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104BCB7D-16AB-411E-820C-4C61A5EB2BF4}"/>
    <pc:docChg chg="custSel modSld">
      <pc:chgData name="Fernando Barbosa" userId="26e508f0-5e45-4ff3-9cbc-2459c82fe5c2" providerId="ADAL" clId="{104BCB7D-16AB-411E-820C-4C61A5EB2BF4}" dt="2023-06-14T21:10:54.951" v="627" actId="20577"/>
      <pc:docMkLst>
        <pc:docMk/>
      </pc:docMkLst>
      <pc:sldChg chg="modSp">
        <pc:chgData name="Fernando Barbosa" userId="26e508f0-5e45-4ff3-9cbc-2459c82fe5c2" providerId="ADAL" clId="{104BCB7D-16AB-411E-820C-4C61A5EB2BF4}" dt="2023-06-14T21:09:46.270" v="609" actId="20577"/>
        <pc:sldMkLst>
          <pc:docMk/>
          <pc:sldMk cId="3967320622" sldId="256"/>
        </pc:sldMkLst>
        <pc:spChg chg="mod">
          <ac:chgData name="Fernando Barbosa" userId="26e508f0-5e45-4ff3-9cbc-2459c82fe5c2" providerId="ADAL" clId="{104BCB7D-16AB-411E-820C-4C61A5EB2BF4}" dt="2023-06-14T21:09:46.270" v="609" actId="20577"/>
          <ac:spMkLst>
            <pc:docMk/>
            <pc:sldMk cId="3967320622" sldId="256"/>
            <ac:spMk id="6" creationId="{00000000-0000-0000-0000-000000000000}"/>
          </ac:spMkLst>
        </pc:spChg>
      </pc:sldChg>
      <pc:sldChg chg="modSp">
        <pc:chgData name="Fernando Barbosa" userId="26e508f0-5e45-4ff3-9cbc-2459c82fe5c2" providerId="ADAL" clId="{104BCB7D-16AB-411E-820C-4C61A5EB2BF4}" dt="2023-06-14T21:10:54.951" v="627" actId="20577"/>
        <pc:sldMkLst>
          <pc:docMk/>
          <pc:sldMk cId="2943092359" sldId="259"/>
        </pc:sldMkLst>
        <pc:spChg chg="mod">
          <ac:chgData name="Fernando Barbosa" userId="26e508f0-5e45-4ff3-9cbc-2459c82fe5c2" providerId="ADAL" clId="{104BCB7D-16AB-411E-820C-4C61A5EB2BF4}" dt="2023-06-14T21:10:54.951" v="627" actId="20577"/>
          <ac:spMkLst>
            <pc:docMk/>
            <pc:sldMk cId="2943092359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0EB7-CC0C-4250-98B3-A14EFAF8626F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EDE2-F73E-4A69-AFD5-A09374C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6770-E3CC-4BC8-BC99-DD9991224BE9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3D06-A65E-41FA-AAD7-197F14ACDAB9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F69A-DBE8-4161-B923-9E63D3265A7D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FE0-88C8-4DF5-81F2-6D486528A288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110-8D81-4494-94B7-8A8626EEE07D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38-D48F-4B33-B95A-54F390FAB570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F5A3-F8BE-4507-A9C0-B168FC15520B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1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E09D-E3FE-4E1E-AA15-F1B4B4786014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7015-C774-4B4E-938B-6E91BBC82592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9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862-F597-463D-AC6C-3731F11BF2E7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BABF-18F0-4D21-A910-BA63848FCBD4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2023  ePIC Electronics &amp; DAQ WG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4405-A4D7-4A15-81A2-68845DA14C99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 May 2023  ePIC Electronics &amp; DAQ 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2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397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ePIC</a:t>
            </a:r>
            <a:r>
              <a:rPr lang="en-US" sz="2000" dirty="0"/>
              <a:t> Electronics &amp; DAQ WG Meeting</a:t>
            </a:r>
          </a:p>
          <a:p>
            <a:r>
              <a:rPr lang="en-US" sz="2000" dirty="0"/>
              <a:t>15 June 2023</a:t>
            </a:r>
          </a:p>
          <a:p>
            <a:endParaRPr lang="en-US" sz="2000" dirty="0"/>
          </a:p>
          <a:p>
            <a:r>
              <a:rPr lang="en-US" sz="2000" dirty="0"/>
              <a:t>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048" y="2021991"/>
            <a:ext cx="7658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Welcome &amp; News - Fernando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AstroPix</a:t>
            </a:r>
            <a:r>
              <a:rPr lang="en-US" dirty="0"/>
              <a:t> – Maria, Sylvester, </a:t>
            </a:r>
            <a:r>
              <a:rPr lang="en-US" dirty="0" err="1"/>
              <a:t>AstroPix</a:t>
            </a:r>
            <a:r>
              <a:rPr lang="en-US" dirty="0"/>
              <a:t> Team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RDO </a:t>
            </a:r>
            <a:r>
              <a:rPr lang="en-US" dirty="0" err="1"/>
              <a:t>Discusssion</a:t>
            </a:r>
            <a:r>
              <a:rPr lang="en-US" dirty="0"/>
              <a:t> - Jeff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AOB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/>
              <a:t>8 June 2023		</a:t>
            </a:r>
            <a:r>
              <a:rPr lang="en-US" dirty="0" err="1"/>
              <a:t>ePIC</a:t>
            </a:r>
            <a:r>
              <a:rPr lang="en-US" dirty="0"/>
              <a:t> Electronics &amp; DAQ WG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2029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Welcome &amp;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174" y="1619220"/>
            <a:ext cx="77672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From last meeting, OMEGA and IN2P3 have committed considerable resources dedicated specifically to EIC ROC ASICs development. The IN2P3/OMEGA team will now make a proposal and outline a roadmap for development of the ASICs in the very near future.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Yesterday, Jeff and I had a short meeting with the Pair Spectrometer group to help finalize their readout specifications.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This week, we will have a combined meeting with the readout experts from the ASTROPIX collaboration.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We will also discuss the RDO nominal parameters. This will provide input to the mechanical group’s detector model.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/>
              <a:t>8 June 2023		</a:t>
            </a:r>
            <a:r>
              <a:rPr lang="en-US" dirty="0" err="1"/>
              <a:t>ePIC</a:t>
            </a:r>
            <a:r>
              <a:rPr lang="en-US" dirty="0"/>
              <a:t> Electronics &amp; DAQ WG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ffb750c524ba7486fe517f11aea5a54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dc1e22da9c77b3961f0695e63f0d729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1EFD9905-EF43-4622-8B23-E2CF9032E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E51F03-7515-458C-A638-857BEF5E7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4104BE-C261-41B1-905D-AA7D070E143D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426b74de-0581-4e94-90c0-1abf6215444e"/>
    <ds:schemaRef ds:uri="http://purl.org/dc/elements/1.1/"/>
    <ds:schemaRef ds:uri="dcff909e-542d-4672-8557-4ef8d9009dce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37763</TotalTime>
  <Words>158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Barbosa</dc:creator>
  <cp:lastModifiedBy>Fernando Barbosa</cp:lastModifiedBy>
  <cp:revision>24</cp:revision>
  <dcterms:created xsi:type="dcterms:W3CDTF">2023-05-11T00:44:40Z</dcterms:created>
  <dcterms:modified xsi:type="dcterms:W3CDTF">2023-06-14T21:14:49Z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