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7"/>
  </p:notesMasterIdLst>
  <p:sldIdLst>
    <p:sldId id="256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5" autoAdjust="0"/>
    <p:restoredTop sz="94660"/>
  </p:normalViewPr>
  <p:slideViewPr>
    <p:cSldViewPr snapToGrid="0">
      <p:cViewPr varScale="1">
        <p:scale>
          <a:sx n="71" d="100"/>
          <a:sy n="71" d="100"/>
        </p:scale>
        <p:origin x="749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ernando Barbosa" userId="26e508f0-5e45-4ff3-9cbc-2459c82fe5c2" providerId="ADAL" clId="{104BCB7D-16AB-411E-820C-4C61A5EB2BF4}"/>
    <pc:docChg chg="custSel modSld">
      <pc:chgData name="Fernando Barbosa" userId="26e508f0-5e45-4ff3-9cbc-2459c82fe5c2" providerId="ADAL" clId="{104BCB7D-16AB-411E-820C-4C61A5EB2BF4}" dt="2023-06-14T21:10:54.951" v="627" actId="20577"/>
      <pc:docMkLst>
        <pc:docMk/>
      </pc:docMkLst>
      <pc:sldChg chg="modSp">
        <pc:chgData name="Fernando Barbosa" userId="26e508f0-5e45-4ff3-9cbc-2459c82fe5c2" providerId="ADAL" clId="{104BCB7D-16AB-411E-820C-4C61A5EB2BF4}" dt="2023-06-14T21:09:46.270" v="609" actId="20577"/>
        <pc:sldMkLst>
          <pc:docMk/>
          <pc:sldMk cId="3967320622" sldId="256"/>
        </pc:sldMkLst>
        <pc:spChg chg="mod">
          <ac:chgData name="Fernando Barbosa" userId="26e508f0-5e45-4ff3-9cbc-2459c82fe5c2" providerId="ADAL" clId="{104BCB7D-16AB-411E-820C-4C61A5EB2BF4}" dt="2023-06-14T21:09:46.270" v="609" actId="20577"/>
          <ac:spMkLst>
            <pc:docMk/>
            <pc:sldMk cId="3967320622" sldId="256"/>
            <ac:spMk id="6" creationId="{00000000-0000-0000-0000-000000000000}"/>
          </ac:spMkLst>
        </pc:spChg>
      </pc:sldChg>
      <pc:sldChg chg="modSp">
        <pc:chgData name="Fernando Barbosa" userId="26e508f0-5e45-4ff3-9cbc-2459c82fe5c2" providerId="ADAL" clId="{104BCB7D-16AB-411E-820C-4C61A5EB2BF4}" dt="2023-06-14T21:10:54.951" v="627" actId="20577"/>
        <pc:sldMkLst>
          <pc:docMk/>
          <pc:sldMk cId="2943092359" sldId="259"/>
        </pc:sldMkLst>
        <pc:spChg chg="mod">
          <ac:chgData name="Fernando Barbosa" userId="26e508f0-5e45-4ff3-9cbc-2459c82fe5c2" providerId="ADAL" clId="{104BCB7D-16AB-411E-820C-4C61A5EB2BF4}" dt="2023-06-14T21:10:54.951" v="627" actId="20577"/>
          <ac:spMkLst>
            <pc:docMk/>
            <pc:sldMk cId="2943092359" sldId="259"/>
            <ac:spMk id="6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3B0EB7-CC0C-4250-98B3-A14EFAF8626F}" type="datetimeFigureOut">
              <a:rPr lang="en-US" smtClean="0"/>
              <a:t>6/14/2023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BFEDE2-F73E-4A69-AFD5-A09374C01A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6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36770-E3CC-4BC8-BC99-DD9991224BE9}" type="datetime1">
              <a:rPr lang="en-US" smtClean="0"/>
              <a:t>6/14/2023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11 May 2023  ePIC Electronics &amp; DAQ WG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3E674-56BC-4A86-85E3-62E4A45FE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61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03D06-A65E-41FA-AAD7-197F14ACDAB9}" type="datetime1">
              <a:rPr lang="en-US" smtClean="0"/>
              <a:t>6/14/2023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11 May 2023  ePIC Electronics &amp; DAQ WG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3E674-56BC-4A86-85E3-62E4A45FE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286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9F69A-DBE8-4161-B923-9E63D3265A7D}" type="datetime1">
              <a:rPr lang="en-US" smtClean="0"/>
              <a:t>6/14/2023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11 May 2023  ePIC Electronics &amp; DAQ WG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3E674-56BC-4A86-85E3-62E4A45FE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656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3FE0-88C8-4DF5-81F2-6D486528A288}" type="datetime1">
              <a:rPr lang="en-US" smtClean="0"/>
              <a:t>6/14/2023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11 May 2023  ePIC Electronics &amp; DAQ WG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3E674-56BC-4A86-85E3-62E4A45FE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11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71110-8D81-4494-94B7-8A8626EEE07D}" type="datetime1">
              <a:rPr lang="en-US" smtClean="0"/>
              <a:t>6/14/2023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11 May 2023  ePIC Electronics &amp; DAQ WG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3E674-56BC-4A86-85E3-62E4A45FE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4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47138-D48F-4B33-B95A-54F390FAB570}" type="datetime1">
              <a:rPr lang="en-US" smtClean="0"/>
              <a:t>6/14/2023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11 May 2023  ePIC Electronics &amp; DAQ WG Meeting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3E674-56BC-4A86-85E3-62E4A45FE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761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6F5A3-F8BE-4507-A9C0-B168FC15520B}" type="datetime1">
              <a:rPr lang="en-US" smtClean="0"/>
              <a:t>6/14/2023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11 May 2023  ePIC Electronics &amp; DAQ WG Meeting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3E674-56BC-4A86-85E3-62E4A45FE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716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E09D-E3FE-4E1E-AA15-F1B4B4786014}" type="datetime1">
              <a:rPr lang="en-US" smtClean="0"/>
              <a:t>6/14/2023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11 May 2023  ePIC Electronics &amp; DAQ WG Meeting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3E674-56BC-4A86-85E3-62E4A45FE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19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37015-C774-4B4E-938B-6E91BBC82592}" type="datetime1">
              <a:rPr lang="en-US" smtClean="0"/>
              <a:t>6/14/2023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11 May 2023  ePIC Electronics &amp; DAQ WG Meeting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3E674-56BC-4A86-85E3-62E4A45FE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499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A8862-F597-463D-AC6C-3731F11BF2E7}" type="datetime1">
              <a:rPr lang="en-US" smtClean="0"/>
              <a:t>6/14/2023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11 May 2023  ePIC Electronics &amp; DAQ WG Meeting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3E674-56BC-4A86-85E3-62E4A45FE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892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ABABF-18F0-4D21-A910-BA63848FCBD4}" type="datetime1">
              <a:rPr lang="en-US" smtClean="0"/>
              <a:t>6/14/2023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11 May 2023  ePIC Electronics &amp; DAQ WG Meeting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3E674-56BC-4A86-85E3-62E4A45FE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891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D94405-A4D7-4A15-81A2-68845DA14C99}" type="datetime1">
              <a:rPr lang="en-US" smtClean="0"/>
              <a:t>6/14/2023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11 May 2023  ePIC Electronics &amp; DAQ WG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43E674-56BC-4A86-85E3-62E4A45FE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123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38175" y="533400"/>
            <a:ext cx="397692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/>
              <a:t>ePIC</a:t>
            </a:r>
            <a:r>
              <a:rPr lang="en-US" sz="2000" dirty="0"/>
              <a:t> Electronics &amp; DAQ WG Meeting</a:t>
            </a:r>
          </a:p>
          <a:p>
            <a:r>
              <a:rPr lang="en-US" sz="2000" dirty="0"/>
              <a:t>15 June 2023</a:t>
            </a:r>
          </a:p>
          <a:p>
            <a:endParaRPr lang="en-US" sz="2000" dirty="0"/>
          </a:p>
          <a:p>
            <a:r>
              <a:rPr lang="en-US" sz="2000" dirty="0"/>
              <a:t>Agenda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86048" y="2021991"/>
            <a:ext cx="76581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Welcome &amp; News - Fernando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err="1"/>
              <a:t>AstroPix</a:t>
            </a:r>
            <a:r>
              <a:rPr lang="en-US" dirty="0"/>
              <a:t> – Maria, Sylvester, </a:t>
            </a:r>
            <a:r>
              <a:rPr lang="en-US" dirty="0" err="1"/>
              <a:t>AstroPix</a:t>
            </a:r>
            <a:r>
              <a:rPr lang="en-US" dirty="0"/>
              <a:t> Team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RDO </a:t>
            </a:r>
            <a:r>
              <a:rPr lang="en-US" dirty="0" err="1"/>
              <a:t>Discusssion</a:t>
            </a:r>
            <a:r>
              <a:rPr lang="en-US" dirty="0"/>
              <a:t> - Jeff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AOB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817914" y="6356351"/>
            <a:ext cx="5116286" cy="365125"/>
          </a:xfrm>
        </p:spPr>
        <p:txBody>
          <a:bodyPr/>
          <a:lstStyle/>
          <a:p>
            <a:r>
              <a:rPr lang="en-US" dirty="0"/>
              <a:t>8 June 2023		</a:t>
            </a:r>
            <a:r>
              <a:rPr lang="en-US" dirty="0" err="1"/>
              <a:t>ePIC</a:t>
            </a:r>
            <a:r>
              <a:rPr lang="en-US" dirty="0"/>
              <a:t> Electronics &amp; DAQ WG Meeting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3E674-56BC-4A86-85E3-62E4A45FE0D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320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38175" y="533400"/>
            <a:ext cx="20291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Welcome &amp; News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38174" y="1619220"/>
            <a:ext cx="7767271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From last meeting, OMEGA and IN2P3 have committed considerable resources dedicated specifically to EIC ROC ASICs development. The IN2P3/OMEGA team will now make a proposal and outline a roadmap for development of the ASICs in the very near future.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Yesterday, Jeff and I had a short meeting with the Pair Spectrometer group to help finalize their readout specifications.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This week, we will have a combined meeting with the readout experts from the ASTROPIX collaboration.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We will also discuss the RDO nominal parameters. This will provide input to the mechanical group’s detector model.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817914" y="6356351"/>
            <a:ext cx="5116286" cy="365125"/>
          </a:xfrm>
        </p:spPr>
        <p:txBody>
          <a:bodyPr/>
          <a:lstStyle/>
          <a:p>
            <a:r>
              <a:rPr lang="en-US" dirty="0"/>
              <a:t>8 June 2023		</a:t>
            </a:r>
            <a:r>
              <a:rPr lang="en-US" dirty="0" err="1"/>
              <a:t>ePIC</a:t>
            </a:r>
            <a:r>
              <a:rPr lang="en-US" dirty="0"/>
              <a:t> Electronics &amp; DAQ WG Meeting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3E674-56BC-4A86-85E3-62E4A45FE0D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0923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1B1D514388CB41A0EEF7AB490ED85B" ma:contentTypeVersion="11" ma:contentTypeDescription="Create a new document." ma:contentTypeScope="" ma:versionID="ffb750c524ba7486fe517f11aea5a54d">
  <xsd:schema xmlns:xsd="http://www.w3.org/2001/XMLSchema" xmlns:xs="http://www.w3.org/2001/XMLSchema" xmlns:p="http://schemas.microsoft.com/office/2006/metadata/properties" xmlns:ns3="426b74de-0581-4e94-90c0-1abf6215444e" xmlns:ns4="dcff909e-542d-4672-8557-4ef8d9009dce" targetNamespace="http://schemas.microsoft.com/office/2006/metadata/properties" ma:root="true" ma:fieldsID="dc1e22da9c77b3961f0695e63f0d729b" ns3:_="" ns4:_="">
    <xsd:import namespace="426b74de-0581-4e94-90c0-1abf6215444e"/>
    <xsd:import namespace="dcff909e-542d-4672-8557-4ef8d9009dc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6b74de-0581-4e94-90c0-1abf6215444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_activity" ma:index="15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ff909e-542d-4672-8557-4ef8d9009dce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426b74de-0581-4e94-90c0-1abf6215444e" xsi:nil="true"/>
  </documentManagement>
</p:properties>
</file>

<file path=customXml/itemProps1.xml><?xml version="1.0" encoding="utf-8"?>
<ds:datastoreItem xmlns:ds="http://schemas.openxmlformats.org/officeDocument/2006/customXml" ds:itemID="{1EFD9905-EF43-4622-8B23-E2CF9032E0F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AE51F03-7515-458C-A638-857BEF5E73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26b74de-0581-4e94-90c0-1abf6215444e"/>
    <ds:schemaRef ds:uri="dcff909e-542d-4672-8557-4ef8d9009d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A4104BE-C261-41B1-905D-AA7D070E143D}">
  <ds:schemaRefs>
    <ds:schemaRef ds:uri="http://schemas.microsoft.com/office/2006/documentManagement/types"/>
    <ds:schemaRef ds:uri="http://schemas.microsoft.com/office/2006/metadata/properties"/>
    <ds:schemaRef ds:uri="http://purl.org/dc/dcmitype/"/>
    <ds:schemaRef ds:uri="http://purl.org/dc/terms/"/>
    <ds:schemaRef ds:uri="426b74de-0581-4e94-90c0-1abf6215444e"/>
    <ds:schemaRef ds:uri="http://purl.org/dc/elements/1.1/"/>
    <ds:schemaRef ds:uri="dcff909e-542d-4672-8557-4ef8d9009dce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37763</TotalTime>
  <Words>158</Words>
  <Application>Microsoft Office PowerPoint</Application>
  <PresentationFormat>On-screen Show (4:3)</PresentationFormat>
  <Paragraphs>20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Fernando Barbosa</dc:creator>
  <cp:lastModifiedBy>Fernando Barbosa</cp:lastModifiedBy>
  <cp:revision>24</cp:revision>
  <dcterms:created xsi:type="dcterms:W3CDTF">2023-05-11T00:44:40Z</dcterms:created>
  <dcterms:modified xsi:type="dcterms:W3CDTF">2023-06-14T21:14:49Z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0x010100C41B1D514388CB41A0EEF7AB490ED85B</vt:lpwstr>
  </property>
</Properties>
</file>