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58CF-0047-E5B7-D71B-DB9ADEFD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BBFD0-5DF5-1F8E-3248-072F82386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B18D2-EE6B-803F-6B71-A475B3D3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C241D-F6A2-DBE1-DEFB-916B7CC1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F8FE-7F65-67CF-B0C4-9D1B2507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240-DB9B-24C2-D239-EDD83D74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B559A-3019-E593-181F-F0AD64F08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CD26F-54DD-B013-54D0-C15AFCE6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610A-386E-B459-F61A-E4672C4C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BEE0-A45E-9F46-7A9F-DD333A8D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CFD4C-E8DA-474A-0D6C-BB738DEF1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0943A-6190-37AF-D319-EE8FE2A4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6C29-0CB9-811B-1B72-70C55BD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C0434-C624-EC5C-BDBB-EAF880B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A6DAE-0145-3BED-4216-A18EB4F5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5A50-D0C0-633D-E172-54E49FF1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5AE8-27CF-EC55-41BB-D97D4871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8FF2-3C14-E514-293B-7604B730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5850-DBEC-DAB9-D21F-9790C355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0F02E-80AE-8483-525A-9DF61C43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61D7-6AA9-60D5-C60A-6DDF711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6457-214B-93E6-19FF-1E4A7F762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EC0C7-FC0A-F461-61FF-CB5E4654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27844-2E6E-FEA6-E192-FE9774C4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0FF0-58ED-16B2-5C45-09B78D49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644A-EB3C-B745-5E7E-E09949DE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26AB-BA99-B05A-A03D-0A409B19D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736A0-4C7E-C446-028C-0785DABF8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CFC9E-2011-5CD8-2066-BBD5CC8B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03A18-675E-BD35-95A9-F74572FC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B5EA2-6676-524B-A5AB-C912308E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E178-1300-F3BA-660C-B53EA9D0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2B2FA-A519-CAF4-3B55-F9856218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252C2-F15C-AEF8-5BAE-C52F26317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17132-C273-A123-D312-DADBFF8A6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86EE9-A8B4-E72A-8FC7-9EDDF2753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EB0B4-E48F-73AC-43AF-5070C65C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EF9E8-AE6A-D50D-B312-8886FCDD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D967C-FF80-B3DF-FB93-EE947CB7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A138-0377-320C-DCC3-6433E8D7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83A54-786F-95C2-1EB8-BD8BE258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844E8-86D2-70D6-14EC-1D15E5BC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762BA-0E9E-44C8-EC71-A8F9129E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5925B-574F-D3CA-C576-997C3C68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26206-C7D8-8E6F-D794-E488CE97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3FED7-ED68-1FE5-13BC-2D63749B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F906-E66E-9C3A-C946-15AA98D4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A1BC-9966-439C-30FB-ED7E2049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7E172-321E-8F84-6631-7D47C1286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08EDA-9AD5-0BE6-79F6-26E232A4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16D59-C20A-9BA7-FBF0-014645D9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77C57-C818-E1B6-55AD-8777A324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9477-81F7-6218-EE30-196F82DD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29B33-5A28-1C1F-2DA2-D2EA65116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9FDF8-9696-C073-A41F-AE2FC21E9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D020-358A-02F9-5D6B-34E6C4A1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0E00E-F985-8C8A-5930-FF32607E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22689-EEEA-8AF5-829C-082284F2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AC955-2B53-7DC6-9AB1-7756A89C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F93FC-B72F-0905-64B7-2B5DD458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8804-A9C1-4F01-648C-CD769BBB9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3F95B-DD1F-4051-82E6-6FA8C9D394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8A01B-3D29-223A-480E-1466C7422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3F806-7101-3F7F-506A-4CEADBFB2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8DFE-35F9-402C-AECB-AD4F1FE5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4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D55BC5-1A36-EAA4-3308-7B0E37605244}"/>
              </a:ext>
            </a:extLst>
          </p:cNvPr>
          <p:cNvSpPr txBox="1"/>
          <p:nvPr/>
        </p:nvSpPr>
        <p:spPr>
          <a:xfrm>
            <a:off x="272716" y="232610"/>
            <a:ext cx="378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Dan Violette</a:t>
            </a:r>
          </a:p>
          <a:p>
            <a:r>
              <a:rPr lang="en-US" sz="2000" dirty="0"/>
              <a:t>Goddard Space Flight Program</a:t>
            </a:r>
          </a:p>
          <a:p>
            <a:r>
              <a:rPr lang="en-US" sz="2000" dirty="0"/>
              <a:t>NASA Postdoctoral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3FF19-AAE9-DD94-B182-8F41C7D72050}"/>
              </a:ext>
            </a:extLst>
          </p:cNvPr>
          <p:cNvSpPr txBox="1"/>
          <p:nvPr/>
        </p:nvSpPr>
        <p:spPr>
          <a:xfrm>
            <a:off x="364957" y="5102532"/>
            <a:ext cx="114620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Interests include High Energy Astrophysics, primarily focused on wide-field instrumentation for transient detection, but also extending to sub-threshold transient detection searches, simulation,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GSFC I am working on AstroPix and the AstroPix Sounding Rocket Technology Demonstration Payload, A-STEP.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also work with BurstCube (Full Unocculted Sky 50keV-1MeV Transient Monitor) on pre-flight I&amp;T and pipeline development.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3CA26-F274-1E7A-C3C8-D866FAFA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52" y="407878"/>
            <a:ext cx="4050882" cy="1920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211026-C9C6-D572-9C1C-1595C571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6" y="1475875"/>
            <a:ext cx="3101136" cy="3101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0408C-D989-31A1-ACE7-2B8C87CBB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t="-1" r="24934" b="-1"/>
          <a:stretch/>
        </p:blipFill>
        <p:spPr>
          <a:xfrm>
            <a:off x="4237106" y="904440"/>
            <a:ext cx="3300692" cy="3752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7AE7B2-50B7-0CF7-E6AC-BCF7C1EC7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016" y="2243227"/>
            <a:ext cx="3130672" cy="25747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CD1ED4-09C4-A74C-4830-9368ECCDE15E}"/>
              </a:ext>
            </a:extLst>
          </p:cNvPr>
          <p:cNvSpPr/>
          <p:nvPr/>
        </p:nvSpPr>
        <p:spPr>
          <a:xfrm>
            <a:off x="7716252" y="4090737"/>
            <a:ext cx="609601" cy="566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VIOLETTE, DANIEL P. (GSFC-661.0)[NPP POST-DOC CONTRACT]</dc:creator>
  <cp:lastModifiedBy>DANIEL VIOLETTE</cp:lastModifiedBy>
  <cp:revision>2</cp:revision>
  <dcterms:created xsi:type="dcterms:W3CDTF">2023-06-15T11:52:14Z</dcterms:created>
  <dcterms:modified xsi:type="dcterms:W3CDTF">2023-06-15T12:08:15Z</dcterms:modified>
</cp:coreProperties>
</file>