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264" r:id="rId13"/>
    <p:sldId id="265" r:id="rId14"/>
    <p:sldId id="266" r:id="rId15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167A9-C781-4692-9B64-1853BF656B44}" v="44" dt="2023-06-12T21:08:29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35" d="100"/>
          <a:sy n="135" d="100"/>
        </p:scale>
        <p:origin x="288" y="12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cace, Daniel" userId="f8f8543c-52a2-4308-a94a-73c5c6c400f9" providerId="ADAL" clId="{E30167A9-C781-4692-9B64-1853BF656B44}"/>
    <pc:docChg chg="undo custSel addSld delSld modSld">
      <pc:chgData name="Cacace, Daniel" userId="f8f8543c-52a2-4308-a94a-73c5c6c400f9" providerId="ADAL" clId="{E30167A9-C781-4692-9B64-1853BF656B44}" dt="2023-06-12T21:08:29.680" v="955"/>
      <pc:docMkLst>
        <pc:docMk/>
      </pc:docMkLst>
      <pc:sldChg chg="modSp mod">
        <pc:chgData name="Cacace, Daniel" userId="f8f8543c-52a2-4308-a94a-73c5c6c400f9" providerId="ADAL" clId="{E30167A9-C781-4692-9B64-1853BF656B44}" dt="2023-06-12T19:52:04.604" v="101" actId="20577"/>
        <pc:sldMkLst>
          <pc:docMk/>
          <pc:sldMk cId="3893568918" sldId="256"/>
        </pc:sldMkLst>
        <pc:spChg chg="mod">
          <ac:chgData name="Cacace, Daniel" userId="f8f8543c-52a2-4308-a94a-73c5c6c400f9" providerId="ADAL" clId="{E30167A9-C781-4692-9B64-1853BF656B44}" dt="2023-06-12T19:51:20.734" v="77" actId="20577"/>
          <ac:spMkLst>
            <pc:docMk/>
            <pc:sldMk cId="3893568918" sldId="256"/>
            <ac:spMk id="2" creationId="{5E94AF1B-31D8-728E-51C3-3EBAD1B6F3FE}"/>
          </ac:spMkLst>
        </pc:spChg>
        <pc:spChg chg="mod">
          <ac:chgData name="Cacace, Daniel" userId="f8f8543c-52a2-4308-a94a-73c5c6c400f9" providerId="ADAL" clId="{E30167A9-C781-4692-9B64-1853BF656B44}" dt="2023-06-12T19:52:04.604" v="101" actId="20577"/>
          <ac:spMkLst>
            <pc:docMk/>
            <pc:sldMk cId="3893568918" sldId="256"/>
            <ac:spMk id="3" creationId="{082B0C95-6B79-8842-E3FC-681C75754AD1}"/>
          </ac:spMkLst>
        </pc:spChg>
      </pc:sldChg>
      <pc:sldChg chg="addSp delSp modSp new mod modClrScheme chgLayout">
        <pc:chgData name="Cacace, Daniel" userId="f8f8543c-52a2-4308-a94a-73c5c6c400f9" providerId="ADAL" clId="{E30167A9-C781-4692-9B64-1853BF656B44}" dt="2023-06-12T20:33:59.302" v="502" actId="20577"/>
        <pc:sldMkLst>
          <pc:docMk/>
          <pc:sldMk cId="2210802971" sldId="257"/>
        </pc:sldMkLst>
        <pc:spChg chg="del mod ord">
          <ac:chgData name="Cacace, Daniel" userId="f8f8543c-52a2-4308-a94a-73c5c6c400f9" providerId="ADAL" clId="{E30167A9-C781-4692-9B64-1853BF656B44}" dt="2023-06-12T19:51:26.507" v="79" actId="700"/>
          <ac:spMkLst>
            <pc:docMk/>
            <pc:sldMk cId="2210802971" sldId="257"/>
            <ac:spMk id="2" creationId="{7AF875DE-F508-1CFC-F2D5-4338C2E25A89}"/>
          </ac:spMkLst>
        </pc:spChg>
        <pc:spChg chg="del mod ord">
          <ac:chgData name="Cacace, Daniel" userId="f8f8543c-52a2-4308-a94a-73c5c6c400f9" providerId="ADAL" clId="{E30167A9-C781-4692-9B64-1853BF656B44}" dt="2023-06-12T19:51:26.507" v="79" actId="700"/>
          <ac:spMkLst>
            <pc:docMk/>
            <pc:sldMk cId="2210802971" sldId="257"/>
            <ac:spMk id="3" creationId="{E16AFA37-B3D4-A5E0-23BF-B133191B0528}"/>
          </ac:spMkLst>
        </pc:spChg>
        <pc:spChg chg="mod ord">
          <ac:chgData name="Cacace, Daniel" userId="f8f8543c-52a2-4308-a94a-73c5c6c400f9" providerId="ADAL" clId="{E30167A9-C781-4692-9B64-1853BF656B44}" dt="2023-06-12T19:57:35.760" v="159" actId="700"/>
          <ac:spMkLst>
            <pc:docMk/>
            <pc:sldMk cId="2210802971" sldId="257"/>
            <ac:spMk id="4" creationId="{B350221F-D02E-04A2-CC6C-98D7CC084C22}"/>
          </ac:spMkLst>
        </pc:spChg>
        <pc:spChg chg="mod ord">
          <ac:chgData name="Cacace, Daniel" userId="f8f8543c-52a2-4308-a94a-73c5c6c400f9" providerId="ADAL" clId="{E30167A9-C781-4692-9B64-1853BF656B44}" dt="2023-06-12T19:57:35.760" v="159" actId="700"/>
          <ac:spMkLst>
            <pc:docMk/>
            <pc:sldMk cId="2210802971" sldId="257"/>
            <ac:spMk id="5" creationId="{E749EF8E-FF28-C099-D48C-CC0F8896A64A}"/>
          </ac:spMkLst>
        </pc:spChg>
        <pc:spChg chg="add del mod ord">
          <ac:chgData name="Cacace, Daniel" userId="f8f8543c-52a2-4308-a94a-73c5c6c400f9" providerId="ADAL" clId="{E30167A9-C781-4692-9B64-1853BF656B44}" dt="2023-06-12T19:57:35.760" v="159" actId="700"/>
          <ac:spMkLst>
            <pc:docMk/>
            <pc:sldMk cId="2210802971" sldId="257"/>
            <ac:spMk id="6" creationId="{FC6EE535-70F8-BE80-20B8-CA7A5B3B466D}"/>
          </ac:spMkLst>
        </pc:spChg>
        <pc:spChg chg="add del mod ord">
          <ac:chgData name="Cacace, Daniel" userId="f8f8543c-52a2-4308-a94a-73c5c6c400f9" providerId="ADAL" clId="{E30167A9-C781-4692-9B64-1853BF656B44}" dt="2023-06-12T19:54:16.188" v="102" actId="22"/>
          <ac:spMkLst>
            <pc:docMk/>
            <pc:sldMk cId="2210802971" sldId="257"/>
            <ac:spMk id="7" creationId="{E0DB5303-0D24-454E-3314-B1E59E8EF965}"/>
          </ac:spMkLst>
        </pc:spChg>
        <pc:spChg chg="add mod">
          <ac:chgData name="Cacace, Daniel" userId="f8f8543c-52a2-4308-a94a-73c5c6c400f9" providerId="ADAL" clId="{E30167A9-C781-4692-9B64-1853BF656B44}" dt="2023-06-12T19:59:05.840" v="169" actId="1076"/>
          <ac:spMkLst>
            <pc:docMk/>
            <pc:sldMk cId="2210802971" sldId="257"/>
            <ac:spMk id="10" creationId="{A16D484D-7D21-F25E-1F07-FAB35D40C41E}"/>
          </ac:spMkLst>
        </pc:spChg>
        <pc:spChg chg="add mod">
          <ac:chgData name="Cacace, Daniel" userId="f8f8543c-52a2-4308-a94a-73c5c6c400f9" providerId="ADAL" clId="{E30167A9-C781-4692-9B64-1853BF656B44}" dt="2023-06-12T20:20:19.038" v="415" actId="1076"/>
          <ac:spMkLst>
            <pc:docMk/>
            <pc:sldMk cId="2210802971" sldId="257"/>
            <ac:spMk id="24" creationId="{7D39DF39-078E-EDC3-D6D7-78E5E290AEDB}"/>
          </ac:spMkLst>
        </pc:spChg>
        <pc:spChg chg="add mod ord">
          <ac:chgData name="Cacace, Daniel" userId="f8f8543c-52a2-4308-a94a-73c5c6c400f9" providerId="ADAL" clId="{E30167A9-C781-4692-9B64-1853BF656B44}" dt="2023-06-12T20:10:21.801" v="255" actId="20577"/>
          <ac:spMkLst>
            <pc:docMk/>
            <pc:sldMk cId="2210802971" sldId="257"/>
            <ac:spMk id="29" creationId="{21CC11B3-1BAB-0B72-2634-113DA0D19C0B}"/>
          </ac:spMkLst>
        </pc:spChg>
        <pc:spChg chg="add del mod ord">
          <ac:chgData name="Cacace, Daniel" userId="f8f8543c-52a2-4308-a94a-73c5c6c400f9" providerId="ADAL" clId="{E30167A9-C781-4692-9B64-1853BF656B44}" dt="2023-06-12T20:00:50.709" v="178" actId="22"/>
          <ac:spMkLst>
            <pc:docMk/>
            <pc:sldMk cId="2210802971" sldId="257"/>
            <ac:spMk id="30" creationId="{BBD5F7EC-A40F-4F9D-3E19-86CB992DA23D}"/>
          </ac:spMkLst>
        </pc:spChg>
        <pc:spChg chg="add del mod">
          <ac:chgData name="Cacace, Daniel" userId="f8f8543c-52a2-4308-a94a-73c5c6c400f9" providerId="ADAL" clId="{E30167A9-C781-4692-9B64-1853BF656B44}" dt="2023-06-12T19:58:52.746" v="166" actId="22"/>
          <ac:spMkLst>
            <pc:docMk/>
            <pc:sldMk cId="2210802971" sldId="257"/>
            <ac:spMk id="35" creationId="{D48D9DBB-4F1E-12BC-C071-9718512EDCB7}"/>
          </ac:spMkLst>
        </pc:spChg>
        <pc:spChg chg="add mod">
          <ac:chgData name="Cacace, Daniel" userId="f8f8543c-52a2-4308-a94a-73c5c6c400f9" providerId="ADAL" clId="{E30167A9-C781-4692-9B64-1853BF656B44}" dt="2023-06-12T20:01:22.145" v="195" actId="1076"/>
          <ac:spMkLst>
            <pc:docMk/>
            <pc:sldMk cId="2210802971" sldId="257"/>
            <ac:spMk id="45" creationId="{ECEC4F70-D1A9-52DF-02F7-54107CE87060}"/>
          </ac:spMkLst>
        </pc:spChg>
        <pc:spChg chg="add mod">
          <ac:chgData name="Cacace, Daniel" userId="f8f8543c-52a2-4308-a94a-73c5c6c400f9" providerId="ADAL" clId="{E30167A9-C781-4692-9B64-1853BF656B44}" dt="2023-06-12T20:33:59.302" v="502" actId="20577"/>
          <ac:spMkLst>
            <pc:docMk/>
            <pc:sldMk cId="2210802971" sldId="257"/>
            <ac:spMk id="50" creationId="{868666AF-D783-000D-31C5-5D57032CEF62}"/>
          </ac:spMkLst>
        </pc:spChg>
        <pc:spChg chg="add mod">
          <ac:chgData name="Cacace, Daniel" userId="f8f8543c-52a2-4308-a94a-73c5c6c400f9" providerId="ADAL" clId="{E30167A9-C781-4692-9B64-1853BF656B44}" dt="2023-06-12T20:19:04.918" v="412" actId="1076"/>
          <ac:spMkLst>
            <pc:docMk/>
            <pc:sldMk cId="2210802971" sldId="257"/>
            <ac:spMk id="57" creationId="{E9B0206E-6B2B-CB60-200F-F04F53A2B266}"/>
          </ac:spMkLst>
        </pc:spChg>
        <pc:spChg chg="add mod">
          <ac:chgData name="Cacace, Daniel" userId="f8f8543c-52a2-4308-a94a-73c5c6c400f9" providerId="ADAL" clId="{E30167A9-C781-4692-9B64-1853BF656B44}" dt="2023-06-12T20:20:53.700" v="436" actId="1076"/>
          <ac:spMkLst>
            <pc:docMk/>
            <pc:sldMk cId="2210802971" sldId="257"/>
            <ac:spMk id="63" creationId="{6FCD90DB-C297-6C33-9383-C348CE6FE9D0}"/>
          </ac:spMkLst>
        </pc:spChg>
        <pc:picChg chg="add del mod ord">
          <ac:chgData name="Cacace, Daniel" userId="f8f8543c-52a2-4308-a94a-73c5c6c400f9" providerId="ADAL" clId="{E30167A9-C781-4692-9B64-1853BF656B44}" dt="2023-06-12T19:58:50.249" v="165" actId="478"/>
          <ac:picMkLst>
            <pc:docMk/>
            <pc:sldMk cId="2210802971" sldId="257"/>
            <ac:picMk id="9" creationId="{4515CFAC-4448-BD20-1D3F-23AA6D9C0730}"/>
          </ac:picMkLst>
        </pc:picChg>
        <pc:picChg chg="add mod ord">
          <ac:chgData name="Cacace, Daniel" userId="f8f8543c-52a2-4308-a94a-73c5c6c400f9" providerId="ADAL" clId="{E30167A9-C781-4692-9B64-1853BF656B44}" dt="2023-06-12T20:20:25.267" v="418" actId="1076"/>
          <ac:picMkLst>
            <pc:docMk/>
            <pc:sldMk cId="2210802971" sldId="257"/>
            <ac:picMk id="37" creationId="{AD1BA87D-4C42-4F86-C79B-9C788F7999AF}"/>
          </ac:picMkLst>
        </pc:picChg>
        <pc:picChg chg="add mod ord">
          <ac:chgData name="Cacace, Daniel" userId="f8f8543c-52a2-4308-a94a-73c5c6c400f9" providerId="ADAL" clId="{E30167A9-C781-4692-9B64-1853BF656B44}" dt="2023-06-12T20:00:55.795" v="179"/>
          <ac:picMkLst>
            <pc:docMk/>
            <pc:sldMk cId="2210802971" sldId="257"/>
            <ac:picMk id="44" creationId="{F0F37EBE-8449-0BD9-EC2C-84E320215F54}"/>
          </ac:picMkLst>
        </pc:picChg>
        <pc:cxnChg chg="add mod">
          <ac:chgData name="Cacace, Daniel" userId="f8f8543c-52a2-4308-a94a-73c5c6c400f9" providerId="ADAL" clId="{E30167A9-C781-4692-9B64-1853BF656B44}" dt="2023-06-12T19:59:09.240" v="170" actId="14100"/>
          <ac:cxnSpMkLst>
            <pc:docMk/>
            <pc:sldMk cId="2210802971" sldId="257"/>
            <ac:cxnSpMk id="12" creationId="{C207C833-2145-B184-B590-F7C14F8758D3}"/>
          </ac:cxnSpMkLst>
        </pc:cxnChg>
        <pc:cxnChg chg="add mod">
          <ac:chgData name="Cacace, Daniel" userId="f8f8543c-52a2-4308-a94a-73c5c6c400f9" providerId="ADAL" clId="{E30167A9-C781-4692-9B64-1853BF656B44}" dt="2023-06-12T19:59:15.790" v="172" actId="14100"/>
          <ac:cxnSpMkLst>
            <pc:docMk/>
            <pc:sldMk cId="2210802971" sldId="257"/>
            <ac:cxnSpMk id="15" creationId="{0FFB73E5-D91D-F32C-9BEB-5580AE892291}"/>
          </ac:cxnSpMkLst>
        </pc:cxnChg>
        <pc:cxnChg chg="add mod">
          <ac:chgData name="Cacace, Daniel" userId="f8f8543c-52a2-4308-a94a-73c5c6c400f9" providerId="ADAL" clId="{E30167A9-C781-4692-9B64-1853BF656B44}" dt="2023-06-12T20:20:19.038" v="415" actId="1076"/>
          <ac:cxnSpMkLst>
            <pc:docMk/>
            <pc:sldMk cId="2210802971" sldId="257"/>
            <ac:cxnSpMk id="25" creationId="{A0F6B0E6-E937-C7FF-D361-D54AE6916231}"/>
          </ac:cxnSpMkLst>
        </pc:cxnChg>
        <pc:cxnChg chg="add mod">
          <ac:chgData name="Cacace, Daniel" userId="f8f8543c-52a2-4308-a94a-73c5c6c400f9" providerId="ADAL" clId="{E30167A9-C781-4692-9B64-1853BF656B44}" dt="2023-06-12T20:01:27.002" v="197" actId="14100"/>
          <ac:cxnSpMkLst>
            <pc:docMk/>
            <pc:sldMk cId="2210802971" sldId="257"/>
            <ac:cxnSpMk id="46" creationId="{225F2536-BB5C-D67E-6AF2-79475E3ECEF1}"/>
          </ac:cxnSpMkLst>
        </pc:cxnChg>
        <pc:cxnChg chg="add mod">
          <ac:chgData name="Cacace, Daniel" userId="f8f8543c-52a2-4308-a94a-73c5c6c400f9" providerId="ADAL" clId="{E30167A9-C781-4692-9B64-1853BF656B44}" dt="2023-06-12T20:19:58.955" v="414" actId="1076"/>
          <ac:cxnSpMkLst>
            <pc:docMk/>
            <pc:sldMk cId="2210802971" sldId="257"/>
            <ac:cxnSpMk id="51" creationId="{99A512C8-66CE-433F-AE67-798CB4A9182D}"/>
          </ac:cxnSpMkLst>
        </pc:cxnChg>
        <pc:cxnChg chg="add mod">
          <ac:chgData name="Cacace, Daniel" userId="f8f8543c-52a2-4308-a94a-73c5c6c400f9" providerId="ADAL" clId="{E30167A9-C781-4692-9B64-1853BF656B44}" dt="2023-06-12T20:19:06.976" v="413" actId="14100"/>
          <ac:cxnSpMkLst>
            <pc:docMk/>
            <pc:sldMk cId="2210802971" sldId="257"/>
            <ac:cxnSpMk id="58" creationId="{F3DB5AEA-1C3C-FD7D-A3C2-4324AF298435}"/>
          </ac:cxnSpMkLst>
        </pc:cxnChg>
        <pc:cxnChg chg="add mod">
          <ac:chgData name="Cacace, Daniel" userId="f8f8543c-52a2-4308-a94a-73c5c6c400f9" providerId="ADAL" clId="{E30167A9-C781-4692-9B64-1853BF656B44}" dt="2023-06-12T20:20:58.006" v="438" actId="14100"/>
          <ac:cxnSpMkLst>
            <pc:docMk/>
            <pc:sldMk cId="2210802971" sldId="257"/>
            <ac:cxnSpMk id="64" creationId="{990D51F5-3292-7CC7-9275-96D7F8AC4397}"/>
          </ac:cxnSpMkLst>
        </pc:cxnChg>
      </pc:sldChg>
      <pc:sldChg chg="addSp delSp modSp new mod modClrScheme chgLayout">
        <pc:chgData name="Cacace, Daniel" userId="f8f8543c-52a2-4308-a94a-73c5c6c400f9" providerId="ADAL" clId="{E30167A9-C781-4692-9B64-1853BF656B44}" dt="2023-06-12T20:22:51.293" v="467" actId="20577"/>
        <pc:sldMkLst>
          <pc:docMk/>
          <pc:sldMk cId="3263972695" sldId="258"/>
        </pc:sldMkLst>
        <pc:spChg chg="del">
          <ac:chgData name="Cacace, Daniel" userId="f8f8543c-52a2-4308-a94a-73c5c6c400f9" providerId="ADAL" clId="{E30167A9-C781-4692-9B64-1853BF656B44}" dt="2023-06-12T20:04:08.689" v="223" actId="22"/>
          <ac:spMkLst>
            <pc:docMk/>
            <pc:sldMk cId="3263972695" sldId="258"/>
            <ac:spMk id="2" creationId="{FC07595D-5C14-4127-BF41-442341BADD9F}"/>
          </ac:spMkLst>
        </pc:spChg>
        <pc:spChg chg="del">
          <ac:chgData name="Cacace, Daniel" userId="f8f8543c-52a2-4308-a94a-73c5c6c400f9" providerId="ADAL" clId="{E30167A9-C781-4692-9B64-1853BF656B44}" dt="2023-06-12T20:08:33.570" v="229" actId="22"/>
          <ac:spMkLst>
            <pc:docMk/>
            <pc:sldMk cId="3263972695" sldId="258"/>
            <ac:spMk id="3" creationId="{E507D9BB-687A-7275-DD63-0FC66221388F}"/>
          </ac:spMkLst>
        </pc:spChg>
        <pc:spChg chg="mod ord">
          <ac:chgData name="Cacace, Daniel" userId="f8f8543c-52a2-4308-a94a-73c5c6c400f9" providerId="ADAL" clId="{E30167A9-C781-4692-9B64-1853BF656B44}" dt="2023-06-12T20:11:43.272" v="268" actId="700"/>
          <ac:spMkLst>
            <pc:docMk/>
            <pc:sldMk cId="3263972695" sldId="258"/>
            <ac:spMk id="4" creationId="{469E97CB-7025-3341-220D-05A777B26A2B}"/>
          </ac:spMkLst>
        </pc:spChg>
        <pc:spChg chg="mod ord">
          <ac:chgData name="Cacace, Daniel" userId="f8f8543c-52a2-4308-a94a-73c5c6c400f9" providerId="ADAL" clId="{E30167A9-C781-4692-9B64-1853BF656B44}" dt="2023-06-12T20:11:43.272" v="268" actId="700"/>
          <ac:spMkLst>
            <pc:docMk/>
            <pc:sldMk cId="3263972695" sldId="258"/>
            <ac:spMk id="5" creationId="{81E33070-2109-3BEB-8623-999D5D51B78B}"/>
          </ac:spMkLst>
        </pc:spChg>
        <pc:spChg chg="mod ord">
          <ac:chgData name="Cacace, Daniel" userId="f8f8543c-52a2-4308-a94a-73c5c6c400f9" providerId="ADAL" clId="{E30167A9-C781-4692-9B64-1853BF656B44}" dt="2023-06-12T20:11:43.272" v="268" actId="700"/>
          <ac:spMkLst>
            <pc:docMk/>
            <pc:sldMk cId="3263972695" sldId="258"/>
            <ac:spMk id="6" creationId="{4E4A9643-BBCD-D65A-B7EC-14F5A46B9230}"/>
          </ac:spMkLst>
        </pc:spChg>
        <pc:spChg chg="add del mod">
          <ac:chgData name="Cacace, Daniel" userId="f8f8543c-52a2-4308-a94a-73c5c6c400f9" providerId="ADAL" clId="{E30167A9-C781-4692-9B64-1853BF656B44}" dt="2023-06-12T20:04:22.317" v="227"/>
          <ac:spMkLst>
            <pc:docMk/>
            <pc:sldMk cId="3263972695" sldId="258"/>
            <ac:spMk id="10" creationId="{DBB8F28C-6B11-3C91-C3FC-8969F10FCBDC}"/>
          </ac:spMkLst>
        </pc:spChg>
        <pc:spChg chg="add del mod">
          <ac:chgData name="Cacace, Daniel" userId="f8f8543c-52a2-4308-a94a-73c5c6c400f9" providerId="ADAL" clId="{E30167A9-C781-4692-9B64-1853BF656B44}" dt="2023-06-12T20:08:45.256" v="233"/>
          <ac:spMkLst>
            <pc:docMk/>
            <pc:sldMk cId="3263972695" sldId="258"/>
            <ac:spMk id="15" creationId="{912683AB-79DC-AA67-4AA7-D2DFD543AAF7}"/>
          </ac:spMkLst>
        </pc:spChg>
        <pc:spChg chg="add mod ord">
          <ac:chgData name="Cacace, Daniel" userId="f8f8543c-52a2-4308-a94a-73c5c6c400f9" providerId="ADAL" clId="{E30167A9-C781-4692-9B64-1853BF656B44}" dt="2023-06-12T20:12:03.075" v="298" actId="20577"/>
          <ac:spMkLst>
            <pc:docMk/>
            <pc:sldMk cId="3263972695" sldId="258"/>
            <ac:spMk id="17" creationId="{8A2C8E03-9C30-EF75-1993-E254044A31DD}"/>
          </ac:spMkLst>
        </pc:spChg>
        <pc:spChg chg="add mod ord">
          <ac:chgData name="Cacace, Daniel" userId="f8f8543c-52a2-4308-a94a-73c5c6c400f9" providerId="ADAL" clId="{E30167A9-C781-4692-9B64-1853BF656B44}" dt="2023-06-12T20:22:51.293" v="467" actId="20577"/>
          <ac:spMkLst>
            <pc:docMk/>
            <pc:sldMk cId="3263972695" sldId="258"/>
            <ac:spMk id="18" creationId="{FA84B0AB-49A0-3ED3-1429-B15CDBBFDF31}"/>
          </ac:spMkLst>
        </pc:spChg>
        <pc:picChg chg="add del mod ord modCrop">
          <ac:chgData name="Cacace, Daniel" userId="f8f8543c-52a2-4308-a94a-73c5c6c400f9" providerId="ADAL" clId="{E30167A9-C781-4692-9B64-1853BF656B44}" dt="2023-06-12T20:04:20.582" v="226" actId="21"/>
          <ac:picMkLst>
            <pc:docMk/>
            <pc:sldMk cId="3263972695" sldId="258"/>
            <ac:picMk id="8" creationId="{5D33E53D-6109-6DFA-F1C5-A0DC5B2715E3}"/>
          </ac:picMkLst>
        </pc:picChg>
        <pc:picChg chg="add mod ord">
          <ac:chgData name="Cacace, Daniel" userId="f8f8543c-52a2-4308-a94a-73c5c6c400f9" providerId="ADAL" clId="{E30167A9-C781-4692-9B64-1853BF656B44}" dt="2023-06-12T20:11:43.272" v="268" actId="700"/>
          <ac:picMkLst>
            <pc:docMk/>
            <pc:sldMk cId="3263972695" sldId="258"/>
            <ac:picMk id="11" creationId="{63791152-C2B4-8DD4-FB50-0582B9C43F0C}"/>
          </ac:picMkLst>
        </pc:picChg>
        <pc:picChg chg="add del mod ord modCrop">
          <ac:chgData name="Cacace, Daniel" userId="f8f8543c-52a2-4308-a94a-73c5c6c400f9" providerId="ADAL" clId="{E30167A9-C781-4692-9B64-1853BF656B44}" dt="2023-06-12T20:08:43.817" v="232" actId="21"/>
          <ac:picMkLst>
            <pc:docMk/>
            <pc:sldMk cId="3263972695" sldId="258"/>
            <ac:picMk id="13" creationId="{D81C75EA-48F0-3732-2E65-96966DFEA31E}"/>
          </ac:picMkLst>
        </pc:picChg>
        <pc:picChg chg="add mod ord">
          <ac:chgData name="Cacace, Daniel" userId="f8f8543c-52a2-4308-a94a-73c5c6c400f9" providerId="ADAL" clId="{E30167A9-C781-4692-9B64-1853BF656B44}" dt="2023-06-12T20:11:43.272" v="268" actId="700"/>
          <ac:picMkLst>
            <pc:docMk/>
            <pc:sldMk cId="3263972695" sldId="258"/>
            <ac:picMk id="16" creationId="{E6012A3D-D2BE-36FC-90A6-AA2082AED926}"/>
          </ac:picMkLst>
        </pc:picChg>
      </pc:sldChg>
      <pc:sldChg chg="addSp delSp modSp add mod">
        <pc:chgData name="Cacace, Daniel" userId="f8f8543c-52a2-4308-a94a-73c5c6c400f9" providerId="ADAL" clId="{E30167A9-C781-4692-9B64-1853BF656B44}" dt="2023-06-12T20:22:29.049" v="462" actId="20577"/>
        <pc:sldMkLst>
          <pc:docMk/>
          <pc:sldMk cId="1026685642" sldId="259"/>
        </pc:sldMkLst>
        <pc:spChg chg="add del mod">
          <ac:chgData name="Cacace, Daniel" userId="f8f8543c-52a2-4308-a94a-73c5c6c400f9" providerId="ADAL" clId="{E30167A9-C781-4692-9B64-1853BF656B44}" dt="2023-06-12T20:17:14.510" v="331" actId="22"/>
          <ac:spMkLst>
            <pc:docMk/>
            <pc:sldMk cId="1026685642" sldId="259"/>
            <ac:spMk id="3" creationId="{49C162A3-D91E-6693-2239-275F87A317A1}"/>
          </ac:spMkLst>
        </pc:spChg>
        <pc:spChg chg="add del mod">
          <ac:chgData name="Cacace, Daniel" userId="f8f8543c-52a2-4308-a94a-73c5c6c400f9" providerId="ADAL" clId="{E30167A9-C781-4692-9B64-1853BF656B44}" dt="2023-06-12T20:22:09.401" v="440" actId="22"/>
          <ac:spMkLst>
            <pc:docMk/>
            <pc:sldMk cId="1026685642" sldId="259"/>
            <ac:spMk id="10" creationId="{24C62880-409D-DBD9-BD75-698593EE07EF}"/>
          </ac:spMkLst>
        </pc:spChg>
        <pc:spChg chg="mod">
          <ac:chgData name="Cacace, Daniel" userId="f8f8543c-52a2-4308-a94a-73c5c6c400f9" providerId="ADAL" clId="{E30167A9-C781-4692-9B64-1853BF656B44}" dt="2023-06-12T20:18:08.840" v="391" actId="20577"/>
          <ac:spMkLst>
            <pc:docMk/>
            <pc:sldMk cId="1026685642" sldId="259"/>
            <ac:spMk id="17" creationId="{8A2C8E03-9C30-EF75-1993-E254044A31DD}"/>
          </ac:spMkLst>
        </pc:spChg>
        <pc:spChg chg="mod">
          <ac:chgData name="Cacace, Daniel" userId="f8f8543c-52a2-4308-a94a-73c5c6c400f9" providerId="ADAL" clId="{E30167A9-C781-4692-9B64-1853BF656B44}" dt="2023-06-12T20:22:29.049" v="462" actId="20577"/>
          <ac:spMkLst>
            <pc:docMk/>
            <pc:sldMk cId="1026685642" sldId="259"/>
            <ac:spMk id="18" creationId="{FA84B0AB-49A0-3ED3-1429-B15CDBBFDF31}"/>
          </ac:spMkLst>
        </pc:spChg>
        <pc:picChg chg="add mod ord">
          <ac:chgData name="Cacace, Daniel" userId="f8f8543c-52a2-4308-a94a-73c5c6c400f9" providerId="ADAL" clId="{E30167A9-C781-4692-9B64-1853BF656B44}" dt="2023-06-12T20:17:22.326" v="332"/>
          <ac:picMkLst>
            <pc:docMk/>
            <pc:sldMk cId="1026685642" sldId="259"/>
            <ac:picMk id="8" creationId="{F96AFAFC-EA2B-F153-337A-C5B868DAB1A1}"/>
          </ac:picMkLst>
        </pc:picChg>
        <pc:picChg chg="del">
          <ac:chgData name="Cacace, Daniel" userId="f8f8543c-52a2-4308-a94a-73c5c6c400f9" providerId="ADAL" clId="{E30167A9-C781-4692-9B64-1853BF656B44}" dt="2023-06-12T20:17:11.269" v="330" actId="478"/>
          <ac:picMkLst>
            <pc:docMk/>
            <pc:sldMk cId="1026685642" sldId="259"/>
            <ac:picMk id="11" creationId="{63791152-C2B4-8DD4-FB50-0582B9C43F0C}"/>
          </ac:picMkLst>
        </pc:picChg>
        <pc:picChg chg="add mod ord">
          <ac:chgData name="Cacace, Daniel" userId="f8f8543c-52a2-4308-a94a-73c5c6c400f9" providerId="ADAL" clId="{E30167A9-C781-4692-9B64-1853BF656B44}" dt="2023-06-12T20:22:18.599" v="441"/>
          <ac:picMkLst>
            <pc:docMk/>
            <pc:sldMk cId="1026685642" sldId="259"/>
            <ac:picMk id="13" creationId="{6B2C9CC8-F048-DE97-C65F-54238FD10F58}"/>
          </ac:picMkLst>
        </pc:picChg>
        <pc:picChg chg="del">
          <ac:chgData name="Cacace, Daniel" userId="f8f8543c-52a2-4308-a94a-73c5c6c400f9" providerId="ADAL" clId="{E30167A9-C781-4692-9B64-1853BF656B44}" dt="2023-06-12T20:21:20.559" v="439" actId="478"/>
          <ac:picMkLst>
            <pc:docMk/>
            <pc:sldMk cId="1026685642" sldId="259"/>
            <ac:picMk id="16" creationId="{E6012A3D-D2BE-36FC-90A6-AA2082AED926}"/>
          </ac:picMkLst>
        </pc:picChg>
      </pc:sldChg>
      <pc:sldChg chg="addSp delSp modSp new mod modClrScheme chgLayout">
        <pc:chgData name="Cacace, Daniel" userId="f8f8543c-52a2-4308-a94a-73c5c6c400f9" providerId="ADAL" clId="{E30167A9-C781-4692-9B64-1853BF656B44}" dt="2023-06-12T20:48:10.112" v="644"/>
        <pc:sldMkLst>
          <pc:docMk/>
          <pc:sldMk cId="68620162" sldId="260"/>
        </pc:sldMkLst>
        <pc:spChg chg="del">
          <ac:chgData name="Cacace, Daniel" userId="f8f8543c-52a2-4308-a94a-73c5c6c400f9" providerId="ADAL" clId="{E30167A9-C781-4692-9B64-1853BF656B44}" dt="2023-06-12T20:27:41.827" v="468" actId="700"/>
          <ac:spMkLst>
            <pc:docMk/>
            <pc:sldMk cId="68620162" sldId="260"/>
            <ac:spMk id="2" creationId="{5649FF29-B086-666F-F914-6FEAF12377C0}"/>
          </ac:spMkLst>
        </pc:spChg>
        <pc:spChg chg="del mod ord">
          <ac:chgData name="Cacace, Daniel" userId="f8f8543c-52a2-4308-a94a-73c5c6c400f9" providerId="ADAL" clId="{E30167A9-C781-4692-9B64-1853BF656B44}" dt="2023-06-12T20:27:41.827" v="468" actId="700"/>
          <ac:spMkLst>
            <pc:docMk/>
            <pc:sldMk cId="68620162" sldId="260"/>
            <ac:spMk id="3" creationId="{E3E427FC-2734-B3D8-D008-2E2AFA791526}"/>
          </ac:spMkLst>
        </pc:spChg>
        <pc:spChg chg="del">
          <ac:chgData name="Cacace, Daniel" userId="f8f8543c-52a2-4308-a94a-73c5c6c400f9" providerId="ADAL" clId="{E30167A9-C781-4692-9B64-1853BF656B44}" dt="2023-06-12T20:27:41.827" v="468" actId="700"/>
          <ac:spMkLst>
            <pc:docMk/>
            <pc:sldMk cId="68620162" sldId="260"/>
            <ac:spMk id="4" creationId="{393F6D22-18BB-AB67-E93B-4A520423F425}"/>
          </ac:spMkLst>
        </pc:spChg>
        <pc:spChg chg="del mod ord">
          <ac:chgData name="Cacace, Daniel" userId="f8f8543c-52a2-4308-a94a-73c5c6c400f9" providerId="ADAL" clId="{E30167A9-C781-4692-9B64-1853BF656B44}" dt="2023-06-12T20:27:41.827" v="468" actId="700"/>
          <ac:spMkLst>
            <pc:docMk/>
            <pc:sldMk cId="68620162" sldId="260"/>
            <ac:spMk id="5" creationId="{DC253ED8-E615-B7F0-84BE-8EBC06681B6D}"/>
          </ac:spMkLst>
        </pc:spChg>
        <pc:spChg chg="mod ord">
          <ac:chgData name="Cacace, Daniel" userId="f8f8543c-52a2-4308-a94a-73c5c6c400f9" providerId="ADAL" clId="{E30167A9-C781-4692-9B64-1853BF656B44}" dt="2023-06-12T20:38:23.646" v="583" actId="700"/>
          <ac:spMkLst>
            <pc:docMk/>
            <pc:sldMk cId="68620162" sldId="260"/>
            <ac:spMk id="6" creationId="{4A517E8E-4EDC-7F6D-6196-BCAD7F31312E}"/>
          </ac:spMkLst>
        </pc:spChg>
        <pc:spChg chg="mod ord">
          <ac:chgData name="Cacace, Daniel" userId="f8f8543c-52a2-4308-a94a-73c5c6c400f9" providerId="ADAL" clId="{E30167A9-C781-4692-9B64-1853BF656B44}" dt="2023-06-12T20:38:23.646" v="583" actId="700"/>
          <ac:spMkLst>
            <pc:docMk/>
            <pc:sldMk cId="68620162" sldId="260"/>
            <ac:spMk id="7" creationId="{53A4A39A-44CD-DEEE-D2F5-8F445F114685}"/>
          </ac:spMkLst>
        </pc:spChg>
        <pc:spChg chg="del mod ord">
          <ac:chgData name="Cacace, Daniel" userId="f8f8543c-52a2-4308-a94a-73c5c6c400f9" providerId="ADAL" clId="{E30167A9-C781-4692-9B64-1853BF656B44}" dt="2023-06-12T20:27:41.827" v="468" actId="700"/>
          <ac:spMkLst>
            <pc:docMk/>
            <pc:sldMk cId="68620162" sldId="260"/>
            <ac:spMk id="8" creationId="{CD367767-0183-6757-485B-1F1424A3E922}"/>
          </ac:spMkLst>
        </pc:spChg>
        <pc:spChg chg="add del mod ord">
          <ac:chgData name="Cacace, Daniel" userId="f8f8543c-52a2-4308-a94a-73c5c6c400f9" providerId="ADAL" clId="{E30167A9-C781-4692-9B64-1853BF656B44}" dt="2023-06-12T20:38:23.646" v="583" actId="700"/>
          <ac:spMkLst>
            <pc:docMk/>
            <pc:sldMk cId="68620162" sldId="260"/>
            <ac:spMk id="9" creationId="{22F5EA18-363B-3B40-B17C-A50B3AE9BBE0}"/>
          </ac:spMkLst>
        </pc:spChg>
        <pc:spChg chg="add del mod ord">
          <ac:chgData name="Cacace, Daniel" userId="f8f8543c-52a2-4308-a94a-73c5c6c400f9" providerId="ADAL" clId="{E30167A9-C781-4692-9B64-1853BF656B44}" dt="2023-06-12T20:27:43.819" v="469" actId="22"/>
          <ac:spMkLst>
            <pc:docMk/>
            <pc:sldMk cId="68620162" sldId="260"/>
            <ac:spMk id="10" creationId="{5C8F8C75-DB29-6765-16AB-D047F4AC44B4}"/>
          </ac:spMkLst>
        </pc:spChg>
        <pc:spChg chg="add del mod ord">
          <ac:chgData name="Cacace, Daniel" userId="f8f8543c-52a2-4308-a94a-73c5c6c400f9" providerId="ADAL" clId="{E30167A9-C781-4692-9B64-1853BF656B44}" dt="2023-06-12T20:28:23.128" v="471" actId="22"/>
          <ac:spMkLst>
            <pc:docMk/>
            <pc:sldMk cId="68620162" sldId="260"/>
            <ac:spMk id="11" creationId="{1EA791E0-95C6-E939-4971-F4A939F0B8C9}"/>
          </ac:spMkLst>
        </pc:spChg>
        <pc:spChg chg="add del mod ord">
          <ac:chgData name="Cacace, Daniel" userId="f8f8543c-52a2-4308-a94a-73c5c6c400f9" providerId="ADAL" clId="{E30167A9-C781-4692-9B64-1853BF656B44}" dt="2023-06-12T20:38:23.646" v="583" actId="700"/>
          <ac:spMkLst>
            <pc:docMk/>
            <pc:sldMk cId="68620162" sldId="260"/>
            <ac:spMk id="17" creationId="{FF78B61E-151C-C823-3E81-5DA5EAFD0D43}"/>
          </ac:spMkLst>
        </pc:spChg>
        <pc:spChg chg="add del mod ord">
          <ac:chgData name="Cacace, Daniel" userId="f8f8543c-52a2-4308-a94a-73c5c6c400f9" providerId="ADAL" clId="{E30167A9-C781-4692-9B64-1853BF656B44}" dt="2023-06-12T20:38:23.646" v="583" actId="700"/>
          <ac:spMkLst>
            <pc:docMk/>
            <pc:sldMk cId="68620162" sldId="260"/>
            <ac:spMk id="19" creationId="{8E94C618-079C-C4A0-6BB6-DC0ACCC8BBF6}"/>
          </ac:spMkLst>
        </pc:spChg>
        <pc:spChg chg="add mod ord">
          <ac:chgData name="Cacace, Daniel" userId="f8f8543c-52a2-4308-a94a-73c5c6c400f9" providerId="ADAL" clId="{E30167A9-C781-4692-9B64-1853BF656B44}" dt="2023-06-12T20:45:27.478" v="597"/>
          <ac:spMkLst>
            <pc:docMk/>
            <pc:sldMk cId="68620162" sldId="260"/>
            <ac:spMk id="20" creationId="{6219F964-681C-2747-1714-F70DEFC9F24D}"/>
          </ac:spMkLst>
        </pc:spChg>
        <pc:spChg chg="add mod ord">
          <ac:chgData name="Cacace, Daniel" userId="f8f8543c-52a2-4308-a94a-73c5c6c400f9" providerId="ADAL" clId="{E30167A9-C781-4692-9B64-1853BF656B44}" dt="2023-06-12T20:46:51.235" v="614" actId="20577"/>
          <ac:spMkLst>
            <pc:docMk/>
            <pc:sldMk cId="68620162" sldId="260"/>
            <ac:spMk id="21" creationId="{8CEA7D92-9858-46ED-40BC-29BD7214101E}"/>
          </ac:spMkLst>
        </pc:spChg>
        <pc:spChg chg="add del mod ord">
          <ac:chgData name="Cacace, Daniel" userId="f8f8543c-52a2-4308-a94a-73c5c6c400f9" providerId="ADAL" clId="{E30167A9-C781-4692-9B64-1853BF656B44}" dt="2023-06-12T20:45:07.412" v="595" actId="22"/>
          <ac:spMkLst>
            <pc:docMk/>
            <pc:sldMk cId="68620162" sldId="260"/>
            <ac:spMk id="22" creationId="{16DB0ADE-F389-59F6-4E9A-EE433741A7FC}"/>
          </ac:spMkLst>
        </pc:spChg>
        <pc:spChg chg="add mod ord">
          <ac:chgData name="Cacace, Daniel" userId="f8f8543c-52a2-4308-a94a-73c5c6c400f9" providerId="ADAL" clId="{E30167A9-C781-4692-9B64-1853BF656B44}" dt="2023-06-12T20:47:22.974" v="642" actId="20577"/>
          <ac:spMkLst>
            <pc:docMk/>
            <pc:sldMk cId="68620162" sldId="260"/>
            <ac:spMk id="23" creationId="{BD6108CA-1221-C6B2-0E6D-6B250D1899E5}"/>
          </ac:spMkLst>
        </pc:spChg>
        <pc:spChg chg="add del mod ord">
          <ac:chgData name="Cacace, Daniel" userId="f8f8543c-52a2-4308-a94a-73c5c6c400f9" providerId="ADAL" clId="{E30167A9-C781-4692-9B64-1853BF656B44}" dt="2023-06-12T20:48:04.379" v="643" actId="22"/>
          <ac:spMkLst>
            <pc:docMk/>
            <pc:sldMk cId="68620162" sldId="260"/>
            <ac:spMk id="24" creationId="{80D66964-9981-8565-8A09-086562CA2410}"/>
          </ac:spMkLst>
        </pc:spChg>
        <pc:picChg chg="add del mod ord">
          <ac:chgData name="Cacace, Daniel" userId="f8f8543c-52a2-4308-a94a-73c5c6c400f9" providerId="ADAL" clId="{E30167A9-C781-4692-9B64-1853BF656B44}" dt="2023-06-12T20:38:15.423" v="581" actId="478"/>
          <ac:picMkLst>
            <pc:docMk/>
            <pc:sldMk cId="68620162" sldId="260"/>
            <ac:picMk id="13" creationId="{3525115D-E5DD-83CA-071E-7B9F6FF91F3E}"/>
          </ac:picMkLst>
        </pc:picChg>
        <pc:picChg chg="add del mod ord">
          <ac:chgData name="Cacace, Daniel" userId="f8f8543c-52a2-4308-a94a-73c5c6c400f9" providerId="ADAL" clId="{E30167A9-C781-4692-9B64-1853BF656B44}" dt="2023-06-12T20:38:17.038" v="582" actId="478"/>
          <ac:picMkLst>
            <pc:docMk/>
            <pc:sldMk cId="68620162" sldId="260"/>
            <ac:picMk id="15" creationId="{667FB28A-B8C9-8298-348F-6DD85D8E1A3E}"/>
          </ac:picMkLst>
        </pc:picChg>
        <pc:picChg chg="add mod ord">
          <ac:chgData name="Cacace, Daniel" userId="f8f8543c-52a2-4308-a94a-73c5c6c400f9" providerId="ADAL" clId="{E30167A9-C781-4692-9B64-1853BF656B44}" dt="2023-06-12T20:45:18.593" v="596"/>
          <ac:picMkLst>
            <pc:docMk/>
            <pc:sldMk cId="68620162" sldId="260"/>
            <ac:picMk id="26" creationId="{D7D61141-EF7D-C1C8-B475-723FAFA28368}"/>
          </ac:picMkLst>
        </pc:picChg>
        <pc:picChg chg="add mod ord">
          <ac:chgData name="Cacace, Daniel" userId="f8f8543c-52a2-4308-a94a-73c5c6c400f9" providerId="ADAL" clId="{E30167A9-C781-4692-9B64-1853BF656B44}" dt="2023-06-12T20:48:10.112" v="644"/>
          <ac:picMkLst>
            <pc:docMk/>
            <pc:sldMk cId="68620162" sldId="260"/>
            <ac:picMk id="28" creationId="{B7781014-87C0-42B0-4705-9259F0D76446}"/>
          </ac:picMkLst>
        </pc:picChg>
      </pc:sldChg>
      <pc:sldChg chg="addSp delSp modSp new mod modClrScheme chgLayout">
        <pc:chgData name="Cacace, Daniel" userId="f8f8543c-52a2-4308-a94a-73c5c6c400f9" providerId="ADAL" clId="{E30167A9-C781-4692-9B64-1853BF656B44}" dt="2023-06-12T20:39:45.377" v="594" actId="20577"/>
        <pc:sldMkLst>
          <pc:docMk/>
          <pc:sldMk cId="1621958919" sldId="261"/>
        </pc:sldMkLst>
        <pc:spChg chg="del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2" creationId="{7304614D-0338-DEC5-CB99-E2B6E7EED50E}"/>
          </ac:spMkLst>
        </pc:spChg>
        <pc:spChg chg="del mod ord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3" creationId="{C0B3D366-81E0-6E12-D72F-0FB221BE7DA6}"/>
          </ac:spMkLst>
        </pc:spChg>
        <pc:spChg chg="del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4" creationId="{28A9558A-BB6E-FE18-452D-7EF4B25EFD4B}"/>
          </ac:spMkLst>
        </pc:spChg>
        <pc:spChg chg="del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5" creationId="{C3877FD4-443A-BB36-6CE0-421C757AADCF}"/>
          </ac:spMkLst>
        </pc:spChg>
        <pc:spChg chg="mod ord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6" creationId="{C88CCA03-6AF1-09B7-FF9F-A516830A7953}"/>
          </ac:spMkLst>
        </pc:spChg>
        <pc:spChg chg="mod ord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7" creationId="{35D663CE-1DE8-49E2-FB2C-B51312C32815}"/>
          </ac:spMkLst>
        </pc:spChg>
        <pc:spChg chg="del mod ord">
          <ac:chgData name="Cacace, Daniel" userId="f8f8543c-52a2-4308-a94a-73c5c6c400f9" providerId="ADAL" clId="{E30167A9-C781-4692-9B64-1853BF656B44}" dt="2023-06-12T20:30:35.854" v="474" actId="700"/>
          <ac:spMkLst>
            <pc:docMk/>
            <pc:sldMk cId="1621958919" sldId="261"/>
            <ac:spMk id="8" creationId="{B76D159E-E684-B70D-2402-1E0E4823D7A7}"/>
          </ac:spMkLst>
        </pc:spChg>
        <pc:spChg chg="add mod ord">
          <ac:chgData name="Cacace, Daniel" userId="f8f8543c-52a2-4308-a94a-73c5c6c400f9" providerId="ADAL" clId="{E30167A9-C781-4692-9B64-1853BF656B44}" dt="2023-06-12T20:39:45.377" v="594" actId="20577"/>
          <ac:spMkLst>
            <pc:docMk/>
            <pc:sldMk cId="1621958919" sldId="261"/>
            <ac:spMk id="9" creationId="{6644134F-13E4-99CB-CD70-A9C000490368}"/>
          </ac:spMkLst>
        </pc:spChg>
        <pc:spChg chg="add del mod ord">
          <ac:chgData name="Cacace, Daniel" userId="f8f8543c-52a2-4308-a94a-73c5c6c400f9" providerId="ADAL" clId="{E30167A9-C781-4692-9B64-1853BF656B44}" dt="2023-06-12T20:30:38.008" v="475" actId="22"/>
          <ac:spMkLst>
            <pc:docMk/>
            <pc:sldMk cId="1621958919" sldId="261"/>
            <ac:spMk id="10" creationId="{941900F4-209E-FD9C-B6F6-AE9113FB06D0}"/>
          </ac:spMkLst>
        </pc:spChg>
        <pc:spChg chg="add mod">
          <ac:chgData name="Cacace, Daniel" userId="f8f8543c-52a2-4308-a94a-73c5c6c400f9" providerId="ADAL" clId="{E30167A9-C781-4692-9B64-1853BF656B44}" dt="2023-06-12T20:33:55.736" v="498" actId="1076"/>
          <ac:spMkLst>
            <pc:docMk/>
            <pc:sldMk cId="1621958919" sldId="261"/>
            <ac:spMk id="13" creationId="{174A8B59-6CB5-BD50-EF16-518B3E2DA06D}"/>
          </ac:spMkLst>
        </pc:spChg>
        <pc:spChg chg="add mod">
          <ac:chgData name="Cacace, Daniel" userId="f8f8543c-52a2-4308-a94a-73c5c6c400f9" providerId="ADAL" clId="{E30167A9-C781-4692-9B64-1853BF656B44}" dt="2023-06-12T20:37:21.359" v="554" actId="1076"/>
          <ac:spMkLst>
            <pc:docMk/>
            <pc:sldMk cId="1621958919" sldId="261"/>
            <ac:spMk id="17" creationId="{63EE90F4-35F9-F91F-D007-468C90C32340}"/>
          </ac:spMkLst>
        </pc:spChg>
        <pc:spChg chg="add del mod">
          <ac:chgData name="Cacace, Daniel" userId="f8f8543c-52a2-4308-a94a-73c5c6c400f9" providerId="ADAL" clId="{E30167A9-C781-4692-9B64-1853BF656B44}" dt="2023-06-12T20:32:57.266" v="488" actId="22"/>
          <ac:spMkLst>
            <pc:docMk/>
            <pc:sldMk cId="1621958919" sldId="261"/>
            <ac:spMk id="22" creationId="{94DE2229-477B-22FE-0FC6-EF5667F51917}"/>
          </ac:spMkLst>
        </pc:spChg>
        <pc:spChg chg="add mod">
          <ac:chgData name="Cacace, Daniel" userId="f8f8543c-52a2-4308-a94a-73c5c6c400f9" providerId="ADAL" clId="{E30167A9-C781-4692-9B64-1853BF656B44}" dt="2023-06-12T20:34:25.625" v="505" actId="1076"/>
          <ac:spMkLst>
            <pc:docMk/>
            <pc:sldMk cId="1621958919" sldId="261"/>
            <ac:spMk id="27" creationId="{0B0CA6BC-2278-D4C8-88FD-D8988B1C12F2}"/>
          </ac:spMkLst>
        </pc:spChg>
        <pc:spChg chg="add mod">
          <ac:chgData name="Cacace, Daniel" userId="f8f8543c-52a2-4308-a94a-73c5c6c400f9" providerId="ADAL" clId="{E30167A9-C781-4692-9B64-1853BF656B44}" dt="2023-06-12T20:35:31.214" v="508" actId="1076"/>
          <ac:spMkLst>
            <pc:docMk/>
            <pc:sldMk cId="1621958919" sldId="261"/>
            <ac:spMk id="30" creationId="{19177314-E470-16FD-91E9-FC14338044F3}"/>
          </ac:spMkLst>
        </pc:spChg>
        <pc:spChg chg="add mod">
          <ac:chgData name="Cacace, Daniel" userId="f8f8543c-52a2-4308-a94a-73c5c6c400f9" providerId="ADAL" clId="{E30167A9-C781-4692-9B64-1853BF656B44}" dt="2023-06-12T20:35:56.352" v="525" actId="1076"/>
          <ac:spMkLst>
            <pc:docMk/>
            <pc:sldMk cId="1621958919" sldId="261"/>
            <ac:spMk id="33" creationId="{A65D8C27-76A1-E25F-FEEE-2CE6194F1024}"/>
          </ac:spMkLst>
        </pc:spChg>
        <pc:spChg chg="add mod">
          <ac:chgData name="Cacace, Daniel" userId="f8f8543c-52a2-4308-a94a-73c5c6c400f9" providerId="ADAL" clId="{E30167A9-C781-4692-9B64-1853BF656B44}" dt="2023-06-12T20:36:36.113" v="534" actId="14100"/>
          <ac:spMkLst>
            <pc:docMk/>
            <pc:sldMk cId="1621958919" sldId="261"/>
            <ac:spMk id="41" creationId="{4AAE90C5-0BCE-4326-0671-1401CD08212B}"/>
          </ac:spMkLst>
        </pc:spChg>
        <pc:spChg chg="add mod">
          <ac:chgData name="Cacace, Daniel" userId="f8f8543c-52a2-4308-a94a-73c5c6c400f9" providerId="ADAL" clId="{E30167A9-C781-4692-9B64-1853BF656B44}" dt="2023-06-12T20:37:41.284" v="565" actId="1076"/>
          <ac:spMkLst>
            <pc:docMk/>
            <pc:sldMk cId="1621958919" sldId="261"/>
            <ac:spMk id="48" creationId="{C348C611-1286-1E32-100F-7B93A6597D46}"/>
          </ac:spMkLst>
        </pc:spChg>
        <pc:picChg chg="add del mod ord">
          <ac:chgData name="Cacace, Daniel" userId="f8f8543c-52a2-4308-a94a-73c5c6c400f9" providerId="ADAL" clId="{E30167A9-C781-4692-9B64-1853BF656B44}" dt="2023-06-12T20:32:55.174" v="487" actId="478"/>
          <ac:picMkLst>
            <pc:docMk/>
            <pc:sldMk cId="1621958919" sldId="261"/>
            <ac:picMk id="12" creationId="{C2962C6E-2F78-BF4B-9E35-3F6DF16FAE21}"/>
          </ac:picMkLst>
        </pc:picChg>
        <pc:picChg chg="add mod ord">
          <ac:chgData name="Cacace, Daniel" userId="f8f8543c-52a2-4308-a94a-73c5c6c400f9" providerId="ADAL" clId="{E30167A9-C781-4692-9B64-1853BF656B44}" dt="2023-06-12T20:35:33.902" v="510" actId="1076"/>
          <ac:picMkLst>
            <pc:docMk/>
            <pc:sldMk cId="1621958919" sldId="261"/>
            <ac:picMk id="24" creationId="{6B83CB80-E598-34FC-256F-D4A2DAFA2026}"/>
          </ac:picMkLst>
        </pc:picChg>
        <pc:cxnChg chg="add mod">
          <ac:chgData name="Cacace, Daniel" userId="f8f8543c-52a2-4308-a94a-73c5c6c400f9" providerId="ADAL" clId="{E30167A9-C781-4692-9B64-1853BF656B44}" dt="2023-06-12T20:33:55.736" v="498" actId="1076"/>
          <ac:cxnSpMkLst>
            <pc:docMk/>
            <pc:sldMk cId="1621958919" sldId="261"/>
            <ac:cxnSpMk id="14" creationId="{DC650DD0-B547-E9A1-0303-4D2BB1DD3FF8}"/>
          </ac:cxnSpMkLst>
        </pc:cxnChg>
        <pc:cxnChg chg="add mod">
          <ac:chgData name="Cacace, Daniel" userId="f8f8543c-52a2-4308-a94a-73c5c6c400f9" providerId="ADAL" clId="{E30167A9-C781-4692-9B64-1853BF656B44}" dt="2023-06-12T20:37:21.359" v="554" actId="1076"/>
          <ac:cxnSpMkLst>
            <pc:docMk/>
            <pc:sldMk cId="1621958919" sldId="261"/>
            <ac:cxnSpMk id="18" creationId="{B9ECCFC9-4836-BDC2-CD96-D8792F1036F2}"/>
          </ac:cxnSpMkLst>
        </pc:cxnChg>
        <pc:cxnChg chg="add mod">
          <ac:chgData name="Cacace, Daniel" userId="f8f8543c-52a2-4308-a94a-73c5c6c400f9" providerId="ADAL" clId="{E30167A9-C781-4692-9B64-1853BF656B44}" dt="2023-06-12T20:34:28.499" v="506" actId="14100"/>
          <ac:cxnSpMkLst>
            <pc:docMk/>
            <pc:sldMk cId="1621958919" sldId="261"/>
            <ac:cxnSpMk id="28" creationId="{9177D14F-C9E3-8BA6-FF3E-0CDB18B45CD9}"/>
          </ac:cxnSpMkLst>
        </pc:cxnChg>
        <pc:cxnChg chg="add mod">
          <ac:chgData name="Cacace, Daniel" userId="f8f8543c-52a2-4308-a94a-73c5c6c400f9" providerId="ADAL" clId="{E30167A9-C781-4692-9B64-1853BF656B44}" dt="2023-06-12T20:35:36.660" v="511" actId="14100"/>
          <ac:cxnSpMkLst>
            <pc:docMk/>
            <pc:sldMk cId="1621958919" sldId="261"/>
            <ac:cxnSpMk id="31" creationId="{051FEFB5-E381-F565-CE4B-C5F76BAA8BF8}"/>
          </ac:cxnSpMkLst>
        </pc:cxnChg>
        <pc:cxnChg chg="add mod">
          <ac:chgData name="Cacace, Daniel" userId="f8f8543c-52a2-4308-a94a-73c5c6c400f9" providerId="ADAL" clId="{E30167A9-C781-4692-9B64-1853BF656B44}" dt="2023-06-12T20:36:01.982" v="527" actId="14100"/>
          <ac:cxnSpMkLst>
            <pc:docMk/>
            <pc:sldMk cId="1621958919" sldId="261"/>
            <ac:cxnSpMk id="34" creationId="{92C49F9E-969D-0E6D-6CC0-99B898BCD97C}"/>
          </ac:cxnSpMkLst>
        </pc:cxnChg>
        <pc:cxnChg chg="add mod">
          <ac:chgData name="Cacace, Daniel" userId="f8f8543c-52a2-4308-a94a-73c5c6c400f9" providerId="ADAL" clId="{E30167A9-C781-4692-9B64-1853BF656B44}" dt="2023-06-12T20:36:19.270" v="531" actId="14100"/>
          <ac:cxnSpMkLst>
            <pc:docMk/>
            <pc:sldMk cId="1621958919" sldId="261"/>
            <ac:cxnSpMk id="37" creationId="{1F8C29B7-80F7-AA5C-1492-2F244D20788E}"/>
          </ac:cxnSpMkLst>
        </pc:cxnChg>
        <pc:cxnChg chg="add mod">
          <ac:chgData name="Cacace, Daniel" userId="f8f8543c-52a2-4308-a94a-73c5c6c400f9" providerId="ADAL" clId="{E30167A9-C781-4692-9B64-1853BF656B44}" dt="2023-06-12T20:36:36.113" v="534" actId="14100"/>
          <ac:cxnSpMkLst>
            <pc:docMk/>
            <pc:sldMk cId="1621958919" sldId="261"/>
            <ac:cxnSpMk id="42" creationId="{38567623-AE09-F245-9F01-503D3AEB66C2}"/>
          </ac:cxnSpMkLst>
        </pc:cxnChg>
        <pc:cxnChg chg="add mod">
          <ac:chgData name="Cacace, Daniel" userId="f8f8543c-52a2-4308-a94a-73c5c6c400f9" providerId="ADAL" clId="{E30167A9-C781-4692-9B64-1853BF656B44}" dt="2023-06-12T20:37:50.575" v="568" actId="14100"/>
          <ac:cxnSpMkLst>
            <pc:docMk/>
            <pc:sldMk cId="1621958919" sldId="261"/>
            <ac:cxnSpMk id="49" creationId="{25967A6A-B532-643B-AC46-B5D2FB4F9270}"/>
          </ac:cxnSpMkLst>
        </pc:cxnChg>
      </pc:sldChg>
      <pc:sldChg chg="addSp delSp modSp add mod">
        <pc:chgData name="Cacace, Daniel" userId="f8f8543c-52a2-4308-a94a-73c5c6c400f9" providerId="ADAL" clId="{E30167A9-C781-4692-9B64-1853BF656B44}" dt="2023-06-12T21:01:14.602" v="887" actId="20577"/>
        <pc:sldMkLst>
          <pc:docMk/>
          <pc:sldMk cId="1572471264" sldId="262"/>
        </pc:sldMkLst>
        <pc:spChg chg="add del mod">
          <ac:chgData name="Cacace, Daniel" userId="f8f8543c-52a2-4308-a94a-73c5c6c400f9" providerId="ADAL" clId="{E30167A9-C781-4692-9B64-1853BF656B44}" dt="2023-06-12T20:49:13.049" v="648" actId="22"/>
          <ac:spMkLst>
            <pc:docMk/>
            <pc:sldMk cId="1572471264" sldId="262"/>
            <ac:spMk id="3" creationId="{9ED76A0E-CC3B-79E6-8B51-FF44C4B9D973}"/>
          </ac:spMkLst>
        </pc:spChg>
        <pc:spChg chg="add del mod">
          <ac:chgData name="Cacace, Daniel" userId="f8f8543c-52a2-4308-a94a-73c5c6c400f9" providerId="ADAL" clId="{E30167A9-C781-4692-9B64-1853BF656B44}" dt="2023-06-12T20:50:39.457" v="650" actId="22"/>
          <ac:spMkLst>
            <pc:docMk/>
            <pc:sldMk cId="1572471264" sldId="262"/>
            <ac:spMk id="5" creationId="{7666513B-A710-DF08-BCD1-6009B0AA909B}"/>
          </ac:spMkLst>
        </pc:spChg>
        <pc:spChg chg="mod">
          <ac:chgData name="Cacace, Daniel" userId="f8f8543c-52a2-4308-a94a-73c5c6c400f9" providerId="ADAL" clId="{E30167A9-C781-4692-9B64-1853BF656B44}" dt="2023-06-12T21:01:07.367" v="875" actId="20577"/>
          <ac:spMkLst>
            <pc:docMk/>
            <pc:sldMk cId="1572471264" sldId="262"/>
            <ac:spMk id="21" creationId="{8CEA7D92-9858-46ED-40BC-29BD7214101E}"/>
          </ac:spMkLst>
        </pc:spChg>
        <pc:spChg chg="mod">
          <ac:chgData name="Cacace, Daniel" userId="f8f8543c-52a2-4308-a94a-73c5c6c400f9" providerId="ADAL" clId="{E30167A9-C781-4692-9B64-1853BF656B44}" dt="2023-06-12T21:01:14.602" v="887" actId="20577"/>
          <ac:spMkLst>
            <pc:docMk/>
            <pc:sldMk cId="1572471264" sldId="262"/>
            <ac:spMk id="23" creationId="{BD6108CA-1221-C6B2-0E6D-6B250D1899E5}"/>
          </ac:spMkLst>
        </pc:spChg>
        <pc:picChg chg="add mod ord">
          <ac:chgData name="Cacace, Daniel" userId="f8f8543c-52a2-4308-a94a-73c5c6c400f9" providerId="ADAL" clId="{E30167A9-C781-4692-9B64-1853BF656B44}" dt="2023-06-12T20:49:22.702" v="649"/>
          <ac:picMkLst>
            <pc:docMk/>
            <pc:sldMk cId="1572471264" sldId="262"/>
            <ac:picMk id="9" creationId="{ECB3FDB0-67D0-915D-5754-230A87719386}"/>
          </ac:picMkLst>
        </pc:picChg>
        <pc:picChg chg="add mod ord">
          <ac:chgData name="Cacace, Daniel" userId="f8f8543c-52a2-4308-a94a-73c5c6c400f9" providerId="ADAL" clId="{E30167A9-C781-4692-9B64-1853BF656B44}" dt="2023-06-12T20:50:42.993" v="651"/>
          <ac:picMkLst>
            <pc:docMk/>
            <pc:sldMk cId="1572471264" sldId="262"/>
            <ac:picMk id="11" creationId="{6829B580-D61A-0F2F-AC33-3E3F27DB2F98}"/>
          </ac:picMkLst>
        </pc:picChg>
        <pc:picChg chg="del">
          <ac:chgData name="Cacace, Daniel" userId="f8f8543c-52a2-4308-a94a-73c5c6c400f9" providerId="ADAL" clId="{E30167A9-C781-4692-9B64-1853BF656B44}" dt="2023-06-12T20:48:17.983" v="646" actId="478"/>
          <ac:picMkLst>
            <pc:docMk/>
            <pc:sldMk cId="1572471264" sldId="262"/>
            <ac:picMk id="26" creationId="{D7D61141-EF7D-C1C8-B475-723FAFA28368}"/>
          </ac:picMkLst>
        </pc:picChg>
        <pc:picChg chg="del">
          <ac:chgData name="Cacace, Daniel" userId="f8f8543c-52a2-4308-a94a-73c5c6c400f9" providerId="ADAL" clId="{E30167A9-C781-4692-9B64-1853BF656B44}" dt="2023-06-12T20:48:18.655" v="647" actId="478"/>
          <ac:picMkLst>
            <pc:docMk/>
            <pc:sldMk cId="1572471264" sldId="262"/>
            <ac:picMk id="28" creationId="{B7781014-87C0-42B0-4705-9259F0D76446}"/>
          </ac:picMkLst>
        </pc:picChg>
      </pc:sldChg>
      <pc:sldChg chg="addSp delSp modSp add mod">
        <pc:chgData name="Cacace, Daniel" userId="f8f8543c-52a2-4308-a94a-73c5c6c400f9" providerId="ADAL" clId="{E30167A9-C781-4692-9B64-1853BF656B44}" dt="2023-06-12T20:56:04.545" v="765"/>
        <pc:sldMkLst>
          <pc:docMk/>
          <pc:sldMk cId="216959118" sldId="263"/>
        </pc:sldMkLst>
        <pc:spChg chg="add del mod">
          <ac:chgData name="Cacace, Daniel" userId="f8f8543c-52a2-4308-a94a-73c5c6c400f9" providerId="ADAL" clId="{E30167A9-C781-4692-9B64-1853BF656B44}" dt="2023-06-12T20:53:01.423" v="726" actId="22"/>
          <ac:spMkLst>
            <pc:docMk/>
            <pc:sldMk cId="216959118" sldId="263"/>
            <ac:spMk id="3" creationId="{0805E8BA-3FD7-06E1-6F27-E3458C9570E5}"/>
          </ac:spMkLst>
        </pc:spChg>
        <pc:spChg chg="add del mod">
          <ac:chgData name="Cacace, Daniel" userId="f8f8543c-52a2-4308-a94a-73c5c6c400f9" providerId="ADAL" clId="{E30167A9-C781-4692-9B64-1853BF656B44}" dt="2023-06-12T20:55:51.940" v="751" actId="22"/>
          <ac:spMkLst>
            <pc:docMk/>
            <pc:sldMk cId="216959118" sldId="263"/>
            <ac:spMk id="5" creationId="{1733CF54-081B-AADC-7D83-4A4F77CE4896}"/>
          </ac:spMkLst>
        </pc:spChg>
        <pc:spChg chg="mod">
          <ac:chgData name="Cacace, Daniel" userId="f8f8543c-52a2-4308-a94a-73c5c6c400f9" providerId="ADAL" clId="{E30167A9-C781-4692-9B64-1853BF656B44}" dt="2023-06-12T20:53:12.866" v="749" actId="20577"/>
          <ac:spMkLst>
            <pc:docMk/>
            <pc:sldMk cId="216959118" sldId="263"/>
            <ac:spMk id="21" creationId="{8CEA7D92-9858-46ED-40BC-29BD7214101E}"/>
          </ac:spMkLst>
        </pc:spChg>
        <pc:spChg chg="mod">
          <ac:chgData name="Cacace, Daniel" userId="f8f8543c-52a2-4308-a94a-73c5c6c400f9" providerId="ADAL" clId="{E30167A9-C781-4692-9B64-1853BF656B44}" dt="2023-06-12T20:55:57.310" v="764" actId="20577"/>
          <ac:spMkLst>
            <pc:docMk/>
            <pc:sldMk cId="216959118" sldId="263"/>
            <ac:spMk id="23" creationId="{BD6108CA-1221-C6B2-0E6D-6B250D1899E5}"/>
          </ac:spMkLst>
        </pc:spChg>
        <pc:picChg chg="del">
          <ac:chgData name="Cacace, Daniel" userId="f8f8543c-52a2-4308-a94a-73c5c6c400f9" providerId="ADAL" clId="{E30167A9-C781-4692-9B64-1853BF656B44}" dt="2023-06-12T20:51:58.100" v="724" actId="478"/>
          <ac:picMkLst>
            <pc:docMk/>
            <pc:sldMk cId="216959118" sldId="263"/>
            <ac:picMk id="9" creationId="{ECB3FDB0-67D0-915D-5754-230A87719386}"/>
          </ac:picMkLst>
        </pc:picChg>
        <pc:picChg chg="add mod ord">
          <ac:chgData name="Cacace, Daniel" userId="f8f8543c-52a2-4308-a94a-73c5c6c400f9" providerId="ADAL" clId="{E30167A9-C781-4692-9B64-1853BF656B44}" dt="2023-06-12T20:53:21.273" v="750"/>
          <ac:picMkLst>
            <pc:docMk/>
            <pc:sldMk cId="216959118" sldId="263"/>
            <ac:picMk id="10" creationId="{C3A68085-2D05-0EA9-2DE7-9B5013824D38}"/>
          </ac:picMkLst>
        </pc:picChg>
        <pc:picChg chg="del">
          <ac:chgData name="Cacace, Daniel" userId="f8f8543c-52a2-4308-a94a-73c5c6c400f9" providerId="ADAL" clId="{E30167A9-C781-4692-9B64-1853BF656B44}" dt="2023-06-12T20:51:59.827" v="725" actId="478"/>
          <ac:picMkLst>
            <pc:docMk/>
            <pc:sldMk cId="216959118" sldId="263"/>
            <ac:picMk id="11" creationId="{6829B580-D61A-0F2F-AC33-3E3F27DB2F98}"/>
          </ac:picMkLst>
        </pc:picChg>
        <pc:picChg chg="add mod ord">
          <ac:chgData name="Cacace, Daniel" userId="f8f8543c-52a2-4308-a94a-73c5c6c400f9" providerId="ADAL" clId="{E30167A9-C781-4692-9B64-1853BF656B44}" dt="2023-06-12T20:56:04.545" v="765"/>
          <ac:picMkLst>
            <pc:docMk/>
            <pc:sldMk cId="216959118" sldId="263"/>
            <ac:picMk id="13" creationId="{2D663D4C-019B-16AD-978D-BF310CC50204}"/>
          </ac:picMkLst>
        </pc:picChg>
      </pc:sldChg>
      <pc:sldChg chg="new del">
        <pc:chgData name="Cacace, Daniel" userId="f8f8543c-52a2-4308-a94a-73c5c6c400f9" providerId="ADAL" clId="{E30167A9-C781-4692-9B64-1853BF656B44}" dt="2023-06-12T20:51:52.507" v="722" actId="47"/>
        <pc:sldMkLst>
          <pc:docMk/>
          <pc:sldMk cId="3128308365" sldId="263"/>
        </pc:sldMkLst>
      </pc:sldChg>
      <pc:sldChg chg="addSp delSp modSp add mod">
        <pc:chgData name="Cacace, Daniel" userId="f8f8543c-52a2-4308-a94a-73c5c6c400f9" providerId="ADAL" clId="{E30167A9-C781-4692-9B64-1853BF656B44}" dt="2023-06-12T20:59:29.416" v="833"/>
        <pc:sldMkLst>
          <pc:docMk/>
          <pc:sldMk cId="579709286" sldId="264"/>
        </pc:sldMkLst>
        <pc:spChg chg="add del mod">
          <ac:chgData name="Cacace, Daniel" userId="f8f8543c-52a2-4308-a94a-73c5c6c400f9" providerId="ADAL" clId="{E30167A9-C781-4692-9B64-1853BF656B44}" dt="2023-06-12T20:58:11.034" v="769" actId="22"/>
          <ac:spMkLst>
            <pc:docMk/>
            <pc:sldMk cId="579709286" sldId="264"/>
            <ac:spMk id="3" creationId="{49DEA084-998E-C388-93BA-F02B92B1F618}"/>
          </ac:spMkLst>
        </pc:spChg>
        <pc:spChg chg="add del mod">
          <ac:chgData name="Cacace, Daniel" userId="f8f8543c-52a2-4308-a94a-73c5c6c400f9" providerId="ADAL" clId="{E30167A9-C781-4692-9B64-1853BF656B44}" dt="2023-06-12T20:59:04.510" v="800" actId="22"/>
          <ac:spMkLst>
            <pc:docMk/>
            <pc:sldMk cId="579709286" sldId="264"/>
            <ac:spMk id="5" creationId="{14F3A7EC-A249-2662-4F27-9A33D165513B}"/>
          </ac:spMkLst>
        </pc:spChg>
        <pc:spChg chg="mod">
          <ac:chgData name="Cacace, Daniel" userId="f8f8543c-52a2-4308-a94a-73c5c6c400f9" providerId="ADAL" clId="{E30167A9-C781-4692-9B64-1853BF656B44}" dt="2023-06-12T20:58:21.654" v="798" actId="20577"/>
          <ac:spMkLst>
            <pc:docMk/>
            <pc:sldMk cId="579709286" sldId="264"/>
            <ac:spMk id="21" creationId="{8CEA7D92-9858-46ED-40BC-29BD7214101E}"/>
          </ac:spMkLst>
        </pc:spChg>
        <pc:spChg chg="mod">
          <ac:chgData name="Cacace, Daniel" userId="f8f8543c-52a2-4308-a94a-73c5c6c400f9" providerId="ADAL" clId="{E30167A9-C781-4692-9B64-1853BF656B44}" dt="2023-06-12T20:59:21.590" v="832" actId="20577"/>
          <ac:spMkLst>
            <pc:docMk/>
            <pc:sldMk cId="579709286" sldId="264"/>
            <ac:spMk id="23" creationId="{BD6108CA-1221-C6B2-0E6D-6B250D1899E5}"/>
          </ac:spMkLst>
        </pc:spChg>
        <pc:picChg chg="add mod ord">
          <ac:chgData name="Cacace, Daniel" userId="f8f8543c-52a2-4308-a94a-73c5c6c400f9" providerId="ADAL" clId="{E30167A9-C781-4692-9B64-1853BF656B44}" dt="2023-06-12T20:58:29.005" v="799"/>
          <ac:picMkLst>
            <pc:docMk/>
            <pc:sldMk cId="579709286" sldId="264"/>
            <ac:picMk id="9" creationId="{B51D7458-39C5-28A9-0B94-389B6D04DAAB}"/>
          </ac:picMkLst>
        </pc:picChg>
        <pc:picChg chg="del">
          <ac:chgData name="Cacace, Daniel" userId="f8f8543c-52a2-4308-a94a-73c5c6c400f9" providerId="ADAL" clId="{E30167A9-C781-4692-9B64-1853BF656B44}" dt="2023-06-12T20:56:10.042" v="767" actId="478"/>
          <ac:picMkLst>
            <pc:docMk/>
            <pc:sldMk cId="579709286" sldId="264"/>
            <ac:picMk id="10" creationId="{C3A68085-2D05-0EA9-2DE7-9B5013824D38}"/>
          </ac:picMkLst>
        </pc:picChg>
        <pc:picChg chg="add mod ord">
          <ac:chgData name="Cacace, Daniel" userId="f8f8543c-52a2-4308-a94a-73c5c6c400f9" providerId="ADAL" clId="{E30167A9-C781-4692-9B64-1853BF656B44}" dt="2023-06-12T20:59:29.416" v="833"/>
          <ac:picMkLst>
            <pc:docMk/>
            <pc:sldMk cId="579709286" sldId="264"/>
            <ac:picMk id="12" creationId="{CE2622A9-14AA-885B-DE0B-A15FC6167DE2}"/>
          </ac:picMkLst>
        </pc:picChg>
        <pc:picChg chg="del">
          <ac:chgData name="Cacace, Daniel" userId="f8f8543c-52a2-4308-a94a-73c5c6c400f9" providerId="ADAL" clId="{E30167A9-C781-4692-9B64-1853BF656B44}" dt="2023-06-12T20:56:10.522" v="768" actId="478"/>
          <ac:picMkLst>
            <pc:docMk/>
            <pc:sldMk cId="579709286" sldId="264"/>
            <ac:picMk id="13" creationId="{2D663D4C-019B-16AD-978D-BF310CC50204}"/>
          </ac:picMkLst>
        </pc:picChg>
      </pc:sldChg>
      <pc:sldChg chg="addSp delSp modSp new mod">
        <pc:chgData name="Cacace, Daniel" userId="f8f8543c-52a2-4308-a94a-73c5c6c400f9" providerId="ADAL" clId="{E30167A9-C781-4692-9B64-1853BF656B44}" dt="2023-06-12T21:06:04.998" v="940"/>
        <pc:sldMkLst>
          <pc:docMk/>
          <pc:sldMk cId="1935038815" sldId="265"/>
        </pc:sldMkLst>
        <pc:spChg chg="mod">
          <ac:chgData name="Cacace, Daniel" userId="f8f8543c-52a2-4308-a94a-73c5c6c400f9" providerId="ADAL" clId="{E30167A9-C781-4692-9B64-1853BF656B44}" dt="2023-06-12T21:05:24.734" v="931" actId="20577"/>
          <ac:spMkLst>
            <pc:docMk/>
            <pc:sldMk cId="1935038815" sldId="265"/>
            <ac:spMk id="2" creationId="{127F4B52-D7CA-A9E7-4CD6-3E11AE402450}"/>
          </ac:spMkLst>
        </pc:spChg>
        <pc:spChg chg="del">
          <ac:chgData name="Cacace, Daniel" userId="f8f8543c-52a2-4308-a94a-73c5c6c400f9" providerId="ADAL" clId="{E30167A9-C781-4692-9B64-1853BF656B44}" dt="2023-06-12T21:00:31.861" v="835" actId="22"/>
          <ac:spMkLst>
            <pc:docMk/>
            <pc:sldMk cId="1935038815" sldId="265"/>
            <ac:spMk id="3" creationId="{3DD0B819-6C7F-FCA1-CA2E-39B0286495F0}"/>
          </ac:spMkLst>
        </pc:spChg>
        <pc:spChg chg="mod">
          <ac:chgData name="Cacace, Daniel" userId="f8f8543c-52a2-4308-a94a-73c5c6c400f9" providerId="ADAL" clId="{E30167A9-C781-4692-9B64-1853BF656B44}" dt="2023-06-12T21:05:32.591" v="936" actId="20577"/>
          <ac:spMkLst>
            <pc:docMk/>
            <pc:sldMk cId="1935038815" sldId="265"/>
            <ac:spMk id="4" creationId="{26E97C5E-6C3B-3B70-1B8D-84305C094DA3}"/>
          </ac:spMkLst>
        </pc:spChg>
        <pc:spChg chg="del">
          <ac:chgData name="Cacace, Daniel" userId="f8f8543c-52a2-4308-a94a-73c5c6c400f9" providerId="ADAL" clId="{E30167A9-C781-4692-9B64-1853BF656B44}" dt="2023-06-12T21:01:58.986" v="901" actId="22"/>
          <ac:spMkLst>
            <pc:docMk/>
            <pc:sldMk cId="1935038815" sldId="265"/>
            <ac:spMk id="5" creationId="{31E60B58-882F-66D8-089D-82161B4B805F}"/>
          </ac:spMkLst>
        </pc:spChg>
        <pc:spChg chg="mod">
          <ac:chgData name="Cacace, Daniel" userId="f8f8543c-52a2-4308-a94a-73c5c6c400f9" providerId="ADAL" clId="{E30167A9-C781-4692-9B64-1853BF656B44}" dt="2023-06-12T21:02:14.416" v="904"/>
          <ac:spMkLst>
            <pc:docMk/>
            <pc:sldMk cId="1935038815" sldId="265"/>
            <ac:spMk id="8" creationId="{5C3F1ED1-FF57-3DE7-63CD-1CE23B7212DB}"/>
          </ac:spMkLst>
        </pc:spChg>
        <pc:spChg chg="add del mod">
          <ac:chgData name="Cacace, Daniel" userId="f8f8543c-52a2-4308-a94a-73c5c6c400f9" providerId="ADAL" clId="{E30167A9-C781-4692-9B64-1853BF656B44}" dt="2023-06-12T21:05:20.586" v="926" actId="22"/>
          <ac:spMkLst>
            <pc:docMk/>
            <pc:sldMk cId="1935038815" sldId="265"/>
            <ac:spMk id="14" creationId="{7AE09BD1-9FCF-EED3-F784-ABE470590C0F}"/>
          </ac:spMkLst>
        </pc:spChg>
        <pc:spChg chg="add del mod">
          <ac:chgData name="Cacace, Daniel" userId="f8f8543c-52a2-4308-a94a-73c5c6c400f9" providerId="ADAL" clId="{E30167A9-C781-4692-9B64-1853BF656B44}" dt="2023-06-12T21:05:58.742" v="938" actId="22"/>
          <ac:spMkLst>
            <pc:docMk/>
            <pc:sldMk cId="1935038815" sldId="265"/>
            <ac:spMk id="18" creationId="{DB728515-1A9E-F912-5C56-BE9815A44D35}"/>
          </ac:spMkLst>
        </pc:spChg>
        <pc:picChg chg="add del mod ord">
          <ac:chgData name="Cacace, Daniel" userId="f8f8543c-52a2-4308-a94a-73c5c6c400f9" providerId="ADAL" clId="{E30167A9-C781-4692-9B64-1853BF656B44}" dt="2023-06-12T21:05:19.088" v="925" actId="478"/>
          <ac:picMkLst>
            <pc:docMk/>
            <pc:sldMk cId="1935038815" sldId="265"/>
            <ac:picMk id="10" creationId="{388DDDF1-6361-723A-AE7E-4DE85B39D23A}"/>
          </ac:picMkLst>
        </pc:picChg>
        <pc:picChg chg="add del mod ord">
          <ac:chgData name="Cacace, Daniel" userId="f8f8543c-52a2-4308-a94a-73c5c6c400f9" providerId="ADAL" clId="{E30167A9-C781-4692-9B64-1853BF656B44}" dt="2023-06-12T21:05:35.977" v="937" actId="478"/>
          <ac:picMkLst>
            <pc:docMk/>
            <pc:sldMk cId="1935038815" sldId="265"/>
            <ac:picMk id="12" creationId="{D6E8F4E9-D7C5-8525-D3DC-E44E99DE46ED}"/>
          </ac:picMkLst>
        </pc:picChg>
        <pc:picChg chg="add mod ord">
          <ac:chgData name="Cacace, Daniel" userId="f8f8543c-52a2-4308-a94a-73c5c6c400f9" providerId="ADAL" clId="{E30167A9-C781-4692-9B64-1853BF656B44}" dt="2023-06-12T21:06:01.722" v="939"/>
          <ac:picMkLst>
            <pc:docMk/>
            <pc:sldMk cId="1935038815" sldId="265"/>
            <ac:picMk id="16" creationId="{99CC7C05-ECFC-0E1A-02F8-0A0D9B311E77}"/>
          </ac:picMkLst>
        </pc:picChg>
        <pc:picChg chg="add mod ord">
          <ac:chgData name="Cacace, Daniel" userId="f8f8543c-52a2-4308-a94a-73c5c6c400f9" providerId="ADAL" clId="{E30167A9-C781-4692-9B64-1853BF656B44}" dt="2023-06-12T21:06:04.998" v="940"/>
          <ac:picMkLst>
            <pc:docMk/>
            <pc:sldMk cId="1935038815" sldId="265"/>
            <ac:picMk id="20" creationId="{7C4160C0-CDDE-C376-4C81-48E64A6616FB}"/>
          </ac:picMkLst>
        </pc:picChg>
      </pc:sldChg>
      <pc:sldChg chg="addSp delSp modSp new mod">
        <pc:chgData name="Cacace, Daniel" userId="f8f8543c-52a2-4308-a94a-73c5c6c400f9" providerId="ADAL" clId="{E30167A9-C781-4692-9B64-1853BF656B44}" dt="2023-06-12T21:08:29.680" v="955"/>
        <pc:sldMkLst>
          <pc:docMk/>
          <pc:sldMk cId="1959335960" sldId="266"/>
        </pc:sldMkLst>
        <pc:spChg chg="mod">
          <ac:chgData name="Cacace, Daniel" userId="f8f8543c-52a2-4308-a94a-73c5c6c400f9" providerId="ADAL" clId="{E30167A9-C781-4692-9B64-1853BF656B44}" dt="2023-06-12T21:06:24.796" v="948" actId="20577"/>
          <ac:spMkLst>
            <pc:docMk/>
            <pc:sldMk cId="1959335960" sldId="266"/>
            <ac:spMk id="2" creationId="{5F969B53-5EB5-A0D0-1329-3B3460B376BA}"/>
          </ac:spMkLst>
        </pc:spChg>
        <pc:spChg chg="del">
          <ac:chgData name="Cacace, Daniel" userId="f8f8543c-52a2-4308-a94a-73c5c6c400f9" providerId="ADAL" clId="{E30167A9-C781-4692-9B64-1853BF656B44}" dt="2023-06-12T21:03:24.062" v="906" actId="22"/>
          <ac:spMkLst>
            <pc:docMk/>
            <pc:sldMk cId="1959335960" sldId="266"/>
            <ac:spMk id="3" creationId="{6EE1847D-6F25-F4BC-6FF4-AB28D209C713}"/>
          </ac:spMkLst>
        </pc:spChg>
        <pc:spChg chg="mod">
          <ac:chgData name="Cacace, Daniel" userId="f8f8543c-52a2-4308-a94a-73c5c6c400f9" providerId="ADAL" clId="{E30167A9-C781-4692-9B64-1853BF656B44}" dt="2023-06-12T21:06:13.924" v="943" actId="20577"/>
          <ac:spMkLst>
            <pc:docMk/>
            <pc:sldMk cId="1959335960" sldId="266"/>
            <ac:spMk id="4" creationId="{FEFD01F3-1C81-B6E4-0354-D80E8BFD5821}"/>
          </ac:spMkLst>
        </pc:spChg>
        <pc:spChg chg="del">
          <ac:chgData name="Cacace, Daniel" userId="f8f8543c-52a2-4308-a94a-73c5c6c400f9" providerId="ADAL" clId="{E30167A9-C781-4692-9B64-1853BF656B44}" dt="2023-06-12T21:07:11.486" v="950" actId="22"/>
          <ac:spMkLst>
            <pc:docMk/>
            <pc:sldMk cId="1959335960" sldId="266"/>
            <ac:spMk id="5" creationId="{D7DF6C58-D316-96A5-33D6-404EC4758072}"/>
          </ac:spMkLst>
        </pc:spChg>
        <pc:spChg chg="mod">
          <ac:chgData name="Cacace, Daniel" userId="f8f8543c-52a2-4308-a94a-73c5c6c400f9" providerId="ADAL" clId="{E30167A9-C781-4692-9B64-1853BF656B44}" dt="2023-06-12T21:02:16.563" v="905"/>
          <ac:spMkLst>
            <pc:docMk/>
            <pc:sldMk cId="1959335960" sldId="266"/>
            <ac:spMk id="8" creationId="{DD105785-3ADC-FBBB-E9C6-9320FD0AD6A4}"/>
          </ac:spMkLst>
        </pc:spChg>
        <pc:spChg chg="add del mod">
          <ac:chgData name="Cacace, Daniel" userId="f8f8543c-52a2-4308-a94a-73c5c6c400f9" providerId="ADAL" clId="{E30167A9-C781-4692-9B64-1853BF656B44}" dt="2023-06-12T21:06:47.387" v="949" actId="22"/>
          <ac:spMkLst>
            <pc:docMk/>
            <pc:sldMk cId="1959335960" sldId="266"/>
            <ac:spMk id="12" creationId="{733ED29C-1750-03F7-8B9C-463C1A6E361C}"/>
          </ac:spMkLst>
        </pc:spChg>
        <pc:spChg chg="add del mod">
          <ac:chgData name="Cacace, Daniel" userId="f8f8543c-52a2-4308-a94a-73c5c6c400f9" providerId="ADAL" clId="{E30167A9-C781-4692-9B64-1853BF656B44}" dt="2023-06-12T21:08:25.041" v="954" actId="22"/>
          <ac:spMkLst>
            <pc:docMk/>
            <pc:sldMk cId="1959335960" sldId="266"/>
            <ac:spMk id="18" creationId="{1F428507-D803-E634-DFD0-794B8C906BD8}"/>
          </ac:spMkLst>
        </pc:spChg>
        <pc:picChg chg="add del mod ord">
          <ac:chgData name="Cacace, Daniel" userId="f8f8543c-52a2-4308-a94a-73c5c6c400f9" providerId="ADAL" clId="{E30167A9-C781-4692-9B64-1853BF656B44}" dt="2023-06-12T21:06:09.326" v="941" actId="478"/>
          <ac:picMkLst>
            <pc:docMk/>
            <pc:sldMk cId="1959335960" sldId="266"/>
            <ac:picMk id="10" creationId="{8A279410-58C1-DA35-C491-37C36D19612B}"/>
          </ac:picMkLst>
        </pc:picChg>
        <pc:picChg chg="add mod ord">
          <ac:chgData name="Cacace, Daniel" userId="f8f8543c-52a2-4308-a94a-73c5c6c400f9" providerId="ADAL" clId="{E30167A9-C781-4692-9B64-1853BF656B44}" dt="2023-06-12T21:07:14.814" v="951"/>
          <ac:picMkLst>
            <pc:docMk/>
            <pc:sldMk cId="1959335960" sldId="266"/>
            <ac:picMk id="14" creationId="{B3BCD1A0-EEFE-12FE-316D-73225557ACF1}"/>
          </ac:picMkLst>
        </pc:picChg>
        <pc:picChg chg="add del mod ord">
          <ac:chgData name="Cacace, Daniel" userId="f8f8543c-52a2-4308-a94a-73c5c6c400f9" providerId="ADAL" clId="{E30167A9-C781-4692-9B64-1853BF656B44}" dt="2023-06-12T21:08:23.259" v="953" actId="478"/>
          <ac:picMkLst>
            <pc:docMk/>
            <pc:sldMk cId="1959335960" sldId="266"/>
            <ac:picMk id="16" creationId="{453AF238-5DB8-4269-18FE-F7B894D0ECEA}"/>
          </ac:picMkLst>
        </pc:picChg>
        <pc:picChg chg="add mod ord">
          <ac:chgData name="Cacace, Daniel" userId="f8f8543c-52a2-4308-a94a-73c5c6c400f9" providerId="ADAL" clId="{E30167A9-C781-4692-9B64-1853BF656B44}" dt="2023-06-12T21:08:29.680" v="955"/>
          <ac:picMkLst>
            <pc:docMk/>
            <pc:sldMk cId="1959335960" sldId="266"/>
            <ac:picMk id="20" creationId="{0794BC53-8364-96BC-5B4C-3A3F24989A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73B91-3936-43D2-B603-5074F4CE899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FCD79-3B25-4FDB-842F-31ADE648F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0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993F1A-34DE-4031-9AC8-D561E49155FB}"/>
              </a:ext>
            </a:extLst>
          </p:cNvPr>
          <p:cNvSpPr/>
          <p:nvPr userDrawn="1"/>
        </p:nvSpPr>
        <p:spPr>
          <a:xfrm>
            <a:off x="0" y="0"/>
            <a:ext cx="14630400" cy="411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7072D-4570-4C33-879C-CDDE79FB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43400"/>
            <a:ext cx="13716000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A5AF-31FA-4A7C-AD67-E5453ED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92D5-DD4A-4899-896C-A3AB2AA63C7D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53C-9B82-488E-966D-DC13B6C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C034-BF31-47E5-80E8-EF8BED02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BD14F-9400-4A97-9CCE-D54773B8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13716000" cy="3657600"/>
          </a:xfrm>
        </p:spPr>
        <p:txBody>
          <a:bodyPr wrap="none"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8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14173200" cy="309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4462272"/>
            <a:ext cx="14175232" cy="309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AC2B8A-DDBA-2DB2-C536-BC67346A2214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57FA1-B0F2-FADE-C911-F2F73317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6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14173200" cy="19751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3346704"/>
            <a:ext cx="14175232" cy="19751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568" y="5550408"/>
            <a:ext cx="14175232" cy="19751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1A1D55-2EA8-5993-F894-01B8133506C1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0DACE3-8B0D-0812-A4A6-E7F75209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7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14173200" cy="1426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2798064"/>
            <a:ext cx="14175232" cy="1426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568" y="4453128"/>
            <a:ext cx="14175232" cy="1426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4C37122-D4D3-4DE1-8D83-79D50CB560D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26568" y="6108192"/>
            <a:ext cx="14175232" cy="1426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C2280B-3ECF-4A4D-6ABD-B606E49E167D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69B49D-8909-48A6-7AB3-07E0558C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515D-8C86-49C4-A69C-625EA2D0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697687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DF44-4A46-44F7-924E-3ED4378A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057400"/>
            <a:ext cx="6976872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2B35B-6353-479B-B496-9DD05B196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4928" y="1143000"/>
            <a:ext cx="697687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C23B-E6EA-4F05-97A7-EAD783B47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24928" y="2057400"/>
            <a:ext cx="6976872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02810-D83E-4A21-B306-B22490AB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658F-3347-4D31-AC6C-1C5F3585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AA2B-1244-4071-96DA-33393CF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BF19FF-BE19-767E-04C2-3F2A1CE1E8DA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180FA5-742C-B402-CB4E-ADBDD3D6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31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5720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45720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9800" y="2057400"/>
            <a:ext cx="45720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630FFE-6773-41C6-8C13-3DDB2C6510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28600" y="11430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D82A1A-9725-482A-A34D-8C1C574725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29200" y="11430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58F676-B17F-49FD-98B1-A3D5DA900DF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829800" y="11430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B0042-5C53-BB1C-0C07-95A3C06F82D7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2C3EB9-2AD9-05D0-A168-E24A1366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0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3374136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2192" y="2057400"/>
            <a:ext cx="3374136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34072" y="2057400"/>
            <a:ext cx="3374136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7664" y="2057400"/>
            <a:ext cx="3374136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C91848-7CEB-4093-9DC1-1EEE3B0F90E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1430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66DE0D-DFF3-4046-A577-6E16001F375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822192" y="11430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9AC576A-1BA6-4125-8C4F-B4E18C2463F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434072" y="11430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0D5A82-426C-49DD-BC3C-06B4361C47D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1027664" y="11430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8015D6-CF46-CFB7-3A79-356E7E644BCA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867F72-3A47-76BE-B8AD-F2A5594E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0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8288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50292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4928" y="50292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1AA65-F09E-46CC-B1D0-470EB290A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A211A-A091-46E5-923D-528BB33AE6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24928" y="13716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9E8234-A168-4FC0-AAE9-35E8901D925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8600" y="45720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CF127D-2903-407D-885D-8ADA9EF666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24928" y="45720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CBCC0A-5052-431E-71D5-BB79FC9B10B6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5FFFE8F-ADE5-BECF-CAD1-8D381EF9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36673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2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14173200" cy="2633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4919472"/>
            <a:ext cx="14175232" cy="2633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143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8600" y="4462272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B8B247-66BA-81F2-7301-BFDF5600E403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11C53E-021C-5A00-0C9A-A2D5D5E3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69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14173200" cy="15179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3803904"/>
            <a:ext cx="14175232" cy="15179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143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8600" y="3346704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6568" y="6007608"/>
            <a:ext cx="14175232" cy="15179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28600" y="5550408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DDAA70-86CB-6E8A-0AC8-66099EDEC969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E4AAD8-3C03-018D-255B-7A401F29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9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536" y="1600200"/>
            <a:ext cx="14173200" cy="9692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504" y="3259836"/>
            <a:ext cx="14175232" cy="9692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143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4536" y="2802636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2504" y="4919472"/>
            <a:ext cx="14175232" cy="9692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24536" y="4462272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5850B8-3F65-4F22-973F-71A5B0FA2B90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27584" y="6574536"/>
            <a:ext cx="14175232" cy="9692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F5170A-4E64-4D51-8365-3C04F765255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29616" y="6117336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EAE61-B95B-C1BB-D09A-42DC978E4617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36D1DF4-7F38-7E4E-BE5C-EA32256F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0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8C353E-A83D-4447-AA37-322161FBE664}"/>
              </a:ext>
            </a:extLst>
          </p:cNvPr>
          <p:cNvSpPr/>
          <p:nvPr userDrawn="1"/>
        </p:nvSpPr>
        <p:spPr>
          <a:xfrm>
            <a:off x="0" y="0"/>
            <a:ext cx="14630400" cy="525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1F88C-EFA8-47AA-B783-304875A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0"/>
            <a:ext cx="13716000" cy="3429000"/>
          </a:xfrm>
        </p:spPr>
        <p:txBody>
          <a:bodyPr wrap="none"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6C8-F9C5-4D83-A6D0-BE55C6E6C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137160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91C-1486-4D0C-B727-BEA8717A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CF4-329F-44BB-AEB6-EE2ADC42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B26C-886B-4C40-B643-FC06259A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0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8FC700-6DD4-4FC9-9090-EC6DC5EB1255}"/>
              </a:ext>
            </a:extLst>
          </p:cNvPr>
          <p:cNvSpPr/>
          <p:nvPr userDrawn="1"/>
        </p:nvSpPr>
        <p:spPr>
          <a:xfrm>
            <a:off x="0" y="0"/>
            <a:ext cx="5715000" cy="2057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799DC-D3FF-4FD7-981B-0A96E3E9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5486400" cy="1828800"/>
          </a:xfrm>
        </p:spPr>
        <p:txBody>
          <a:bodyPr anchor="b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DACB-2F57-4BE4-B7C7-9AF61EE7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228600"/>
            <a:ext cx="8458200" cy="7315200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3000"/>
            </a:lvl3pPr>
            <a:lvl4pPr>
              <a:defRPr sz="2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EB583-0BC8-49F3-B242-5F11112D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2286000"/>
            <a:ext cx="54864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E5A53-BD37-4CC3-ABCD-2A7CF3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1554-6874-4815-9C29-E73AC17D834B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BFF6-156C-4C9A-8C63-972F4EB0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3168-1C92-49CA-B761-B7389A3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01C4-DF31-4EFB-988B-0552B672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1143000"/>
            <a:ext cx="14173200" cy="640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127DC-0C76-4D25-AB4E-5AEDDD22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3151-E779-4721-8319-D197F0489E2B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9939-1233-4A70-A08D-7660E70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BC96-D294-413B-AD9E-F0988F7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9EDD2B-0BD1-8DF0-2DD5-0BDF4E4677A1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DB4F05-C53C-687D-84EF-B2BB2B32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86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B5CF1-C6C5-418D-8350-EA3076F30765}"/>
              </a:ext>
            </a:extLst>
          </p:cNvPr>
          <p:cNvSpPr/>
          <p:nvPr userDrawn="1"/>
        </p:nvSpPr>
        <p:spPr>
          <a:xfrm>
            <a:off x="11201400" y="0"/>
            <a:ext cx="3429000" cy="8229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A201-7422-4215-BFBC-8CD0CAEA0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201400" y="228600"/>
            <a:ext cx="3200400" cy="7315200"/>
          </a:xfrm>
        </p:spPr>
        <p:txBody>
          <a:bodyPr vert="eaVert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8C3CF-0A0B-43D9-8116-4AC78334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10744200" cy="731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4FF-1F9B-49F4-8D76-5819CF20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8F38-9E0C-4A7E-A361-806E720EBD4F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78E2-5DD0-4ABB-A712-289E8E48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A9C-6F0F-4856-845A-15DCE1F1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7CC716-399A-453F-8AE9-C4FB22BF34E2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20FF9-F274-403E-9BDF-D4C794A8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413D-110C-4300-8ADA-3FD9BD5B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14173200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A565-D8F3-424F-9144-D4F3A364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9994-0D5D-4344-8B9A-4A32343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529E-0B8D-4420-923C-88726F3B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35A9-4E07-421E-BED7-3B49E66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7BE6-787F-48E7-B949-FD67D630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31E92-4F4E-4834-A6C4-26073DE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6801E2-4CC0-9C00-E695-9C48971E1387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E00E71-2830-67B9-E1E9-576F757E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1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3B0B-6538-4CCE-9A52-6C1219B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251A-B8A5-426E-B4AA-1D54B96C6F8F}" type="datetime1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7C630-8890-4812-831B-AF0849F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00D6-4C03-4820-AF68-05F9402E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6976872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143000"/>
            <a:ext cx="6976872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065420-0BBA-EEA4-C864-76EFE712B430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62A78D-DD37-B9CA-3070-DCD90C96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572000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143000"/>
            <a:ext cx="4572000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9800" y="1143000"/>
            <a:ext cx="4572000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B060A7-B8B0-4616-B8E6-213EE0E67238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64926E-3EE3-D795-AC2B-BC20E56B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0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3374136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2192" y="1143000"/>
            <a:ext cx="3374136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34072" y="1143000"/>
            <a:ext cx="3374136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7664" y="1143000"/>
            <a:ext cx="3374136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312E72-24BB-0225-758F-F5CB07A167B7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AB0A79-E2F0-69DC-8B28-264634939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8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6976872" cy="309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143000"/>
            <a:ext cx="6976872" cy="309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4462272"/>
            <a:ext cx="6976872" cy="309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4928" y="4462272"/>
            <a:ext cx="6976872" cy="3090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9DF211-3278-DD4D-C178-1F5D9588B931}"/>
              </a:ext>
            </a:extLst>
          </p:cNvPr>
          <p:cNvSpPr/>
          <p:nvPr userDrawn="1"/>
        </p:nvSpPr>
        <p:spPr>
          <a:xfrm>
            <a:off x="0" y="0"/>
            <a:ext cx="146304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F643F2-915A-A5D6-F10A-3180EFFE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0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5AA1D-B927-4037-BB2E-C388B0E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46304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13463-2DD8-4513-9A2A-DD78EB44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14173200" cy="640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8113-1181-4E92-9846-A6D4D0D5B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77724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3E595B2A-5314-44C2-AD89-9018D38AD22F}" type="datetime1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CE61-D5EB-4B47-9C01-C2E802F80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0" y="7772400"/>
            <a:ext cx="4572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1F6-2756-47DB-816C-2D5BCE0F3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87400" y="77724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02EAB166-954F-48CD-845E-BF57BECF57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  <p:sldLayoutId id="2147483652" r:id="rId6"/>
    <p:sldLayoutId id="2147483662" r:id="rId7"/>
    <p:sldLayoutId id="2147483664" r:id="rId8"/>
    <p:sldLayoutId id="2147483660" r:id="rId9"/>
    <p:sldLayoutId id="2147483667" r:id="rId10"/>
    <p:sldLayoutId id="2147483666" r:id="rId11"/>
    <p:sldLayoutId id="2147483669" r:id="rId12"/>
    <p:sldLayoutId id="2147483653" r:id="rId13"/>
    <p:sldLayoutId id="2147483663" r:id="rId14"/>
    <p:sldLayoutId id="2147483665" r:id="rId15"/>
    <p:sldLayoutId id="2147483661" r:id="rId16"/>
    <p:sldLayoutId id="2147483668" r:id="rId17"/>
    <p:sldLayoutId id="2147483670" r:id="rId18"/>
    <p:sldLayoutId id="2147483671" r:id="rId19"/>
    <p:sldLayoutId id="2147483656" r:id="rId20"/>
    <p:sldLayoutId id="2147483658" r:id="rId21"/>
    <p:sldLayoutId id="2147483659" r:id="rId22"/>
  </p:sldLayoutIdLst>
  <p:hf hdr="0" ft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E94AF1B-31D8-728E-51C3-3EBAD1B6F3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Dan Cacace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B0C95-6B79-8842-E3FC-681C75754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Barrel Assembly</a:t>
            </a:r>
            <a:br>
              <a:rPr lang="en-US" dirty="0"/>
            </a:br>
            <a:r>
              <a:rPr lang="en-US" dirty="0"/>
              <a:t>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89356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7F4B52-D7CA-A9E7-4CD6-3E11AE402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</a:t>
            </a:r>
            <a:r>
              <a:rPr lang="en-US" dirty="0" err="1"/>
              <a:t>Slead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97C5E-6C3B-3B70-1B8D-84305C094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Remove Short Slider Beam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54B001-61E7-542A-D00B-0CFC215B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E4812-1387-922F-6AB3-D3B3E828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C3F1ED1-FF57-3DE7-63CD-1CE23B721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9CC7C05-ECFC-0E1A-02F8-0A0D9B311E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58430"/>
            <a:ext cx="6977063" cy="3684339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C4160C0-CDDE-C376-4C81-48E64A6616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49935"/>
            <a:ext cx="6977062" cy="3701329"/>
          </a:xfrm>
        </p:spPr>
      </p:pic>
    </p:spTree>
    <p:extLst>
      <p:ext uri="{BB962C8B-B14F-4D97-AF65-F5344CB8AC3E}">
        <p14:creationId xmlns:p14="http://schemas.microsoft.com/office/powerpoint/2010/main" val="1935038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69B53-5EB5-A0D0-1329-3B3460B37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Long Slider Beam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D01F3-1C81-B6E4-0354-D80E8BFD5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Remove Stanchions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C87DF3-8D12-094F-4D8E-51B57741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36547-4101-5500-0FD2-5F1FEE2D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105785-3ADC-FBBB-E9C6-9320FD0A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3BCD1A0-EEFE-12FE-316D-73225557A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49612"/>
            <a:ext cx="6977063" cy="3701976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794BC53-8364-96BC-5B4C-3A3F24989A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80398"/>
            <a:ext cx="6977062" cy="3640403"/>
          </a:xfrm>
        </p:spPr>
      </p:pic>
    </p:spTree>
    <p:extLst>
      <p:ext uri="{BB962C8B-B14F-4D97-AF65-F5344CB8AC3E}">
        <p14:creationId xmlns:p14="http://schemas.microsoft.com/office/powerpoint/2010/main" val="195933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AD1BA87D-4C42-4F86-C79B-9C788F7999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227823"/>
            <a:ext cx="6977063" cy="6231154"/>
          </a:xfrm>
        </p:spPr>
      </p:pic>
      <p:pic>
        <p:nvPicPr>
          <p:cNvPr id="44" name="Content Placeholder 43">
            <a:extLst>
              <a:ext uri="{FF2B5EF4-FFF2-40B4-BE49-F238E27FC236}">
                <a16:creationId xmlns:a16="http://schemas.microsoft.com/office/drawing/2014/main" id="{F0F37EBE-8449-0BD9-EC2C-84E320215F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5473" y="1143000"/>
            <a:ext cx="6955591" cy="6400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0221F-D02E-04A2-CC6C-98D7CC08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9EF8E-FF28-C099-D48C-CC0F8896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</a:t>
            </a:fld>
            <a:endParaRPr lang="en-US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21CC11B3-1BAB-0B72-2634-113DA0D1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Fixtures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D484D-7D21-F25E-1F07-FAB35D40C41E}"/>
              </a:ext>
            </a:extLst>
          </p:cNvPr>
          <p:cNvSpPr txBox="1"/>
          <p:nvPr/>
        </p:nvSpPr>
        <p:spPr>
          <a:xfrm>
            <a:off x="4613797" y="6060724"/>
            <a:ext cx="1950157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A-Frame Stands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07C833-2145-B184-B590-F7C14F8758D3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588876" y="4845269"/>
            <a:ext cx="780393" cy="121545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FB73E5-D91D-F32C-9BEB-5580AE89229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774731" y="6273090"/>
            <a:ext cx="1839066" cy="56914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39DF39-078E-EDC3-D6D7-78E5E290AEDB}"/>
              </a:ext>
            </a:extLst>
          </p:cNvPr>
          <p:cNvSpPr txBox="1"/>
          <p:nvPr/>
        </p:nvSpPr>
        <p:spPr>
          <a:xfrm>
            <a:off x="2112405" y="1541535"/>
            <a:ext cx="902981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EMCal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F6B0E6-E937-C7FF-D361-D54AE6916231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015386" y="1753901"/>
            <a:ext cx="462455" cy="36528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CEC4F70-D1A9-52DF-02F7-54107CE87060}"/>
              </a:ext>
            </a:extLst>
          </p:cNvPr>
          <p:cNvSpPr txBox="1"/>
          <p:nvPr/>
        </p:nvSpPr>
        <p:spPr>
          <a:xfrm>
            <a:off x="9356833" y="5907803"/>
            <a:ext cx="1592318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Slider Beam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25F2536-BB5C-D67E-6AF2-79475E3ECEF1}"/>
              </a:ext>
            </a:extLst>
          </p:cNvPr>
          <p:cNvCxnSpPr>
            <a:cxnSpLocks/>
          </p:cNvCxnSpPr>
          <p:nvPr/>
        </p:nvCxnSpPr>
        <p:spPr>
          <a:xfrm flipV="1">
            <a:off x="10231821" y="3799490"/>
            <a:ext cx="0" cy="2108313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68666AF-D783-000D-31C5-5D57032CEF62}"/>
              </a:ext>
            </a:extLst>
          </p:cNvPr>
          <p:cNvSpPr txBox="1"/>
          <p:nvPr/>
        </p:nvSpPr>
        <p:spPr>
          <a:xfrm>
            <a:off x="10776830" y="1827246"/>
            <a:ext cx="661242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Sled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A512C8-66CE-433F-AE67-798CB4A9182D}"/>
              </a:ext>
            </a:extLst>
          </p:cNvPr>
          <p:cNvCxnSpPr>
            <a:cxnSpLocks/>
            <a:stCxn id="50" idx="2"/>
          </p:cNvCxnSpPr>
          <p:nvPr/>
        </p:nvCxnSpPr>
        <p:spPr>
          <a:xfrm flipH="1">
            <a:off x="10317228" y="2251978"/>
            <a:ext cx="790223" cy="98050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9B0206E-6B2B-CB60-200F-F04F53A2B266}"/>
              </a:ext>
            </a:extLst>
          </p:cNvPr>
          <p:cNvSpPr txBox="1"/>
          <p:nvPr/>
        </p:nvSpPr>
        <p:spPr>
          <a:xfrm>
            <a:off x="478426" y="2251978"/>
            <a:ext cx="1185405" cy="75713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Rotation Motor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3DB5AEA-1C3C-FD7D-A3C2-4324AF298435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1071129" y="3009108"/>
            <a:ext cx="305184" cy="90772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FCD90DB-C297-6C33-9383-C348CE6FE9D0}"/>
              </a:ext>
            </a:extLst>
          </p:cNvPr>
          <p:cNvSpPr txBox="1"/>
          <p:nvPr/>
        </p:nvSpPr>
        <p:spPr>
          <a:xfrm>
            <a:off x="12728352" y="2807751"/>
            <a:ext cx="1518095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Roller Rings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90D51F5-3292-7CC7-9275-96D7F8AC4397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12848734" y="3232483"/>
            <a:ext cx="638666" cy="94830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80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2C8E03-9C30-EF75-1993-E254044A3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Rings in Place, No Sectors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63791152-C2B4-8DD4-FB50-0582B9C43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/>
        </p:blipFill>
        <p:spPr>
          <a:xfrm>
            <a:off x="604918" y="2057400"/>
            <a:ext cx="6224426" cy="54864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84B0AB-49A0-3ED3-1429-B15CDBBFD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Install Top and Bottom Sectors</a:t>
            </a: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E6012A3D-D2BE-36FC-90A6-AA2082AED9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/>
        </p:blipFill>
        <p:spPr>
          <a:xfrm>
            <a:off x="8116371" y="2057400"/>
            <a:ext cx="5593795" cy="54864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E97CB-7025-3341-220D-05A777B2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33070-2109-3BEB-8623-999D5D51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4A9643-BBCD-D65A-B7EC-14F5A46B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</p:spTree>
    <p:extLst>
      <p:ext uri="{BB962C8B-B14F-4D97-AF65-F5344CB8AC3E}">
        <p14:creationId xmlns:p14="http://schemas.microsoft.com/office/powerpoint/2010/main" val="326397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2C8E03-9C30-EF75-1993-E254044A3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Attach Sector, Rotate and Repeat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84B0AB-49A0-3ED3-1429-B15CDBBFD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All Sectors Installed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E97CB-7025-3341-220D-05A777B2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6/12/2023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33070-2109-3BEB-8623-999D5D51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4A9643-BBCD-D65A-B7EC-14F5A46B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6AFAFC-EA2B-F153-337A-C5B868DAB1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230" y="2057400"/>
            <a:ext cx="5501802" cy="548640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B2C9CC8-F048-DE97-C65F-54238FD10F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1456" y="2057400"/>
            <a:ext cx="5983626" cy="5486400"/>
          </a:xfrm>
        </p:spPr>
      </p:pic>
    </p:spTree>
    <p:extLst>
      <p:ext uri="{BB962C8B-B14F-4D97-AF65-F5344CB8AC3E}">
        <p14:creationId xmlns:p14="http://schemas.microsoft.com/office/powerpoint/2010/main" val="102668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6B83CB80-E598-34FC-256F-D4A2DAFA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565" y="1143000"/>
            <a:ext cx="11021270" cy="640080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644134F-13E4-99CB-CD70-A9C00049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Fixtures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CCA03-6AF1-09B7-FF9F-A516830A7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663CE-1DE8-49E2-FB2C-B51312C3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A8B59-6CB5-BD50-EF16-518B3E2DA06D}"/>
              </a:ext>
            </a:extLst>
          </p:cNvPr>
          <p:cNvSpPr txBox="1"/>
          <p:nvPr/>
        </p:nvSpPr>
        <p:spPr>
          <a:xfrm>
            <a:off x="10308369" y="1923068"/>
            <a:ext cx="902981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EMCal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650DD0-B547-E9A1-0303-4D2BB1DD3FF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0759860" y="2347800"/>
            <a:ext cx="0" cy="30584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EE90F4-35F9-F91F-D007-468C90C32340}"/>
              </a:ext>
            </a:extLst>
          </p:cNvPr>
          <p:cNvSpPr txBox="1"/>
          <p:nvPr/>
        </p:nvSpPr>
        <p:spPr>
          <a:xfrm>
            <a:off x="8829214" y="1376680"/>
            <a:ext cx="1633178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Support Ring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ECCFC9-4836-BDC2-CD96-D8792F1036F2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672057" y="1589046"/>
            <a:ext cx="1157157" cy="106025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0CA6BC-2278-D4C8-88FD-D8988B1C12F2}"/>
              </a:ext>
            </a:extLst>
          </p:cNvPr>
          <p:cNvSpPr txBox="1"/>
          <p:nvPr/>
        </p:nvSpPr>
        <p:spPr>
          <a:xfrm>
            <a:off x="11997601" y="1923068"/>
            <a:ext cx="661242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Sled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77D14F-C9E3-8BA6-FF3E-0CDB18B45CD9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1717518" y="2347800"/>
            <a:ext cx="610704" cy="67434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177314-E470-16FD-91E9-FC14338044F3}"/>
              </a:ext>
            </a:extLst>
          </p:cNvPr>
          <p:cNvSpPr txBox="1"/>
          <p:nvPr/>
        </p:nvSpPr>
        <p:spPr>
          <a:xfrm>
            <a:off x="5628532" y="6445131"/>
            <a:ext cx="1592318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Slider Beam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51FEFB5-E381-F565-CE4B-C5F76BAA8BF8}"/>
              </a:ext>
            </a:extLst>
          </p:cNvPr>
          <p:cNvCxnSpPr>
            <a:cxnSpLocks/>
          </p:cNvCxnSpPr>
          <p:nvPr/>
        </p:nvCxnSpPr>
        <p:spPr>
          <a:xfrm flipV="1">
            <a:off x="6503520" y="3770722"/>
            <a:ext cx="0" cy="267440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65D8C27-76A1-E25F-FEEE-2CE6194F1024}"/>
              </a:ext>
            </a:extLst>
          </p:cNvPr>
          <p:cNvSpPr txBox="1"/>
          <p:nvPr/>
        </p:nvSpPr>
        <p:spPr>
          <a:xfrm>
            <a:off x="8180052" y="6428188"/>
            <a:ext cx="1407007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Stanchions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C49F9E-969D-0E6D-6CC0-99B898BCD97C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7378509" y="4524866"/>
            <a:ext cx="1505047" cy="190332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F8C29B7-80F7-AA5C-1492-2F244D20788E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8883556" y="4604994"/>
            <a:ext cx="2447463" cy="182319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AAE90C5-0BCE-4326-0671-1401CD08212B}"/>
              </a:ext>
            </a:extLst>
          </p:cNvPr>
          <p:cNvSpPr txBox="1"/>
          <p:nvPr/>
        </p:nvSpPr>
        <p:spPr>
          <a:xfrm>
            <a:off x="9258970" y="1923068"/>
            <a:ext cx="718778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HCal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8567623-AE09-F245-9F01-503D3AEB66C2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8724865" y="2135434"/>
            <a:ext cx="534105" cy="2356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348C611-1286-1E32-100F-7B93A6597D46}"/>
              </a:ext>
            </a:extLst>
          </p:cNvPr>
          <p:cNvSpPr txBox="1"/>
          <p:nvPr/>
        </p:nvSpPr>
        <p:spPr>
          <a:xfrm>
            <a:off x="8828672" y="5151382"/>
            <a:ext cx="1070481" cy="4247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5967A6A-B532-643B-AC46-B5D2FB4F9270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7112524" y="3078218"/>
            <a:ext cx="2251389" cy="207316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95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EA7D92-9858-46ED-40BC-29BD72141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Prepare Area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7D61141-EF7D-C1C8-B475-723FAFA283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90139"/>
            <a:ext cx="6977063" cy="3620921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D6108CA-1221-C6B2-0E6D-6B250D189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Install Stanchions</a:t>
            </a:r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B7781014-87C0-42B0-4705-9259F0D764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48692"/>
            <a:ext cx="6977062" cy="3703816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517E8E-4EDC-7F6D-6196-BCAD7F31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4A39A-44CD-DEEE-D2F5-8F445F11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6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219F964-681C-2747-1714-F70DEFC9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6862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EA7D92-9858-46ED-40BC-29BD72141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 Long Slider Beam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D6108CA-1221-C6B2-0E6D-6B250D189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Attach Short Slider Beam with </a:t>
            </a:r>
            <a:r>
              <a:rPr lang="en-US" dirty="0" err="1"/>
              <a:t>EMCal</a:t>
            </a:r>
            <a:r>
              <a:rPr lang="en-US" dirty="0"/>
              <a:t>/Sled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517E8E-4EDC-7F6D-6196-BCAD7F31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4A39A-44CD-DEEE-D2F5-8F445F11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7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219F964-681C-2747-1714-F70DEFC9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B3FDB0-67D0-915D-5754-230A877193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34694"/>
            <a:ext cx="6977063" cy="3731812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829B580-D61A-0F2F-AC33-3E3F27DB2F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51623"/>
            <a:ext cx="6977062" cy="3697954"/>
          </a:xfrm>
        </p:spPr>
      </p:pic>
    </p:spTree>
    <p:extLst>
      <p:ext uri="{BB962C8B-B14F-4D97-AF65-F5344CB8AC3E}">
        <p14:creationId xmlns:p14="http://schemas.microsoft.com/office/powerpoint/2010/main" val="157247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EA7D92-9858-46ED-40BC-29BD72141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Center Stanchion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D6108CA-1221-C6B2-0E6D-6B250D189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Install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517E8E-4EDC-7F6D-6196-BCAD7F31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4A39A-44CD-DEEE-D2F5-8F445F11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8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219F964-681C-2747-1714-F70DEFC9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A68085-2D05-0EA9-2DE7-9B5013824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46824"/>
            <a:ext cx="6977063" cy="370755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663D4C-019B-16AD-978D-BF310CC502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56373"/>
            <a:ext cx="6977062" cy="3688453"/>
          </a:xfrm>
        </p:spPr>
      </p:pic>
    </p:spTree>
    <p:extLst>
      <p:ext uri="{BB962C8B-B14F-4D97-AF65-F5344CB8AC3E}">
        <p14:creationId xmlns:p14="http://schemas.microsoft.com/office/powerpoint/2010/main" val="21695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EA7D92-9858-46ED-40BC-29BD72141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Attach </a:t>
            </a:r>
            <a:r>
              <a:rPr lang="en-US" dirty="0" err="1"/>
              <a:t>EMCal</a:t>
            </a:r>
            <a:r>
              <a:rPr lang="en-US" dirty="0"/>
              <a:t> to Support Rings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D6108CA-1221-C6B2-0E6D-6B250D189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Reinstall Center Stanchion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517E8E-4EDC-7F6D-6196-BCAD7F31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4A39A-44CD-DEEE-D2F5-8F445F11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9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219F964-681C-2747-1714-F70DEFC9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51D7458-39C5-28A9-0B94-389B6D04DA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48442"/>
            <a:ext cx="6977063" cy="3704316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2622A9-14AA-885B-DE0B-A15FC6167D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45767"/>
            <a:ext cx="6977062" cy="3709666"/>
          </a:xfrm>
        </p:spPr>
      </p:pic>
    </p:spTree>
    <p:extLst>
      <p:ext uri="{BB962C8B-B14F-4D97-AF65-F5344CB8AC3E}">
        <p14:creationId xmlns:p14="http://schemas.microsoft.com/office/powerpoint/2010/main" val="579709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.pptx" id="{961774AC-3B7A-407B-8CCE-B373398B0A43}" vid="{D89317EC-C3E5-434C-9795-005E3F1C1E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30F61E9ED534BA13F5580DB755C30" ma:contentTypeVersion="8" ma:contentTypeDescription="Create a new document." ma:contentTypeScope="" ma:versionID="bebc07775a6c6517de6feccee88718e4">
  <xsd:schema xmlns:xsd="http://www.w3.org/2001/XMLSchema" xmlns:xs="http://www.w3.org/2001/XMLSchema" xmlns:p="http://schemas.microsoft.com/office/2006/metadata/properties" xmlns:ns3="c5d4bf00-a4fc-449d-9aef-bf2c418416e1" targetNamespace="http://schemas.microsoft.com/office/2006/metadata/properties" ma:root="true" ma:fieldsID="227922fc2d8fcd884a95acc7b9f8aa33" ns3:_="">
    <xsd:import namespace="c5d4bf00-a4fc-449d-9aef-bf2c418416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4bf00-a4fc-449d-9aef-bf2c41841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23F7BA-8A13-4C09-958D-CEEB233F8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7F36EF-EFEA-4549-983A-F36A38A67DCA}">
  <ds:schemaRefs>
    <ds:schemaRef ds:uri="c5d4bf00-a4fc-449d-9aef-bf2c418416e1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7C29F33-BC9D-4F9A-936C-25228AA9D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4bf00-a4fc-449d-9aef-bf2c41841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Work</Template>
  <TotalTime>78</TotalTime>
  <Words>121</Words>
  <Application>Microsoft Office PowerPoint</Application>
  <PresentationFormat>Custom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EMCal Barrel Assembly and Installation</vt:lpstr>
      <vt:lpstr>Assembly Fixtures</vt:lpstr>
      <vt:lpstr>Assembly</vt:lpstr>
      <vt:lpstr>Assembly</vt:lpstr>
      <vt:lpstr>Installation Fixtures</vt:lpstr>
      <vt:lpstr>Installation</vt:lpstr>
      <vt:lpstr>Installation</vt:lpstr>
      <vt:lpstr>Installation</vt:lpstr>
      <vt:lpstr>Installation</vt:lpstr>
      <vt:lpstr>Installation</vt:lpstr>
      <vt:lpstr>Installation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Cacace, Daniel</dc:creator>
  <cp:lastModifiedBy>Cacace, Daniel</cp:lastModifiedBy>
  <cp:revision>1</cp:revision>
  <dcterms:created xsi:type="dcterms:W3CDTF">2023-06-12T19:50:03Z</dcterms:created>
  <dcterms:modified xsi:type="dcterms:W3CDTF">2023-06-12T21:08:32Z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0x01010005530F61E9ED534BA13F5580DB755C30</vt:lpwstr>
  </property>
</Properties>
</file>