
<file path=[Content_Types].xml><?xml version="1.0" encoding="utf-8"?>
<Types xmlns="http://schemas.openxmlformats.org/package/2006/content-types">
  <Default Extension="avi" ContentType="video/x-msvideo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9"/>
  </p:notesMasterIdLst>
  <p:sldIdLst>
    <p:sldId id="783" r:id="rId3"/>
    <p:sldId id="768" r:id="rId4"/>
    <p:sldId id="775" r:id="rId5"/>
    <p:sldId id="735" r:id="rId6"/>
    <p:sldId id="773" r:id="rId7"/>
    <p:sldId id="774" r:id="rId8"/>
    <p:sldId id="765" r:id="rId9"/>
    <p:sldId id="786" r:id="rId10"/>
    <p:sldId id="787" r:id="rId11"/>
    <p:sldId id="788" r:id="rId12"/>
    <p:sldId id="733" r:id="rId13"/>
    <p:sldId id="780" r:id="rId14"/>
    <p:sldId id="776" r:id="rId15"/>
    <p:sldId id="741" r:id="rId16"/>
    <p:sldId id="789" r:id="rId17"/>
    <p:sldId id="753" r:id="rId18"/>
    <p:sldId id="784" r:id="rId19"/>
    <p:sldId id="742" r:id="rId20"/>
    <p:sldId id="770" r:id="rId21"/>
    <p:sldId id="726" r:id="rId22"/>
    <p:sldId id="792" r:id="rId23"/>
    <p:sldId id="720" r:id="rId24"/>
    <p:sldId id="758" r:id="rId25"/>
    <p:sldId id="759" r:id="rId26"/>
    <p:sldId id="760" r:id="rId27"/>
    <p:sldId id="761" r:id="rId28"/>
    <p:sldId id="777" r:id="rId29"/>
    <p:sldId id="747" r:id="rId30"/>
    <p:sldId id="750" r:id="rId31"/>
    <p:sldId id="778" r:id="rId32"/>
    <p:sldId id="779" r:id="rId33"/>
    <p:sldId id="752" r:id="rId34"/>
    <p:sldId id="766" r:id="rId35"/>
    <p:sldId id="781" r:id="rId36"/>
    <p:sldId id="751" r:id="rId37"/>
    <p:sldId id="782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47B73CF-79BB-4C16-9CBD-BDCBF478F43D}" v="427" dt="2023-10-03T01:21:49.90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72" autoAdjust="0"/>
    <p:restoredTop sz="95226" autoAdjust="0"/>
  </p:normalViewPr>
  <p:slideViewPr>
    <p:cSldViewPr snapToGrid="0">
      <p:cViewPr>
        <p:scale>
          <a:sx n="82" d="100"/>
          <a:sy n="82" d="100"/>
        </p:scale>
        <p:origin x="744" y="24"/>
      </p:cViewPr>
      <p:guideLst/>
    </p:cSldViewPr>
  </p:slideViewPr>
  <p:outlineViewPr>
    <p:cViewPr>
      <p:scale>
        <a:sx n="33" d="100"/>
        <a:sy n="33" d="100"/>
      </p:scale>
      <p:origin x="0" y="-2606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presProps" Target="presProps.xml"/><Relationship Id="rId45" Type="http://schemas.microsoft.com/office/2015/10/relationships/revisionInfo" Target="revisionInfo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microsoft.com/office/2016/11/relationships/changesInfo" Target="changesInfos/changesInfo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ad Pennington" userId="e3f8bf589fc28fe7" providerId="LiveId" clId="{747B73CF-79BB-4C16-9CBD-BDCBF478F43D}"/>
    <pc:docChg chg="undo redo custSel addSld delSld modSld sldOrd">
      <pc:chgData name="Chad Pennington" userId="e3f8bf589fc28fe7" providerId="LiveId" clId="{747B73CF-79BB-4C16-9CBD-BDCBF478F43D}" dt="2023-10-03T02:00:55.821" v="20330" actId="14100"/>
      <pc:docMkLst>
        <pc:docMk/>
      </pc:docMkLst>
      <pc:sldChg chg="modSp del mod ord">
        <pc:chgData name="Chad Pennington" userId="e3f8bf589fc28fe7" providerId="LiveId" clId="{747B73CF-79BB-4C16-9CBD-BDCBF478F43D}" dt="2023-09-28T17:30:00.506" v="17057" actId="47"/>
        <pc:sldMkLst>
          <pc:docMk/>
          <pc:sldMk cId="1981683482" sldId="256"/>
        </pc:sldMkLst>
        <pc:spChg chg="mod">
          <ac:chgData name="Chad Pennington" userId="e3f8bf589fc28fe7" providerId="LiveId" clId="{747B73CF-79BB-4C16-9CBD-BDCBF478F43D}" dt="2023-09-28T01:15:12.128" v="14245" actId="1076"/>
          <ac:spMkLst>
            <pc:docMk/>
            <pc:sldMk cId="1981683482" sldId="256"/>
            <ac:spMk id="2" creationId="{71447004-0026-3D0B-BB2A-29712FE2314C}"/>
          </ac:spMkLst>
        </pc:spChg>
        <pc:spChg chg="mod">
          <ac:chgData name="Chad Pennington" userId="e3f8bf589fc28fe7" providerId="LiveId" clId="{747B73CF-79BB-4C16-9CBD-BDCBF478F43D}" dt="2023-09-28T03:36:58.981" v="14687" actId="20577"/>
          <ac:spMkLst>
            <pc:docMk/>
            <pc:sldMk cId="1981683482" sldId="256"/>
            <ac:spMk id="3" creationId="{3045E3E7-CB31-80E6-F3DB-8518587CD903}"/>
          </ac:spMkLst>
        </pc:spChg>
      </pc:sldChg>
      <pc:sldChg chg="add del">
        <pc:chgData name="Chad Pennington" userId="e3f8bf589fc28fe7" providerId="LiveId" clId="{747B73CF-79BB-4C16-9CBD-BDCBF478F43D}" dt="2023-09-27T20:39:38.228" v="12335"/>
        <pc:sldMkLst>
          <pc:docMk/>
          <pc:sldMk cId="3113090373" sldId="707"/>
        </pc:sldMkLst>
      </pc:sldChg>
      <pc:sldChg chg="addSp modSp add">
        <pc:chgData name="Chad Pennington" userId="e3f8bf589fc28fe7" providerId="LiveId" clId="{747B73CF-79BB-4C16-9CBD-BDCBF478F43D}" dt="2023-09-27T20:36:36.386" v="12328"/>
        <pc:sldMkLst>
          <pc:docMk/>
          <pc:sldMk cId="335534692" sldId="720"/>
        </pc:sldMkLst>
        <pc:spChg chg="add mod">
          <ac:chgData name="Chad Pennington" userId="e3f8bf589fc28fe7" providerId="LiveId" clId="{747B73CF-79BB-4C16-9CBD-BDCBF478F43D}" dt="2023-09-27T20:36:36.386" v="12328"/>
          <ac:spMkLst>
            <pc:docMk/>
            <pc:sldMk cId="335534692" sldId="720"/>
            <ac:spMk id="5" creationId="{E285FBD5-D67E-3BC4-434A-0A7FEA11D19F}"/>
          </ac:spMkLst>
        </pc:spChg>
      </pc:sldChg>
      <pc:sldChg chg="del">
        <pc:chgData name="Chad Pennington" userId="e3f8bf589fc28fe7" providerId="LiveId" clId="{747B73CF-79BB-4C16-9CBD-BDCBF478F43D}" dt="2023-09-25T05:34:26.146" v="2477" actId="47"/>
        <pc:sldMkLst>
          <pc:docMk/>
          <pc:sldMk cId="2048825369" sldId="721"/>
        </pc:sldMkLst>
      </pc:sldChg>
      <pc:sldChg chg="del">
        <pc:chgData name="Chad Pennington" userId="e3f8bf589fc28fe7" providerId="LiveId" clId="{747B73CF-79BB-4C16-9CBD-BDCBF478F43D}" dt="2023-09-25T05:33:24.363" v="2460"/>
        <pc:sldMkLst>
          <pc:docMk/>
          <pc:sldMk cId="2172279358" sldId="721"/>
        </pc:sldMkLst>
      </pc:sldChg>
      <pc:sldChg chg="add del">
        <pc:chgData name="Chad Pennington" userId="e3f8bf589fc28fe7" providerId="LiveId" clId="{747B73CF-79BB-4C16-9CBD-BDCBF478F43D}" dt="2023-09-25T05:33:19.110" v="2459" actId="47"/>
        <pc:sldMkLst>
          <pc:docMk/>
          <pc:sldMk cId="3987946399" sldId="721"/>
        </pc:sldMkLst>
      </pc:sldChg>
      <pc:sldChg chg="addSp delSp modSp add mod modNotesTx">
        <pc:chgData name="Chad Pennington" userId="e3f8bf589fc28fe7" providerId="LiveId" clId="{747B73CF-79BB-4C16-9CBD-BDCBF478F43D}" dt="2023-10-02T23:08:06.158" v="19891" actId="478"/>
        <pc:sldMkLst>
          <pc:docMk/>
          <pc:sldMk cId="4034708245" sldId="726"/>
        </pc:sldMkLst>
        <pc:spChg chg="add mod">
          <ac:chgData name="Chad Pennington" userId="e3f8bf589fc28fe7" providerId="LiveId" clId="{747B73CF-79BB-4C16-9CBD-BDCBF478F43D}" dt="2023-09-27T20:36:39.202" v="12329"/>
          <ac:spMkLst>
            <pc:docMk/>
            <pc:sldMk cId="4034708245" sldId="726"/>
            <ac:spMk id="8" creationId="{75DC1DE4-7733-62FE-E922-465E9BC0079C}"/>
          </ac:spMkLst>
        </pc:spChg>
        <pc:spChg chg="add del mod">
          <ac:chgData name="Chad Pennington" userId="e3f8bf589fc28fe7" providerId="LiveId" clId="{747B73CF-79BB-4C16-9CBD-BDCBF478F43D}" dt="2023-10-02T23:08:03.797" v="19890" actId="478"/>
          <ac:spMkLst>
            <pc:docMk/>
            <pc:sldMk cId="4034708245" sldId="726"/>
            <ac:spMk id="9" creationId="{91D6D630-CFA2-58B5-7545-B614B3E75D36}"/>
          </ac:spMkLst>
        </pc:spChg>
        <pc:spChg chg="add del mod">
          <ac:chgData name="Chad Pennington" userId="e3f8bf589fc28fe7" providerId="LiveId" clId="{747B73CF-79BB-4C16-9CBD-BDCBF478F43D}" dt="2023-10-02T23:08:03.797" v="19890" actId="478"/>
          <ac:spMkLst>
            <pc:docMk/>
            <pc:sldMk cId="4034708245" sldId="726"/>
            <ac:spMk id="10" creationId="{CB8216BE-B051-C157-230C-AD2BD17BFC99}"/>
          </ac:spMkLst>
        </pc:spChg>
        <pc:spChg chg="add del mod">
          <ac:chgData name="Chad Pennington" userId="e3f8bf589fc28fe7" providerId="LiveId" clId="{747B73CF-79BB-4C16-9CBD-BDCBF478F43D}" dt="2023-10-02T23:08:06.158" v="19891" actId="478"/>
          <ac:spMkLst>
            <pc:docMk/>
            <pc:sldMk cId="4034708245" sldId="726"/>
            <ac:spMk id="11" creationId="{73E6E831-7E3C-5C1E-910D-8009E39EA315}"/>
          </ac:spMkLst>
        </pc:spChg>
        <pc:spChg chg="del mod">
          <ac:chgData name="Chad Pennington" userId="e3f8bf589fc28fe7" providerId="LiveId" clId="{747B73CF-79BB-4C16-9CBD-BDCBF478F43D}" dt="2023-10-02T23:05:54.589" v="19875" actId="478"/>
          <ac:spMkLst>
            <pc:docMk/>
            <pc:sldMk cId="4034708245" sldId="726"/>
            <ac:spMk id="30" creationId="{0273415C-520D-47AE-5221-E3C210793B2E}"/>
          </ac:spMkLst>
        </pc:spChg>
        <pc:spChg chg="del">
          <ac:chgData name="Chad Pennington" userId="e3f8bf589fc28fe7" providerId="LiveId" clId="{747B73CF-79BB-4C16-9CBD-BDCBF478F43D}" dt="2023-09-29T15:37:13.641" v="18365" actId="478"/>
          <ac:spMkLst>
            <pc:docMk/>
            <pc:sldMk cId="4034708245" sldId="726"/>
            <ac:spMk id="34" creationId="{89ABFDE3-CB4B-28A3-0F4A-2CDC448649D1}"/>
          </ac:spMkLst>
        </pc:spChg>
        <pc:picChg chg="del">
          <ac:chgData name="Chad Pennington" userId="e3f8bf589fc28fe7" providerId="LiveId" clId="{747B73CF-79BB-4C16-9CBD-BDCBF478F43D}" dt="2023-10-02T23:05:48.064" v="19874" actId="478"/>
          <ac:picMkLst>
            <pc:docMk/>
            <pc:sldMk cId="4034708245" sldId="726"/>
            <ac:picMk id="7" creationId="{5D2E77A4-C0BA-CEF7-4634-D3B5385CE8BF}"/>
          </ac:picMkLst>
        </pc:picChg>
      </pc:sldChg>
      <pc:sldChg chg="addSp delSp modSp del mod ord">
        <pc:chgData name="Chad Pennington" userId="e3f8bf589fc28fe7" providerId="LiveId" clId="{747B73CF-79BB-4C16-9CBD-BDCBF478F43D}" dt="2023-09-28T03:44:11.613" v="14956" actId="47"/>
        <pc:sldMkLst>
          <pc:docMk/>
          <pc:sldMk cId="2318348772" sldId="730"/>
        </pc:sldMkLst>
        <pc:spChg chg="add mod">
          <ac:chgData name="Chad Pennington" userId="e3f8bf589fc28fe7" providerId="LiveId" clId="{747B73CF-79BB-4C16-9CBD-BDCBF478F43D}" dt="2023-09-28T03:35:07.429" v="14659" actId="20577"/>
          <ac:spMkLst>
            <pc:docMk/>
            <pc:sldMk cId="2318348772" sldId="730"/>
            <ac:spMk id="5" creationId="{00D365D7-0A64-7D03-AB6C-D40626492AAB}"/>
          </ac:spMkLst>
        </pc:spChg>
        <pc:spChg chg="add del mod">
          <ac:chgData name="Chad Pennington" userId="e3f8bf589fc28fe7" providerId="LiveId" clId="{747B73CF-79BB-4C16-9CBD-BDCBF478F43D}" dt="2023-09-25T02:59:25.521" v="1184"/>
          <ac:spMkLst>
            <pc:docMk/>
            <pc:sldMk cId="2318348772" sldId="730"/>
            <ac:spMk id="7" creationId="{0EC7587C-FE33-16C4-A7E8-604BDA249340}"/>
          </ac:spMkLst>
        </pc:spChg>
        <pc:spChg chg="add mod">
          <ac:chgData name="Chad Pennington" userId="e3f8bf589fc28fe7" providerId="LiveId" clId="{747B73CF-79BB-4C16-9CBD-BDCBF478F43D}" dt="2023-09-28T01:15:43.600" v="14248"/>
          <ac:spMkLst>
            <pc:docMk/>
            <pc:sldMk cId="2318348772" sldId="730"/>
            <ac:spMk id="8" creationId="{39C307C7-DF72-B732-868D-3ACFCE2111CD}"/>
          </ac:spMkLst>
        </pc:spChg>
        <pc:spChg chg="add del mod">
          <ac:chgData name="Chad Pennington" userId="e3f8bf589fc28fe7" providerId="LiveId" clId="{747B73CF-79BB-4C16-9CBD-BDCBF478F43D}" dt="2023-09-25T02:59:25.521" v="1184"/>
          <ac:spMkLst>
            <pc:docMk/>
            <pc:sldMk cId="2318348772" sldId="730"/>
            <ac:spMk id="8" creationId="{F80789BC-AE44-A3EF-8E35-FDFFC80AC9D9}"/>
          </ac:spMkLst>
        </pc:spChg>
        <pc:spChg chg="add del mod">
          <ac:chgData name="Chad Pennington" userId="e3f8bf589fc28fe7" providerId="LiveId" clId="{747B73CF-79BB-4C16-9CBD-BDCBF478F43D}" dt="2023-09-25T02:59:25.521" v="1184"/>
          <ac:spMkLst>
            <pc:docMk/>
            <pc:sldMk cId="2318348772" sldId="730"/>
            <ac:spMk id="9" creationId="{40487696-44F1-5ACC-3DD8-AB8243B3D274}"/>
          </ac:spMkLst>
        </pc:spChg>
        <pc:spChg chg="add del mod">
          <ac:chgData name="Chad Pennington" userId="e3f8bf589fc28fe7" providerId="LiveId" clId="{747B73CF-79BB-4C16-9CBD-BDCBF478F43D}" dt="2023-09-25T02:59:25.521" v="1184"/>
          <ac:spMkLst>
            <pc:docMk/>
            <pc:sldMk cId="2318348772" sldId="730"/>
            <ac:spMk id="10" creationId="{77916826-B7F6-B7C8-5346-6EFEA12D1D67}"/>
          </ac:spMkLst>
        </pc:spChg>
        <pc:spChg chg="add del mod">
          <ac:chgData name="Chad Pennington" userId="e3f8bf589fc28fe7" providerId="LiveId" clId="{747B73CF-79BB-4C16-9CBD-BDCBF478F43D}" dt="2023-09-25T02:59:25.521" v="1184"/>
          <ac:spMkLst>
            <pc:docMk/>
            <pc:sldMk cId="2318348772" sldId="730"/>
            <ac:spMk id="11" creationId="{99CE2EE7-DF32-FBAC-BDEE-BB364F963A01}"/>
          </ac:spMkLst>
        </pc:spChg>
        <pc:picChg chg="add del mod">
          <ac:chgData name="Chad Pennington" userId="e3f8bf589fc28fe7" providerId="LiveId" clId="{747B73CF-79BB-4C16-9CBD-BDCBF478F43D}" dt="2023-09-28T01:15:39.496" v="14247"/>
          <ac:picMkLst>
            <pc:docMk/>
            <pc:sldMk cId="2318348772" sldId="730"/>
            <ac:picMk id="7" creationId="{3EF194C0-FA99-93E7-CA8F-CCF949F9EB30}"/>
          </ac:picMkLst>
        </pc:picChg>
      </pc:sldChg>
      <pc:sldChg chg="addSp delSp modSp new del mod ord">
        <pc:chgData name="Chad Pennington" userId="e3f8bf589fc28fe7" providerId="LiveId" clId="{747B73CF-79BB-4C16-9CBD-BDCBF478F43D}" dt="2023-09-28T03:20:30.703" v="14461" actId="47"/>
        <pc:sldMkLst>
          <pc:docMk/>
          <pc:sldMk cId="3653202924" sldId="731"/>
        </pc:sldMkLst>
        <pc:spChg chg="mod">
          <ac:chgData name="Chad Pennington" userId="e3f8bf589fc28fe7" providerId="LiveId" clId="{747B73CF-79BB-4C16-9CBD-BDCBF478F43D}" dt="2023-09-27T20:10:48.434" v="11949" actId="1076"/>
          <ac:spMkLst>
            <pc:docMk/>
            <pc:sldMk cId="3653202924" sldId="731"/>
            <ac:spMk id="2" creationId="{26D6D89B-8EEE-EF70-35A0-11B6FA6B14F5}"/>
          </ac:spMkLst>
        </pc:spChg>
        <pc:spChg chg="mod">
          <ac:chgData name="Chad Pennington" userId="e3f8bf589fc28fe7" providerId="LiveId" clId="{747B73CF-79BB-4C16-9CBD-BDCBF478F43D}" dt="2023-09-25T02:57:09.353" v="1040" actId="20577"/>
          <ac:spMkLst>
            <pc:docMk/>
            <pc:sldMk cId="3653202924" sldId="731"/>
            <ac:spMk id="3" creationId="{3C3B0CCE-F000-DAB5-909C-C6FE907B3240}"/>
          </ac:spMkLst>
        </pc:spChg>
        <pc:spChg chg="del mod">
          <ac:chgData name="Chad Pennington" userId="e3f8bf589fc28fe7" providerId="LiveId" clId="{747B73CF-79BB-4C16-9CBD-BDCBF478F43D}" dt="2023-09-27T19:40:58.347" v="11664" actId="478"/>
          <ac:spMkLst>
            <pc:docMk/>
            <pc:sldMk cId="3653202924" sldId="731"/>
            <ac:spMk id="4" creationId="{18690392-B959-50BE-B5D3-082DC9B04CBC}"/>
          </ac:spMkLst>
        </pc:spChg>
        <pc:spChg chg="add mod">
          <ac:chgData name="Chad Pennington" userId="e3f8bf589fc28fe7" providerId="LiveId" clId="{747B73CF-79BB-4C16-9CBD-BDCBF478F43D}" dt="2023-09-25T05:26:33.158" v="2313" actId="14100"/>
          <ac:spMkLst>
            <pc:docMk/>
            <pc:sldMk cId="3653202924" sldId="731"/>
            <ac:spMk id="6" creationId="{27975FEF-45FD-A3DF-9455-E8BF7B4D34E9}"/>
          </ac:spMkLst>
        </pc:spChg>
        <pc:spChg chg="add mod">
          <ac:chgData name="Chad Pennington" userId="e3f8bf589fc28fe7" providerId="LiveId" clId="{747B73CF-79BB-4C16-9CBD-BDCBF478F43D}" dt="2023-09-25T03:07:53.218" v="1655" actId="1076"/>
          <ac:spMkLst>
            <pc:docMk/>
            <pc:sldMk cId="3653202924" sldId="731"/>
            <ac:spMk id="7" creationId="{5A4F9441-3B00-8492-FEB7-459428CC4840}"/>
          </ac:spMkLst>
        </pc:spChg>
        <pc:spChg chg="add mod">
          <ac:chgData name="Chad Pennington" userId="e3f8bf589fc28fe7" providerId="LiveId" clId="{747B73CF-79BB-4C16-9CBD-BDCBF478F43D}" dt="2023-09-25T05:28:34.191" v="2429" actId="20577"/>
          <ac:spMkLst>
            <pc:docMk/>
            <pc:sldMk cId="3653202924" sldId="731"/>
            <ac:spMk id="8" creationId="{0415C62E-0E5B-AF88-673D-2CA36C4C81B7}"/>
          </ac:spMkLst>
        </pc:spChg>
        <pc:spChg chg="add mod">
          <ac:chgData name="Chad Pennington" userId="e3f8bf589fc28fe7" providerId="LiveId" clId="{747B73CF-79BB-4C16-9CBD-BDCBF478F43D}" dt="2023-09-28T02:28:40.658" v="14279" actId="1076"/>
          <ac:spMkLst>
            <pc:docMk/>
            <pc:sldMk cId="3653202924" sldId="731"/>
            <ac:spMk id="9" creationId="{AF502A00-D6A0-5433-9A34-A5E4908FE4E4}"/>
          </ac:spMkLst>
        </pc:spChg>
        <pc:spChg chg="add mod">
          <ac:chgData name="Chad Pennington" userId="e3f8bf589fc28fe7" providerId="LiveId" clId="{747B73CF-79BB-4C16-9CBD-BDCBF478F43D}" dt="2023-09-25T03:07:48.290" v="1654" actId="1076"/>
          <ac:spMkLst>
            <pc:docMk/>
            <pc:sldMk cId="3653202924" sldId="731"/>
            <ac:spMk id="10" creationId="{7CFD82A9-AB9B-D382-232B-7FAE47D8E9B6}"/>
          </ac:spMkLst>
        </pc:spChg>
        <pc:spChg chg="add del mod">
          <ac:chgData name="Chad Pennington" userId="e3f8bf589fc28fe7" providerId="LiveId" clId="{747B73CF-79BB-4C16-9CBD-BDCBF478F43D}" dt="2023-09-25T02:59:51.235" v="1191"/>
          <ac:spMkLst>
            <pc:docMk/>
            <pc:sldMk cId="3653202924" sldId="731"/>
            <ac:spMk id="11" creationId="{04C4F91B-EC49-CC8F-C50F-09BF3FD56388}"/>
          </ac:spMkLst>
        </pc:spChg>
        <pc:spChg chg="add mod">
          <ac:chgData name="Chad Pennington" userId="e3f8bf589fc28fe7" providerId="LiveId" clId="{747B73CF-79BB-4C16-9CBD-BDCBF478F43D}" dt="2023-09-27T19:40:58.498" v="11665"/>
          <ac:spMkLst>
            <pc:docMk/>
            <pc:sldMk cId="3653202924" sldId="731"/>
            <ac:spMk id="11" creationId="{8E8E92BB-7F5D-2464-C013-38210D156D54}"/>
          </ac:spMkLst>
        </pc:spChg>
        <pc:picChg chg="add mod">
          <ac:chgData name="Chad Pennington" userId="e3f8bf589fc28fe7" providerId="LiveId" clId="{747B73CF-79BB-4C16-9CBD-BDCBF478F43D}" dt="2023-09-25T05:25:20.960" v="2294" actId="14100"/>
          <ac:picMkLst>
            <pc:docMk/>
            <pc:sldMk cId="3653202924" sldId="731"/>
            <ac:picMk id="12" creationId="{99F369A9-F705-8683-FCC9-8C0D3968E411}"/>
          </ac:picMkLst>
        </pc:picChg>
        <pc:picChg chg="add mod">
          <ac:chgData name="Chad Pennington" userId="e3f8bf589fc28fe7" providerId="LiveId" clId="{747B73CF-79BB-4C16-9CBD-BDCBF478F43D}" dt="2023-09-25T03:08:33.929" v="1664" actId="14100"/>
          <ac:picMkLst>
            <pc:docMk/>
            <pc:sldMk cId="3653202924" sldId="731"/>
            <ac:picMk id="13" creationId="{EE5378D1-176E-D30F-5B9B-0E7E62A97A59}"/>
          </ac:picMkLst>
        </pc:picChg>
        <pc:picChg chg="add del mod">
          <ac:chgData name="Chad Pennington" userId="e3f8bf589fc28fe7" providerId="LiveId" clId="{747B73CF-79BB-4C16-9CBD-BDCBF478F43D}" dt="2023-09-25T05:22:06.234" v="2109" actId="21"/>
          <ac:picMkLst>
            <pc:docMk/>
            <pc:sldMk cId="3653202924" sldId="731"/>
            <ac:picMk id="14" creationId="{28B14E8B-65E4-464F-B211-2043BC3BD3FA}"/>
          </ac:picMkLst>
        </pc:picChg>
        <pc:picChg chg="add mod">
          <ac:chgData name="Chad Pennington" userId="e3f8bf589fc28fe7" providerId="LiveId" clId="{747B73CF-79BB-4C16-9CBD-BDCBF478F43D}" dt="2023-09-25T05:25:22.339" v="2295" actId="1076"/>
          <ac:picMkLst>
            <pc:docMk/>
            <pc:sldMk cId="3653202924" sldId="731"/>
            <ac:picMk id="15" creationId="{4BD93E4A-0D64-E054-032E-5209075C4A51}"/>
          </ac:picMkLst>
        </pc:picChg>
      </pc:sldChg>
      <pc:sldChg chg="addSp delSp modSp new del mod">
        <pc:chgData name="Chad Pennington" userId="e3f8bf589fc28fe7" providerId="LiveId" clId="{747B73CF-79BB-4C16-9CBD-BDCBF478F43D}" dt="2023-09-25T05:31:34.084" v="2457" actId="47"/>
        <pc:sldMkLst>
          <pc:docMk/>
          <pc:sldMk cId="3012547988" sldId="732"/>
        </pc:sldMkLst>
        <pc:spChg chg="del mod">
          <ac:chgData name="Chad Pennington" userId="e3f8bf589fc28fe7" providerId="LiveId" clId="{747B73CF-79BB-4C16-9CBD-BDCBF478F43D}" dt="2023-09-25T03:15:54.516" v="1898" actId="478"/>
          <ac:spMkLst>
            <pc:docMk/>
            <pc:sldMk cId="3012547988" sldId="732"/>
            <ac:spMk id="2" creationId="{802B75ED-AF82-640E-680E-5FC0D116E923}"/>
          </ac:spMkLst>
        </pc:spChg>
        <pc:spChg chg="mod">
          <ac:chgData name="Chad Pennington" userId="e3f8bf589fc28fe7" providerId="LiveId" clId="{747B73CF-79BB-4C16-9CBD-BDCBF478F43D}" dt="2023-09-25T03:16:22.827" v="1944" actId="20577"/>
          <ac:spMkLst>
            <pc:docMk/>
            <pc:sldMk cId="3012547988" sldId="732"/>
            <ac:spMk id="3" creationId="{0B583B08-C406-C8F4-D36A-B49AB421C581}"/>
          </ac:spMkLst>
        </pc:spChg>
        <pc:spChg chg="mod">
          <ac:chgData name="Chad Pennington" userId="e3f8bf589fc28fe7" providerId="LiveId" clId="{747B73CF-79BB-4C16-9CBD-BDCBF478F43D}" dt="2023-09-25T03:11:09.800" v="1878" actId="20577"/>
          <ac:spMkLst>
            <pc:docMk/>
            <pc:sldMk cId="3012547988" sldId="732"/>
            <ac:spMk id="4" creationId="{95D505B6-90B1-6BC6-6497-3DE44971E7F3}"/>
          </ac:spMkLst>
        </pc:spChg>
        <pc:spChg chg="add mod">
          <ac:chgData name="Chad Pennington" userId="e3f8bf589fc28fe7" providerId="LiveId" clId="{747B73CF-79BB-4C16-9CBD-BDCBF478F43D}" dt="2023-09-25T03:15:54.516" v="1898" actId="478"/>
          <ac:spMkLst>
            <pc:docMk/>
            <pc:sldMk cId="3012547988" sldId="732"/>
            <ac:spMk id="7" creationId="{60CCCD4B-DA3B-100A-FCBE-FD978095F92E}"/>
          </ac:spMkLst>
        </pc:spChg>
        <pc:spChg chg="add mod">
          <ac:chgData name="Chad Pennington" userId="e3f8bf589fc28fe7" providerId="LiveId" clId="{747B73CF-79BB-4C16-9CBD-BDCBF478F43D}" dt="2023-09-25T03:15:56.196" v="1899"/>
          <ac:spMkLst>
            <pc:docMk/>
            <pc:sldMk cId="3012547988" sldId="732"/>
            <ac:spMk id="12" creationId="{4F052963-C379-D327-4F5C-CCBEB6F41C01}"/>
          </ac:spMkLst>
        </pc:spChg>
        <pc:picChg chg="add mod">
          <ac:chgData name="Chad Pennington" userId="e3f8bf589fc28fe7" providerId="LiveId" clId="{747B73CF-79BB-4C16-9CBD-BDCBF478F43D}" dt="2023-09-25T03:15:56.196" v="1899"/>
          <ac:picMkLst>
            <pc:docMk/>
            <pc:sldMk cId="3012547988" sldId="732"/>
            <ac:picMk id="8" creationId="{0A4D712D-F1AB-92A9-4BDE-C703C9692B82}"/>
          </ac:picMkLst>
        </pc:picChg>
        <pc:picChg chg="add mod">
          <ac:chgData name="Chad Pennington" userId="e3f8bf589fc28fe7" providerId="LiveId" clId="{747B73CF-79BB-4C16-9CBD-BDCBF478F43D}" dt="2023-09-25T03:15:56.196" v="1899"/>
          <ac:picMkLst>
            <pc:docMk/>
            <pc:sldMk cId="3012547988" sldId="732"/>
            <ac:picMk id="9" creationId="{45384486-8BF0-DF4B-E314-DAEB9C7E9368}"/>
          </ac:picMkLst>
        </pc:picChg>
        <pc:picChg chg="add mod">
          <ac:chgData name="Chad Pennington" userId="e3f8bf589fc28fe7" providerId="LiveId" clId="{747B73CF-79BB-4C16-9CBD-BDCBF478F43D}" dt="2023-09-25T03:15:56.196" v="1899"/>
          <ac:picMkLst>
            <pc:docMk/>
            <pc:sldMk cId="3012547988" sldId="732"/>
            <ac:picMk id="10" creationId="{EA1CCF95-D96E-955A-9CCC-1F7DFCC3586E}"/>
          </ac:picMkLst>
        </pc:picChg>
        <pc:picChg chg="add mod">
          <ac:chgData name="Chad Pennington" userId="e3f8bf589fc28fe7" providerId="LiveId" clId="{747B73CF-79BB-4C16-9CBD-BDCBF478F43D}" dt="2023-09-25T03:15:56.196" v="1899"/>
          <ac:picMkLst>
            <pc:docMk/>
            <pc:sldMk cId="3012547988" sldId="732"/>
            <ac:picMk id="11" creationId="{B62C43BA-17BE-CB0B-D518-6EF6EE936759}"/>
          </ac:picMkLst>
        </pc:picChg>
        <pc:picChg chg="add mod">
          <ac:chgData name="Chad Pennington" userId="e3f8bf589fc28fe7" providerId="LiveId" clId="{747B73CF-79BB-4C16-9CBD-BDCBF478F43D}" dt="2023-09-25T03:15:56.196" v="1899"/>
          <ac:picMkLst>
            <pc:docMk/>
            <pc:sldMk cId="3012547988" sldId="732"/>
            <ac:picMk id="13" creationId="{BBAD0FB4-045D-DC81-43EC-20AA9BE5AFDF}"/>
          </ac:picMkLst>
        </pc:picChg>
      </pc:sldChg>
      <pc:sldChg chg="addSp delSp modSp add mod modNotesTx">
        <pc:chgData name="Chad Pennington" userId="e3f8bf589fc28fe7" providerId="LiveId" clId="{747B73CF-79BB-4C16-9CBD-BDCBF478F43D}" dt="2023-10-02T21:29:10.210" v="19502"/>
        <pc:sldMkLst>
          <pc:docMk/>
          <pc:sldMk cId="40629025" sldId="733"/>
        </pc:sldMkLst>
        <pc:spChg chg="mod">
          <ac:chgData name="Chad Pennington" userId="e3f8bf589fc28fe7" providerId="LiveId" clId="{747B73CF-79BB-4C16-9CBD-BDCBF478F43D}" dt="2023-09-25T03:16:54.476" v="1948" actId="20577"/>
          <ac:spMkLst>
            <pc:docMk/>
            <pc:sldMk cId="40629025" sldId="733"/>
            <ac:spMk id="2" creationId="{802B75ED-AF82-640E-680E-5FC0D116E923}"/>
          </ac:spMkLst>
        </pc:spChg>
        <pc:spChg chg="mod">
          <ac:chgData name="Chad Pennington" userId="e3f8bf589fc28fe7" providerId="LiveId" clId="{747B73CF-79BB-4C16-9CBD-BDCBF478F43D}" dt="2023-09-27T21:23:27.870" v="13579" actId="20577"/>
          <ac:spMkLst>
            <pc:docMk/>
            <pc:sldMk cId="40629025" sldId="733"/>
            <ac:spMk id="4" creationId="{95D505B6-90B1-6BC6-6497-3DE44971E7F3}"/>
          </ac:spMkLst>
        </pc:spChg>
        <pc:spChg chg="add mod">
          <ac:chgData name="Chad Pennington" userId="e3f8bf589fc28fe7" providerId="LiveId" clId="{747B73CF-79BB-4C16-9CBD-BDCBF478F43D}" dt="2023-09-28T03:58:43.056" v="15055" actId="1076"/>
          <ac:spMkLst>
            <pc:docMk/>
            <pc:sldMk cId="40629025" sldId="733"/>
            <ac:spMk id="6" creationId="{0559EA7A-6483-E734-D7A3-A3D7AB6DB900}"/>
          </ac:spMkLst>
        </pc:spChg>
        <pc:spChg chg="add del mod ord">
          <ac:chgData name="Chad Pennington" userId="e3f8bf589fc28fe7" providerId="LiveId" clId="{747B73CF-79BB-4C16-9CBD-BDCBF478F43D}" dt="2023-09-28T05:12:00.785" v="15954" actId="478"/>
          <ac:spMkLst>
            <pc:docMk/>
            <pc:sldMk cId="40629025" sldId="733"/>
            <ac:spMk id="8" creationId="{5EAA25EF-AEAF-FDA3-7FC3-5D210C8591EE}"/>
          </ac:spMkLst>
        </pc:spChg>
        <pc:spChg chg="add mod">
          <ac:chgData name="Chad Pennington" userId="e3f8bf589fc28fe7" providerId="LiveId" clId="{747B73CF-79BB-4C16-9CBD-BDCBF478F43D}" dt="2023-09-28T05:28:58.873" v="15989" actId="20577"/>
          <ac:spMkLst>
            <pc:docMk/>
            <pc:sldMk cId="40629025" sldId="733"/>
            <ac:spMk id="11" creationId="{0C3325A1-DAB8-68B5-A21B-24E3331BC547}"/>
          </ac:spMkLst>
        </pc:spChg>
        <pc:spChg chg="add mod">
          <ac:chgData name="Chad Pennington" userId="e3f8bf589fc28fe7" providerId="LiveId" clId="{747B73CF-79BB-4C16-9CBD-BDCBF478F43D}" dt="2023-10-02T21:29:10.210" v="19502"/>
          <ac:spMkLst>
            <pc:docMk/>
            <pc:sldMk cId="40629025" sldId="733"/>
            <ac:spMk id="12" creationId="{3AF51B4C-9DF3-D716-06E0-C47AE368EBD5}"/>
          </ac:spMkLst>
        </pc:spChg>
        <pc:picChg chg="add mod">
          <ac:chgData name="Chad Pennington" userId="e3f8bf589fc28fe7" providerId="LiveId" clId="{747B73CF-79BB-4C16-9CBD-BDCBF478F43D}" dt="2023-09-27T21:23:54.909" v="13587" actId="1076"/>
          <ac:picMkLst>
            <pc:docMk/>
            <pc:sldMk cId="40629025" sldId="733"/>
            <ac:picMk id="7" creationId="{9A513BE9-D0E7-0660-0167-CD2BAC431974}"/>
          </ac:picMkLst>
        </pc:picChg>
        <pc:picChg chg="add del mod">
          <ac:chgData name="Chad Pennington" userId="e3f8bf589fc28fe7" providerId="LiveId" clId="{747B73CF-79BB-4C16-9CBD-BDCBF478F43D}" dt="2023-09-28T05:11:58.015" v="15953" actId="478"/>
          <ac:picMkLst>
            <pc:docMk/>
            <pc:sldMk cId="40629025" sldId="733"/>
            <ac:picMk id="9" creationId="{5008DF72-6C49-0111-A204-6F0306C67747}"/>
          </ac:picMkLst>
        </pc:picChg>
        <pc:picChg chg="add del mod">
          <ac:chgData name="Chad Pennington" userId="e3f8bf589fc28fe7" providerId="LiveId" clId="{747B73CF-79BB-4C16-9CBD-BDCBF478F43D}" dt="2023-10-02T21:29:09.943" v="19501" actId="478"/>
          <ac:picMkLst>
            <pc:docMk/>
            <pc:sldMk cId="40629025" sldId="733"/>
            <ac:picMk id="10" creationId="{21B8DFE7-39D5-AE19-8213-60F523C14B47}"/>
          </ac:picMkLst>
        </pc:picChg>
        <pc:picChg chg="add del mod">
          <ac:chgData name="Chad Pennington" userId="e3f8bf589fc28fe7" providerId="LiveId" clId="{747B73CF-79BB-4C16-9CBD-BDCBF478F43D}" dt="2023-09-26T04:31:58.250" v="6583" actId="478"/>
          <ac:picMkLst>
            <pc:docMk/>
            <pc:sldMk cId="40629025" sldId="733"/>
            <ac:picMk id="12" creationId="{C27372A1-3084-89F6-BA3E-BAFE54970DCF}"/>
          </ac:picMkLst>
        </pc:picChg>
      </pc:sldChg>
      <pc:sldChg chg="addSp delSp modSp add del mod">
        <pc:chgData name="Chad Pennington" userId="e3f8bf589fc28fe7" providerId="LiveId" clId="{747B73CF-79BB-4C16-9CBD-BDCBF478F43D}" dt="2023-09-27T21:27:50.430" v="13630" actId="47"/>
        <pc:sldMkLst>
          <pc:docMk/>
          <pc:sldMk cId="2012492375" sldId="734"/>
        </pc:sldMkLst>
        <pc:spChg chg="del">
          <ac:chgData name="Chad Pennington" userId="e3f8bf589fc28fe7" providerId="LiveId" clId="{747B73CF-79BB-4C16-9CBD-BDCBF478F43D}" dt="2023-09-25T05:45:54.340" v="2674" actId="478"/>
          <ac:spMkLst>
            <pc:docMk/>
            <pc:sldMk cId="2012492375" sldId="734"/>
            <ac:spMk id="2" creationId="{802B75ED-AF82-640E-680E-5FC0D116E923}"/>
          </ac:spMkLst>
        </pc:spChg>
        <pc:spChg chg="mod">
          <ac:chgData name="Chad Pennington" userId="e3f8bf589fc28fe7" providerId="LiveId" clId="{747B73CF-79BB-4C16-9CBD-BDCBF478F43D}" dt="2023-09-25T05:45:49.382" v="2673" actId="6549"/>
          <ac:spMkLst>
            <pc:docMk/>
            <pc:sldMk cId="2012492375" sldId="734"/>
            <ac:spMk id="3" creationId="{0B583B08-C406-C8F4-D36A-B49AB421C581}"/>
          </ac:spMkLst>
        </pc:spChg>
        <pc:spChg chg="add del mod">
          <ac:chgData name="Chad Pennington" userId="e3f8bf589fc28fe7" providerId="LiveId" clId="{747B73CF-79BB-4C16-9CBD-BDCBF478F43D}" dt="2023-09-25T05:46:04.194" v="2681" actId="20577"/>
          <ac:spMkLst>
            <pc:docMk/>
            <pc:sldMk cId="2012492375" sldId="734"/>
            <ac:spMk id="7" creationId="{5D90DD40-E3C2-CC5E-6ACE-342532376772}"/>
          </ac:spMkLst>
        </pc:spChg>
        <pc:spChg chg="add mod">
          <ac:chgData name="Chad Pennington" userId="e3f8bf589fc28fe7" providerId="LiveId" clId="{747B73CF-79BB-4C16-9CBD-BDCBF478F43D}" dt="2023-09-27T14:49:57.689" v="10952" actId="20577"/>
          <ac:spMkLst>
            <pc:docMk/>
            <pc:sldMk cId="2012492375" sldId="734"/>
            <ac:spMk id="9" creationId="{90494465-5977-78F6-2753-C8E27E6F0C0F}"/>
          </ac:spMkLst>
        </pc:spChg>
      </pc:sldChg>
      <pc:sldChg chg="addSp delSp modSp add mod">
        <pc:chgData name="Chad Pennington" userId="e3f8bf589fc28fe7" providerId="LiveId" clId="{747B73CF-79BB-4C16-9CBD-BDCBF478F43D}" dt="2023-10-02T23:40:52.942" v="20231" actId="20577"/>
        <pc:sldMkLst>
          <pc:docMk/>
          <pc:sldMk cId="3498490131" sldId="735"/>
        </pc:sldMkLst>
        <pc:spChg chg="mod">
          <ac:chgData name="Chad Pennington" userId="e3f8bf589fc28fe7" providerId="LiveId" clId="{747B73CF-79BB-4C16-9CBD-BDCBF478F43D}" dt="2023-10-02T23:40:52.942" v="20231" actId="20577"/>
          <ac:spMkLst>
            <pc:docMk/>
            <pc:sldMk cId="3498490131" sldId="735"/>
            <ac:spMk id="2" creationId="{26D6D89B-8EEE-EF70-35A0-11B6FA6B14F5}"/>
          </ac:spMkLst>
        </pc:spChg>
        <pc:spChg chg="del">
          <ac:chgData name="Chad Pennington" userId="e3f8bf589fc28fe7" providerId="LiveId" clId="{747B73CF-79BB-4C16-9CBD-BDCBF478F43D}" dt="2023-09-25T05:29:41.590" v="2436" actId="478"/>
          <ac:spMkLst>
            <pc:docMk/>
            <pc:sldMk cId="3498490131" sldId="735"/>
            <ac:spMk id="4" creationId="{18690392-B959-50BE-B5D3-082DC9B04CBC}"/>
          </ac:spMkLst>
        </pc:spChg>
        <pc:spChg chg="add mod">
          <ac:chgData name="Chad Pennington" userId="e3f8bf589fc28fe7" providerId="LiveId" clId="{747B73CF-79BB-4C16-9CBD-BDCBF478F43D}" dt="2023-09-28T01:15:45.294" v="14249"/>
          <ac:spMkLst>
            <pc:docMk/>
            <pc:sldMk cId="3498490131" sldId="735"/>
            <ac:spMk id="4" creationId="{C5A6493B-63C8-85C7-0ABF-1B283E604FDB}"/>
          </ac:spMkLst>
        </pc:spChg>
        <pc:spChg chg="del">
          <ac:chgData name="Chad Pennington" userId="e3f8bf589fc28fe7" providerId="LiveId" clId="{747B73CF-79BB-4C16-9CBD-BDCBF478F43D}" dt="2023-09-25T05:29:41.590" v="2436" actId="478"/>
          <ac:spMkLst>
            <pc:docMk/>
            <pc:sldMk cId="3498490131" sldId="735"/>
            <ac:spMk id="5" creationId="{C6871312-90F2-4D48-6710-555F97052E98}"/>
          </ac:spMkLst>
        </pc:spChg>
        <pc:spChg chg="del">
          <ac:chgData name="Chad Pennington" userId="e3f8bf589fc28fe7" providerId="LiveId" clId="{747B73CF-79BB-4C16-9CBD-BDCBF478F43D}" dt="2023-09-25T05:29:41.590" v="2436" actId="478"/>
          <ac:spMkLst>
            <pc:docMk/>
            <pc:sldMk cId="3498490131" sldId="735"/>
            <ac:spMk id="6" creationId="{27975FEF-45FD-A3DF-9455-E8BF7B4D34E9}"/>
          </ac:spMkLst>
        </pc:spChg>
        <pc:spChg chg="mod">
          <ac:chgData name="Chad Pennington" userId="e3f8bf589fc28fe7" providerId="LiveId" clId="{747B73CF-79BB-4C16-9CBD-BDCBF478F43D}" dt="2023-09-26T05:22:40.545" v="7397" actId="20577"/>
          <ac:spMkLst>
            <pc:docMk/>
            <pc:sldMk cId="3498490131" sldId="735"/>
            <ac:spMk id="8" creationId="{0415C62E-0E5B-AF88-673D-2CA36C4C81B7}"/>
          </ac:spMkLst>
        </pc:spChg>
        <pc:spChg chg="del">
          <ac:chgData name="Chad Pennington" userId="e3f8bf589fc28fe7" providerId="LiveId" clId="{747B73CF-79BB-4C16-9CBD-BDCBF478F43D}" dt="2023-09-25T05:29:41.590" v="2436" actId="478"/>
          <ac:spMkLst>
            <pc:docMk/>
            <pc:sldMk cId="3498490131" sldId="735"/>
            <ac:spMk id="9" creationId="{AF502A00-D6A0-5433-9A34-A5E4908FE4E4}"/>
          </ac:spMkLst>
        </pc:spChg>
        <pc:spChg chg="del">
          <ac:chgData name="Chad Pennington" userId="e3f8bf589fc28fe7" providerId="LiveId" clId="{747B73CF-79BB-4C16-9CBD-BDCBF478F43D}" dt="2023-09-25T05:29:41.590" v="2436" actId="478"/>
          <ac:spMkLst>
            <pc:docMk/>
            <pc:sldMk cId="3498490131" sldId="735"/>
            <ac:spMk id="10" creationId="{7CFD82A9-AB9B-D382-232B-7FAE47D8E9B6}"/>
          </ac:spMkLst>
        </pc:spChg>
        <pc:picChg chg="del">
          <ac:chgData name="Chad Pennington" userId="e3f8bf589fc28fe7" providerId="LiveId" clId="{747B73CF-79BB-4C16-9CBD-BDCBF478F43D}" dt="2023-09-25T05:29:41.590" v="2436" actId="478"/>
          <ac:picMkLst>
            <pc:docMk/>
            <pc:sldMk cId="3498490131" sldId="735"/>
            <ac:picMk id="12" creationId="{99F369A9-F705-8683-FCC9-8C0D3968E411}"/>
          </ac:picMkLst>
        </pc:picChg>
        <pc:picChg chg="del">
          <ac:chgData name="Chad Pennington" userId="e3f8bf589fc28fe7" providerId="LiveId" clId="{747B73CF-79BB-4C16-9CBD-BDCBF478F43D}" dt="2023-09-25T05:29:41.590" v="2436" actId="478"/>
          <ac:picMkLst>
            <pc:docMk/>
            <pc:sldMk cId="3498490131" sldId="735"/>
            <ac:picMk id="13" creationId="{EE5378D1-176E-D30F-5B9B-0E7E62A97A59}"/>
          </ac:picMkLst>
        </pc:picChg>
        <pc:picChg chg="del">
          <ac:chgData name="Chad Pennington" userId="e3f8bf589fc28fe7" providerId="LiveId" clId="{747B73CF-79BB-4C16-9CBD-BDCBF478F43D}" dt="2023-09-25T05:29:41.590" v="2436" actId="478"/>
          <ac:picMkLst>
            <pc:docMk/>
            <pc:sldMk cId="3498490131" sldId="735"/>
            <ac:picMk id="15" creationId="{4BD93E4A-0D64-E054-032E-5209075C4A51}"/>
          </ac:picMkLst>
        </pc:picChg>
      </pc:sldChg>
      <pc:sldChg chg="addSp delSp modSp add del mod">
        <pc:chgData name="Chad Pennington" userId="e3f8bf589fc28fe7" providerId="LiveId" clId="{747B73CF-79BB-4C16-9CBD-BDCBF478F43D}" dt="2023-09-28T03:29:29.446" v="14543" actId="47"/>
        <pc:sldMkLst>
          <pc:docMk/>
          <pc:sldMk cId="294019604" sldId="736"/>
        </pc:sldMkLst>
        <pc:spChg chg="mod">
          <ac:chgData name="Chad Pennington" userId="e3f8bf589fc28fe7" providerId="LiveId" clId="{747B73CF-79BB-4C16-9CBD-BDCBF478F43D}" dt="2023-09-28T02:40:21.526" v="14318" actId="20577"/>
          <ac:spMkLst>
            <pc:docMk/>
            <pc:sldMk cId="294019604" sldId="736"/>
            <ac:spMk id="2" creationId="{26D6D89B-8EEE-EF70-35A0-11B6FA6B14F5}"/>
          </ac:spMkLst>
        </pc:spChg>
        <pc:spChg chg="mod">
          <ac:chgData name="Chad Pennington" userId="e3f8bf589fc28fe7" providerId="LiveId" clId="{747B73CF-79BB-4C16-9CBD-BDCBF478F43D}" dt="2023-09-27T19:40:52.956" v="11663" actId="20577"/>
          <ac:spMkLst>
            <pc:docMk/>
            <pc:sldMk cId="294019604" sldId="736"/>
            <ac:spMk id="4" creationId="{18690392-B959-50BE-B5D3-082DC9B04CBC}"/>
          </ac:spMkLst>
        </pc:spChg>
        <pc:spChg chg="add del mod">
          <ac:chgData name="Chad Pennington" userId="e3f8bf589fc28fe7" providerId="LiveId" clId="{747B73CF-79BB-4C16-9CBD-BDCBF478F43D}" dt="2023-09-27T20:10:57.579" v="11953"/>
          <ac:spMkLst>
            <pc:docMk/>
            <pc:sldMk cId="294019604" sldId="736"/>
            <ac:spMk id="5" creationId="{63E015AE-BE5E-6FA3-7714-3F2216207BBA}"/>
          </ac:spMkLst>
        </pc:spChg>
        <pc:spChg chg="add del mod">
          <ac:chgData name="Chad Pennington" userId="e3f8bf589fc28fe7" providerId="LiveId" clId="{747B73CF-79BB-4C16-9CBD-BDCBF478F43D}" dt="2023-09-28T01:15:48.387" v="14251"/>
          <ac:spMkLst>
            <pc:docMk/>
            <pc:sldMk cId="294019604" sldId="736"/>
            <ac:spMk id="5" creationId="{7FB1FA4C-7B7E-08BA-0390-2AA766930003}"/>
          </ac:spMkLst>
        </pc:spChg>
        <pc:spChg chg="del">
          <ac:chgData name="Chad Pennington" userId="e3f8bf589fc28fe7" providerId="LiveId" clId="{747B73CF-79BB-4C16-9CBD-BDCBF478F43D}" dt="2023-09-25T05:29:48.992" v="2438" actId="478"/>
          <ac:spMkLst>
            <pc:docMk/>
            <pc:sldMk cId="294019604" sldId="736"/>
            <ac:spMk id="5" creationId="{C6871312-90F2-4D48-6710-555F97052E98}"/>
          </ac:spMkLst>
        </pc:spChg>
        <pc:spChg chg="add mod ord">
          <ac:chgData name="Chad Pennington" userId="e3f8bf589fc28fe7" providerId="LiveId" clId="{747B73CF-79BB-4C16-9CBD-BDCBF478F43D}" dt="2023-09-28T02:29:27.906" v="14284" actId="167"/>
          <ac:spMkLst>
            <pc:docMk/>
            <pc:sldMk cId="294019604" sldId="736"/>
            <ac:spMk id="6" creationId="{0C12A1A2-CB2A-A4C4-E2AB-EE97CAB88E99}"/>
          </ac:spMkLst>
        </pc:spChg>
        <pc:spChg chg="del">
          <ac:chgData name="Chad Pennington" userId="e3f8bf589fc28fe7" providerId="LiveId" clId="{747B73CF-79BB-4C16-9CBD-BDCBF478F43D}" dt="2023-09-25T05:29:48.992" v="2438" actId="478"/>
          <ac:spMkLst>
            <pc:docMk/>
            <pc:sldMk cId="294019604" sldId="736"/>
            <ac:spMk id="6" creationId="{27975FEF-45FD-A3DF-9455-E8BF7B4D34E9}"/>
          </ac:spMkLst>
        </pc:spChg>
        <pc:spChg chg="add del mod">
          <ac:chgData name="Chad Pennington" userId="e3f8bf589fc28fe7" providerId="LiveId" clId="{747B73CF-79BB-4C16-9CBD-BDCBF478F43D}" dt="2023-09-27T20:14:33.752" v="11989" actId="478"/>
          <ac:spMkLst>
            <pc:docMk/>
            <pc:sldMk cId="294019604" sldId="736"/>
            <ac:spMk id="6" creationId="{B2975D32-891C-90D7-9B49-B9103876228B}"/>
          </ac:spMkLst>
        </pc:spChg>
        <pc:spChg chg="del">
          <ac:chgData name="Chad Pennington" userId="e3f8bf589fc28fe7" providerId="LiveId" clId="{747B73CF-79BB-4C16-9CBD-BDCBF478F43D}" dt="2023-09-25T05:29:48.992" v="2438" actId="478"/>
          <ac:spMkLst>
            <pc:docMk/>
            <pc:sldMk cId="294019604" sldId="736"/>
            <ac:spMk id="7" creationId="{5A4F9441-3B00-8492-FEB7-459428CC4840}"/>
          </ac:spMkLst>
        </pc:spChg>
        <pc:spChg chg="add mod">
          <ac:chgData name="Chad Pennington" userId="e3f8bf589fc28fe7" providerId="LiveId" clId="{747B73CF-79BB-4C16-9CBD-BDCBF478F43D}" dt="2023-09-27T20:11:05.834" v="11956" actId="1076"/>
          <ac:spMkLst>
            <pc:docMk/>
            <pc:sldMk cId="294019604" sldId="736"/>
            <ac:spMk id="7" creationId="{85EB6987-8216-E4FE-27DB-B2CDC1A5CD2D}"/>
          </ac:spMkLst>
        </pc:spChg>
        <pc:spChg chg="del">
          <ac:chgData name="Chad Pennington" userId="e3f8bf589fc28fe7" providerId="LiveId" clId="{747B73CF-79BB-4C16-9CBD-BDCBF478F43D}" dt="2023-09-25T05:29:48.992" v="2438" actId="478"/>
          <ac:spMkLst>
            <pc:docMk/>
            <pc:sldMk cId="294019604" sldId="736"/>
            <ac:spMk id="8" creationId="{0415C62E-0E5B-AF88-673D-2CA36C4C81B7}"/>
          </ac:spMkLst>
        </pc:spChg>
        <pc:spChg chg="add del mod">
          <ac:chgData name="Chad Pennington" userId="e3f8bf589fc28fe7" providerId="LiveId" clId="{747B73CF-79BB-4C16-9CBD-BDCBF478F43D}" dt="2023-09-27T21:20:32.057" v="13230" actId="478"/>
          <ac:spMkLst>
            <pc:docMk/>
            <pc:sldMk cId="294019604" sldId="736"/>
            <ac:spMk id="8" creationId="{39CC67C1-7FC1-77E4-CBA7-6933039109CF}"/>
          </ac:spMkLst>
        </pc:spChg>
        <pc:spChg chg="mod">
          <ac:chgData name="Chad Pennington" userId="e3f8bf589fc28fe7" providerId="LiveId" clId="{747B73CF-79BB-4C16-9CBD-BDCBF478F43D}" dt="2023-09-27T21:19:32.180" v="13213" actId="14100"/>
          <ac:spMkLst>
            <pc:docMk/>
            <pc:sldMk cId="294019604" sldId="736"/>
            <ac:spMk id="9" creationId="{AF502A00-D6A0-5433-9A34-A5E4908FE4E4}"/>
          </ac:spMkLst>
        </pc:spChg>
        <pc:spChg chg="mod">
          <ac:chgData name="Chad Pennington" userId="e3f8bf589fc28fe7" providerId="LiveId" clId="{747B73CF-79BB-4C16-9CBD-BDCBF478F43D}" dt="2023-09-27T21:19:26.367" v="13211" actId="1076"/>
          <ac:spMkLst>
            <pc:docMk/>
            <pc:sldMk cId="294019604" sldId="736"/>
            <ac:spMk id="10" creationId="{7CFD82A9-AB9B-D382-232B-7FAE47D8E9B6}"/>
          </ac:spMkLst>
        </pc:spChg>
        <pc:spChg chg="add mod">
          <ac:chgData name="Chad Pennington" userId="e3f8bf589fc28fe7" providerId="LiveId" clId="{747B73CF-79BB-4C16-9CBD-BDCBF478F43D}" dt="2023-09-28T02:30:00.263" v="14291" actId="20577"/>
          <ac:spMkLst>
            <pc:docMk/>
            <pc:sldMk cId="294019604" sldId="736"/>
            <ac:spMk id="14" creationId="{CCA051D5-658D-155D-3AF8-B742A7704757}"/>
          </ac:spMkLst>
        </pc:spChg>
        <pc:picChg chg="add mod">
          <ac:chgData name="Chad Pennington" userId="e3f8bf589fc28fe7" providerId="LiveId" clId="{747B73CF-79BB-4C16-9CBD-BDCBF478F43D}" dt="2023-09-28T02:30:08.561" v="14294" actId="1076"/>
          <ac:picMkLst>
            <pc:docMk/>
            <pc:sldMk cId="294019604" sldId="736"/>
            <ac:picMk id="11" creationId="{B65E3348-63D3-C6E2-120F-D8D504230622}"/>
          </ac:picMkLst>
        </pc:picChg>
        <pc:picChg chg="add mod">
          <ac:chgData name="Chad Pennington" userId="e3f8bf589fc28fe7" providerId="LiveId" clId="{747B73CF-79BB-4C16-9CBD-BDCBF478F43D}" dt="2023-09-27T21:19:39.650" v="13215" actId="1076"/>
          <ac:picMkLst>
            <pc:docMk/>
            <pc:sldMk cId="294019604" sldId="736"/>
            <ac:picMk id="12" creationId="{98CDCEFC-D44D-5EB0-6CFB-9017262CEADC}"/>
          </ac:picMkLst>
        </pc:picChg>
        <pc:picChg chg="del">
          <ac:chgData name="Chad Pennington" userId="e3f8bf589fc28fe7" providerId="LiveId" clId="{747B73CF-79BB-4C16-9CBD-BDCBF478F43D}" dt="2023-09-25T05:29:48.992" v="2438" actId="478"/>
          <ac:picMkLst>
            <pc:docMk/>
            <pc:sldMk cId="294019604" sldId="736"/>
            <ac:picMk id="12" creationId="{99F369A9-F705-8683-FCC9-8C0D3968E411}"/>
          </ac:picMkLst>
        </pc:picChg>
        <pc:picChg chg="add mod">
          <ac:chgData name="Chad Pennington" userId="e3f8bf589fc28fe7" providerId="LiveId" clId="{747B73CF-79BB-4C16-9CBD-BDCBF478F43D}" dt="2023-09-28T02:30:05.527" v="14293" actId="1076"/>
          <ac:picMkLst>
            <pc:docMk/>
            <pc:sldMk cId="294019604" sldId="736"/>
            <ac:picMk id="13" creationId="{079B9627-0475-BB6B-173A-047F1EB6EA24}"/>
          </ac:picMkLst>
        </pc:picChg>
        <pc:picChg chg="del">
          <ac:chgData name="Chad Pennington" userId="e3f8bf589fc28fe7" providerId="LiveId" clId="{747B73CF-79BB-4C16-9CBD-BDCBF478F43D}" dt="2023-09-25T05:29:44.797" v="2437" actId="478"/>
          <ac:picMkLst>
            <pc:docMk/>
            <pc:sldMk cId="294019604" sldId="736"/>
            <ac:picMk id="13" creationId="{EE5378D1-176E-D30F-5B9B-0E7E62A97A59}"/>
          </ac:picMkLst>
        </pc:picChg>
        <pc:picChg chg="del">
          <ac:chgData name="Chad Pennington" userId="e3f8bf589fc28fe7" providerId="LiveId" clId="{747B73CF-79BB-4C16-9CBD-BDCBF478F43D}" dt="2023-09-25T05:29:48.992" v="2438" actId="478"/>
          <ac:picMkLst>
            <pc:docMk/>
            <pc:sldMk cId="294019604" sldId="736"/>
            <ac:picMk id="15" creationId="{4BD93E4A-0D64-E054-032E-5209075C4A51}"/>
          </ac:picMkLst>
        </pc:picChg>
      </pc:sldChg>
      <pc:sldChg chg="add del">
        <pc:chgData name="Chad Pennington" userId="e3f8bf589fc28fe7" providerId="LiveId" clId="{747B73CF-79BB-4C16-9CBD-BDCBF478F43D}" dt="2023-09-25T05:29:58.339" v="2440" actId="47"/>
        <pc:sldMkLst>
          <pc:docMk/>
          <pc:sldMk cId="176774082" sldId="737"/>
        </pc:sldMkLst>
      </pc:sldChg>
      <pc:sldChg chg="addSp delSp modSp add del mod">
        <pc:chgData name="Chad Pennington" userId="e3f8bf589fc28fe7" providerId="LiveId" clId="{747B73CF-79BB-4C16-9CBD-BDCBF478F43D}" dt="2023-09-27T20:02:44.943" v="11915" actId="47"/>
        <pc:sldMkLst>
          <pc:docMk/>
          <pc:sldMk cId="1888987990" sldId="737"/>
        </pc:sldMkLst>
        <pc:spChg chg="add mod">
          <ac:chgData name="Chad Pennington" userId="e3f8bf589fc28fe7" providerId="LiveId" clId="{747B73CF-79BB-4C16-9CBD-BDCBF478F43D}" dt="2023-09-27T19:41:02.412" v="11667"/>
          <ac:spMkLst>
            <pc:docMk/>
            <pc:sldMk cId="1888987990" sldId="737"/>
            <ac:spMk id="2" creationId="{FEAE3AB5-98E3-3429-3DE7-449B922C8FFE}"/>
          </ac:spMkLst>
        </pc:spChg>
        <pc:spChg chg="del">
          <ac:chgData name="Chad Pennington" userId="e3f8bf589fc28fe7" providerId="LiveId" clId="{747B73CF-79BB-4C16-9CBD-BDCBF478F43D}" dt="2023-09-27T19:41:02.251" v="11666" actId="478"/>
          <ac:spMkLst>
            <pc:docMk/>
            <pc:sldMk cId="1888987990" sldId="737"/>
            <ac:spMk id="4" creationId="{95D505B6-90B1-6BC6-6497-3DE44971E7F3}"/>
          </ac:spMkLst>
        </pc:spChg>
        <pc:spChg chg="del">
          <ac:chgData name="Chad Pennington" userId="e3f8bf589fc28fe7" providerId="LiveId" clId="{747B73CF-79BB-4C16-9CBD-BDCBF478F43D}" dt="2023-09-25T05:30:18.595" v="2443" actId="478"/>
          <ac:spMkLst>
            <pc:docMk/>
            <pc:sldMk cId="1888987990" sldId="737"/>
            <ac:spMk id="12" creationId="{4F052963-C379-D327-4F5C-CCBEB6F41C01}"/>
          </ac:spMkLst>
        </pc:spChg>
        <pc:picChg chg="del">
          <ac:chgData name="Chad Pennington" userId="e3f8bf589fc28fe7" providerId="LiveId" clId="{747B73CF-79BB-4C16-9CBD-BDCBF478F43D}" dt="2023-09-25T05:30:19.353" v="2444" actId="478"/>
          <ac:picMkLst>
            <pc:docMk/>
            <pc:sldMk cId="1888987990" sldId="737"/>
            <ac:picMk id="9" creationId="{45384486-8BF0-DF4B-E314-DAEB9C7E9368}"/>
          </ac:picMkLst>
        </pc:picChg>
        <pc:picChg chg="del">
          <ac:chgData name="Chad Pennington" userId="e3f8bf589fc28fe7" providerId="LiveId" clId="{747B73CF-79BB-4C16-9CBD-BDCBF478F43D}" dt="2023-09-25T05:30:21.242" v="2445" actId="478"/>
          <ac:picMkLst>
            <pc:docMk/>
            <pc:sldMk cId="1888987990" sldId="737"/>
            <ac:picMk id="10" creationId="{EA1CCF95-D96E-955A-9CCC-1F7DFCC3586E}"/>
          </ac:picMkLst>
        </pc:picChg>
        <pc:picChg chg="del">
          <ac:chgData name="Chad Pennington" userId="e3f8bf589fc28fe7" providerId="LiveId" clId="{747B73CF-79BB-4C16-9CBD-BDCBF478F43D}" dt="2023-09-25T05:30:21.901" v="2446" actId="478"/>
          <ac:picMkLst>
            <pc:docMk/>
            <pc:sldMk cId="1888987990" sldId="737"/>
            <ac:picMk id="11" creationId="{B62C43BA-17BE-CB0B-D518-6EF6EE936759}"/>
          </ac:picMkLst>
        </pc:picChg>
        <pc:picChg chg="del">
          <ac:chgData name="Chad Pennington" userId="e3f8bf589fc28fe7" providerId="LiveId" clId="{747B73CF-79BB-4C16-9CBD-BDCBF478F43D}" dt="2023-09-25T05:30:22.551" v="2447" actId="478"/>
          <ac:picMkLst>
            <pc:docMk/>
            <pc:sldMk cId="1888987990" sldId="737"/>
            <ac:picMk id="13" creationId="{BBAD0FB4-045D-DC81-43EC-20AA9BE5AFDF}"/>
          </ac:picMkLst>
        </pc:picChg>
      </pc:sldChg>
      <pc:sldChg chg="addSp delSp modSp add del mod">
        <pc:chgData name="Chad Pennington" userId="e3f8bf589fc28fe7" providerId="LiveId" clId="{747B73CF-79BB-4C16-9CBD-BDCBF478F43D}" dt="2023-09-27T20:02:43.034" v="11914" actId="47"/>
        <pc:sldMkLst>
          <pc:docMk/>
          <pc:sldMk cId="3886728182" sldId="738"/>
        </pc:sldMkLst>
        <pc:spChg chg="add del mod">
          <ac:chgData name="Chad Pennington" userId="e3f8bf589fc28fe7" providerId="LiveId" clId="{747B73CF-79BB-4C16-9CBD-BDCBF478F43D}" dt="2023-09-27T19:41:06.752" v="11670"/>
          <ac:spMkLst>
            <pc:docMk/>
            <pc:sldMk cId="3886728182" sldId="738"/>
            <ac:spMk id="2" creationId="{1FE4C610-E8A2-65ED-B704-235294693F46}"/>
          </ac:spMkLst>
        </pc:spChg>
        <pc:spChg chg="mod">
          <ac:chgData name="Chad Pennington" userId="e3f8bf589fc28fe7" providerId="LiveId" clId="{747B73CF-79BB-4C16-9CBD-BDCBF478F43D}" dt="2023-09-27T19:06:49.456" v="11567" actId="20577"/>
          <ac:spMkLst>
            <pc:docMk/>
            <pc:sldMk cId="3886728182" sldId="738"/>
            <ac:spMk id="3" creationId="{0B583B08-C406-C8F4-D36A-B49AB421C581}"/>
          </ac:spMkLst>
        </pc:spChg>
        <pc:spChg chg="del mod">
          <ac:chgData name="Chad Pennington" userId="e3f8bf589fc28fe7" providerId="LiveId" clId="{747B73CF-79BB-4C16-9CBD-BDCBF478F43D}" dt="2023-09-27T19:41:08.161" v="11671" actId="478"/>
          <ac:spMkLst>
            <pc:docMk/>
            <pc:sldMk cId="3886728182" sldId="738"/>
            <ac:spMk id="4" creationId="{95D505B6-90B1-6BC6-6497-3DE44971E7F3}"/>
          </ac:spMkLst>
        </pc:spChg>
        <pc:spChg chg="add mod">
          <ac:chgData name="Chad Pennington" userId="e3f8bf589fc28fe7" providerId="LiveId" clId="{747B73CF-79BB-4C16-9CBD-BDCBF478F43D}" dt="2023-09-27T19:41:08.862" v="11672"/>
          <ac:spMkLst>
            <pc:docMk/>
            <pc:sldMk cId="3886728182" sldId="738"/>
            <ac:spMk id="6" creationId="{5EED83DD-2218-1E53-C242-29595C7724B2}"/>
          </ac:spMkLst>
        </pc:spChg>
        <pc:picChg chg="del">
          <ac:chgData name="Chad Pennington" userId="e3f8bf589fc28fe7" providerId="LiveId" clId="{747B73CF-79BB-4C16-9CBD-BDCBF478F43D}" dt="2023-09-25T05:30:37.585" v="2450" actId="478"/>
          <ac:picMkLst>
            <pc:docMk/>
            <pc:sldMk cId="3886728182" sldId="738"/>
            <ac:picMk id="10" creationId="{EA1CCF95-D96E-955A-9CCC-1F7DFCC3586E}"/>
          </ac:picMkLst>
        </pc:picChg>
        <pc:picChg chg="del">
          <ac:chgData name="Chad Pennington" userId="e3f8bf589fc28fe7" providerId="LiveId" clId="{747B73CF-79BB-4C16-9CBD-BDCBF478F43D}" dt="2023-09-25T05:30:36.683" v="2449" actId="478"/>
          <ac:picMkLst>
            <pc:docMk/>
            <pc:sldMk cId="3886728182" sldId="738"/>
            <ac:picMk id="11" creationId="{B62C43BA-17BE-CB0B-D518-6EF6EE936759}"/>
          </ac:picMkLst>
        </pc:picChg>
        <pc:picChg chg="del">
          <ac:chgData name="Chad Pennington" userId="e3f8bf589fc28fe7" providerId="LiveId" clId="{747B73CF-79BB-4C16-9CBD-BDCBF478F43D}" dt="2023-09-25T05:30:38.475" v="2451" actId="478"/>
          <ac:picMkLst>
            <pc:docMk/>
            <pc:sldMk cId="3886728182" sldId="738"/>
            <ac:picMk id="13" creationId="{BBAD0FB4-045D-DC81-43EC-20AA9BE5AFDF}"/>
          </ac:picMkLst>
        </pc:picChg>
      </pc:sldChg>
      <pc:sldChg chg="addSp delSp modSp add del mod modNotesTx">
        <pc:chgData name="Chad Pennington" userId="e3f8bf589fc28fe7" providerId="LiveId" clId="{747B73CF-79BB-4C16-9CBD-BDCBF478F43D}" dt="2023-10-02T21:26:44.606" v="19496" actId="47"/>
        <pc:sldMkLst>
          <pc:docMk/>
          <pc:sldMk cId="1996979091" sldId="739"/>
        </pc:sldMkLst>
        <pc:spChg chg="add mod">
          <ac:chgData name="Chad Pennington" userId="e3f8bf589fc28fe7" providerId="LiveId" clId="{747B73CF-79BB-4C16-9CBD-BDCBF478F43D}" dt="2023-09-27T19:41:12.663" v="11674"/>
          <ac:spMkLst>
            <pc:docMk/>
            <pc:sldMk cId="1996979091" sldId="739"/>
            <ac:spMk id="2" creationId="{396DE437-E57D-CE22-D8AB-EDCE7A8FBB61}"/>
          </ac:spMkLst>
        </pc:spChg>
        <pc:spChg chg="mod">
          <ac:chgData name="Chad Pennington" userId="e3f8bf589fc28fe7" providerId="LiveId" clId="{747B73CF-79BB-4C16-9CBD-BDCBF478F43D}" dt="2023-09-27T15:12:28.991" v="11154" actId="20577"/>
          <ac:spMkLst>
            <pc:docMk/>
            <pc:sldMk cId="1996979091" sldId="739"/>
            <ac:spMk id="3" creationId="{0B583B08-C406-C8F4-D36A-B49AB421C581}"/>
          </ac:spMkLst>
        </pc:spChg>
        <pc:spChg chg="del">
          <ac:chgData name="Chad Pennington" userId="e3f8bf589fc28fe7" providerId="LiveId" clId="{747B73CF-79BB-4C16-9CBD-BDCBF478F43D}" dt="2023-09-27T19:41:12.449" v="11673" actId="478"/>
          <ac:spMkLst>
            <pc:docMk/>
            <pc:sldMk cId="1996979091" sldId="739"/>
            <ac:spMk id="4" creationId="{95D505B6-90B1-6BC6-6497-3DE44971E7F3}"/>
          </ac:spMkLst>
        </pc:spChg>
        <pc:spChg chg="add del">
          <ac:chgData name="Chad Pennington" userId="e3f8bf589fc28fe7" providerId="LiveId" clId="{747B73CF-79BB-4C16-9CBD-BDCBF478F43D}" dt="2023-09-27T20:02:54.812" v="11921" actId="478"/>
          <ac:spMkLst>
            <pc:docMk/>
            <pc:sldMk cId="1996979091" sldId="739"/>
            <ac:spMk id="6" creationId="{ADDF3C8F-A190-2CF9-4D06-E5161B3EB8CC}"/>
          </ac:spMkLst>
        </pc:spChg>
        <pc:spChg chg="del mod">
          <ac:chgData name="Chad Pennington" userId="e3f8bf589fc28fe7" providerId="LiveId" clId="{747B73CF-79BB-4C16-9CBD-BDCBF478F43D}" dt="2023-09-27T19:44:30.859" v="11677" actId="478"/>
          <ac:spMkLst>
            <pc:docMk/>
            <pc:sldMk cId="1996979091" sldId="739"/>
            <ac:spMk id="7" creationId="{60CCCD4B-DA3B-100A-FCBE-FD978095F92E}"/>
          </ac:spMkLst>
        </pc:spChg>
        <pc:spChg chg="del mod">
          <ac:chgData name="Chad Pennington" userId="e3f8bf589fc28fe7" providerId="LiveId" clId="{747B73CF-79BB-4C16-9CBD-BDCBF478F43D}" dt="2023-09-27T20:02:52.184" v="11920" actId="478"/>
          <ac:spMkLst>
            <pc:docMk/>
            <pc:sldMk cId="1996979091" sldId="739"/>
            <ac:spMk id="12" creationId="{4F052963-C379-D327-4F5C-CCBEB6F41C01}"/>
          </ac:spMkLst>
        </pc:spChg>
        <pc:spChg chg="add del mod">
          <ac:chgData name="Chad Pennington" userId="e3f8bf589fc28fe7" providerId="LiveId" clId="{747B73CF-79BB-4C16-9CBD-BDCBF478F43D}" dt="2023-09-27T20:02:54.812" v="11921" actId="478"/>
          <ac:spMkLst>
            <pc:docMk/>
            <pc:sldMk cId="1996979091" sldId="739"/>
            <ac:spMk id="14" creationId="{202A81B6-857E-42ED-5AD1-876E3C25ABEB}"/>
          </ac:spMkLst>
        </pc:spChg>
        <pc:picChg chg="mod">
          <ac:chgData name="Chad Pennington" userId="e3f8bf589fc28fe7" providerId="LiveId" clId="{747B73CF-79BB-4C16-9CBD-BDCBF478F43D}" dt="2023-09-27T19:45:41.820" v="11688" actId="1076"/>
          <ac:picMkLst>
            <pc:docMk/>
            <pc:sldMk cId="1996979091" sldId="739"/>
            <ac:picMk id="8" creationId="{0A4D712D-F1AB-92A9-4BDE-C703C9692B82}"/>
          </ac:picMkLst>
        </pc:picChg>
        <pc:picChg chg="del mod">
          <ac:chgData name="Chad Pennington" userId="e3f8bf589fc28fe7" providerId="LiveId" clId="{747B73CF-79BB-4C16-9CBD-BDCBF478F43D}" dt="2023-09-27T20:02:50.160" v="11919" actId="478"/>
          <ac:picMkLst>
            <pc:docMk/>
            <pc:sldMk cId="1996979091" sldId="739"/>
            <ac:picMk id="9" creationId="{45384486-8BF0-DF4B-E314-DAEB9C7E9368}"/>
          </ac:picMkLst>
        </pc:picChg>
        <pc:picChg chg="del mod">
          <ac:chgData name="Chad Pennington" userId="e3f8bf589fc28fe7" providerId="LiveId" clId="{747B73CF-79BB-4C16-9CBD-BDCBF478F43D}" dt="2023-09-27T20:02:49.691" v="11918" actId="478"/>
          <ac:picMkLst>
            <pc:docMk/>
            <pc:sldMk cId="1996979091" sldId="739"/>
            <ac:picMk id="10" creationId="{EA1CCF95-D96E-955A-9CCC-1F7DFCC3586E}"/>
          </ac:picMkLst>
        </pc:picChg>
        <pc:picChg chg="del mod">
          <ac:chgData name="Chad Pennington" userId="e3f8bf589fc28fe7" providerId="LiveId" clId="{747B73CF-79BB-4C16-9CBD-BDCBF478F43D}" dt="2023-09-27T20:02:49.351" v="11917" actId="478"/>
          <ac:picMkLst>
            <pc:docMk/>
            <pc:sldMk cId="1996979091" sldId="739"/>
            <ac:picMk id="11" creationId="{B62C43BA-17BE-CB0B-D518-6EF6EE936759}"/>
          </ac:picMkLst>
        </pc:picChg>
        <pc:picChg chg="del mod">
          <ac:chgData name="Chad Pennington" userId="e3f8bf589fc28fe7" providerId="LiveId" clId="{747B73CF-79BB-4C16-9CBD-BDCBF478F43D}" dt="2023-09-27T20:02:48.861" v="11916" actId="478"/>
          <ac:picMkLst>
            <pc:docMk/>
            <pc:sldMk cId="1996979091" sldId="739"/>
            <ac:picMk id="13" creationId="{BBAD0FB4-045D-DC81-43EC-20AA9BE5AFDF}"/>
          </ac:picMkLst>
        </pc:picChg>
      </pc:sldChg>
      <pc:sldChg chg="addSp delSp modSp new del mod">
        <pc:chgData name="Chad Pennington" userId="e3f8bf589fc28fe7" providerId="LiveId" clId="{747B73CF-79BB-4C16-9CBD-BDCBF478F43D}" dt="2023-09-25T05:34:30.164" v="2478" actId="47"/>
        <pc:sldMkLst>
          <pc:docMk/>
          <pc:sldMk cId="2106626969" sldId="740"/>
        </pc:sldMkLst>
        <pc:spChg chg="del">
          <ac:chgData name="Chad Pennington" userId="e3f8bf589fc28fe7" providerId="LiveId" clId="{747B73CF-79BB-4C16-9CBD-BDCBF478F43D}" dt="2023-09-25T05:33:51.097" v="2464" actId="478"/>
          <ac:spMkLst>
            <pc:docMk/>
            <pc:sldMk cId="2106626969" sldId="740"/>
            <ac:spMk id="2" creationId="{D0182CE5-61E5-2586-DB9C-9F85C930E635}"/>
          </ac:spMkLst>
        </pc:spChg>
        <pc:spChg chg="del">
          <ac:chgData name="Chad Pennington" userId="e3f8bf589fc28fe7" providerId="LiveId" clId="{747B73CF-79BB-4C16-9CBD-BDCBF478F43D}" dt="2023-09-25T05:33:49.223" v="2463" actId="478"/>
          <ac:spMkLst>
            <pc:docMk/>
            <pc:sldMk cId="2106626969" sldId="740"/>
            <ac:spMk id="3" creationId="{913AC240-208E-C16E-3BA9-8CEFA8BFA190}"/>
          </ac:spMkLst>
        </pc:spChg>
        <pc:spChg chg="add del mod">
          <ac:chgData name="Chad Pennington" userId="e3f8bf589fc28fe7" providerId="LiveId" clId="{747B73CF-79BB-4C16-9CBD-BDCBF478F43D}" dt="2023-09-25T05:33:46.575" v="2462"/>
          <ac:spMkLst>
            <pc:docMk/>
            <pc:sldMk cId="2106626969" sldId="740"/>
            <ac:spMk id="6" creationId="{FBDE979B-7B6D-64C3-2524-D1EB22F2EFE4}"/>
          </ac:spMkLst>
        </pc:spChg>
        <pc:spChg chg="add del mod">
          <ac:chgData name="Chad Pennington" userId="e3f8bf589fc28fe7" providerId="LiveId" clId="{747B73CF-79BB-4C16-9CBD-BDCBF478F43D}" dt="2023-09-25T05:33:46.575" v="2462"/>
          <ac:spMkLst>
            <pc:docMk/>
            <pc:sldMk cId="2106626969" sldId="740"/>
            <ac:spMk id="7" creationId="{FCE3D297-4FBF-4D94-E545-1EBB2BB5B0DA}"/>
          </ac:spMkLst>
        </pc:spChg>
        <pc:spChg chg="add del mod">
          <ac:chgData name="Chad Pennington" userId="e3f8bf589fc28fe7" providerId="LiveId" clId="{747B73CF-79BB-4C16-9CBD-BDCBF478F43D}" dt="2023-09-25T05:33:46.575" v="2462"/>
          <ac:spMkLst>
            <pc:docMk/>
            <pc:sldMk cId="2106626969" sldId="740"/>
            <ac:spMk id="8" creationId="{901A5125-6B20-FADC-FCF6-940670D8852E}"/>
          </ac:spMkLst>
        </pc:spChg>
        <pc:spChg chg="add del mod">
          <ac:chgData name="Chad Pennington" userId="e3f8bf589fc28fe7" providerId="LiveId" clId="{747B73CF-79BB-4C16-9CBD-BDCBF478F43D}" dt="2023-09-25T05:33:46.575" v="2462"/>
          <ac:spMkLst>
            <pc:docMk/>
            <pc:sldMk cId="2106626969" sldId="740"/>
            <ac:spMk id="10" creationId="{BB386981-026A-A0C1-0189-442D586E0622}"/>
          </ac:spMkLst>
        </pc:spChg>
        <pc:spChg chg="add del mod">
          <ac:chgData name="Chad Pennington" userId="e3f8bf589fc28fe7" providerId="LiveId" clId="{747B73CF-79BB-4C16-9CBD-BDCBF478F43D}" dt="2023-09-25T05:33:46.575" v="2462"/>
          <ac:spMkLst>
            <pc:docMk/>
            <pc:sldMk cId="2106626969" sldId="740"/>
            <ac:spMk id="15" creationId="{0D4BB4C2-60DA-D896-9633-5148A154CA52}"/>
          </ac:spMkLst>
        </pc:spChg>
        <pc:spChg chg="add mod">
          <ac:chgData name="Chad Pennington" userId="e3f8bf589fc28fe7" providerId="LiveId" clId="{747B73CF-79BB-4C16-9CBD-BDCBF478F43D}" dt="2023-09-25T05:33:51.520" v="2465"/>
          <ac:spMkLst>
            <pc:docMk/>
            <pc:sldMk cId="2106626969" sldId="740"/>
            <ac:spMk id="17" creationId="{F8BC397F-24B6-768B-FA34-2808C057B0A2}"/>
          </ac:spMkLst>
        </pc:spChg>
        <pc:spChg chg="add mod">
          <ac:chgData name="Chad Pennington" userId="e3f8bf589fc28fe7" providerId="LiveId" clId="{747B73CF-79BB-4C16-9CBD-BDCBF478F43D}" dt="2023-09-25T05:33:51.520" v="2465"/>
          <ac:spMkLst>
            <pc:docMk/>
            <pc:sldMk cId="2106626969" sldId="740"/>
            <ac:spMk id="18" creationId="{D5BBD529-DC34-E6CE-CE1F-3FF2FD2C3186}"/>
          </ac:spMkLst>
        </pc:spChg>
        <pc:spChg chg="add mod">
          <ac:chgData name="Chad Pennington" userId="e3f8bf589fc28fe7" providerId="LiveId" clId="{747B73CF-79BB-4C16-9CBD-BDCBF478F43D}" dt="2023-09-25T05:33:51.520" v="2465"/>
          <ac:spMkLst>
            <pc:docMk/>
            <pc:sldMk cId="2106626969" sldId="740"/>
            <ac:spMk id="19" creationId="{3065886D-8C0E-9A55-8637-CEDA3A9BEA59}"/>
          </ac:spMkLst>
        </pc:spChg>
        <pc:spChg chg="add mod">
          <ac:chgData name="Chad Pennington" userId="e3f8bf589fc28fe7" providerId="LiveId" clId="{747B73CF-79BB-4C16-9CBD-BDCBF478F43D}" dt="2023-09-25T05:33:51.520" v="2465"/>
          <ac:spMkLst>
            <pc:docMk/>
            <pc:sldMk cId="2106626969" sldId="740"/>
            <ac:spMk id="21" creationId="{575E34F8-EDAA-715D-B124-061E014026AC}"/>
          </ac:spMkLst>
        </pc:spChg>
        <pc:spChg chg="add mod">
          <ac:chgData name="Chad Pennington" userId="e3f8bf589fc28fe7" providerId="LiveId" clId="{747B73CF-79BB-4C16-9CBD-BDCBF478F43D}" dt="2023-09-25T05:33:51.520" v="2465"/>
          <ac:spMkLst>
            <pc:docMk/>
            <pc:sldMk cId="2106626969" sldId="740"/>
            <ac:spMk id="26" creationId="{D390A9BC-E8FA-68B6-EF28-1285B9B2F0D0}"/>
          </ac:spMkLst>
        </pc:spChg>
        <pc:picChg chg="add del mod">
          <ac:chgData name="Chad Pennington" userId="e3f8bf589fc28fe7" providerId="LiveId" clId="{747B73CF-79BB-4C16-9CBD-BDCBF478F43D}" dt="2023-09-25T05:33:46.575" v="2462"/>
          <ac:picMkLst>
            <pc:docMk/>
            <pc:sldMk cId="2106626969" sldId="740"/>
            <ac:picMk id="9" creationId="{D555A4B1-5173-1405-25DD-9E5CC9F5B436}"/>
          </ac:picMkLst>
        </pc:picChg>
        <pc:picChg chg="add del mod">
          <ac:chgData name="Chad Pennington" userId="e3f8bf589fc28fe7" providerId="LiveId" clId="{747B73CF-79BB-4C16-9CBD-BDCBF478F43D}" dt="2023-09-25T05:33:46.575" v="2462"/>
          <ac:picMkLst>
            <pc:docMk/>
            <pc:sldMk cId="2106626969" sldId="740"/>
            <ac:picMk id="11" creationId="{82621DCE-7D34-46F3-B674-93D0CBA52565}"/>
          </ac:picMkLst>
        </pc:picChg>
        <pc:picChg chg="add del mod">
          <ac:chgData name="Chad Pennington" userId="e3f8bf589fc28fe7" providerId="LiveId" clId="{747B73CF-79BB-4C16-9CBD-BDCBF478F43D}" dt="2023-09-25T05:33:46.575" v="2462"/>
          <ac:picMkLst>
            <pc:docMk/>
            <pc:sldMk cId="2106626969" sldId="740"/>
            <ac:picMk id="12" creationId="{54AC6A7C-6C75-95A9-0647-32A631761405}"/>
          </ac:picMkLst>
        </pc:picChg>
        <pc:picChg chg="add del mod">
          <ac:chgData name="Chad Pennington" userId="e3f8bf589fc28fe7" providerId="LiveId" clId="{747B73CF-79BB-4C16-9CBD-BDCBF478F43D}" dt="2023-09-25T05:33:46.575" v="2462"/>
          <ac:picMkLst>
            <pc:docMk/>
            <pc:sldMk cId="2106626969" sldId="740"/>
            <ac:picMk id="13" creationId="{495B8680-FD62-004A-90A8-5F7CFB321F58}"/>
          </ac:picMkLst>
        </pc:picChg>
        <pc:picChg chg="add del mod">
          <ac:chgData name="Chad Pennington" userId="e3f8bf589fc28fe7" providerId="LiveId" clId="{747B73CF-79BB-4C16-9CBD-BDCBF478F43D}" dt="2023-09-25T05:33:46.575" v="2462"/>
          <ac:picMkLst>
            <pc:docMk/>
            <pc:sldMk cId="2106626969" sldId="740"/>
            <ac:picMk id="14" creationId="{C5B4F2ED-A7CD-62CA-665E-02A850D26F5D}"/>
          </ac:picMkLst>
        </pc:picChg>
        <pc:picChg chg="add del mod">
          <ac:chgData name="Chad Pennington" userId="e3f8bf589fc28fe7" providerId="LiveId" clId="{747B73CF-79BB-4C16-9CBD-BDCBF478F43D}" dt="2023-09-25T05:33:46.575" v="2462"/>
          <ac:picMkLst>
            <pc:docMk/>
            <pc:sldMk cId="2106626969" sldId="740"/>
            <ac:picMk id="16" creationId="{14575CD7-5889-2767-9002-0117F38D66FA}"/>
          </ac:picMkLst>
        </pc:picChg>
        <pc:picChg chg="add del mod">
          <ac:chgData name="Chad Pennington" userId="e3f8bf589fc28fe7" providerId="LiveId" clId="{747B73CF-79BB-4C16-9CBD-BDCBF478F43D}" dt="2023-09-25T05:33:57.020" v="2467" actId="478"/>
          <ac:picMkLst>
            <pc:docMk/>
            <pc:sldMk cId="2106626969" sldId="740"/>
            <ac:picMk id="20" creationId="{FBCA03F4-D4D5-44BD-6893-400F103C3A85}"/>
          </ac:picMkLst>
        </pc:picChg>
        <pc:picChg chg="add mod">
          <ac:chgData name="Chad Pennington" userId="e3f8bf589fc28fe7" providerId="LiveId" clId="{747B73CF-79BB-4C16-9CBD-BDCBF478F43D}" dt="2023-09-25T05:33:51.520" v="2465"/>
          <ac:picMkLst>
            <pc:docMk/>
            <pc:sldMk cId="2106626969" sldId="740"/>
            <ac:picMk id="22" creationId="{25B7A85E-A724-8087-4D94-DC1E9700E32C}"/>
          </ac:picMkLst>
        </pc:picChg>
        <pc:picChg chg="add mod">
          <ac:chgData name="Chad Pennington" userId="e3f8bf589fc28fe7" providerId="LiveId" clId="{747B73CF-79BB-4C16-9CBD-BDCBF478F43D}" dt="2023-09-25T05:33:51.520" v="2465"/>
          <ac:picMkLst>
            <pc:docMk/>
            <pc:sldMk cId="2106626969" sldId="740"/>
            <ac:picMk id="23" creationId="{F4FBC717-C907-07E8-6347-26238C495A04}"/>
          </ac:picMkLst>
        </pc:picChg>
        <pc:picChg chg="add mod">
          <ac:chgData name="Chad Pennington" userId="e3f8bf589fc28fe7" providerId="LiveId" clId="{747B73CF-79BB-4C16-9CBD-BDCBF478F43D}" dt="2023-09-25T05:33:51.520" v="2465"/>
          <ac:picMkLst>
            <pc:docMk/>
            <pc:sldMk cId="2106626969" sldId="740"/>
            <ac:picMk id="24" creationId="{60639C02-EBA0-8944-6756-CC31458D5402}"/>
          </ac:picMkLst>
        </pc:picChg>
        <pc:picChg chg="add mod">
          <ac:chgData name="Chad Pennington" userId="e3f8bf589fc28fe7" providerId="LiveId" clId="{747B73CF-79BB-4C16-9CBD-BDCBF478F43D}" dt="2023-09-25T05:33:51.520" v="2465"/>
          <ac:picMkLst>
            <pc:docMk/>
            <pc:sldMk cId="2106626969" sldId="740"/>
            <ac:picMk id="25" creationId="{D3988955-1866-2FE7-7FD4-58942F178645}"/>
          </ac:picMkLst>
        </pc:picChg>
        <pc:picChg chg="add mod">
          <ac:chgData name="Chad Pennington" userId="e3f8bf589fc28fe7" providerId="LiveId" clId="{747B73CF-79BB-4C16-9CBD-BDCBF478F43D}" dt="2023-09-25T05:33:51.520" v="2465"/>
          <ac:picMkLst>
            <pc:docMk/>
            <pc:sldMk cId="2106626969" sldId="740"/>
            <ac:picMk id="27" creationId="{314AF489-00EF-3C57-1680-C7BEB6EDBB62}"/>
          </ac:picMkLst>
        </pc:picChg>
      </pc:sldChg>
      <pc:sldChg chg="addSp delSp modSp new mod modNotesTx">
        <pc:chgData name="Chad Pennington" userId="e3f8bf589fc28fe7" providerId="LiveId" clId="{747B73CF-79BB-4C16-9CBD-BDCBF478F43D}" dt="2023-10-02T22:54:57.462" v="19870" actId="478"/>
        <pc:sldMkLst>
          <pc:docMk/>
          <pc:sldMk cId="2140432239" sldId="741"/>
        </pc:sldMkLst>
        <pc:spChg chg="del">
          <ac:chgData name="Chad Pennington" userId="e3f8bf589fc28fe7" providerId="LiveId" clId="{747B73CF-79BB-4C16-9CBD-BDCBF478F43D}" dt="2023-09-25T05:34:09.473" v="2470" actId="478"/>
          <ac:spMkLst>
            <pc:docMk/>
            <pc:sldMk cId="2140432239" sldId="741"/>
            <ac:spMk id="2" creationId="{675AA6FF-369F-74B5-7299-FFE832892D96}"/>
          </ac:spMkLst>
        </pc:spChg>
        <pc:spChg chg="del">
          <ac:chgData name="Chad Pennington" userId="e3f8bf589fc28fe7" providerId="LiveId" clId="{747B73CF-79BB-4C16-9CBD-BDCBF478F43D}" dt="2023-09-25T05:34:06.986" v="2469" actId="478"/>
          <ac:spMkLst>
            <pc:docMk/>
            <pc:sldMk cId="2140432239" sldId="741"/>
            <ac:spMk id="3" creationId="{54F54779-D7AE-A1A2-63C1-4F33A00DFD9B}"/>
          </ac:spMkLst>
        </pc:spChg>
        <pc:spChg chg="mod">
          <ac:chgData name="Chad Pennington" userId="e3f8bf589fc28fe7" providerId="LiveId" clId="{747B73CF-79BB-4C16-9CBD-BDCBF478F43D}" dt="2023-09-27T19:39:13.217" v="11637" actId="20577"/>
          <ac:spMkLst>
            <pc:docMk/>
            <pc:sldMk cId="2140432239" sldId="741"/>
            <ac:spMk id="4" creationId="{7DE53F7C-7CB6-0A2B-7030-3A5DE6D1B25C}"/>
          </ac:spMkLst>
        </pc:spChg>
        <pc:spChg chg="add del mod">
          <ac:chgData name="Chad Pennington" userId="e3f8bf589fc28fe7" providerId="LiveId" clId="{747B73CF-79BB-4C16-9CBD-BDCBF478F43D}" dt="2023-10-02T22:54:57.462" v="19870" actId="478"/>
          <ac:spMkLst>
            <pc:docMk/>
            <pc:sldMk cId="2140432239" sldId="741"/>
            <ac:spMk id="6" creationId="{CFCEB78E-F561-E7F1-93CA-6FCF900D36B0}"/>
          </ac:spMkLst>
        </pc:spChg>
        <pc:spChg chg="add mod">
          <ac:chgData name="Chad Pennington" userId="e3f8bf589fc28fe7" providerId="LiveId" clId="{747B73CF-79BB-4C16-9CBD-BDCBF478F43D}" dt="2023-09-25T05:55:09.636" v="3238" actId="20577"/>
          <ac:spMkLst>
            <pc:docMk/>
            <pc:sldMk cId="2140432239" sldId="741"/>
            <ac:spMk id="7" creationId="{9653C278-A69A-03CC-9010-33064A91B190}"/>
          </ac:spMkLst>
        </pc:spChg>
        <pc:spChg chg="add del mod">
          <ac:chgData name="Chad Pennington" userId="e3f8bf589fc28fe7" providerId="LiveId" clId="{747B73CF-79BB-4C16-9CBD-BDCBF478F43D}" dt="2023-09-25T05:34:22.069" v="2476" actId="478"/>
          <ac:spMkLst>
            <pc:docMk/>
            <pc:sldMk cId="2140432239" sldId="741"/>
            <ac:spMk id="8" creationId="{4E258561-8033-0A4F-1C4D-436A83F202D2}"/>
          </ac:spMkLst>
        </pc:spChg>
        <pc:spChg chg="add del mod">
          <ac:chgData name="Chad Pennington" userId="e3f8bf589fc28fe7" providerId="LiveId" clId="{747B73CF-79BB-4C16-9CBD-BDCBF478F43D}" dt="2023-10-02T22:11:22.914" v="19593" actId="478"/>
          <ac:spMkLst>
            <pc:docMk/>
            <pc:sldMk cId="2140432239" sldId="741"/>
            <ac:spMk id="8" creationId="{78B8C562-3343-5DF7-BC24-2FFE3FB4B351}"/>
          </ac:spMkLst>
        </pc:spChg>
        <pc:spChg chg="add del mod">
          <ac:chgData name="Chad Pennington" userId="e3f8bf589fc28fe7" providerId="LiveId" clId="{747B73CF-79BB-4C16-9CBD-BDCBF478F43D}" dt="2023-10-02T21:48:50.331" v="19562"/>
          <ac:spMkLst>
            <pc:docMk/>
            <pc:sldMk cId="2140432239" sldId="741"/>
            <ac:spMk id="9" creationId="{7F3902B5-1368-3A46-C092-CB21ED78F16E}"/>
          </ac:spMkLst>
        </pc:spChg>
        <pc:spChg chg="add mod">
          <ac:chgData name="Chad Pennington" userId="e3f8bf589fc28fe7" providerId="LiveId" clId="{747B73CF-79BB-4C16-9CBD-BDCBF478F43D}" dt="2023-10-02T22:38:55.911" v="19862" actId="20577"/>
          <ac:spMkLst>
            <pc:docMk/>
            <pc:sldMk cId="2140432239" sldId="741"/>
            <ac:spMk id="10" creationId="{02146489-589F-31B7-22EC-CCD2A1FE7E72}"/>
          </ac:spMkLst>
        </pc:spChg>
        <pc:spChg chg="add del mod">
          <ac:chgData name="Chad Pennington" userId="e3f8bf589fc28fe7" providerId="LiveId" clId="{747B73CF-79BB-4C16-9CBD-BDCBF478F43D}" dt="2023-10-02T22:54:53.980" v="19868" actId="478"/>
          <ac:spMkLst>
            <pc:docMk/>
            <pc:sldMk cId="2140432239" sldId="741"/>
            <ac:spMk id="15" creationId="{861E76E4-64D1-357B-324F-6BD653DFAB53}"/>
          </ac:spMkLst>
        </pc:spChg>
        <pc:spChg chg="add del mod">
          <ac:chgData name="Chad Pennington" userId="e3f8bf589fc28fe7" providerId="LiveId" clId="{747B73CF-79BB-4C16-9CBD-BDCBF478F43D}" dt="2023-10-02T22:11:21.509" v="19592" actId="478"/>
          <ac:spMkLst>
            <pc:docMk/>
            <pc:sldMk cId="2140432239" sldId="741"/>
            <ac:spMk id="16" creationId="{BCF16A36-91E3-CF59-2490-E55A51569697}"/>
          </ac:spMkLst>
        </pc:spChg>
        <pc:spChg chg="add del">
          <ac:chgData name="Chad Pennington" userId="e3f8bf589fc28fe7" providerId="LiveId" clId="{747B73CF-79BB-4C16-9CBD-BDCBF478F43D}" dt="2023-10-02T22:11:44.171" v="19595" actId="478"/>
          <ac:spMkLst>
            <pc:docMk/>
            <pc:sldMk cId="2140432239" sldId="741"/>
            <ac:spMk id="17" creationId="{4636EDB2-D990-7CAA-80B7-22E237518921}"/>
          </ac:spMkLst>
        </pc:spChg>
        <pc:spChg chg="add mod">
          <ac:chgData name="Chad Pennington" userId="e3f8bf589fc28fe7" providerId="LiveId" clId="{747B73CF-79BB-4C16-9CBD-BDCBF478F43D}" dt="2023-10-02T22:12:50.766" v="19652" actId="2711"/>
          <ac:spMkLst>
            <pc:docMk/>
            <pc:sldMk cId="2140432239" sldId="741"/>
            <ac:spMk id="18" creationId="{EBABA094-2966-0222-1C3A-8089FE284F79}"/>
          </ac:spMkLst>
        </pc:spChg>
        <pc:spChg chg="add mod">
          <ac:chgData name="Chad Pennington" userId="e3f8bf589fc28fe7" providerId="LiveId" clId="{747B73CF-79BB-4C16-9CBD-BDCBF478F43D}" dt="2023-10-02T22:13:10.083" v="19654" actId="13822"/>
          <ac:spMkLst>
            <pc:docMk/>
            <pc:sldMk cId="2140432239" sldId="741"/>
            <ac:spMk id="19" creationId="{0AA71127-8247-0812-A5D2-E29A7BCA18C1}"/>
          </ac:spMkLst>
        </pc:spChg>
        <pc:spChg chg="add mod">
          <ac:chgData name="Chad Pennington" userId="e3f8bf589fc28fe7" providerId="LiveId" clId="{747B73CF-79BB-4C16-9CBD-BDCBF478F43D}" dt="2023-10-02T22:15:45.420" v="19733" actId="20577"/>
          <ac:spMkLst>
            <pc:docMk/>
            <pc:sldMk cId="2140432239" sldId="741"/>
            <ac:spMk id="20" creationId="{75683F79-E4C3-A5F0-1396-2FF923CF9B76}"/>
          </ac:spMkLst>
        </pc:spChg>
        <pc:spChg chg="add mod">
          <ac:chgData name="Chad Pennington" userId="e3f8bf589fc28fe7" providerId="LiveId" clId="{747B73CF-79BB-4C16-9CBD-BDCBF478F43D}" dt="2023-10-02T22:14:36.933" v="19700" actId="13822"/>
          <ac:spMkLst>
            <pc:docMk/>
            <pc:sldMk cId="2140432239" sldId="741"/>
            <ac:spMk id="21" creationId="{6CACD39E-B04C-9DD7-84AE-CC3028A21DF0}"/>
          </ac:spMkLst>
        </pc:spChg>
        <pc:spChg chg="add mod">
          <ac:chgData name="Chad Pennington" userId="e3f8bf589fc28fe7" providerId="LiveId" clId="{747B73CF-79BB-4C16-9CBD-BDCBF478F43D}" dt="2023-10-02T22:15:16.324" v="19724" actId="2711"/>
          <ac:spMkLst>
            <pc:docMk/>
            <pc:sldMk cId="2140432239" sldId="741"/>
            <ac:spMk id="22" creationId="{EDB63D82-1C17-82BB-EC21-FB3786231C6E}"/>
          </ac:spMkLst>
        </pc:spChg>
        <pc:spChg chg="add mod">
          <ac:chgData name="Chad Pennington" userId="e3f8bf589fc28fe7" providerId="LiveId" clId="{747B73CF-79BB-4C16-9CBD-BDCBF478F43D}" dt="2023-10-02T22:15:48.293" v="19734" actId="13822"/>
          <ac:spMkLst>
            <pc:docMk/>
            <pc:sldMk cId="2140432239" sldId="741"/>
            <ac:spMk id="23" creationId="{2804CF9F-5952-7F4A-E37F-120BB5720251}"/>
          </ac:spMkLst>
        </pc:spChg>
        <pc:spChg chg="add mod">
          <ac:chgData name="Chad Pennington" userId="e3f8bf589fc28fe7" providerId="LiveId" clId="{747B73CF-79BB-4C16-9CBD-BDCBF478F43D}" dt="2023-10-02T22:16:14.285" v="19750" actId="1076"/>
          <ac:spMkLst>
            <pc:docMk/>
            <pc:sldMk cId="2140432239" sldId="741"/>
            <ac:spMk id="24" creationId="{1D365F6E-C057-D634-BC77-3BBE2112CFC8}"/>
          </ac:spMkLst>
        </pc:spChg>
        <pc:picChg chg="add mod">
          <ac:chgData name="Chad Pennington" userId="e3f8bf589fc28fe7" providerId="LiveId" clId="{747B73CF-79BB-4C16-9CBD-BDCBF478F43D}" dt="2023-10-02T22:12:03.357" v="19598" actId="1076"/>
          <ac:picMkLst>
            <pc:docMk/>
            <pc:sldMk cId="2140432239" sldId="741"/>
            <ac:picMk id="3" creationId="{E718A93B-B41D-F101-01A5-0AA3BE240AAB}"/>
          </ac:picMkLst>
        </pc:picChg>
        <pc:picChg chg="add del mod">
          <ac:chgData name="Chad Pennington" userId="e3f8bf589fc28fe7" providerId="LiveId" clId="{747B73CF-79BB-4C16-9CBD-BDCBF478F43D}" dt="2023-09-25T05:34:18.676" v="2474" actId="478"/>
          <ac:picMkLst>
            <pc:docMk/>
            <pc:sldMk cId="2140432239" sldId="741"/>
            <ac:picMk id="9" creationId="{B086E65E-7CE3-72C4-715E-BBDE82C4AD96}"/>
          </ac:picMkLst>
        </pc:picChg>
        <pc:picChg chg="add del mod">
          <ac:chgData name="Chad Pennington" userId="e3f8bf589fc28fe7" providerId="LiveId" clId="{747B73CF-79BB-4C16-9CBD-BDCBF478F43D}" dt="2023-10-02T21:30:44.817" v="19503" actId="478"/>
          <ac:picMkLst>
            <pc:docMk/>
            <pc:sldMk cId="2140432239" sldId="741"/>
            <ac:picMk id="11" creationId="{2D71A556-1BAF-DE73-ABE0-0B74C2C10EE3}"/>
          </ac:picMkLst>
        </pc:picChg>
        <pc:picChg chg="add del mod">
          <ac:chgData name="Chad Pennington" userId="e3f8bf589fc28fe7" providerId="LiveId" clId="{747B73CF-79BB-4C16-9CBD-BDCBF478F43D}" dt="2023-10-02T21:36:54.040" v="19526" actId="478"/>
          <ac:picMkLst>
            <pc:docMk/>
            <pc:sldMk cId="2140432239" sldId="741"/>
            <ac:picMk id="12" creationId="{5BC50EC1-86E3-2166-3DBC-70B93333C14F}"/>
          </ac:picMkLst>
        </pc:picChg>
        <pc:picChg chg="add del mod">
          <ac:chgData name="Chad Pennington" userId="e3f8bf589fc28fe7" providerId="LiveId" clId="{747B73CF-79BB-4C16-9CBD-BDCBF478F43D}" dt="2023-10-02T21:36:56.728" v="19527" actId="478"/>
          <ac:picMkLst>
            <pc:docMk/>
            <pc:sldMk cId="2140432239" sldId="741"/>
            <ac:picMk id="13" creationId="{F8406383-F1A7-A2D5-3D09-3897566A17E0}"/>
          </ac:picMkLst>
        </pc:picChg>
        <pc:picChg chg="add del mod">
          <ac:chgData name="Chad Pennington" userId="e3f8bf589fc28fe7" providerId="LiveId" clId="{747B73CF-79BB-4C16-9CBD-BDCBF478F43D}" dt="2023-10-02T22:54:55.305" v="19869" actId="478"/>
          <ac:picMkLst>
            <pc:docMk/>
            <pc:sldMk cId="2140432239" sldId="741"/>
            <ac:picMk id="14" creationId="{994A8266-59F4-71BE-A06D-AD32F58CB909}"/>
          </ac:picMkLst>
        </pc:picChg>
        <pc:picChg chg="add del mod">
          <ac:chgData name="Chad Pennington" userId="e3f8bf589fc28fe7" providerId="LiveId" clId="{747B73CF-79BB-4C16-9CBD-BDCBF478F43D}" dt="2023-09-25T05:38:37.869" v="2567" actId="478"/>
          <ac:picMkLst>
            <pc:docMk/>
            <pc:sldMk cId="2140432239" sldId="741"/>
            <ac:picMk id="16" creationId="{CA399B61-5E9C-420A-64C4-27C59D88CA81}"/>
          </ac:picMkLst>
        </pc:picChg>
      </pc:sldChg>
      <pc:sldChg chg="addSp delSp modSp new mod modNotesTx">
        <pc:chgData name="Chad Pennington" userId="e3f8bf589fc28fe7" providerId="LiveId" clId="{747B73CF-79BB-4C16-9CBD-BDCBF478F43D}" dt="2023-10-02T22:20:15.547" v="19802" actId="20577"/>
        <pc:sldMkLst>
          <pc:docMk/>
          <pc:sldMk cId="3066501514" sldId="742"/>
        </pc:sldMkLst>
        <pc:spChg chg="del">
          <ac:chgData name="Chad Pennington" userId="e3f8bf589fc28fe7" providerId="LiveId" clId="{747B73CF-79BB-4C16-9CBD-BDCBF478F43D}" dt="2023-09-25T05:39:27.511" v="2586"/>
          <ac:spMkLst>
            <pc:docMk/>
            <pc:sldMk cId="3066501514" sldId="742"/>
            <ac:spMk id="2" creationId="{367FEBE5-D095-3347-F491-6CDC61CE7627}"/>
          </ac:spMkLst>
        </pc:spChg>
        <pc:spChg chg="add del mod">
          <ac:chgData name="Chad Pennington" userId="e3f8bf589fc28fe7" providerId="LiveId" clId="{747B73CF-79BB-4C16-9CBD-BDCBF478F43D}" dt="2023-09-28T15:54:17.950" v="16013" actId="478"/>
          <ac:spMkLst>
            <pc:docMk/>
            <pc:sldMk cId="3066501514" sldId="742"/>
            <ac:spMk id="2" creationId="{B2EB95CD-2711-AEEF-5FC0-EEE4A44CE68A}"/>
          </ac:spMkLst>
        </pc:spChg>
        <pc:spChg chg="add del mod">
          <ac:chgData name="Chad Pennington" userId="e3f8bf589fc28fe7" providerId="LiveId" clId="{747B73CF-79BB-4C16-9CBD-BDCBF478F43D}" dt="2023-09-26T04:33:22.465" v="6629" actId="20577"/>
          <ac:spMkLst>
            <pc:docMk/>
            <pc:sldMk cId="3066501514" sldId="742"/>
            <ac:spMk id="3" creationId="{6B63580D-CE28-B04B-8D1F-55EB10F5AFFF}"/>
          </ac:spMkLst>
        </pc:spChg>
        <pc:spChg chg="mod">
          <ac:chgData name="Chad Pennington" userId="e3f8bf589fc28fe7" providerId="LiveId" clId="{747B73CF-79BB-4C16-9CBD-BDCBF478F43D}" dt="2023-09-28T00:32:59.593" v="14152" actId="20577"/>
          <ac:spMkLst>
            <pc:docMk/>
            <pc:sldMk cId="3066501514" sldId="742"/>
            <ac:spMk id="4" creationId="{B47E416E-F2B5-3991-E724-3FF9C2A0DBBA}"/>
          </ac:spMkLst>
        </pc:spChg>
        <pc:spChg chg="add del mod">
          <ac:chgData name="Chad Pennington" userId="e3f8bf589fc28fe7" providerId="LiveId" clId="{747B73CF-79BB-4C16-9CBD-BDCBF478F43D}" dt="2023-09-28T17:09:54.800" v="16150" actId="21"/>
          <ac:spMkLst>
            <pc:docMk/>
            <pc:sldMk cId="3066501514" sldId="742"/>
            <ac:spMk id="6" creationId="{FA7CDE4A-70B6-8BF1-31EB-AD84ED6E067E}"/>
          </ac:spMkLst>
        </pc:spChg>
        <pc:spChg chg="add del mod">
          <ac:chgData name="Chad Pennington" userId="e3f8bf589fc28fe7" providerId="LiveId" clId="{747B73CF-79BB-4C16-9CBD-BDCBF478F43D}" dt="2023-09-25T05:39:38.945" v="2588"/>
          <ac:spMkLst>
            <pc:docMk/>
            <pc:sldMk cId="3066501514" sldId="742"/>
            <ac:spMk id="9" creationId="{26F885CC-D02C-5F30-80FE-0A0F6D6B9A0C}"/>
          </ac:spMkLst>
        </pc:spChg>
        <pc:spChg chg="add del mod">
          <ac:chgData name="Chad Pennington" userId="e3f8bf589fc28fe7" providerId="LiveId" clId="{747B73CF-79BB-4C16-9CBD-BDCBF478F43D}" dt="2023-09-25T05:41:06.191" v="2612"/>
          <ac:spMkLst>
            <pc:docMk/>
            <pc:sldMk cId="3066501514" sldId="742"/>
            <ac:spMk id="13" creationId="{25B10F1D-FAEE-78CF-C221-42C0BB64C9F1}"/>
          </ac:spMkLst>
        </pc:spChg>
        <pc:spChg chg="add mod">
          <ac:chgData name="Chad Pennington" userId="e3f8bf589fc28fe7" providerId="LiveId" clId="{747B73CF-79BB-4C16-9CBD-BDCBF478F43D}" dt="2023-09-28T17:10:25.408" v="16154" actId="1076"/>
          <ac:spMkLst>
            <pc:docMk/>
            <pc:sldMk cId="3066501514" sldId="742"/>
            <ac:spMk id="14" creationId="{1C6BEF70-72A0-66DB-A2FA-97099928760A}"/>
          </ac:spMkLst>
        </pc:spChg>
        <pc:spChg chg="add del mod">
          <ac:chgData name="Chad Pennington" userId="e3f8bf589fc28fe7" providerId="LiveId" clId="{747B73CF-79BB-4C16-9CBD-BDCBF478F43D}" dt="2023-09-28T17:09:54.800" v="16150" actId="21"/>
          <ac:spMkLst>
            <pc:docMk/>
            <pc:sldMk cId="3066501514" sldId="742"/>
            <ac:spMk id="15" creationId="{226F5B48-651A-E46C-8A61-1A056EE8EDF7}"/>
          </ac:spMkLst>
        </pc:spChg>
        <pc:spChg chg="add mod">
          <ac:chgData name="Chad Pennington" userId="e3f8bf589fc28fe7" providerId="LiveId" clId="{747B73CF-79BB-4C16-9CBD-BDCBF478F43D}" dt="2023-10-02T22:20:15.547" v="19802" actId="20577"/>
          <ac:spMkLst>
            <pc:docMk/>
            <pc:sldMk cId="3066501514" sldId="742"/>
            <ac:spMk id="16" creationId="{A1841C8A-BA99-89DE-32AA-7A7D1E0CF140}"/>
          </ac:spMkLst>
        </pc:spChg>
        <pc:spChg chg="add del mod">
          <ac:chgData name="Chad Pennington" userId="e3f8bf589fc28fe7" providerId="LiveId" clId="{747B73CF-79BB-4C16-9CBD-BDCBF478F43D}" dt="2023-09-25T05:53:07.045" v="3182"/>
          <ac:spMkLst>
            <pc:docMk/>
            <pc:sldMk cId="3066501514" sldId="742"/>
            <ac:spMk id="17" creationId="{BE7C45EF-1C88-7C47-F53C-5B146DF5FD35}"/>
          </ac:spMkLst>
        </pc:spChg>
        <pc:spChg chg="add del mod">
          <ac:chgData name="Chad Pennington" userId="e3f8bf589fc28fe7" providerId="LiveId" clId="{747B73CF-79BB-4C16-9CBD-BDCBF478F43D}" dt="2023-09-25T06:01:32.792" v="3474" actId="478"/>
          <ac:spMkLst>
            <pc:docMk/>
            <pc:sldMk cId="3066501514" sldId="742"/>
            <ac:spMk id="18" creationId="{D45EB2EF-13EC-2A60-F1E1-CB6A1454E4CD}"/>
          </ac:spMkLst>
        </pc:spChg>
        <pc:spChg chg="add del mod">
          <ac:chgData name="Chad Pennington" userId="e3f8bf589fc28fe7" providerId="LiveId" clId="{747B73CF-79BB-4C16-9CBD-BDCBF478F43D}" dt="2023-09-28T17:10:21.760" v="16153" actId="478"/>
          <ac:spMkLst>
            <pc:docMk/>
            <pc:sldMk cId="3066501514" sldId="742"/>
            <ac:spMk id="20" creationId="{8D0D6CC8-2881-05BC-F7FC-EFAE973A58E3}"/>
          </ac:spMkLst>
        </pc:spChg>
        <pc:spChg chg="add mod ord">
          <ac:chgData name="Chad Pennington" userId="e3f8bf589fc28fe7" providerId="LiveId" clId="{747B73CF-79BB-4C16-9CBD-BDCBF478F43D}" dt="2023-09-28T17:27:29.476" v="17009" actId="1076"/>
          <ac:spMkLst>
            <pc:docMk/>
            <pc:sldMk cId="3066501514" sldId="742"/>
            <ac:spMk id="21" creationId="{6DD3FAEB-45C8-93AD-3E9C-DC1E59288CFE}"/>
          </ac:spMkLst>
        </pc:spChg>
        <pc:spChg chg="add mod">
          <ac:chgData name="Chad Pennington" userId="e3f8bf589fc28fe7" providerId="LiveId" clId="{747B73CF-79BB-4C16-9CBD-BDCBF478F43D}" dt="2023-09-28T17:27:29.476" v="17009" actId="1076"/>
          <ac:spMkLst>
            <pc:docMk/>
            <pc:sldMk cId="3066501514" sldId="742"/>
            <ac:spMk id="22" creationId="{8656A954-8B14-F644-4F41-59A1AD9A0C6C}"/>
          </ac:spMkLst>
        </pc:spChg>
        <pc:spChg chg="add del mod ord">
          <ac:chgData name="Chad Pennington" userId="e3f8bf589fc28fe7" providerId="LiveId" clId="{747B73CF-79BB-4C16-9CBD-BDCBF478F43D}" dt="2023-09-28T17:27:24.416" v="17008" actId="21"/>
          <ac:spMkLst>
            <pc:docMk/>
            <pc:sldMk cId="3066501514" sldId="742"/>
            <ac:spMk id="23" creationId="{D931B4CC-E8B6-9432-E3AB-BD556269A45C}"/>
          </ac:spMkLst>
        </pc:spChg>
        <pc:spChg chg="add del mod ord">
          <ac:chgData name="Chad Pennington" userId="e3f8bf589fc28fe7" providerId="LiveId" clId="{747B73CF-79BB-4C16-9CBD-BDCBF478F43D}" dt="2023-09-28T17:27:24.416" v="17008" actId="21"/>
          <ac:spMkLst>
            <pc:docMk/>
            <pc:sldMk cId="3066501514" sldId="742"/>
            <ac:spMk id="24" creationId="{655DEF58-D8CD-AE13-0BC4-F1DD2DDC2A6B}"/>
          </ac:spMkLst>
        </pc:spChg>
        <pc:spChg chg="add del mod">
          <ac:chgData name="Chad Pennington" userId="e3f8bf589fc28fe7" providerId="LiveId" clId="{747B73CF-79BB-4C16-9CBD-BDCBF478F43D}" dt="2023-09-28T17:27:24.416" v="17008" actId="21"/>
          <ac:spMkLst>
            <pc:docMk/>
            <pc:sldMk cId="3066501514" sldId="742"/>
            <ac:spMk id="25" creationId="{BFA933B1-EECB-97A5-EB43-7E689E75A1DE}"/>
          </ac:spMkLst>
        </pc:spChg>
        <pc:spChg chg="add del mod">
          <ac:chgData name="Chad Pennington" userId="e3f8bf589fc28fe7" providerId="LiveId" clId="{747B73CF-79BB-4C16-9CBD-BDCBF478F43D}" dt="2023-09-28T17:27:24.416" v="17008" actId="21"/>
          <ac:spMkLst>
            <pc:docMk/>
            <pc:sldMk cId="3066501514" sldId="742"/>
            <ac:spMk id="26" creationId="{1EE6A8BD-7681-12AC-D277-29D46B7D98F5}"/>
          </ac:spMkLst>
        </pc:spChg>
        <pc:spChg chg="add mod">
          <ac:chgData name="Chad Pennington" userId="e3f8bf589fc28fe7" providerId="LiveId" clId="{747B73CF-79BB-4C16-9CBD-BDCBF478F43D}" dt="2023-09-28T17:27:35.659" v="17011" actId="1076"/>
          <ac:spMkLst>
            <pc:docMk/>
            <pc:sldMk cId="3066501514" sldId="742"/>
            <ac:spMk id="27" creationId="{12C0025C-948E-2600-09EE-C5C134E48697}"/>
          </ac:spMkLst>
        </pc:spChg>
        <pc:spChg chg="add mod">
          <ac:chgData name="Chad Pennington" userId="e3f8bf589fc28fe7" providerId="LiveId" clId="{747B73CF-79BB-4C16-9CBD-BDCBF478F43D}" dt="2023-09-28T17:27:35.659" v="17011" actId="1076"/>
          <ac:spMkLst>
            <pc:docMk/>
            <pc:sldMk cId="3066501514" sldId="742"/>
            <ac:spMk id="28" creationId="{4516A288-5930-8C2E-36B3-9FAFE5CB8233}"/>
          </ac:spMkLst>
        </pc:spChg>
        <pc:spChg chg="add mod">
          <ac:chgData name="Chad Pennington" userId="e3f8bf589fc28fe7" providerId="LiveId" clId="{747B73CF-79BB-4C16-9CBD-BDCBF478F43D}" dt="2023-09-28T17:27:35.659" v="17011" actId="1076"/>
          <ac:spMkLst>
            <pc:docMk/>
            <pc:sldMk cId="3066501514" sldId="742"/>
            <ac:spMk id="31" creationId="{64E06631-BC75-B3A8-FFC4-29595C169F8A}"/>
          </ac:spMkLst>
        </pc:spChg>
        <pc:spChg chg="add mod">
          <ac:chgData name="Chad Pennington" userId="e3f8bf589fc28fe7" providerId="LiveId" clId="{747B73CF-79BB-4C16-9CBD-BDCBF478F43D}" dt="2023-09-28T17:27:35.659" v="17011" actId="1076"/>
          <ac:spMkLst>
            <pc:docMk/>
            <pc:sldMk cId="3066501514" sldId="742"/>
            <ac:spMk id="32" creationId="{E889B4C8-677A-B0E0-0D4D-2BEEC1795BB9}"/>
          </ac:spMkLst>
        </pc:spChg>
        <pc:picChg chg="add mod modCrop">
          <ac:chgData name="Chad Pennington" userId="e3f8bf589fc28fe7" providerId="LiveId" clId="{747B73CF-79BB-4C16-9CBD-BDCBF478F43D}" dt="2023-10-02T06:55:50.218" v="19393" actId="14100"/>
          <ac:picMkLst>
            <pc:docMk/>
            <pc:sldMk cId="3066501514" sldId="742"/>
            <ac:picMk id="7" creationId="{E5664B68-C2D4-BEE9-84A4-267025CF5F86}"/>
          </ac:picMkLst>
        </pc:picChg>
        <pc:picChg chg="add del mod">
          <ac:chgData name="Chad Pennington" userId="e3f8bf589fc28fe7" providerId="LiveId" clId="{747B73CF-79BB-4C16-9CBD-BDCBF478F43D}" dt="2023-09-25T05:39:30.128" v="2587" actId="478"/>
          <ac:picMkLst>
            <pc:docMk/>
            <pc:sldMk cId="3066501514" sldId="742"/>
            <ac:picMk id="7" creationId="{EBEBB240-4ADE-748F-70BC-B7B8DBAC3729}"/>
          </ac:picMkLst>
        </pc:picChg>
        <pc:picChg chg="add del mod modCrop">
          <ac:chgData name="Chad Pennington" userId="e3f8bf589fc28fe7" providerId="LiveId" clId="{747B73CF-79BB-4C16-9CBD-BDCBF478F43D}" dt="2023-09-28T17:27:24.416" v="17008" actId="21"/>
          <ac:picMkLst>
            <pc:docMk/>
            <pc:sldMk cId="3066501514" sldId="742"/>
            <ac:picMk id="9" creationId="{5A5566F1-E7ED-0464-115F-2E2164229608}"/>
          </ac:picMkLst>
        </pc:picChg>
        <pc:picChg chg="add del mod">
          <ac:chgData name="Chad Pennington" userId="e3f8bf589fc28fe7" providerId="LiveId" clId="{747B73CF-79BB-4C16-9CBD-BDCBF478F43D}" dt="2023-09-28T17:09:54.800" v="16150" actId="21"/>
          <ac:picMkLst>
            <pc:docMk/>
            <pc:sldMk cId="3066501514" sldId="742"/>
            <ac:picMk id="11" creationId="{84EF4DC9-FE9F-EE87-F9F0-D680B2E4FE01}"/>
          </ac:picMkLst>
        </pc:picChg>
        <pc:picChg chg="add del mod modCrop">
          <ac:chgData name="Chad Pennington" userId="e3f8bf589fc28fe7" providerId="LiveId" clId="{747B73CF-79BB-4C16-9CBD-BDCBF478F43D}" dt="2023-09-28T17:03:44.216" v="16058" actId="21"/>
          <ac:picMkLst>
            <pc:docMk/>
            <pc:sldMk cId="3066501514" sldId="742"/>
            <ac:picMk id="12" creationId="{0E6398C6-A90F-33E6-EC38-DCF2EE5F7384}"/>
          </ac:picMkLst>
        </pc:picChg>
        <pc:picChg chg="add del mod modCrop">
          <ac:chgData name="Chad Pennington" userId="e3f8bf589fc28fe7" providerId="LiveId" clId="{747B73CF-79BB-4C16-9CBD-BDCBF478F43D}" dt="2023-09-28T17:27:24.416" v="17008" actId="21"/>
          <ac:picMkLst>
            <pc:docMk/>
            <pc:sldMk cId="3066501514" sldId="742"/>
            <ac:picMk id="13" creationId="{DFB281D6-4B12-5790-6F8C-F6021E01BDB9}"/>
          </ac:picMkLst>
        </pc:picChg>
        <pc:picChg chg="add mod modCrop">
          <ac:chgData name="Chad Pennington" userId="e3f8bf589fc28fe7" providerId="LiveId" clId="{747B73CF-79BB-4C16-9CBD-BDCBF478F43D}" dt="2023-09-28T17:27:29.476" v="17009" actId="1076"/>
          <ac:picMkLst>
            <pc:docMk/>
            <pc:sldMk cId="3066501514" sldId="742"/>
            <ac:picMk id="18" creationId="{1174FD2B-7D0F-6D4C-0F40-D221096E3C14}"/>
          </ac:picMkLst>
        </pc:picChg>
        <pc:picChg chg="add mod">
          <ac:chgData name="Chad Pennington" userId="e3f8bf589fc28fe7" providerId="LiveId" clId="{747B73CF-79BB-4C16-9CBD-BDCBF478F43D}" dt="2023-09-28T17:27:35.659" v="17011" actId="1076"/>
          <ac:picMkLst>
            <pc:docMk/>
            <pc:sldMk cId="3066501514" sldId="742"/>
            <ac:picMk id="29" creationId="{BB36CF3A-B77D-0890-F0CD-7B0AC6690BF0}"/>
          </ac:picMkLst>
        </pc:picChg>
        <pc:picChg chg="add mod">
          <ac:chgData name="Chad Pennington" userId="e3f8bf589fc28fe7" providerId="LiveId" clId="{747B73CF-79BB-4C16-9CBD-BDCBF478F43D}" dt="2023-09-28T17:27:35.659" v="17011" actId="1076"/>
          <ac:picMkLst>
            <pc:docMk/>
            <pc:sldMk cId="3066501514" sldId="742"/>
            <ac:picMk id="30" creationId="{3D5D8E04-2E84-8E9E-D777-42FB9F7E8343}"/>
          </ac:picMkLst>
        </pc:picChg>
      </pc:sldChg>
      <pc:sldChg chg="addSp delSp modSp new del mod">
        <pc:chgData name="Chad Pennington" userId="e3f8bf589fc28fe7" providerId="LiveId" clId="{747B73CF-79BB-4C16-9CBD-BDCBF478F43D}" dt="2023-09-28T17:02:17.520" v="16021" actId="47"/>
        <pc:sldMkLst>
          <pc:docMk/>
          <pc:sldMk cId="2230316038" sldId="743"/>
        </pc:sldMkLst>
        <pc:spChg chg="mod">
          <ac:chgData name="Chad Pennington" userId="e3f8bf589fc28fe7" providerId="LiveId" clId="{747B73CF-79BB-4C16-9CBD-BDCBF478F43D}" dt="2023-09-27T20:31:43.134" v="12162" actId="20577"/>
          <ac:spMkLst>
            <pc:docMk/>
            <pc:sldMk cId="2230316038" sldId="743"/>
            <ac:spMk id="3" creationId="{FB5C5DF8-0212-F178-CD45-BB3F8D617D49}"/>
          </ac:spMkLst>
        </pc:spChg>
        <pc:spChg chg="del mod">
          <ac:chgData name="Chad Pennington" userId="e3f8bf589fc28fe7" providerId="LiveId" clId="{747B73CF-79BB-4C16-9CBD-BDCBF478F43D}" dt="2023-09-28T01:16:09.856" v="14255" actId="478"/>
          <ac:spMkLst>
            <pc:docMk/>
            <pc:sldMk cId="2230316038" sldId="743"/>
            <ac:spMk id="4" creationId="{6A9CAF95-FB51-AF21-0C35-F53D2FA9494C}"/>
          </ac:spMkLst>
        </pc:spChg>
        <pc:spChg chg="add mod">
          <ac:chgData name="Chad Pennington" userId="e3f8bf589fc28fe7" providerId="LiveId" clId="{747B73CF-79BB-4C16-9CBD-BDCBF478F43D}" dt="2023-09-28T01:16:10.120" v="14256"/>
          <ac:spMkLst>
            <pc:docMk/>
            <pc:sldMk cId="2230316038" sldId="743"/>
            <ac:spMk id="6" creationId="{36AD45EC-1D40-CF0A-E08B-656F4DAD11EE}"/>
          </ac:spMkLst>
        </pc:spChg>
      </pc:sldChg>
      <pc:sldChg chg="modSp new del mod">
        <pc:chgData name="Chad Pennington" userId="e3f8bf589fc28fe7" providerId="LiveId" clId="{747B73CF-79BB-4C16-9CBD-BDCBF478F43D}" dt="2023-09-27T21:30:27.402" v="13746" actId="47"/>
        <pc:sldMkLst>
          <pc:docMk/>
          <pc:sldMk cId="201040230" sldId="744"/>
        </pc:sldMkLst>
        <pc:spChg chg="mod">
          <ac:chgData name="Chad Pennington" userId="e3f8bf589fc28fe7" providerId="LiveId" clId="{747B73CF-79BB-4C16-9CBD-BDCBF478F43D}" dt="2023-09-25T14:27:48.783" v="3581" actId="12"/>
          <ac:spMkLst>
            <pc:docMk/>
            <pc:sldMk cId="201040230" sldId="744"/>
            <ac:spMk id="2" creationId="{80ED4BDB-A76B-080A-912E-7CEAFD97D705}"/>
          </ac:spMkLst>
        </pc:spChg>
        <pc:spChg chg="mod">
          <ac:chgData name="Chad Pennington" userId="e3f8bf589fc28fe7" providerId="LiveId" clId="{747B73CF-79BB-4C16-9CBD-BDCBF478F43D}" dt="2023-09-25T14:27:20.546" v="3537" actId="947"/>
          <ac:spMkLst>
            <pc:docMk/>
            <pc:sldMk cId="201040230" sldId="744"/>
            <ac:spMk id="3" creationId="{78BECD8C-D54B-8BFD-02D1-AE9A26F55DA7}"/>
          </ac:spMkLst>
        </pc:spChg>
        <pc:spChg chg="mod">
          <ac:chgData name="Chad Pennington" userId="e3f8bf589fc28fe7" providerId="LiveId" clId="{747B73CF-79BB-4C16-9CBD-BDCBF478F43D}" dt="2023-09-27T20:36:14.786" v="12323" actId="20577"/>
          <ac:spMkLst>
            <pc:docMk/>
            <pc:sldMk cId="201040230" sldId="744"/>
            <ac:spMk id="4" creationId="{8E840D53-5166-37C7-F69E-E235FA68E02C}"/>
          </ac:spMkLst>
        </pc:spChg>
      </pc:sldChg>
      <pc:sldChg chg="addSp delSp modSp add del mod modNotesTx">
        <pc:chgData name="Chad Pennington" userId="e3f8bf589fc28fe7" providerId="LiveId" clId="{747B73CF-79BB-4C16-9CBD-BDCBF478F43D}" dt="2023-09-27T20:31:34.441" v="12141" actId="2696"/>
        <pc:sldMkLst>
          <pc:docMk/>
          <pc:sldMk cId="3447968699" sldId="745"/>
        </pc:sldMkLst>
        <pc:spChg chg="mod">
          <ac:chgData name="Chad Pennington" userId="e3f8bf589fc28fe7" providerId="LiveId" clId="{747B73CF-79BB-4C16-9CBD-BDCBF478F43D}" dt="2023-09-27T03:58:42.797" v="9183" actId="20577"/>
          <ac:spMkLst>
            <pc:docMk/>
            <pc:sldMk cId="3447968699" sldId="745"/>
            <ac:spMk id="3" creationId="{6B63580D-CE28-B04B-8D1F-55EB10F5AFFF}"/>
          </ac:spMkLst>
        </pc:spChg>
        <pc:spChg chg="add mod">
          <ac:chgData name="Chad Pennington" userId="e3f8bf589fc28fe7" providerId="LiveId" clId="{747B73CF-79BB-4C16-9CBD-BDCBF478F43D}" dt="2023-09-26T19:25:08.655" v="7833" actId="20577"/>
          <ac:spMkLst>
            <pc:docMk/>
            <pc:sldMk cId="3447968699" sldId="745"/>
            <ac:spMk id="6" creationId="{AF03FEA5-4941-5DFA-1BD8-6F7BB9DF90C4}"/>
          </ac:spMkLst>
        </pc:spChg>
        <pc:spChg chg="add mod">
          <ac:chgData name="Chad Pennington" userId="e3f8bf589fc28fe7" providerId="LiveId" clId="{747B73CF-79BB-4C16-9CBD-BDCBF478F43D}" dt="2023-09-27T04:25:35.839" v="10218" actId="20577"/>
          <ac:spMkLst>
            <pc:docMk/>
            <pc:sldMk cId="3447968699" sldId="745"/>
            <ac:spMk id="9" creationId="{4FB4985D-7D35-61EA-2ABB-73F1CEFF5F69}"/>
          </ac:spMkLst>
        </pc:spChg>
        <pc:spChg chg="del">
          <ac:chgData name="Chad Pennington" userId="e3f8bf589fc28fe7" providerId="LiveId" clId="{747B73CF-79BB-4C16-9CBD-BDCBF478F43D}" dt="2023-09-25T06:02:02.527" v="3480" actId="478"/>
          <ac:spMkLst>
            <pc:docMk/>
            <pc:sldMk cId="3447968699" sldId="745"/>
            <ac:spMk id="14" creationId="{1C6BEF70-72A0-66DB-A2FA-97099928760A}"/>
          </ac:spMkLst>
        </pc:spChg>
        <pc:spChg chg="add del">
          <ac:chgData name="Chad Pennington" userId="e3f8bf589fc28fe7" providerId="LiveId" clId="{747B73CF-79BB-4C16-9CBD-BDCBF478F43D}" dt="2023-09-27T04:25:53.410" v="10223" actId="478"/>
          <ac:spMkLst>
            <pc:docMk/>
            <pc:sldMk cId="3447968699" sldId="745"/>
            <ac:spMk id="14" creationId="{8C647011-EAA5-1323-3677-EA2B5499DCEB}"/>
          </ac:spMkLst>
        </pc:spChg>
        <pc:spChg chg="del">
          <ac:chgData name="Chad Pennington" userId="e3f8bf589fc28fe7" providerId="LiveId" clId="{747B73CF-79BB-4C16-9CBD-BDCBF478F43D}" dt="2023-09-25T06:02:02.527" v="3480" actId="478"/>
          <ac:spMkLst>
            <pc:docMk/>
            <pc:sldMk cId="3447968699" sldId="745"/>
            <ac:spMk id="15" creationId="{226F5B48-651A-E46C-8A61-1A056EE8EDF7}"/>
          </ac:spMkLst>
        </pc:spChg>
        <pc:spChg chg="add mod ord">
          <ac:chgData name="Chad Pennington" userId="e3f8bf589fc28fe7" providerId="LiveId" clId="{747B73CF-79BB-4C16-9CBD-BDCBF478F43D}" dt="2023-09-27T04:28:42.958" v="10249" actId="14100"/>
          <ac:spMkLst>
            <pc:docMk/>
            <pc:sldMk cId="3447968699" sldId="745"/>
            <ac:spMk id="15" creationId="{A120913F-8BD1-AED9-AC4F-EB8800D219E5}"/>
          </ac:spMkLst>
        </pc:spChg>
        <pc:spChg chg="del">
          <ac:chgData name="Chad Pennington" userId="e3f8bf589fc28fe7" providerId="LiveId" clId="{747B73CF-79BB-4C16-9CBD-BDCBF478F43D}" dt="2023-09-25T06:02:02.527" v="3480" actId="478"/>
          <ac:spMkLst>
            <pc:docMk/>
            <pc:sldMk cId="3447968699" sldId="745"/>
            <ac:spMk id="16" creationId="{A1841C8A-BA99-89DE-32AA-7A7D1E0CF140}"/>
          </ac:spMkLst>
        </pc:spChg>
        <pc:spChg chg="add mod">
          <ac:chgData name="Chad Pennington" userId="e3f8bf589fc28fe7" providerId="LiveId" clId="{747B73CF-79BB-4C16-9CBD-BDCBF478F43D}" dt="2023-09-27T04:29:37.160" v="10258" actId="14100"/>
          <ac:spMkLst>
            <pc:docMk/>
            <pc:sldMk cId="3447968699" sldId="745"/>
            <ac:spMk id="16" creationId="{C90D172E-0743-93B2-5E8D-AE1421B4D138}"/>
          </ac:spMkLst>
        </pc:spChg>
        <pc:picChg chg="add del mod">
          <ac:chgData name="Chad Pennington" userId="e3f8bf589fc28fe7" providerId="LiveId" clId="{747B73CF-79BB-4C16-9CBD-BDCBF478F43D}" dt="2023-09-27T03:56:47.707" v="9168" actId="478"/>
          <ac:picMkLst>
            <pc:docMk/>
            <pc:sldMk cId="3447968699" sldId="745"/>
            <ac:picMk id="7" creationId="{164F53E4-5370-BB10-EB72-59A016E501F9}"/>
          </ac:picMkLst>
        </pc:picChg>
        <pc:picChg chg="add del mod">
          <ac:chgData name="Chad Pennington" userId="e3f8bf589fc28fe7" providerId="LiveId" clId="{747B73CF-79BB-4C16-9CBD-BDCBF478F43D}" dt="2023-09-26T15:51:12.235" v="7547" actId="478"/>
          <ac:picMkLst>
            <pc:docMk/>
            <pc:sldMk cId="3447968699" sldId="745"/>
            <ac:picMk id="8" creationId="{C979D6E4-960C-BCFD-C3DD-56C267145A80}"/>
          </ac:picMkLst>
        </pc:picChg>
        <pc:picChg chg="add mod modCrop">
          <ac:chgData name="Chad Pennington" userId="e3f8bf589fc28fe7" providerId="LiveId" clId="{747B73CF-79BB-4C16-9CBD-BDCBF478F43D}" dt="2023-09-27T04:28:18.440" v="10244" actId="1076"/>
          <ac:picMkLst>
            <pc:docMk/>
            <pc:sldMk cId="3447968699" sldId="745"/>
            <ac:picMk id="11" creationId="{791DC58F-A765-B7B9-E06F-34D7416E6B2F}"/>
          </ac:picMkLst>
        </pc:picChg>
        <pc:picChg chg="del">
          <ac:chgData name="Chad Pennington" userId="e3f8bf589fc28fe7" providerId="LiveId" clId="{747B73CF-79BB-4C16-9CBD-BDCBF478F43D}" dt="2023-09-25T06:02:02.527" v="3480" actId="478"/>
          <ac:picMkLst>
            <pc:docMk/>
            <pc:sldMk cId="3447968699" sldId="745"/>
            <ac:picMk id="11" creationId="{84EF4DC9-FE9F-EE87-F9F0-D680B2E4FE01}"/>
          </ac:picMkLst>
        </pc:picChg>
        <pc:picChg chg="del">
          <ac:chgData name="Chad Pennington" userId="e3f8bf589fc28fe7" providerId="LiveId" clId="{747B73CF-79BB-4C16-9CBD-BDCBF478F43D}" dt="2023-09-25T06:02:02.527" v="3480" actId="478"/>
          <ac:picMkLst>
            <pc:docMk/>
            <pc:sldMk cId="3447968699" sldId="745"/>
            <ac:picMk id="12" creationId="{0E6398C6-A90F-33E6-EC38-DCF2EE5F7384}"/>
          </ac:picMkLst>
        </pc:picChg>
        <pc:picChg chg="add mod modCrop">
          <ac:chgData name="Chad Pennington" userId="e3f8bf589fc28fe7" providerId="LiveId" clId="{747B73CF-79BB-4C16-9CBD-BDCBF478F43D}" dt="2023-09-27T04:28:20.624" v="10245" actId="1076"/>
          <ac:picMkLst>
            <pc:docMk/>
            <pc:sldMk cId="3447968699" sldId="745"/>
            <ac:picMk id="13" creationId="{6C79AA4C-9FB1-236F-3CBB-B9D9E5F166CA}"/>
          </ac:picMkLst>
        </pc:picChg>
        <pc:picChg chg="add mod modCrop">
          <ac:chgData name="Chad Pennington" userId="e3f8bf589fc28fe7" providerId="LiveId" clId="{747B73CF-79BB-4C16-9CBD-BDCBF478F43D}" dt="2023-09-27T04:30:31.361" v="10266" actId="1076"/>
          <ac:picMkLst>
            <pc:docMk/>
            <pc:sldMk cId="3447968699" sldId="745"/>
            <ac:picMk id="17" creationId="{13AC5A51-DC52-B987-5018-0670ED9E7FE1}"/>
          </ac:picMkLst>
        </pc:picChg>
      </pc:sldChg>
      <pc:sldChg chg="addSp delSp modSp add del mod">
        <pc:chgData name="Chad Pennington" userId="e3f8bf589fc28fe7" providerId="LiveId" clId="{747B73CF-79BB-4C16-9CBD-BDCBF478F43D}" dt="2023-09-25T17:28:57.437" v="3869" actId="47"/>
        <pc:sldMkLst>
          <pc:docMk/>
          <pc:sldMk cId="2771109527" sldId="746"/>
        </pc:sldMkLst>
        <pc:spChg chg="del">
          <ac:chgData name="Chad Pennington" userId="e3f8bf589fc28fe7" providerId="LiveId" clId="{747B73CF-79BB-4C16-9CBD-BDCBF478F43D}" dt="2023-09-25T14:28:30.877" v="3582"/>
          <ac:spMkLst>
            <pc:docMk/>
            <pc:sldMk cId="2771109527" sldId="746"/>
            <ac:spMk id="2" creationId="{80ED4BDB-A76B-080A-912E-7CEAFD97D705}"/>
          </ac:spMkLst>
        </pc:spChg>
        <pc:spChg chg="mod">
          <ac:chgData name="Chad Pennington" userId="e3f8bf589fc28fe7" providerId="LiveId" clId="{747B73CF-79BB-4C16-9CBD-BDCBF478F43D}" dt="2023-09-25T15:21:23.311" v="3585" actId="20577"/>
          <ac:spMkLst>
            <pc:docMk/>
            <pc:sldMk cId="2771109527" sldId="746"/>
            <ac:spMk id="3" creationId="{78BECD8C-D54B-8BFD-02D1-AE9A26F55DA7}"/>
          </ac:spMkLst>
        </pc:spChg>
        <pc:spChg chg="del">
          <ac:chgData name="Chad Pennington" userId="e3f8bf589fc28fe7" providerId="LiveId" clId="{747B73CF-79BB-4C16-9CBD-BDCBF478F43D}" dt="2023-09-25T14:28:36.616" v="3584" actId="478"/>
          <ac:spMkLst>
            <pc:docMk/>
            <pc:sldMk cId="2771109527" sldId="746"/>
            <ac:spMk id="4" creationId="{8E840D53-5166-37C7-F69E-E235FA68E02C}"/>
          </ac:spMkLst>
        </pc:spChg>
        <pc:spChg chg="add del mod">
          <ac:chgData name="Chad Pennington" userId="e3f8bf589fc28fe7" providerId="LiveId" clId="{747B73CF-79BB-4C16-9CBD-BDCBF478F43D}" dt="2023-09-25T17:28:08.223" v="3863" actId="478"/>
          <ac:spMkLst>
            <pc:docMk/>
            <pc:sldMk cId="2771109527" sldId="746"/>
            <ac:spMk id="7" creationId="{87AA9645-359B-F4B8-E12C-3B61A4651EAE}"/>
          </ac:spMkLst>
        </pc:spChg>
        <pc:spChg chg="add del mod">
          <ac:chgData name="Chad Pennington" userId="e3f8bf589fc28fe7" providerId="LiveId" clId="{747B73CF-79BB-4C16-9CBD-BDCBF478F43D}" dt="2023-09-25T17:28:08.223" v="3863" actId="478"/>
          <ac:spMkLst>
            <pc:docMk/>
            <pc:sldMk cId="2771109527" sldId="746"/>
            <ac:spMk id="8" creationId="{F873B240-2723-1F49-694C-B9703715CE82}"/>
          </ac:spMkLst>
        </pc:spChg>
        <pc:spChg chg="add del mod">
          <ac:chgData name="Chad Pennington" userId="e3f8bf589fc28fe7" providerId="LiveId" clId="{747B73CF-79BB-4C16-9CBD-BDCBF478F43D}" dt="2023-09-25T17:28:26.796" v="3864"/>
          <ac:spMkLst>
            <pc:docMk/>
            <pc:sldMk cId="2771109527" sldId="746"/>
            <ac:spMk id="10" creationId="{D83EBF3C-DFF5-8887-93A4-24DBFCB90BA5}"/>
          </ac:spMkLst>
        </pc:spChg>
        <pc:picChg chg="add del mod modCrop">
          <ac:chgData name="Chad Pennington" userId="e3f8bf589fc28fe7" providerId="LiveId" clId="{747B73CF-79BB-4C16-9CBD-BDCBF478F43D}" dt="2023-09-25T17:28:08.223" v="3863" actId="478"/>
          <ac:picMkLst>
            <pc:docMk/>
            <pc:sldMk cId="2771109527" sldId="746"/>
            <ac:picMk id="6" creationId="{5C0DEAF7-A406-2BB1-E122-DAB1E874431F}"/>
          </ac:picMkLst>
        </pc:picChg>
        <pc:picChg chg="add mod">
          <ac:chgData name="Chad Pennington" userId="e3f8bf589fc28fe7" providerId="LiveId" clId="{747B73CF-79BB-4C16-9CBD-BDCBF478F43D}" dt="2023-09-25T17:28:29.665" v="3865" actId="1076"/>
          <ac:picMkLst>
            <pc:docMk/>
            <pc:sldMk cId="2771109527" sldId="746"/>
            <ac:picMk id="12" creationId="{4525E3ED-292A-B9D8-F136-CC623F295F19}"/>
          </ac:picMkLst>
        </pc:picChg>
      </pc:sldChg>
      <pc:sldChg chg="addSp delSp modSp add mod ord modNotesTx">
        <pc:chgData name="Chad Pennington" userId="e3f8bf589fc28fe7" providerId="LiveId" clId="{747B73CF-79BB-4C16-9CBD-BDCBF478F43D}" dt="2023-10-03T01:24:40.190" v="20318" actId="1076"/>
        <pc:sldMkLst>
          <pc:docMk/>
          <pc:sldMk cId="1237971513" sldId="747"/>
        </pc:sldMkLst>
        <pc:spChg chg="mod">
          <ac:chgData name="Chad Pennington" userId="e3f8bf589fc28fe7" providerId="LiveId" clId="{747B73CF-79BB-4C16-9CBD-BDCBF478F43D}" dt="2023-09-27T04:11:05.371" v="9558" actId="20577"/>
          <ac:spMkLst>
            <pc:docMk/>
            <pc:sldMk cId="1237971513" sldId="747"/>
            <ac:spMk id="2" creationId="{80ED4BDB-A76B-080A-912E-7CEAFD97D705}"/>
          </ac:spMkLst>
        </pc:spChg>
        <pc:spChg chg="mod">
          <ac:chgData name="Chad Pennington" userId="e3f8bf589fc28fe7" providerId="LiveId" clId="{747B73CF-79BB-4C16-9CBD-BDCBF478F43D}" dt="2023-09-27T04:11:53.759" v="9606" actId="20577"/>
          <ac:spMkLst>
            <pc:docMk/>
            <pc:sldMk cId="1237971513" sldId="747"/>
            <ac:spMk id="3" creationId="{78BECD8C-D54B-8BFD-02D1-AE9A26F55DA7}"/>
          </ac:spMkLst>
        </pc:spChg>
        <pc:spChg chg="mod">
          <ac:chgData name="Chad Pennington" userId="e3f8bf589fc28fe7" providerId="LiveId" clId="{747B73CF-79BB-4C16-9CBD-BDCBF478F43D}" dt="2023-09-28T04:17:39.917" v="15563" actId="1076"/>
          <ac:spMkLst>
            <pc:docMk/>
            <pc:sldMk cId="1237971513" sldId="747"/>
            <ac:spMk id="4" creationId="{8E840D53-5166-37C7-F69E-E235FA68E02C}"/>
          </ac:spMkLst>
        </pc:spChg>
        <pc:spChg chg="mod">
          <ac:chgData name="Chad Pennington" userId="e3f8bf589fc28fe7" providerId="LiveId" clId="{747B73CF-79BB-4C16-9CBD-BDCBF478F43D}" dt="2023-09-28T04:17:59.739" v="15567" actId="1076"/>
          <ac:spMkLst>
            <pc:docMk/>
            <pc:sldMk cId="1237971513" sldId="747"/>
            <ac:spMk id="5" creationId="{CCE4BC8F-0752-10F4-75BF-84431570C8C7}"/>
          </ac:spMkLst>
        </pc:spChg>
        <pc:spChg chg="add mod">
          <ac:chgData name="Chad Pennington" userId="e3f8bf589fc28fe7" providerId="LiveId" clId="{747B73CF-79BB-4C16-9CBD-BDCBF478F43D}" dt="2023-09-28T04:19:52.137" v="15662" actId="1076"/>
          <ac:spMkLst>
            <pc:docMk/>
            <pc:sldMk cId="1237971513" sldId="747"/>
            <ac:spMk id="6" creationId="{2F66F041-9322-1092-308D-811A664E5006}"/>
          </ac:spMkLst>
        </pc:spChg>
        <pc:spChg chg="add mod">
          <ac:chgData name="Chad Pennington" userId="e3f8bf589fc28fe7" providerId="LiveId" clId="{747B73CF-79BB-4C16-9CBD-BDCBF478F43D}" dt="2023-09-28T04:20:14.692" v="15670" actId="1076"/>
          <ac:spMkLst>
            <pc:docMk/>
            <pc:sldMk cId="1237971513" sldId="747"/>
            <ac:spMk id="8" creationId="{342501FA-DEA1-9E11-288D-BECE8BB03319}"/>
          </ac:spMkLst>
        </pc:spChg>
        <pc:spChg chg="add mod">
          <ac:chgData name="Chad Pennington" userId="e3f8bf589fc28fe7" providerId="LiveId" clId="{747B73CF-79BB-4C16-9CBD-BDCBF478F43D}" dt="2023-09-28T04:19:56.127" v="15663" actId="1076"/>
          <ac:spMkLst>
            <pc:docMk/>
            <pc:sldMk cId="1237971513" sldId="747"/>
            <ac:spMk id="10" creationId="{B3B54A67-C492-761F-B153-53DD92A33E1E}"/>
          </ac:spMkLst>
        </pc:spChg>
        <pc:spChg chg="add mod">
          <ac:chgData name="Chad Pennington" userId="e3f8bf589fc28fe7" providerId="LiveId" clId="{747B73CF-79BB-4C16-9CBD-BDCBF478F43D}" dt="2023-10-03T01:24:36.660" v="20317" actId="1076"/>
          <ac:spMkLst>
            <pc:docMk/>
            <pc:sldMk cId="1237971513" sldId="747"/>
            <ac:spMk id="11" creationId="{C242CDEA-04A2-34D9-EAC8-C3D754D2618B}"/>
          </ac:spMkLst>
        </pc:spChg>
        <pc:spChg chg="add mod">
          <ac:chgData name="Chad Pennington" userId="e3f8bf589fc28fe7" providerId="LiveId" clId="{747B73CF-79BB-4C16-9CBD-BDCBF478F43D}" dt="2023-09-28T04:20:21.637" v="15672" actId="1076"/>
          <ac:spMkLst>
            <pc:docMk/>
            <pc:sldMk cId="1237971513" sldId="747"/>
            <ac:spMk id="13" creationId="{A193D719-1E7A-E98C-334A-13DF0DD1E386}"/>
          </ac:spMkLst>
        </pc:spChg>
        <pc:spChg chg="add mod">
          <ac:chgData name="Chad Pennington" userId="e3f8bf589fc28fe7" providerId="LiveId" clId="{747B73CF-79BB-4C16-9CBD-BDCBF478F43D}" dt="2023-09-28T04:17:49.534" v="15565" actId="571"/>
          <ac:spMkLst>
            <pc:docMk/>
            <pc:sldMk cId="1237971513" sldId="747"/>
            <ac:spMk id="14" creationId="{A4EEC009-0040-7D49-0832-DBF7F9AD8C7C}"/>
          </ac:spMkLst>
        </pc:spChg>
        <pc:picChg chg="add del mod">
          <ac:chgData name="Chad Pennington" userId="e3f8bf589fc28fe7" providerId="LiveId" clId="{747B73CF-79BB-4C16-9CBD-BDCBF478F43D}" dt="2023-10-03T01:21:52.756" v="20313" actId="478"/>
          <ac:picMkLst>
            <pc:docMk/>
            <pc:sldMk cId="1237971513" sldId="747"/>
            <ac:picMk id="7" creationId="{3A377618-0F2D-34B0-D522-F3DE36CF1436}"/>
          </ac:picMkLst>
        </pc:picChg>
        <pc:picChg chg="add mod">
          <ac:chgData name="Chad Pennington" userId="e3f8bf589fc28fe7" providerId="LiveId" clId="{747B73CF-79BB-4C16-9CBD-BDCBF478F43D}" dt="2023-10-03T01:24:40.190" v="20318" actId="1076"/>
          <ac:picMkLst>
            <pc:docMk/>
            <pc:sldMk cId="1237971513" sldId="747"/>
            <ac:picMk id="9" creationId="{4F075046-71F8-1E5C-655C-98D8A6BC291B}"/>
          </ac:picMkLst>
        </pc:picChg>
        <pc:picChg chg="add mod">
          <ac:chgData name="Chad Pennington" userId="e3f8bf589fc28fe7" providerId="LiveId" clId="{747B73CF-79BB-4C16-9CBD-BDCBF478F43D}" dt="2023-09-28T04:20:18.247" v="15671" actId="1076"/>
          <ac:picMkLst>
            <pc:docMk/>
            <pc:sldMk cId="1237971513" sldId="747"/>
            <ac:picMk id="12" creationId="{E82CF17F-5178-4355-DEF3-11BB850EB4CC}"/>
          </ac:picMkLst>
        </pc:picChg>
        <pc:picChg chg="add mod">
          <ac:chgData name="Chad Pennington" userId="e3f8bf589fc28fe7" providerId="LiveId" clId="{747B73CF-79BB-4C16-9CBD-BDCBF478F43D}" dt="2023-10-03T01:22:04.879" v="20316" actId="1076"/>
          <ac:picMkLst>
            <pc:docMk/>
            <pc:sldMk cId="1237971513" sldId="747"/>
            <ac:picMk id="15" creationId="{8DCDF179-267D-5BA9-B097-2B5C70914D23}"/>
          </ac:picMkLst>
        </pc:picChg>
      </pc:sldChg>
      <pc:sldChg chg="addSp delSp modSp add del mod ord">
        <pc:chgData name="Chad Pennington" userId="e3f8bf589fc28fe7" providerId="LiveId" clId="{747B73CF-79BB-4C16-9CBD-BDCBF478F43D}" dt="2023-09-28T03:47:29.875" v="14970" actId="47"/>
        <pc:sldMkLst>
          <pc:docMk/>
          <pc:sldMk cId="1097454707" sldId="748"/>
        </pc:sldMkLst>
        <pc:spChg chg="del">
          <ac:chgData name="Chad Pennington" userId="e3f8bf589fc28fe7" providerId="LiveId" clId="{747B73CF-79BB-4C16-9CBD-BDCBF478F43D}" dt="2023-09-25T17:33:37.280" v="4068"/>
          <ac:spMkLst>
            <pc:docMk/>
            <pc:sldMk cId="1097454707" sldId="748"/>
            <ac:spMk id="2" creationId="{80ED4BDB-A76B-080A-912E-7CEAFD97D705}"/>
          </ac:spMkLst>
        </pc:spChg>
        <pc:spChg chg="mod">
          <ac:chgData name="Chad Pennington" userId="e3f8bf589fc28fe7" providerId="LiveId" clId="{747B73CF-79BB-4C16-9CBD-BDCBF478F43D}" dt="2023-09-27T04:12:00.353" v="9607"/>
          <ac:spMkLst>
            <pc:docMk/>
            <pc:sldMk cId="1097454707" sldId="748"/>
            <ac:spMk id="3" creationId="{78BECD8C-D54B-8BFD-02D1-AE9A26F55DA7}"/>
          </ac:spMkLst>
        </pc:spChg>
        <pc:spChg chg="mod">
          <ac:chgData name="Chad Pennington" userId="e3f8bf589fc28fe7" providerId="LiveId" clId="{747B73CF-79BB-4C16-9CBD-BDCBF478F43D}" dt="2023-09-27T20:36:03.567" v="12299" actId="20577"/>
          <ac:spMkLst>
            <pc:docMk/>
            <pc:sldMk cId="1097454707" sldId="748"/>
            <ac:spMk id="4" creationId="{8E840D53-5166-37C7-F69E-E235FA68E02C}"/>
          </ac:spMkLst>
        </pc:spChg>
        <pc:spChg chg="add mod">
          <ac:chgData name="Chad Pennington" userId="e3f8bf589fc28fe7" providerId="LiveId" clId="{747B73CF-79BB-4C16-9CBD-BDCBF478F43D}" dt="2023-09-27T20:27:53.694" v="12140" actId="207"/>
          <ac:spMkLst>
            <pc:docMk/>
            <pc:sldMk cId="1097454707" sldId="748"/>
            <ac:spMk id="10" creationId="{8B4823DA-D273-E10C-3FC3-AB4A4B5586F2}"/>
          </ac:spMkLst>
        </pc:spChg>
        <pc:spChg chg="add del mod">
          <ac:chgData name="Chad Pennington" userId="e3f8bf589fc28fe7" providerId="LiveId" clId="{747B73CF-79BB-4C16-9CBD-BDCBF478F43D}" dt="2023-09-25T18:25:59.248" v="4391" actId="478"/>
          <ac:spMkLst>
            <pc:docMk/>
            <pc:sldMk cId="1097454707" sldId="748"/>
            <ac:spMk id="11" creationId="{71A9DCF6-55E5-CC2C-EAD0-1884461DB951}"/>
          </ac:spMkLst>
        </pc:spChg>
        <pc:picChg chg="add mod">
          <ac:chgData name="Chad Pennington" userId="e3f8bf589fc28fe7" providerId="LiveId" clId="{747B73CF-79BB-4C16-9CBD-BDCBF478F43D}" dt="2023-09-25T18:25:50.265" v="4388" actId="1076"/>
          <ac:picMkLst>
            <pc:docMk/>
            <pc:sldMk cId="1097454707" sldId="748"/>
            <ac:picMk id="7" creationId="{6692DDC6-9A43-FED5-0CD2-F5729888E613}"/>
          </ac:picMkLst>
        </pc:picChg>
        <pc:picChg chg="add del mod">
          <ac:chgData name="Chad Pennington" userId="e3f8bf589fc28fe7" providerId="LiveId" clId="{747B73CF-79BB-4C16-9CBD-BDCBF478F43D}" dt="2023-09-25T18:25:57.490" v="4390" actId="478"/>
          <ac:picMkLst>
            <pc:docMk/>
            <pc:sldMk cId="1097454707" sldId="748"/>
            <ac:picMk id="9" creationId="{A272A82D-9147-11E1-A4C2-7B0389B39267}"/>
          </ac:picMkLst>
        </pc:picChg>
      </pc:sldChg>
      <pc:sldChg chg="modSp add del mod">
        <pc:chgData name="Chad Pennington" userId="e3f8bf589fc28fe7" providerId="LiveId" clId="{747B73CF-79BB-4C16-9CBD-BDCBF478F43D}" dt="2023-09-27T21:30:17.923" v="13744" actId="47"/>
        <pc:sldMkLst>
          <pc:docMk/>
          <pc:sldMk cId="3076854215" sldId="749"/>
        </pc:sldMkLst>
        <pc:spChg chg="mod">
          <ac:chgData name="Chad Pennington" userId="e3f8bf589fc28fe7" providerId="LiveId" clId="{747B73CF-79BB-4C16-9CBD-BDCBF478F43D}" dt="2023-09-26T03:30:37.333" v="4849" actId="20577"/>
          <ac:spMkLst>
            <pc:docMk/>
            <pc:sldMk cId="3076854215" sldId="749"/>
            <ac:spMk id="2" creationId="{80ED4BDB-A76B-080A-912E-7CEAFD97D705}"/>
          </ac:spMkLst>
        </pc:spChg>
        <pc:spChg chg="mod">
          <ac:chgData name="Chad Pennington" userId="e3f8bf589fc28fe7" providerId="LiveId" clId="{747B73CF-79BB-4C16-9CBD-BDCBF478F43D}" dt="2023-09-25T19:54:15.030" v="4609" actId="20577"/>
          <ac:spMkLst>
            <pc:docMk/>
            <pc:sldMk cId="3076854215" sldId="749"/>
            <ac:spMk id="3" creationId="{78BECD8C-D54B-8BFD-02D1-AE9A26F55DA7}"/>
          </ac:spMkLst>
        </pc:spChg>
        <pc:spChg chg="mod">
          <ac:chgData name="Chad Pennington" userId="e3f8bf589fc28fe7" providerId="LiveId" clId="{747B73CF-79BB-4C16-9CBD-BDCBF478F43D}" dt="2023-09-27T20:35:52.331" v="12279" actId="20577"/>
          <ac:spMkLst>
            <pc:docMk/>
            <pc:sldMk cId="3076854215" sldId="749"/>
            <ac:spMk id="4" creationId="{8E840D53-5166-37C7-F69E-E235FA68E02C}"/>
          </ac:spMkLst>
        </pc:spChg>
      </pc:sldChg>
      <pc:sldChg chg="delSp modSp add mod ord modNotesTx">
        <pc:chgData name="Chad Pennington" userId="e3f8bf589fc28fe7" providerId="LiveId" clId="{747B73CF-79BB-4C16-9CBD-BDCBF478F43D}" dt="2023-09-29T15:44:22.170" v="19032" actId="20577"/>
        <pc:sldMkLst>
          <pc:docMk/>
          <pc:sldMk cId="6742126" sldId="750"/>
        </pc:sldMkLst>
        <pc:spChg chg="mod">
          <ac:chgData name="Chad Pennington" userId="e3f8bf589fc28fe7" providerId="LiveId" clId="{747B73CF-79BB-4C16-9CBD-BDCBF478F43D}" dt="2023-09-28T04:11:56.940" v="15326"/>
          <ac:spMkLst>
            <pc:docMk/>
            <pc:sldMk cId="6742126" sldId="750"/>
            <ac:spMk id="3" creationId="{78BECD8C-D54B-8BFD-02D1-AE9A26F55DA7}"/>
          </ac:spMkLst>
        </pc:spChg>
        <pc:spChg chg="mod">
          <ac:chgData name="Chad Pennington" userId="e3f8bf589fc28fe7" providerId="LiveId" clId="{747B73CF-79BB-4C16-9CBD-BDCBF478F43D}" dt="2023-09-27T20:35:57.207" v="12289" actId="20577"/>
          <ac:spMkLst>
            <pc:docMk/>
            <pc:sldMk cId="6742126" sldId="750"/>
            <ac:spMk id="4" creationId="{8E840D53-5166-37C7-F69E-E235FA68E02C}"/>
          </ac:spMkLst>
        </pc:spChg>
        <pc:spChg chg="mod">
          <ac:chgData name="Chad Pennington" userId="e3f8bf589fc28fe7" providerId="LiveId" clId="{747B73CF-79BB-4C16-9CBD-BDCBF478F43D}" dt="2023-09-28T03:47:23.411" v="14968" actId="207"/>
          <ac:spMkLst>
            <pc:docMk/>
            <pc:sldMk cId="6742126" sldId="750"/>
            <ac:spMk id="10" creationId="{8B4823DA-D273-E10C-3FC3-AB4A4B5586F2}"/>
          </ac:spMkLst>
        </pc:spChg>
        <pc:spChg chg="del mod">
          <ac:chgData name="Chad Pennington" userId="e3f8bf589fc28fe7" providerId="LiveId" clId="{747B73CF-79BB-4C16-9CBD-BDCBF478F43D}" dt="2023-09-28T03:47:36.031" v="14971" actId="478"/>
          <ac:spMkLst>
            <pc:docMk/>
            <pc:sldMk cId="6742126" sldId="750"/>
            <ac:spMk id="11" creationId="{71A9DCF6-55E5-CC2C-EAD0-1884461DB951}"/>
          </ac:spMkLst>
        </pc:spChg>
        <pc:picChg chg="mod">
          <ac:chgData name="Chad Pennington" userId="e3f8bf589fc28fe7" providerId="LiveId" clId="{747B73CF-79BB-4C16-9CBD-BDCBF478F43D}" dt="2023-09-27T04:13:59.576" v="9689" actId="1076"/>
          <ac:picMkLst>
            <pc:docMk/>
            <pc:sldMk cId="6742126" sldId="750"/>
            <ac:picMk id="7" creationId="{6692DDC6-9A43-FED5-0CD2-F5729888E613}"/>
          </ac:picMkLst>
        </pc:picChg>
        <pc:picChg chg="del mod">
          <ac:chgData name="Chad Pennington" userId="e3f8bf589fc28fe7" providerId="LiveId" clId="{747B73CF-79BB-4C16-9CBD-BDCBF478F43D}" dt="2023-09-28T03:47:37.142" v="14972" actId="478"/>
          <ac:picMkLst>
            <pc:docMk/>
            <pc:sldMk cId="6742126" sldId="750"/>
            <ac:picMk id="9" creationId="{A272A82D-9147-11E1-A4C2-7B0389B39267}"/>
          </ac:picMkLst>
        </pc:picChg>
      </pc:sldChg>
      <pc:sldChg chg="addSp delSp modSp new mod ord modAnim">
        <pc:chgData name="Chad Pennington" userId="e3f8bf589fc28fe7" providerId="LiveId" clId="{747B73CF-79BB-4C16-9CBD-BDCBF478F43D}" dt="2023-09-28T18:46:02.703" v="17365" actId="20577"/>
        <pc:sldMkLst>
          <pc:docMk/>
          <pc:sldMk cId="3476288511" sldId="751"/>
        </pc:sldMkLst>
        <pc:spChg chg="del">
          <ac:chgData name="Chad Pennington" userId="e3f8bf589fc28fe7" providerId="LiveId" clId="{747B73CF-79BB-4C16-9CBD-BDCBF478F43D}" dt="2023-09-25T22:55:44.130" v="4778"/>
          <ac:spMkLst>
            <pc:docMk/>
            <pc:sldMk cId="3476288511" sldId="751"/>
            <ac:spMk id="2" creationId="{7A390A01-929A-0748-6D9D-3753782F8E6D}"/>
          </ac:spMkLst>
        </pc:spChg>
        <pc:spChg chg="mod">
          <ac:chgData name="Chad Pennington" userId="e3f8bf589fc28fe7" providerId="LiveId" clId="{747B73CF-79BB-4C16-9CBD-BDCBF478F43D}" dt="2023-09-28T18:45:11.845" v="17314" actId="20577"/>
          <ac:spMkLst>
            <pc:docMk/>
            <pc:sldMk cId="3476288511" sldId="751"/>
            <ac:spMk id="3" creationId="{2E6CC8A6-DDF0-346D-C254-33F46A9E7F2D}"/>
          </ac:spMkLst>
        </pc:spChg>
        <pc:spChg chg="mod">
          <ac:chgData name="Chad Pennington" userId="e3f8bf589fc28fe7" providerId="LiveId" clId="{747B73CF-79BB-4C16-9CBD-BDCBF478F43D}" dt="2023-09-27T20:35:46.814" v="12269" actId="20577"/>
          <ac:spMkLst>
            <pc:docMk/>
            <pc:sldMk cId="3476288511" sldId="751"/>
            <ac:spMk id="4" creationId="{C74609CC-6DDE-FF61-6BAB-7597717CD4A4}"/>
          </ac:spMkLst>
        </pc:spChg>
        <pc:spChg chg="add mod">
          <ac:chgData name="Chad Pennington" userId="e3f8bf589fc28fe7" providerId="LiveId" clId="{747B73CF-79BB-4C16-9CBD-BDCBF478F43D}" dt="2023-09-28T18:45:34.045" v="17346" actId="20577"/>
          <ac:spMkLst>
            <pc:docMk/>
            <pc:sldMk cId="3476288511" sldId="751"/>
            <ac:spMk id="6" creationId="{A69D04E6-13B2-544A-4D63-B892F7CB8708}"/>
          </ac:spMkLst>
        </pc:spChg>
        <pc:spChg chg="add mod">
          <ac:chgData name="Chad Pennington" userId="e3f8bf589fc28fe7" providerId="LiveId" clId="{747B73CF-79BB-4C16-9CBD-BDCBF478F43D}" dt="2023-09-27T04:19:28.619" v="10062" actId="1076"/>
          <ac:spMkLst>
            <pc:docMk/>
            <pc:sldMk cId="3476288511" sldId="751"/>
            <ac:spMk id="8" creationId="{BA77B0B5-1EC5-0715-0F96-C5C94F12D8EB}"/>
          </ac:spMkLst>
        </pc:spChg>
        <pc:spChg chg="add del mod">
          <ac:chgData name="Chad Pennington" userId="e3f8bf589fc28fe7" providerId="LiveId" clId="{747B73CF-79BB-4C16-9CBD-BDCBF478F43D}" dt="2023-09-26T03:03:44.402" v="4815"/>
          <ac:spMkLst>
            <pc:docMk/>
            <pc:sldMk cId="3476288511" sldId="751"/>
            <ac:spMk id="11" creationId="{4067E826-7C78-2EC4-34D7-22C93C5831FB}"/>
          </ac:spMkLst>
        </pc:spChg>
        <pc:spChg chg="add mod">
          <ac:chgData name="Chad Pennington" userId="e3f8bf589fc28fe7" providerId="LiveId" clId="{747B73CF-79BB-4C16-9CBD-BDCBF478F43D}" dt="2023-09-27T04:19:28.619" v="10062" actId="1076"/>
          <ac:spMkLst>
            <pc:docMk/>
            <pc:sldMk cId="3476288511" sldId="751"/>
            <ac:spMk id="11" creationId="{F036D9BD-1DDC-DF56-01D5-7B7E3DAB1412}"/>
          </ac:spMkLst>
        </pc:spChg>
        <pc:spChg chg="add del mod">
          <ac:chgData name="Chad Pennington" userId="e3f8bf589fc28fe7" providerId="LiveId" clId="{747B73CF-79BB-4C16-9CBD-BDCBF478F43D}" dt="2023-09-26T03:03:44.402" v="4815"/>
          <ac:spMkLst>
            <pc:docMk/>
            <pc:sldMk cId="3476288511" sldId="751"/>
            <ac:spMk id="12" creationId="{2758CCD4-B200-9D37-C5EA-AD8CDF99A8C2}"/>
          </ac:spMkLst>
        </pc:spChg>
        <pc:spChg chg="add mod">
          <ac:chgData name="Chad Pennington" userId="e3f8bf589fc28fe7" providerId="LiveId" clId="{747B73CF-79BB-4C16-9CBD-BDCBF478F43D}" dt="2023-09-27T03:53:03.165" v="8865" actId="20577"/>
          <ac:spMkLst>
            <pc:docMk/>
            <pc:sldMk cId="3476288511" sldId="751"/>
            <ac:spMk id="12" creationId="{603F74D0-4757-6699-71C2-CBCF0C5C2C90}"/>
          </ac:spMkLst>
        </pc:spChg>
        <pc:spChg chg="add del mod">
          <ac:chgData name="Chad Pennington" userId="e3f8bf589fc28fe7" providerId="LiveId" clId="{747B73CF-79BB-4C16-9CBD-BDCBF478F43D}" dt="2023-09-26T03:03:44.402" v="4815"/>
          <ac:spMkLst>
            <pc:docMk/>
            <pc:sldMk cId="3476288511" sldId="751"/>
            <ac:spMk id="13" creationId="{9D492FF1-4241-733A-50AE-AB34273F9B68}"/>
          </ac:spMkLst>
        </pc:spChg>
        <pc:spChg chg="add del mod">
          <ac:chgData name="Chad Pennington" userId="e3f8bf589fc28fe7" providerId="LiveId" clId="{747B73CF-79BB-4C16-9CBD-BDCBF478F43D}" dt="2023-09-26T03:04:04.018" v="4826"/>
          <ac:spMkLst>
            <pc:docMk/>
            <pc:sldMk cId="3476288511" sldId="751"/>
            <ac:spMk id="14" creationId="{1BFC1A92-D10A-9750-1463-D67E10CA7D2A}"/>
          </ac:spMkLst>
        </pc:spChg>
        <pc:spChg chg="add del mod">
          <ac:chgData name="Chad Pennington" userId="e3f8bf589fc28fe7" providerId="LiveId" clId="{747B73CF-79BB-4C16-9CBD-BDCBF478F43D}" dt="2023-09-26T03:04:04.018" v="4826"/>
          <ac:spMkLst>
            <pc:docMk/>
            <pc:sldMk cId="3476288511" sldId="751"/>
            <ac:spMk id="15" creationId="{65BFA9E5-DF15-6ABB-D8B0-95D55423ABA0}"/>
          </ac:spMkLst>
        </pc:spChg>
        <pc:spChg chg="add del mod">
          <ac:chgData name="Chad Pennington" userId="e3f8bf589fc28fe7" providerId="LiveId" clId="{747B73CF-79BB-4C16-9CBD-BDCBF478F43D}" dt="2023-09-26T03:04:04.018" v="4826"/>
          <ac:spMkLst>
            <pc:docMk/>
            <pc:sldMk cId="3476288511" sldId="751"/>
            <ac:spMk id="16" creationId="{25F7BBFE-6407-EBF3-A327-9C5AA441624F}"/>
          </ac:spMkLst>
        </pc:spChg>
        <pc:spChg chg="add del mod">
          <ac:chgData name="Chad Pennington" userId="e3f8bf589fc28fe7" providerId="LiveId" clId="{747B73CF-79BB-4C16-9CBD-BDCBF478F43D}" dt="2023-09-26T03:04:07.274" v="4828"/>
          <ac:spMkLst>
            <pc:docMk/>
            <pc:sldMk cId="3476288511" sldId="751"/>
            <ac:spMk id="17" creationId="{09AEC17A-9560-1BF1-8BE8-528845F5892D}"/>
          </ac:spMkLst>
        </pc:spChg>
        <pc:spChg chg="add del mod">
          <ac:chgData name="Chad Pennington" userId="e3f8bf589fc28fe7" providerId="LiveId" clId="{747B73CF-79BB-4C16-9CBD-BDCBF478F43D}" dt="2023-09-26T03:04:07.274" v="4828"/>
          <ac:spMkLst>
            <pc:docMk/>
            <pc:sldMk cId="3476288511" sldId="751"/>
            <ac:spMk id="18" creationId="{83CE7788-11DE-CFB2-9139-1B439FE3D45E}"/>
          </ac:spMkLst>
        </pc:spChg>
        <pc:spChg chg="add del mod">
          <ac:chgData name="Chad Pennington" userId="e3f8bf589fc28fe7" providerId="LiveId" clId="{747B73CF-79BB-4C16-9CBD-BDCBF478F43D}" dt="2023-09-26T03:04:07.274" v="4828"/>
          <ac:spMkLst>
            <pc:docMk/>
            <pc:sldMk cId="3476288511" sldId="751"/>
            <ac:spMk id="19" creationId="{DC2EFB29-753D-52B1-E36F-F1A0413E5B07}"/>
          </ac:spMkLst>
        </pc:spChg>
        <pc:spChg chg="add mod">
          <ac:chgData name="Chad Pennington" userId="e3f8bf589fc28fe7" providerId="LiveId" clId="{747B73CF-79BB-4C16-9CBD-BDCBF478F43D}" dt="2023-09-28T18:46:02.703" v="17365" actId="20577"/>
          <ac:spMkLst>
            <pc:docMk/>
            <pc:sldMk cId="3476288511" sldId="751"/>
            <ac:spMk id="28" creationId="{C83545CC-AF2C-CFD0-ABEC-C121F2858A31}"/>
          </ac:spMkLst>
        </pc:spChg>
        <pc:picChg chg="add mod">
          <ac:chgData name="Chad Pennington" userId="e3f8bf589fc28fe7" providerId="LiveId" clId="{747B73CF-79BB-4C16-9CBD-BDCBF478F43D}" dt="2023-09-27T04:19:28.619" v="10062" actId="1076"/>
          <ac:picMkLst>
            <pc:docMk/>
            <pc:sldMk cId="3476288511" sldId="751"/>
            <ac:picMk id="2" creationId="{72D33757-A168-55E2-5F27-4D8942613D70}"/>
          </ac:picMkLst>
        </pc:picChg>
        <pc:picChg chg="add mod modCrop">
          <ac:chgData name="Chad Pennington" userId="e3f8bf589fc28fe7" providerId="LiveId" clId="{747B73CF-79BB-4C16-9CBD-BDCBF478F43D}" dt="2023-09-27T03:51:18.732" v="8808" actId="1076"/>
          <ac:picMkLst>
            <pc:docMk/>
            <pc:sldMk cId="3476288511" sldId="751"/>
            <ac:picMk id="7" creationId="{B2884BAE-77B5-17C6-52F0-D09EB2A17724}"/>
          </ac:picMkLst>
        </pc:picChg>
        <pc:picChg chg="add mod modCrop">
          <ac:chgData name="Chad Pennington" userId="e3f8bf589fc28fe7" providerId="LiveId" clId="{747B73CF-79BB-4C16-9CBD-BDCBF478F43D}" dt="2023-09-27T03:51:18.732" v="8808" actId="1076"/>
          <ac:picMkLst>
            <pc:docMk/>
            <pc:sldMk cId="3476288511" sldId="751"/>
            <ac:picMk id="9" creationId="{4BD2FBC6-DF0A-28F4-54F5-7DA59A25F276}"/>
          </ac:picMkLst>
        </pc:picChg>
        <pc:picChg chg="add mod">
          <ac:chgData name="Chad Pennington" userId="e3f8bf589fc28fe7" providerId="LiveId" clId="{747B73CF-79BB-4C16-9CBD-BDCBF478F43D}" dt="2023-09-27T15:33:30.218" v="11365" actId="1036"/>
          <ac:picMkLst>
            <pc:docMk/>
            <pc:sldMk cId="3476288511" sldId="751"/>
            <ac:picMk id="10" creationId="{35AAE4E9-F380-116A-36F8-628861C46CA0}"/>
          </ac:picMkLst>
        </pc:picChg>
        <pc:picChg chg="add del mod">
          <ac:chgData name="Chad Pennington" userId="e3f8bf589fc28fe7" providerId="LiveId" clId="{747B73CF-79BB-4C16-9CBD-BDCBF478F43D}" dt="2023-09-28T17:32:59.601" v="17075" actId="21"/>
          <ac:picMkLst>
            <pc:docMk/>
            <pc:sldMk cId="3476288511" sldId="751"/>
            <ac:picMk id="13" creationId="{EDF91ABA-3007-2FEA-72D3-376DD6484DC3}"/>
          </ac:picMkLst>
        </pc:picChg>
        <pc:picChg chg="add del mod">
          <ac:chgData name="Chad Pennington" userId="e3f8bf589fc28fe7" providerId="LiveId" clId="{747B73CF-79BB-4C16-9CBD-BDCBF478F43D}" dt="2023-09-26T03:04:16.610" v="4831" actId="478"/>
          <ac:picMkLst>
            <pc:docMk/>
            <pc:sldMk cId="3476288511" sldId="751"/>
            <ac:picMk id="20" creationId="{DD64A795-FB04-A23D-63DC-694807BFC7AA}"/>
          </ac:picMkLst>
        </pc:picChg>
        <pc:cxnChg chg="add del">
          <ac:chgData name="Chad Pennington" userId="e3f8bf589fc28fe7" providerId="LiveId" clId="{747B73CF-79BB-4C16-9CBD-BDCBF478F43D}" dt="2023-09-26T04:24:11.646" v="6543" actId="11529"/>
          <ac:cxnSpMkLst>
            <pc:docMk/>
            <pc:sldMk cId="3476288511" sldId="751"/>
            <ac:cxnSpMk id="22" creationId="{F6403208-9AC6-EC55-B9F0-15965E42D9A3}"/>
          </ac:cxnSpMkLst>
        </pc:cxnChg>
        <pc:cxnChg chg="add del mod">
          <ac:chgData name="Chad Pennington" userId="e3f8bf589fc28fe7" providerId="LiveId" clId="{747B73CF-79BB-4C16-9CBD-BDCBF478F43D}" dt="2023-09-26T04:24:11.254" v="6542"/>
          <ac:cxnSpMkLst>
            <pc:docMk/>
            <pc:sldMk cId="3476288511" sldId="751"/>
            <ac:cxnSpMk id="23" creationId="{D41DCFE9-831E-15F8-4F96-0E8AC79CED9F}"/>
          </ac:cxnSpMkLst>
        </pc:cxnChg>
        <pc:cxnChg chg="add del mod">
          <ac:chgData name="Chad Pennington" userId="e3f8bf589fc28fe7" providerId="LiveId" clId="{747B73CF-79BB-4C16-9CBD-BDCBF478F43D}" dt="2023-09-26T04:24:59.573" v="6561" actId="11529"/>
          <ac:cxnSpMkLst>
            <pc:docMk/>
            <pc:sldMk cId="3476288511" sldId="751"/>
            <ac:cxnSpMk id="25" creationId="{69B5D804-8ABA-FFE4-1B21-26028D468F40}"/>
          </ac:cxnSpMkLst>
        </pc:cxnChg>
        <pc:cxnChg chg="add del mod">
          <ac:chgData name="Chad Pennington" userId="e3f8bf589fc28fe7" providerId="LiveId" clId="{747B73CF-79BB-4C16-9CBD-BDCBF478F43D}" dt="2023-09-26T04:24:57.455" v="6556"/>
          <ac:cxnSpMkLst>
            <pc:docMk/>
            <pc:sldMk cId="3476288511" sldId="751"/>
            <ac:cxnSpMk id="26" creationId="{FC009DCD-DA90-5382-0784-B48E5A834731}"/>
          </ac:cxnSpMkLst>
        </pc:cxnChg>
      </pc:sldChg>
      <pc:sldChg chg="modSp new mod modNotesTx">
        <pc:chgData name="Chad Pennington" userId="e3f8bf589fc28fe7" providerId="LiveId" clId="{747B73CF-79BB-4C16-9CBD-BDCBF478F43D}" dt="2023-10-03T00:23:27.599" v="20307" actId="20577"/>
        <pc:sldMkLst>
          <pc:docMk/>
          <pc:sldMk cId="874107574" sldId="752"/>
        </pc:sldMkLst>
        <pc:spChg chg="mod">
          <ac:chgData name="Chad Pennington" userId="e3f8bf589fc28fe7" providerId="LiveId" clId="{747B73CF-79BB-4C16-9CBD-BDCBF478F43D}" dt="2023-10-03T00:23:27.599" v="20307" actId="20577"/>
          <ac:spMkLst>
            <pc:docMk/>
            <pc:sldMk cId="874107574" sldId="752"/>
            <ac:spMk id="2" creationId="{394AE12B-35ED-974B-815C-536817DFE6CC}"/>
          </ac:spMkLst>
        </pc:spChg>
        <pc:spChg chg="mod">
          <ac:chgData name="Chad Pennington" userId="e3f8bf589fc28fe7" providerId="LiveId" clId="{747B73CF-79BB-4C16-9CBD-BDCBF478F43D}" dt="2023-09-26T03:58:46.462" v="4909" actId="20577"/>
          <ac:spMkLst>
            <pc:docMk/>
            <pc:sldMk cId="874107574" sldId="752"/>
            <ac:spMk id="3" creationId="{98166E05-8BFF-C426-B5D1-6D7D95E55069}"/>
          </ac:spMkLst>
        </pc:spChg>
        <pc:spChg chg="mod">
          <ac:chgData name="Chad Pennington" userId="e3f8bf589fc28fe7" providerId="LiveId" clId="{747B73CF-79BB-4C16-9CBD-BDCBF478F43D}" dt="2023-09-27T20:35:39.456" v="12259" actId="20577"/>
          <ac:spMkLst>
            <pc:docMk/>
            <pc:sldMk cId="874107574" sldId="752"/>
            <ac:spMk id="4" creationId="{671E4034-7884-9D49-B3AB-8F3854325D71}"/>
          </ac:spMkLst>
        </pc:spChg>
      </pc:sldChg>
      <pc:sldChg chg="addSp delSp modSp new mod ord modNotesTx">
        <pc:chgData name="Chad Pennington" userId="e3f8bf589fc28fe7" providerId="LiveId" clId="{747B73CF-79BB-4C16-9CBD-BDCBF478F43D}" dt="2023-10-02T21:36:37.679" v="19516"/>
        <pc:sldMkLst>
          <pc:docMk/>
          <pc:sldMk cId="354277148" sldId="753"/>
        </pc:sldMkLst>
        <pc:spChg chg="del">
          <ac:chgData name="Chad Pennington" userId="e3f8bf589fc28fe7" providerId="LiveId" clId="{747B73CF-79BB-4C16-9CBD-BDCBF478F43D}" dt="2023-09-26T05:13:50.904" v="7213"/>
          <ac:spMkLst>
            <pc:docMk/>
            <pc:sldMk cId="354277148" sldId="753"/>
            <ac:spMk id="2" creationId="{323C3170-B042-E59C-DEC1-72DB3B0AAEBC}"/>
          </ac:spMkLst>
        </pc:spChg>
        <pc:spChg chg="add del mod">
          <ac:chgData name="Chad Pennington" userId="e3f8bf589fc28fe7" providerId="LiveId" clId="{747B73CF-79BB-4C16-9CBD-BDCBF478F43D}" dt="2023-09-28T17:01:03.435" v="16020" actId="478"/>
          <ac:spMkLst>
            <pc:docMk/>
            <pc:sldMk cId="354277148" sldId="753"/>
            <ac:spMk id="2" creationId="{C417DA26-CBC0-9C23-8CA3-A34B860A4987}"/>
          </ac:spMkLst>
        </pc:spChg>
        <pc:spChg chg="mod">
          <ac:chgData name="Chad Pennington" userId="e3f8bf589fc28fe7" providerId="LiveId" clId="{747B73CF-79BB-4C16-9CBD-BDCBF478F43D}" dt="2023-09-26T05:06:05.754" v="6914" actId="20577"/>
          <ac:spMkLst>
            <pc:docMk/>
            <pc:sldMk cId="354277148" sldId="753"/>
            <ac:spMk id="3" creationId="{C49B31ED-234B-6501-43AE-06ECB05AE803}"/>
          </ac:spMkLst>
        </pc:spChg>
        <pc:spChg chg="mod">
          <ac:chgData name="Chad Pennington" userId="e3f8bf589fc28fe7" providerId="LiveId" clId="{747B73CF-79BB-4C16-9CBD-BDCBF478F43D}" dt="2023-09-28T18:30:16.895" v="17286" actId="1076"/>
          <ac:spMkLst>
            <pc:docMk/>
            <pc:sldMk cId="354277148" sldId="753"/>
            <ac:spMk id="4" creationId="{BD90033E-E9B4-0537-A033-5264571FA633}"/>
          </ac:spMkLst>
        </pc:spChg>
        <pc:spChg chg="add mod">
          <ac:chgData name="Chad Pennington" userId="e3f8bf589fc28fe7" providerId="LiveId" clId="{747B73CF-79BB-4C16-9CBD-BDCBF478F43D}" dt="2023-09-28T18:30:30.971" v="17291" actId="14100"/>
          <ac:spMkLst>
            <pc:docMk/>
            <pc:sldMk cId="354277148" sldId="753"/>
            <ac:spMk id="6" creationId="{C9764804-E0B4-0BB4-7144-027BB4FE5ED8}"/>
          </ac:spMkLst>
        </pc:spChg>
        <pc:spChg chg="add del mod">
          <ac:chgData name="Chad Pennington" userId="e3f8bf589fc28fe7" providerId="LiveId" clId="{747B73CF-79BB-4C16-9CBD-BDCBF478F43D}" dt="2023-09-28T18:30:12.945" v="17284" actId="21"/>
          <ac:spMkLst>
            <pc:docMk/>
            <pc:sldMk cId="354277148" sldId="753"/>
            <ac:spMk id="7" creationId="{2F4A4CDA-184D-2843-D89A-E8FF377948DD}"/>
          </ac:spMkLst>
        </pc:spChg>
        <pc:spChg chg="add del mod">
          <ac:chgData name="Chad Pennington" userId="e3f8bf589fc28fe7" providerId="LiveId" clId="{747B73CF-79BB-4C16-9CBD-BDCBF478F43D}" dt="2023-09-29T16:06:09.633" v="19315" actId="478"/>
          <ac:spMkLst>
            <pc:docMk/>
            <pc:sldMk cId="354277148" sldId="753"/>
            <ac:spMk id="8" creationId="{E981ADA5-A0A7-5B43-294E-CEBFF9F879BC}"/>
          </ac:spMkLst>
        </pc:spChg>
        <pc:spChg chg="add del mod">
          <ac:chgData name="Chad Pennington" userId="e3f8bf589fc28fe7" providerId="LiveId" clId="{747B73CF-79BB-4C16-9CBD-BDCBF478F43D}" dt="2023-09-27T19:05:54.228" v="11552" actId="478"/>
          <ac:spMkLst>
            <pc:docMk/>
            <pc:sldMk cId="354277148" sldId="753"/>
            <ac:spMk id="9" creationId="{A8F42C37-1D5F-7724-AE21-A1BC21381BAB}"/>
          </ac:spMkLst>
        </pc:spChg>
        <pc:picChg chg="add del mod">
          <ac:chgData name="Chad Pennington" userId="e3f8bf589fc28fe7" providerId="LiveId" clId="{747B73CF-79BB-4C16-9CBD-BDCBF478F43D}" dt="2023-09-27T19:05:41.118" v="11549" actId="478"/>
          <ac:picMkLst>
            <pc:docMk/>
            <pc:sldMk cId="354277148" sldId="753"/>
            <ac:picMk id="6" creationId="{44B3E662-F3B4-98A7-681C-62F82756D481}"/>
          </ac:picMkLst>
        </pc:picChg>
        <pc:picChg chg="add mod">
          <ac:chgData name="Chad Pennington" userId="e3f8bf589fc28fe7" providerId="LiveId" clId="{747B73CF-79BB-4C16-9CBD-BDCBF478F43D}" dt="2023-09-28T18:30:32.451" v="17292" actId="1076"/>
          <ac:picMkLst>
            <pc:docMk/>
            <pc:sldMk cId="354277148" sldId="753"/>
            <ac:picMk id="9" creationId="{A57EB6F9-055F-B859-FDAB-DAA450617D80}"/>
          </ac:picMkLst>
        </pc:picChg>
        <pc:picChg chg="add del mod">
          <ac:chgData name="Chad Pennington" userId="e3f8bf589fc28fe7" providerId="LiveId" clId="{747B73CF-79BB-4C16-9CBD-BDCBF478F43D}" dt="2023-09-29T16:06:07.766" v="19314" actId="478"/>
          <ac:picMkLst>
            <pc:docMk/>
            <pc:sldMk cId="354277148" sldId="753"/>
            <ac:picMk id="10" creationId="{625CC1A1-44B0-6BD2-2288-586D7E412F68}"/>
          </ac:picMkLst>
        </pc:picChg>
        <pc:picChg chg="add del mod">
          <ac:chgData name="Chad Pennington" userId="e3f8bf589fc28fe7" providerId="LiveId" clId="{747B73CF-79BB-4C16-9CBD-BDCBF478F43D}" dt="2023-10-02T21:36:37.679" v="19516"/>
          <ac:picMkLst>
            <pc:docMk/>
            <pc:sldMk cId="354277148" sldId="753"/>
            <ac:picMk id="11" creationId="{4575FD58-F38A-2192-2A59-68238BA55A3F}"/>
          </ac:picMkLst>
        </pc:picChg>
        <pc:picChg chg="add del mod">
          <ac:chgData name="Chad Pennington" userId="e3f8bf589fc28fe7" providerId="LiveId" clId="{747B73CF-79BB-4C16-9CBD-BDCBF478F43D}" dt="2023-09-28T18:30:12.945" v="17284" actId="21"/>
          <ac:picMkLst>
            <pc:docMk/>
            <pc:sldMk cId="354277148" sldId="753"/>
            <ac:picMk id="12" creationId="{91F43214-3D09-E845-728D-07CC4D83405B}"/>
          </ac:picMkLst>
        </pc:picChg>
      </pc:sldChg>
      <pc:sldChg chg="modSp new del mod">
        <pc:chgData name="Chad Pennington" userId="e3f8bf589fc28fe7" providerId="LiveId" clId="{747B73CF-79BB-4C16-9CBD-BDCBF478F43D}" dt="2023-09-27T20:31:49.299" v="12163" actId="2696"/>
        <pc:sldMkLst>
          <pc:docMk/>
          <pc:sldMk cId="352522144" sldId="754"/>
        </pc:sldMkLst>
        <pc:spChg chg="mod">
          <ac:chgData name="Chad Pennington" userId="e3f8bf589fc28fe7" providerId="LiveId" clId="{747B73CF-79BB-4C16-9CBD-BDCBF478F43D}" dt="2023-09-27T19:38:56.529" v="11635" actId="20577"/>
          <ac:spMkLst>
            <pc:docMk/>
            <pc:sldMk cId="352522144" sldId="754"/>
            <ac:spMk id="2" creationId="{8962F1AC-073F-2DDD-32ED-254139658DAF}"/>
          </ac:spMkLst>
        </pc:spChg>
        <pc:spChg chg="mod">
          <ac:chgData name="Chad Pennington" userId="e3f8bf589fc28fe7" providerId="LiveId" clId="{747B73CF-79BB-4C16-9CBD-BDCBF478F43D}" dt="2023-09-27T04:23:15.269" v="10154" actId="20577"/>
          <ac:spMkLst>
            <pc:docMk/>
            <pc:sldMk cId="352522144" sldId="754"/>
            <ac:spMk id="3" creationId="{67AD0CD8-93AA-1B57-2E5D-798848CF222D}"/>
          </ac:spMkLst>
        </pc:spChg>
        <pc:spChg chg="mod">
          <ac:chgData name="Chad Pennington" userId="e3f8bf589fc28fe7" providerId="LiveId" clId="{747B73CF-79BB-4C16-9CBD-BDCBF478F43D}" dt="2023-09-27T20:23:37.051" v="12125" actId="20577"/>
          <ac:spMkLst>
            <pc:docMk/>
            <pc:sldMk cId="352522144" sldId="754"/>
            <ac:spMk id="4" creationId="{D07D7669-5066-1DF2-4286-2BDD13BEF98B}"/>
          </ac:spMkLst>
        </pc:spChg>
      </pc:sldChg>
      <pc:sldChg chg="modSp new del mod ord">
        <pc:chgData name="Chad Pennington" userId="e3f8bf589fc28fe7" providerId="LiveId" clId="{747B73CF-79BB-4C16-9CBD-BDCBF478F43D}" dt="2023-09-28T00:08:00.626" v="13804" actId="47"/>
        <pc:sldMkLst>
          <pc:docMk/>
          <pc:sldMk cId="730586790" sldId="755"/>
        </pc:sldMkLst>
        <pc:spChg chg="mod">
          <ac:chgData name="Chad Pennington" userId="e3f8bf589fc28fe7" providerId="LiveId" clId="{747B73CF-79BB-4C16-9CBD-BDCBF478F43D}" dt="2023-09-27T14:14:42.303" v="10285" actId="20577"/>
          <ac:spMkLst>
            <pc:docMk/>
            <pc:sldMk cId="730586790" sldId="755"/>
            <ac:spMk id="2" creationId="{0DA8B918-79B9-6752-6BC6-A9315F31D092}"/>
          </ac:spMkLst>
        </pc:spChg>
        <pc:spChg chg="mod">
          <ac:chgData name="Chad Pennington" userId="e3f8bf589fc28fe7" providerId="LiveId" clId="{747B73CF-79BB-4C16-9CBD-BDCBF478F43D}" dt="2023-09-27T14:49:29.762" v="10948" actId="20577"/>
          <ac:spMkLst>
            <pc:docMk/>
            <pc:sldMk cId="730586790" sldId="755"/>
            <ac:spMk id="3" creationId="{90B0513F-AFA2-7349-489B-988EE69E0B87}"/>
          </ac:spMkLst>
        </pc:spChg>
      </pc:sldChg>
      <pc:sldChg chg="modSp new del mod">
        <pc:chgData name="Chad Pennington" userId="e3f8bf589fc28fe7" providerId="LiveId" clId="{747B73CF-79BB-4C16-9CBD-BDCBF478F43D}" dt="2023-09-28T00:08:01.167" v="13805" actId="47"/>
        <pc:sldMkLst>
          <pc:docMk/>
          <pc:sldMk cId="3233895213" sldId="756"/>
        </pc:sldMkLst>
        <pc:spChg chg="mod">
          <ac:chgData name="Chad Pennington" userId="e3f8bf589fc28fe7" providerId="LiveId" clId="{747B73CF-79BB-4C16-9CBD-BDCBF478F43D}" dt="2023-09-27T14:43:38.238" v="10845" actId="20577"/>
          <ac:spMkLst>
            <pc:docMk/>
            <pc:sldMk cId="3233895213" sldId="756"/>
            <ac:spMk id="2" creationId="{5882A702-4621-4328-1A17-8FD3A13CF3D8}"/>
          </ac:spMkLst>
        </pc:spChg>
        <pc:spChg chg="mod">
          <ac:chgData name="Chad Pennington" userId="e3f8bf589fc28fe7" providerId="LiveId" clId="{747B73CF-79BB-4C16-9CBD-BDCBF478F43D}" dt="2023-09-27T19:39:59.785" v="11657" actId="20577"/>
          <ac:spMkLst>
            <pc:docMk/>
            <pc:sldMk cId="3233895213" sldId="756"/>
            <ac:spMk id="3" creationId="{CCD54D38-2DE2-6862-6E5A-29D5C2375B8B}"/>
          </ac:spMkLst>
        </pc:spChg>
      </pc:sldChg>
      <pc:sldChg chg="new del">
        <pc:chgData name="Chad Pennington" userId="e3f8bf589fc28fe7" providerId="LiveId" clId="{747B73CF-79BB-4C16-9CBD-BDCBF478F43D}" dt="2023-09-27T21:28:57.348" v="13634" actId="47"/>
        <pc:sldMkLst>
          <pc:docMk/>
          <pc:sldMk cId="1138145410" sldId="757"/>
        </pc:sldMkLst>
      </pc:sldChg>
      <pc:sldChg chg="addSp modSp add">
        <pc:chgData name="Chad Pennington" userId="e3f8bf589fc28fe7" providerId="LiveId" clId="{747B73CF-79BB-4C16-9CBD-BDCBF478F43D}" dt="2023-10-03T00:08:15.610" v="20270" actId="20577"/>
        <pc:sldMkLst>
          <pc:docMk/>
          <pc:sldMk cId="3781547297" sldId="758"/>
        </pc:sldMkLst>
        <pc:spChg chg="add mod">
          <ac:chgData name="Chad Pennington" userId="e3f8bf589fc28fe7" providerId="LiveId" clId="{747B73CF-79BB-4C16-9CBD-BDCBF478F43D}" dt="2023-09-27T20:36:33.349" v="12327"/>
          <ac:spMkLst>
            <pc:docMk/>
            <pc:sldMk cId="3781547297" sldId="758"/>
            <ac:spMk id="2" creationId="{9C2D6097-F1BA-BA41-DBBB-F9CC505CCE3C}"/>
          </ac:spMkLst>
        </pc:spChg>
        <pc:spChg chg="mod">
          <ac:chgData name="Chad Pennington" userId="e3f8bf589fc28fe7" providerId="LiveId" clId="{747B73CF-79BB-4C16-9CBD-BDCBF478F43D}" dt="2023-10-03T00:08:15.610" v="20270" actId="20577"/>
          <ac:spMkLst>
            <pc:docMk/>
            <pc:sldMk cId="3781547297" sldId="758"/>
            <ac:spMk id="8" creationId="{5EE5683D-DC4E-495A-57F3-930BBD7820EE}"/>
          </ac:spMkLst>
        </pc:spChg>
      </pc:sldChg>
      <pc:sldChg chg="addSp modSp add mod modNotesTx">
        <pc:chgData name="Chad Pennington" userId="e3f8bf589fc28fe7" providerId="LiveId" clId="{747B73CF-79BB-4C16-9CBD-BDCBF478F43D}" dt="2023-10-03T02:00:55.821" v="20330" actId="14100"/>
        <pc:sldMkLst>
          <pc:docMk/>
          <pc:sldMk cId="1699814516" sldId="759"/>
        </pc:sldMkLst>
        <pc:spChg chg="mod">
          <ac:chgData name="Chad Pennington" userId="e3f8bf589fc28fe7" providerId="LiveId" clId="{747B73CF-79BB-4C16-9CBD-BDCBF478F43D}" dt="2023-09-28T18:36:19.434" v="17296" actId="1076"/>
          <ac:spMkLst>
            <pc:docMk/>
            <pc:sldMk cId="1699814516" sldId="759"/>
            <ac:spMk id="5" creationId="{7701D3E0-CF5D-6059-32D1-F2B01BF6D6D6}"/>
          </ac:spMkLst>
        </pc:spChg>
        <pc:spChg chg="mod">
          <ac:chgData name="Chad Pennington" userId="e3f8bf589fc28fe7" providerId="LiveId" clId="{747B73CF-79BB-4C16-9CBD-BDCBF478F43D}" dt="2023-10-03T00:08:33.905" v="20290" actId="20577"/>
          <ac:spMkLst>
            <pc:docMk/>
            <pc:sldMk cId="1699814516" sldId="759"/>
            <ac:spMk id="8" creationId="{2BE70AB1-7A0D-8CB3-5A6D-C65EE0B3D5AF}"/>
          </ac:spMkLst>
        </pc:spChg>
        <pc:spChg chg="mod">
          <ac:chgData name="Chad Pennington" userId="e3f8bf589fc28fe7" providerId="LiveId" clId="{747B73CF-79BB-4C16-9CBD-BDCBF478F43D}" dt="2023-09-28T18:36:25.794" v="17301" actId="20577"/>
          <ac:spMkLst>
            <pc:docMk/>
            <pc:sldMk cId="1699814516" sldId="759"/>
            <ac:spMk id="10" creationId="{AC1B5C82-942A-B486-CBAC-238D50038987}"/>
          </ac:spMkLst>
        </pc:spChg>
        <pc:spChg chg="add mod">
          <ac:chgData name="Chad Pennington" userId="e3f8bf589fc28fe7" providerId="LiveId" clId="{747B73CF-79BB-4C16-9CBD-BDCBF478F43D}" dt="2023-09-27T20:36:30.405" v="12326"/>
          <ac:spMkLst>
            <pc:docMk/>
            <pc:sldMk cId="1699814516" sldId="759"/>
            <ac:spMk id="11" creationId="{B450F237-C2A9-29FC-3DC2-422C07F65666}"/>
          </ac:spMkLst>
        </pc:spChg>
        <pc:spChg chg="add mod">
          <ac:chgData name="Chad Pennington" userId="e3f8bf589fc28fe7" providerId="LiveId" clId="{747B73CF-79BB-4C16-9CBD-BDCBF478F43D}" dt="2023-09-28T18:36:22.504" v="17297" actId="1076"/>
          <ac:spMkLst>
            <pc:docMk/>
            <pc:sldMk cId="1699814516" sldId="759"/>
            <ac:spMk id="12" creationId="{8928011A-2D8C-19AE-720A-C90C8D7892DC}"/>
          </ac:spMkLst>
        </pc:spChg>
        <pc:spChg chg="add mod ord">
          <ac:chgData name="Chad Pennington" userId="e3f8bf589fc28fe7" providerId="LiveId" clId="{747B73CF-79BB-4C16-9CBD-BDCBF478F43D}" dt="2023-10-03T02:00:55.821" v="20330" actId="14100"/>
          <ac:spMkLst>
            <pc:docMk/>
            <pc:sldMk cId="1699814516" sldId="759"/>
            <ac:spMk id="13" creationId="{028A0891-7A63-AEF8-6A24-787D7D6F0B22}"/>
          </ac:spMkLst>
        </pc:spChg>
        <pc:spChg chg="mod">
          <ac:chgData name="Chad Pennington" userId="e3f8bf589fc28fe7" providerId="LiveId" clId="{747B73CF-79BB-4C16-9CBD-BDCBF478F43D}" dt="2023-09-28T03:38:59.913" v="14865" actId="1076"/>
          <ac:spMkLst>
            <pc:docMk/>
            <pc:sldMk cId="1699814516" sldId="759"/>
            <ac:spMk id="25" creationId="{33D22B8F-5E5A-C93F-7BC1-C544BF8A7ED0}"/>
          </ac:spMkLst>
        </pc:spChg>
        <pc:spChg chg="mod">
          <ac:chgData name="Chad Pennington" userId="e3f8bf589fc28fe7" providerId="LiveId" clId="{747B73CF-79BB-4C16-9CBD-BDCBF478F43D}" dt="2023-10-03T00:08:53.883" v="20299" actId="20577"/>
          <ac:spMkLst>
            <pc:docMk/>
            <pc:sldMk cId="1699814516" sldId="759"/>
            <ac:spMk id="43" creationId="{19CB1D08-5C42-C2DC-2C77-E081B7FD4790}"/>
          </ac:spMkLst>
        </pc:spChg>
      </pc:sldChg>
      <pc:sldChg chg="addSp modSp add mod modNotesTx">
        <pc:chgData name="Chad Pennington" userId="e3f8bf589fc28fe7" providerId="LiveId" clId="{747B73CF-79BB-4C16-9CBD-BDCBF478F43D}" dt="2023-09-29T15:39:06.025" v="18534" actId="20577"/>
        <pc:sldMkLst>
          <pc:docMk/>
          <pc:sldMk cId="1789569006" sldId="760"/>
        </pc:sldMkLst>
        <pc:spChg chg="mod">
          <ac:chgData name="Chad Pennington" userId="e3f8bf589fc28fe7" providerId="LiveId" clId="{747B73CF-79BB-4C16-9CBD-BDCBF478F43D}" dt="2023-09-28T05:09:59.389" v="15920" actId="1076"/>
          <ac:spMkLst>
            <pc:docMk/>
            <pc:sldMk cId="1789569006" sldId="760"/>
            <ac:spMk id="2" creationId="{27870B20-15AC-4E03-5765-4F92755FF8F5}"/>
          </ac:spMkLst>
        </pc:spChg>
        <pc:spChg chg="mod">
          <ac:chgData name="Chad Pennington" userId="e3f8bf589fc28fe7" providerId="LiveId" clId="{747B73CF-79BB-4C16-9CBD-BDCBF478F43D}" dt="2023-09-28T03:39:46.350" v="14875" actId="20577"/>
          <ac:spMkLst>
            <pc:docMk/>
            <pc:sldMk cId="1789569006" sldId="760"/>
            <ac:spMk id="5" creationId="{7701D3E0-CF5D-6059-32D1-F2B01BF6D6D6}"/>
          </ac:spMkLst>
        </pc:spChg>
        <pc:spChg chg="add mod">
          <ac:chgData name="Chad Pennington" userId="e3f8bf589fc28fe7" providerId="LiveId" clId="{747B73CF-79BB-4C16-9CBD-BDCBF478F43D}" dt="2023-09-27T20:36:26.900" v="12325"/>
          <ac:spMkLst>
            <pc:docMk/>
            <pc:sldMk cId="1789569006" sldId="760"/>
            <ac:spMk id="7" creationId="{8B90D1CF-7814-D9F0-8753-CDEBA1DD7942}"/>
          </ac:spMkLst>
        </pc:spChg>
        <pc:spChg chg="mod">
          <ac:chgData name="Chad Pennington" userId="e3f8bf589fc28fe7" providerId="LiveId" clId="{747B73CF-79BB-4C16-9CBD-BDCBF478F43D}" dt="2023-09-28T17:28:24.479" v="17013" actId="20577"/>
          <ac:spMkLst>
            <pc:docMk/>
            <pc:sldMk cId="1789569006" sldId="760"/>
            <ac:spMk id="10" creationId="{762C74DE-A357-9520-2331-0CF4463DE7C4}"/>
          </ac:spMkLst>
        </pc:spChg>
        <pc:spChg chg="mod">
          <ac:chgData name="Chad Pennington" userId="e3f8bf589fc28fe7" providerId="LiveId" clId="{747B73CF-79BB-4C16-9CBD-BDCBF478F43D}" dt="2023-09-28T03:39:15.441" v="14867" actId="1076"/>
          <ac:spMkLst>
            <pc:docMk/>
            <pc:sldMk cId="1789569006" sldId="760"/>
            <ac:spMk id="14" creationId="{62B19B40-A906-D47E-EB64-C602598DD272}"/>
          </ac:spMkLst>
        </pc:spChg>
        <pc:spChg chg="add mod">
          <ac:chgData name="Chad Pennington" userId="e3f8bf589fc28fe7" providerId="LiveId" clId="{747B73CF-79BB-4C16-9CBD-BDCBF478F43D}" dt="2023-09-28T03:43:10.299" v="14953" actId="1076"/>
          <ac:spMkLst>
            <pc:docMk/>
            <pc:sldMk cId="1789569006" sldId="760"/>
            <ac:spMk id="16" creationId="{D75033D1-24AF-7D1D-2BEF-73BB6A0BD8C4}"/>
          </ac:spMkLst>
        </pc:spChg>
        <pc:spChg chg="add mod ord">
          <ac:chgData name="Chad Pennington" userId="e3f8bf589fc28fe7" providerId="LiveId" clId="{747B73CF-79BB-4C16-9CBD-BDCBF478F43D}" dt="2023-09-28T03:43:15.528" v="14955" actId="14100"/>
          <ac:spMkLst>
            <pc:docMk/>
            <pc:sldMk cId="1789569006" sldId="760"/>
            <ac:spMk id="17" creationId="{92E37977-E0E3-DB8D-D616-19710830A223}"/>
          </ac:spMkLst>
        </pc:spChg>
        <pc:picChg chg="mod">
          <ac:chgData name="Chad Pennington" userId="e3f8bf589fc28fe7" providerId="LiveId" clId="{747B73CF-79BB-4C16-9CBD-BDCBF478F43D}" dt="2023-09-28T04:03:38.822" v="15206" actId="1076"/>
          <ac:picMkLst>
            <pc:docMk/>
            <pc:sldMk cId="1789569006" sldId="760"/>
            <ac:picMk id="8" creationId="{B1C8B5CF-B10F-FAD5-21B4-CA0C84A0C627}"/>
          </ac:picMkLst>
        </pc:picChg>
      </pc:sldChg>
      <pc:sldChg chg="addSp modSp add mod modNotesTx">
        <pc:chgData name="Chad Pennington" userId="e3f8bf589fc28fe7" providerId="LiveId" clId="{747B73CF-79BB-4C16-9CBD-BDCBF478F43D}" dt="2023-10-02T06:31:59.410" v="19342" actId="14100"/>
        <pc:sldMkLst>
          <pc:docMk/>
          <pc:sldMk cId="3528053409" sldId="761"/>
        </pc:sldMkLst>
        <pc:spChg chg="mod">
          <ac:chgData name="Chad Pennington" userId="e3f8bf589fc28fe7" providerId="LiveId" clId="{747B73CF-79BB-4C16-9CBD-BDCBF478F43D}" dt="2023-10-02T06:31:59" v="19341" actId="1076"/>
          <ac:spMkLst>
            <pc:docMk/>
            <pc:sldMk cId="3528053409" sldId="761"/>
            <ac:spMk id="14" creationId="{EC4D01A5-4820-C825-DD50-66A2BEBDD09D}"/>
          </ac:spMkLst>
        </pc:spChg>
        <pc:spChg chg="add mod">
          <ac:chgData name="Chad Pennington" userId="e3f8bf589fc28fe7" providerId="LiveId" clId="{747B73CF-79BB-4C16-9CBD-BDCBF478F43D}" dt="2023-09-27T20:36:22.430" v="12324"/>
          <ac:spMkLst>
            <pc:docMk/>
            <pc:sldMk cId="3528053409" sldId="761"/>
            <ac:spMk id="17" creationId="{575C646E-9E3D-A212-EEEA-AA05CE5B2D6A}"/>
          </ac:spMkLst>
        </pc:spChg>
        <pc:picChg chg="mod">
          <ac:chgData name="Chad Pennington" userId="e3f8bf589fc28fe7" providerId="LiveId" clId="{747B73CF-79BB-4C16-9CBD-BDCBF478F43D}" dt="2023-10-02T06:31:59.410" v="19342" actId="14100"/>
          <ac:picMkLst>
            <pc:docMk/>
            <pc:sldMk cId="3528053409" sldId="761"/>
            <ac:picMk id="12" creationId="{EC2D7DD5-E38C-91EE-B58D-892E4B5B12D6}"/>
          </ac:picMkLst>
        </pc:picChg>
      </pc:sldChg>
      <pc:sldChg chg="addSp delSp add del mod modNotesTx">
        <pc:chgData name="Chad Pennington" userId="e3f8bf589fc28fe7" providerId="LiveId" clId="{747B73CF-79BB-4C16-9CBD-BDCBF478F43D}" dt="2023-10-02T21:26:57.338" v="19497" actId="2696"/>
        <pc:sldMkLst>
          <pc:docMk/>
          <pc:sldMk cId="2856439964" sldId="762"/>
        </pc:sldMkLst>
        <pc:spChg chg="del">
          <ac:chgData name="Chad Pennington" userId="e3f8bf589fc28fe7" providerId="LiveId" clId="{747B73CF-79BB-4C16-9CBD-BDCBF478F43D}" dt="2023-09-27T20:03:01.665" v="11922" actId="478"/>
          <ac:spMkLst>
            <pc:docMk/>
            <pc:sldMk cId="2856439964" sldId="762"/>
            <ac:spMk id="6" creationId="{ADDF3C8F-A190-2CF9-4D06-E5161B3EB8CC}"/>
          </ac:spMkLst>
        </pc:spChg>
        <pc:spChg chg="del">
          <ac:chgData name="Chad Pennington" userId="e3f8bf589fc28fe7" providerId="LiveId" clId="{747B73CF-79BB-4C16-9CBD-BDCBF478F43D}" dt="2023-09-27T20:03:01.665" v="11922" actId="478"/>
          <ac:spMkLst>
            <pc:docMk/>
            <pc:sldMk cId="2856439964" sldId="762"/>
            <ac:spMk id="14" creationId="{202A81B6-857E-42ED-5AD1-876E3C25ABEB}"/>
          </ac:spMkLst>
        </pc:spChg>
        <pc:picChg chg="add del">
          <ac:chgData name="Chad Pennington" userId="e3f8bf589fc28fe7" providerId="LiveId" clId="{747B73CF-79BB-4C16-9CBD-BDCBF478F43D}" dt="2023-10-02T20:53:52.108" v="19415" actId="478"/>
          <ac:picMkLst>
            <pc:docMk/>
            <pc:sldMk cId="2856439964" sldId="762"/>
            <ac:picMk id="9" creationId="{45384486-8BF0-DF4B-E314-DAEB9C7E9368}"/>
          </ac:picMkLst>
        </pc:picChg>
        <pc:picChg chg="del">
          <ac:chgData name="Chad Pennington" userId="e3f8bf589fc28fe7" providerId="LiveId" clId="{747B73CF-79BB-4C16-9CBD-BDCBF478F43D}" dt="2023-09-27T20:03:03.140" v="11923" actId="478"/>
          <ac:picMkLst>
            <pc:docMk/>
            <pc:sldMk cId="2856439964" sldId="762"/>
            <ac:picMk id="10" creationId="{EA1CCF95-D96E-955A-9CCC-1F7DFCC3586E}"/>
          </ac:picMkLst>
        </pc:picChg>
        <pc:picChg chg="del">
          <ac:chgData name="Chad Pennington" userId="e3f8bf589fc28fe7" providerId="LiveId" clId="{747B73CF-79BB-4C16-9CBD-BDCBF478F43D}" dt="2023-09-27T20:03:04.049" v="11925" actId="478"/>
          <ac:picMkLst>
            <pc:docMk/>
            <pc:sldMk cId="2856439964" sldId="762"/>
            <ac:picMk id="11" creationId="{B62C43BA-17BE-CB0B-D518-6EF6EE936759}"/>
          </ac:picMkLst>
        </pc:picChg>
        <pc:picChg chg="del">
          <ac:chgData name="Chad Pennington" userId="e3f8bf589fc28fe7" providerId="LiveId" clId="{747B73CF-79BB-4C16-9CBD-BDCBF478F43D}" dt="2023-09-27T20:03:03.730" v="11924" actId="478"/>
          <ac:picMkLst>
            <pc:docMk/>
            <pc:sldMk cId="2856439964" sldId="762"/>
            <ac:picMk id="13" creationId="{BBAD0FB4-045D-DC81-43EC-20AA9BE5AFDF}"/>
          </ac:picMkLst>
        </pc:picChg>
      </pc:sldChg>
      <pc:sldChg chg="modSp add del mod modNotesTx">
        <pc:chgData name="Chad Pennington" userId="e3f8bf589fc28fe7" providerId="LiveId" clId="{747B73CF-79BB-4C16-9CBD-BDCBF478F43D}" dt="2023-10-02T21:26:57.338" v="19497" actId="2696"/>
        <pc:sldMkLst>
          <pc:docMk/>
          <pc:sldMk cId="3142182537" sldId="763"/>
        </pc:sldMkLst>
        <pc:spChg chg="mod">
          <ac:chgData name="Chad Pennington" userId="e3f8bf589fc28fe7" providerId="LiveId" clId="{747B73CF-79BB-4C16-9CBD-BDCBF478F43D}" dt="2023-09-28T03:58:34.261" v="15054" actId="1076"/>
          <ac:spMkLst>
            <pc:docMk/>
            <pc:sldMk cId="3142182537" sldId="763"/>
            <ac:spMk id="6" creationId="{ADDF3C8F-A190-2CF9-4D06-E5161B3EB8CC}"/>
          </ac:spMkLst>
        </pc:spChg>
        <pc:spChg chg="mod">
          <ac:chgData name="Chad Pennington" userId="e3f8bf589fc28fe7" providerId="LiveId" clId="{747B73CF-79BB-4C16-9CBD-BDCBF478F43D}" dt="2023-09-28T03:58:34.261" v="15054" actId="1076"/>
          <ac:spMkLst>
            <pc:docMk/>
            <pc:sldMk cId="3142182537" sldId="763"/>
            <ac:spMk id="14" creationId="{202A81B6-857E-42ED-5AD1-876E3C25ABEB}"/>
          </ac:spMkLst>
        </pc:spChg>
      </pc:sldChg>
      <pc:sldChg chg="addSp delSp modSp new del mod">
        <pc:chgData name="Chad Pennington" userId="e3f8bf589fc28fe7" providerId="LiveId" clId="{747B73CF-79BB-4C16-9CBD-BDCBF478F43D}" dt="2023-09-28T00:11:55.632" v="13854" actId="47"/>
        <pc:sldMkLst>
          <pc:docMk/>
          <pc:sldMk cId="73121463" sldId="764"/>
        </pc:sldMkLst>
        <pc:spChg chg="del">
          <ac:chgData name="Chad Pennington" userId="e3f8bf589fc28fe7" providerId="LiveId" clId="{747B73CF-79BB-4C16-9CBD-BDCBF478F43D}" dt="2023-09-27T20:03:19.830" v="11929" actId="478"/>
          <ac:spMkLst>
            <pc:docMk/>
            <pc:sldMk cId="73121463" sldId="764"/>
            <ac:spMk id="2" creationId="{BB68D6C7-36B4-1CEA-E52A-EE442C949259}"/>
          </ac:spMkLst>
        </pc:spChg>
        <pc:spChg chg="mod">
          <ac:chgData name="Chad Pennington" userId="e3f8bf589fc28fe7" providerId="LiveId" clId="{747B73CF-79BB-4C16-9CBD-BDCBF478F43D}" dt="2023-09-27T20:03:24.698" v="11940" actId="20577"/>
          <ac:spMkLst>
            <pc:docMk/>
            <pc:sldMk cId="73121463" sldId="764"/>
            <ac:spMk id="4" creationId="{35F4D11C-D24E-C7C2-7C50-E7765AFD16B1}"/>
          </ac:spMkLst>
        </pc:spChg>
        <pc:spChg chg="add del mod">
          <ac:chgData name="Chad Pennington" userId="e3f8bf589fc28fe7" providerId="LiveId" clId="{747B73CF-79BB-4C16-9CBD-BDCBF478F43D}" dt="2023-09-27T20:03:17.456" v="11928"/>
          <ac:spMkLst>
            <pc:docMk/>
            <pc:sldMk cId="73121463" sldId="764"/>
            <ac:spMk id="6" creationId="{B7C23D6E-66CC-3BD3-6F3D-06A921621567}"/>
          </ac:spMkLst>
        </pc:spChg>
        <pc:spChg chg="add mod">
          <ac:chgData name="Chad Pennington" userId="e3f8bf589fc28fe7" providerId="LiveId" clId="{747B73CF-79BB-4C16-9CBD-BDCBF478F43D}" dt="2023-09-27T20:03:20.063" v="11930"/>
          <ac:spMkLst>
            <pc:docMk/>
            <pc:sldMk cId="73121463" sldId="764"/>
            <ac:spMk id="7" creationId="{E748835F-4B25-BC0A-92F8-D9E15B1D19C0}"/>
          </ac:spMkLst>
        </pc:spChg>
      </pc:sldChg>
      <pc:sldChg chg="addSp delSp modSp new mod modNotesTx">
        <pc:chgData name="Chad Pennington" userId="e3f8bf589fc28fe7" providerId="LiveId" clId="{747B73CF-79BB-4C16-9CBD-BDCBF478F43D}" dt="2023-10-02T21:01:25.066" v="19494" actId="21"/>
        <pc:sldMkLst>
          <pc:docMk/>
          <pc:sldMk cId="498550554" sldId="765"/>
        </pc:sldMkLst>
        <pc:spChg chg="del">
          <ac:chgData name="Chad Pennington" userId="e3f8bf589fc28fe7" providerId="LiveId" clId="{747B73CF-79BB-4C16-9CBD-BDCBF478F43D}" dt="2023-09-28T01:02:16.687" v="14165"/>
          <ac:spMkLst>
            <pc:docMk/>
            <pc:sldMk cId="498550554" sldId="765"/>
            <ac:spMk id="2" creationId="{AACEF985-171E-1A44-8868-7934E961E7EB}"/>
          </ac:spMkLst>
        </pc:spChg>
        <pc:spChg chg="mod">
          <ac:chgData name="Chad Pennington" userId="e3f8bf589fc28fe7" providerId="LiveId" clId="{747B73CF-79BB-4C16-9CBD-BDCBF478F43D}" dt="2023-09-28T01:01:49.543" v="14164" actId="20577"/>
          <ac:spMkLst>
            <pc:docMk/>
            <pc:sldMk cId="498550554" sldId="765"/>
            <ac:spMk id="3" creationId="{E4780D80-2AB5-AE31-090A-1E642E33F440}"/>
          </ac:spMkLst>
        </pc:spChg>
        <pc:spChg chg="mod">
          <ac:chgData name="Chad Pennington" userId="e3f8bf589fc28fe7" providerId="LiveId" clId="{747B73CF-79BB-4C16-9CBD-BDCBF478F43D}" dt="2023-09-28T01:02:27.012" v="14177" actId="20577"/>
          <ac:spMkLst>
            <pc:docMk/>
            <pc:sldMk cId="498550554" sldId="765"/>
            <ac:spMk id="4" creationId="{79217F6C-CC80-2B11-D0B6-07B21E7D58E8}"/>
          </ac:spMkLst>
        </pc:spChg>
        <pc:spChg chg="add del mod">
          <ac:chgData name="Chad Pennington" userId="e3f8bf589fc28fe7" providerId="LiveId" clId="{747B73CF-79BB-4C16-9CBD-BDCBF478F43D}" dt="2023-09-28T03:16:54.198" v="14331" actId="478"/>
          <ac:spMkLst>
            <pc:docMk/>
            <pc:sldMk cId="498550554" sldId="765"/>
            <ac:spMk id="6" creationId="{57FDD9B7-12EE-FF2B-1D1C-F1E0BE2F1471}"/>
          </ac:spMkLst>
        </pc:spChg>
        <pc:spChg chg="add mod">
          <ac:chgData name="Chad Pennington" userId="e3f8bf589fc28fe7" providerId="LiveId" clId="{747B73CF-79BB-4C16-9CBD-BDCBF478F43D}" dt="2023-10-02T21:01:25.066" v="19494" actId="21"/>
          <ac:spMkLst>
            <pc:docMk/>
            <pc:sldMk cId="498550554" sldId="765"/>
            <ac:spMk id="7" creationId="{76C3F43C-AA8F-C86A-9CA8-E6EAB88710F2}"/>
          </ac:spMkLst>
        </pc:spChg>
        <pc:spChg chg="add del mod">
          <ac:chgData name="Chad Pennington" userId="e3f8bf589fc28fe7" providerId="LiveId" clId="{747B73CF-79BB-4C16-9CBD-BDCBF478F43D}" dt="2023-09-28T03:17:21.128" v="14343" actId="478"/>
          <ac:spMkLst>
            <pc:docMk/>
            <pc:sldMk cId="498550554" sldId="765"/>
            <ac:spMk id="8" creationId="{6111CA83-EA61-C157-1ABC-4A0BA976D5DE}"/>
          </ac:spMkLst>
        </pc:spChg>
        <pc:spChg chg="add del mod">
          <ac:chgData name="Chad Pennington" userId="e3f8bf589fc28fe7" providerId="LiveId" clId="{747B73CF-79BB-4C16-9CBD-BDCBF478F43D}" dt="2023-09-28T02:27:45.063" v="14259"/>
          <ac:spMkLst>
            <pc:docMk/>
            <pc:sldMk cId="498550554" sldId="765"/>
            <ac:spMk id="10" creationId="{C0CC9E2D-0BBB-6224-F897-8C9E972185DA}"/>
          </ac:spMkLst>
        </pc:spChg>
        <pc:spChg chg="add mod ord">
          <ac:chgData name="Chad Pennington" userId="e3f8bf589fc28fe7" providerId="LiveId" clId="{747B73CF-79BB-4C16-9CBD-BDCBF478F43D}" dt="2023-09-28T03:20:08.331" v="14453" actId="20577"/>
          <ac:spMkLst>
            <pc:docMk/>
            <pc:sldMk cId="498550554" sldId="765"/>
            <ac:spMk id="11" creationId="{FEFF9AEA-DDFC-CD11-E114-65DE983DCBE0}"/>
          </ac:spMkLst>
        </pc:spChg>
        <pc:picChg chg="add mod">
          <ac:chgData name="Chad Pennington" userId="e3f8bf589fc28fe7" providerId="LiveId" clId="{747B73CF-79BB-4C16-9CBD-BDCBF478F43D}" dt="2023-09-28T03:16:43.667" v="14327" actId="1076"/>
          <ac:picMkLst>
            <pc:docMk/>
            <pc:sldMk cId="498550554" sldId="765"/>
            <ac:picMk id="9" creationId="{FB07DF99-F8D5-37DA-FFE3-F692ABE6F685}"/>
          </ac:picMkLst>
        </pc:picChg>
        <pc:picChg chg="add del">
          <ac:chgData name="Chad Pennington" userId="e3f8bf589fc28fe7" providerId="LiveId" clId="{747B73CF-79BB-4C16-9CBD-BDCBF478F43D}" dt="2023-09-28T03:16:04.783" v="14321" actId="22"/>
          <ac:picMkLst>
            <pc:docMk/>
            <pc:sldMk cId="498550554" sldId="765"/>
            <ac:picMk id="13" creationId="{4E64F209-C639-434C-7513-CEBCB252AEBC}"/>
          </ac:picMkLst>
        </pc:picChg>
      </pc:sldChg>
      <pc:sldChg chg="modSp new mod">
        <pc:chgData name="Chad Pennington" userId="e3f8bf589fc28fe7" providerId="LiveId" clId="{747B73CF-79BB-4C16-9CBD-BDCBF478F43D}" dt="2023-10-02T23:18:12.627" v="20143" actId="20577"/>
        <pc:sldMkLst>
          <pc:docMk/>
          <pc:sldMk cId="165057312" sldId="766"/>
        </pc:sldMkLst>
        <pc:spChg chg="mod">
          <ac:chgData name="Chad Pennington" userId="e3f8bf589fc28fe7" providerId="LiveId" clId="{747B73CF-79BB-4C16-9CBD-BDCBF478F43D}" dt="2023-10-02T23:18:12.627" v="20143" actId="20577"/>
          <ac:spMkLst>
            <pc:docMk/>
            <pc:sldMk cId="165057312" sldId="766"/>
            <ac:spMk id="2" creationId="{378C9B53-5AB0-F06E-A86B-BABCFCC35B53}"/>
          </ac:spMkLst>
        </pc:spChg>
        <pc:spChg chg="mod">
          <ac:chgData name="Chad Pennington" userId="e3f8bf589fc28fe7" providerId="LiveId" clId="{747B73CF-79BB-4C16-9CBD-BDCBF478F43D}" dt="2023-09-27T20:35:17.407" v="12221" actId="20577"/>
          <ac:spMkLst>
            <pc:docMk/>
            <pc:sldMk cId="165057312" sldId="766"/>
            <ac:spMk id="3" creationId="{81A55543-1BD2-8359-4622-91A6BFCD5465}"/>
          </ac:spMkLst>
        </pc:spChg>
        <pc:spChg chg="mod">
          <ac:chgData name="Chad Pennington" userId="e3f8bf589fc28fe7" providerId="LiveId" clId="{747B73CF-79BB-4C16-9CBD-BDCBF478F43D}" dt="2023-09-27T20:35:34.700" v="12249" actId="20577"/>
          <ac:spMkLst>
            <pc:docMk/>
            <pc:sldMk cId="165057312" sldId="766"/>
            <ac:spMk id="4" creationId="{C81BF82D-7292-4B07-67B8-33541CC10D3C}"/>
          </ac:spMkLst>
        </pc:spChg>
      </pc:sldChg>
      <pc:sldChg chg="modSp new del mod">
        <pc:chgData name="Chad Pennington" userId="e3f8bf589fc28fe7" providerId="LiveId" clId="{747B73CF-79BB-4C16-9CBD-BDCBF478F43D}" dt="2023-09-27T21:10:12.499" v="12507" actId="47"/>
        <pc:sldMkLst>
          <pc:docMk/>
          <pc:sldMk cId="3560255888" sldId="767"/>
        </pc:sldMkLst>
        <pc:spChg chg="mod">
          <ac:chgData name="Chad Pennington" userId="e3f8bf589fc28fe7" providerId="LiveId" clId="{747B73CF-79BB-4C16-9CBD-BDCBF478F43D}" dt="2023-09-27T21:09:00.734" v="12355" actId="20577"/>
          <ac:spMkLst>
            <pc:docMk/>
            <pc:sldMk cId="3560255888" sldId="767"/>
            <ac:spMk id="2" creationId="{510CDA90-E4FF-831C-4AD0-15ACF0F40678}"/>
          </ac:spMkLst>
        </pc:spChg>
        <pc:spChg chg="mod">
          <ac:chgData name="Chad Pennington" userId="e3f8bf589fc28fe7" providerId="LiveId" clId="{747B73CF-79BB-4C16-9CBD-BDCBF478F43D}" dt="2023-09-27T21:09:56.094" v="12501" actId="115"/>
          <ac:spMkLst>
            <pc:docMk/>
            <pc:sldMk cId="3560255888" sldId="767"/>
            <ac:spMk id="3" creationId="{D4DFCD30-17A6-CB77-6873-6C5C99F16DEA}"/>
          </ac:spMkLst>
        </pc:spChg>
      </pc:sldChg>
      <pc:sldChg chg="modSp new mod ord modNotesTx">
        <pc:chgData name="Chad Pennington" userId="e3f8bf589fc28fe7" providerId="LiveId" clId="{747B73CF-79BB-4C16-9CBD-BDCBF478F43D}" dt="2023-10-02T23:36:40.378" v="20152" actId="20577"/>
        <pc:sldMkLst>
          <pc:docMk/>
          <pc:sldMk cId="3185381000" sldId="768"/>
        </pc:sldMkLst>
        <pc:spChg chg="mod">
          <ac:chgData name="Chad Pennington" userId="e3f8bf589fc28fe7" providerId="LiveId" clId="{747B73CF-79BB-4C16-9CBD-BDCBF478F43D}" dt="2023-09-28T17:43:51.999" v="17215" actId="115"/>
          <ac:spMkLst>
            <pc:docMk/>
            <pc:sldMk cId="3185381000" sldId="768"/>
            <ac:spMk id="2" creationId="{E742DC06-6AD7-1588-B98F-0F5EA1F6FE17}"/>
          </ac:spMkLst>
        </pc:spChg>
        <pc:spChg chg="mod">
          <ac:chgData name="Chad Pennington" userId="e3f8bf589fc28fe7" providerId="LiveId" clId="{747B73CF-79BB-4C16-9CBD-BDCBF478F43D}" dt="2023-09-27T21:10:17.331" v="12527" actId="20577"/>
          <ac:spMkLst>
            <pc:docMk/>
            <pc:sldMk cId="3185381000" sldId="768"/>
            <ac:spMk id="3" creationId="{B6597331-D069-4670-DAF1-627BA5EC97B2}"/>
          </ac:spMkLst>
        </pc:spChg>
        <pc:spChg chg="mod">
          <ac:chgData name="Chad Pennington" userId="e3f8bf589fc28fe7" providerId="LiveId" clId="{747B73CF-79BB-4C16-9CBD-BDCBF478F43D}" dt="2023-09-27T21:14:14.287" v="13086" actId="20577"/>
          <ac:spMkLst>
            <pc:docMk/>
            <pc:sldMk cId="3185381000" sldId="768"/>
            <ac:spMk id="4" creationId="{C66BF7AD-1F08-54A5-4221-CD697F931B32}"/>
          </ac:spMkLst>
        </pc:spChg>
      </pc:sldChg>
      <pc:sldChg chg="addSp modSp add del mod">
        <pc:chgData name="Chad Pennington" userId="e3f8bf589fc28fe7" providerId="LiveId" clId="{747B73CF-79BB-4C16-9CBD-BDCBF478F43D}" dt="2023-09-28T03:44:36.774" v="14960" actId="47"/>
        <pc:sldMkLst>
          <pc:docMk/>
          <pc:sldMk cId="1701027906" sldId="769"/>
        </pc:sldMkLst>
        <pc:spChg chg="mod">
          <ac:chgData name="Chad Pennington" userId="e3f8bf589fc28fe7" providerId="LiveId" clId="{747B73CF-79BB-4C16-9CBD-BDCBF478F43D}" dt="2023-09-27T21:28:33.053" v="13632" actId="207"/>
          <ac:spMkLst>
            <pc:docMk/>
            <pc:sldMk cId="1701027906" sldId="769"/>
            <ac:spMk id="5" creationId="{00D365D7-0A64-7D03-AB6C-D40626492AAB}"/>
          </ac:spMkLst>
        </pc:spChg>
        <pc:spChg chg="add mod">
          <ac:chgData name="Chad Pennington" userId="e3f8bf589fc28fe7" providerId="LiveId" clId="{747B73CF-79BB-4C16-9CBD-BDCBF478F43D}" dt="2023-09-28T01:15:55.125" v="14252"/>
          <ac:spMkLst>
            <pc:docMk/>
            <pc:sldMk cId="1701027906" sldId="769"/>
            <ac:spMk id="7" creationId="{35A37A15-ED8D-F2DE-1262-8DB6DE0A7F4B}"/>
          </ac:spMkLst>
        </pc:spChg>
      </pc:sldChg>
      <pc:sldChg chg="addSp modSp add mod modNotesTx">
        <pc:chgData name="Chad Pennington" userId="e3f8bf589fc28fe7" providerId="LiveId" clId="{747B73CF-79BB-4C16-9CBD-BDCBF478F43D}" dt="2023-09-29T15:35:38.197" v="18208" actId="5793"/>
        <pc:sldMkLst>
          <pc:docMk/>
          <pc:sldMk cId="3609003021" sldId="770"/>
        </pc:sldMkLst>
        <pc:spChg chg="mod">
          <ac:chgData name="Chad Pennington" userId="e3f8bf589fc28fe7" providerId="LiveId" clId="{747B73CF-79BB-4C16-9CBD-BDCBF478F43D}" dt="2023-09-28T17:46:16.066" v="17250" actId="20577"/>
          <ac:spMkLst>
            <pc:docMk/>
            <pc:sldMk cId="3609003021" sldId="770"/>
            <ac:spMk id="5" creationId="{00D365D7-0A64-7D03-AB6C-D40626492AAB}"/>
          </ac:spMkLst>
        </pc:spChg>
        <pc:spChg chg="add mod">
          <ac:chgData name="Chad Pennington" userId="e3f8bf589fc28fe7" providerId="LiveId" clId="{747B73CF-79BB-4C16-9CBD-BDCBF478F43D}" dt="2023-09-28T01:16:15.509" v="14257"/>
          <ac:spMkLst>
            <pc:docMk/>
            <pc:sldMk cId="3609003021" sldId="770"/>
            <ac:spMk id="7" creationId="{788FA7C1-0E44-4121-65CD-46651A2E1339}"/>
          </ac:spMkLst>
        </pc:spChg>
      </pc:sldChg>
      <pc:sldChg chg="add del">
        <pc:chgData name="Chad Pennington" userId="e3f8bf589fc28fe7" providerId="LiveId" clId="{747B73CF-79BB-4C16-9CBD-BDCBF478F43D}" dt="2023-09-28T03:48:54.532" v="14995" actId="47"/>
        <pc:sldMkLst>
          <pc:docMk/>
          <pc:sldMk cId="2114723481" sldId="771"/>
        </pc:sldMkLst>
      </pc:sldChg>
      <pc:sldChg chg="modSp add del mod">
        <pc:chgData name="Chad Pennington" userId="e3f8bf589fc28fe7" providerId="LiveId" clId="{747B73CF-79BB-4C16-9CBD-BDCBF478F43D}" dt="2023-09-28T03:45:15.949" v="14964" actId="47"/>
        <pc:sldMkLst>
          <pc:docMk/>
          <pc:sldMk cId="3099007121" sldId="772"/>
        </pc:sldMkLst>
        <pc:spChg chg="mod">
          <ac:chgData name="Chad Pennington" userId="e3f8bf589fc28fe7" providerId="LiveId" clId="{747B73CF-79BB-4C16-9CBD-BDCBF478F43D}" dt="2023-09-27T21:30:39.717" v="13748" actId="207"/>
          <ac:spMkLst>
            <pc:docMk/>
            <pc:sldMk cId="3099007121" sldId="772"/>
            <ac:spMk id="5" creationId="{00D365D7-0A64-7D03-AB6C-D40626492AAB}"/>
          </ac:spMkLst>
        </pc:spChg>
      </pc:sldChg>
      <pc:sldChg chg="delSp modSp add mod ord">
        <pc:chgData name="Chad Pennington" userId="e3f8bf589fc28fe7" providerId="LiveId" clId="{747B73CF-79BB-4C16-9CBD-BDCBF478F43D}" dt="2023-10-02T20:28:48.025" v="19413" actId="20577"/>
        <pc:sldMkLst>
          <pc:docMk/>
          <pc:sldMk cId="419760856" sldId="773"/>
        </pc:sldMkLst>
        <pc:spChg chg="mod">
          <ac:chgData name="Chad Pennington" userId="e3f8bf589fc28fe7" providerId="LiveId" clId="{747B73CF-79BB-4C16-9CBD-BDCBF478F43D}" dt="2023-10-02T20:28:48.025" v="19413" actId="20577"/>
          <ac:spMkLst>
            <pc:docMk/>
            <pc:sldMk cId="419760856" sldId="773"/>
            <ac:spMk id="2" creationId="{26D6D89B-8EEE-EF70-35A0-11B6FA6B14F5}"/>
          </ac:spMkLst>
        </pc:spChg>
        <pc:spChg chg="del">
          <ac:chgData name="Chad Pennington" userId="e3f8bf589fc28fe7" providerId="LiveId" clId="{747B73CF-79BB-4C16-9CBD-BDCBF478F43D}" dt="2023-09-28T03:28:42.877" v="14539" actId="478"/>
          <ac:spMkLst>
            <pc:docMk/>
            <pc:sldMk cId="419760856" sldId="773"/>
            <ac:spMk id="6" creationId="{0C12A1A2-CB2A-A4C4-E2AB-EE97CAB88E99}"/>
          </ac:spMkLst>
        </pc:spChg>
        <pc:spChg chg="mod">
          <ac:chgData name="Chad Pennington" userId="e3f8bf589fc28fe7" providerId="LiveId" clId="{747B73CF-79BB-4C16-9CBD-BDCBF478F43D}" dt="2023-09-28T03:28:34.989" v="14538" actId="1076"/>
          <ac:spMkLst>
            <pc:docMk/>
            <pc:sldMk cId="419760856" sldId="773"/>
            <ac:spMk id="7" creationId="{85EB6987-8216-E4FE-27DB-B2CDC1A5CD2D}"/>
          </ac:spMkLst>
        </pc:spChg>
        <pc:spChg chg="del">
          <ac:chgData name="Chad Pennington" userId="e3f8bf589fc28fe7" providerId="LiveId" clId="{747B73CF-79BB-4C16-9CBD-BDCBF478F43D}" dt="2023-09-28T03:28:42.877" v="14539" actId="478"/>
          <ac:spMkLst>
            <pc:docMk/>
            <pc:sldMk cId="419760856" sldId="773"/>
            <ac:spMk id="14" creationId="{CCA051D5-658D-155D-3AF8-B742A7704757}"/>
          </ac:spMkLst>
        </pc:spChg>
        <pc:picChg chg="del">
          <ac:chgData name="Chad Pennington" userId="e3f8bf589fc28fe7" providerId="LiveId" clId="{747B73CF-79BB-4C16-9CBD-BDCBF478F43D}" dt="2023-09-28T03:28:42.877" v="14539" actId="478"/>
          <ac:picMkLst>
            <pc:docMk/>
            <pc:sldMk cId="419760856" sldId="773"/>
            <ac:picMk id="11" creationId="{B65E3348-63D3-C6E2-120F-D8D504230622}"/>
          </ac:picMkLst>
        </pc:picChg>
        <pc:picChg chg="del">
          <ac:chgData name="Chad Pennington" userId="e3f8bf589fc28fe7" providerId="LiveId" clId="{747B73CF-79BB-4C16-9CBD-BDCBF478F43D}" dt="2023-09-28T03:28:28.967" v="14536" actId="478"/>
          <ac:picMkLst>
            <pc:docMk/>
            <pc:sldMk cId="419760856" sldId="773"/>
            <ac:picMk id="12" creationId="{98CDCEFC-D44D-5EB0-6CFB-9017262CEADC}"/>
          </ac:picMkLst>
        </pc:picChg>
        <pc:picChg chg="del">
          <ac:chgData name="Chad Pennington" userId="e3f8bf589fc28fe7" providerId="LiveId" clId="{747B73CF-79BB-4C16-9CBD-BDCBF478F43D}" dt="2023-09-28T03:28:42.877" v="14539" actId="478"/>
          <ac:picMkLst>
            <pc:docMk/>
            <pc:sldMk cId="419760856" sldId="773"/>
            <ac:picMk id="13" creationId="{079B9627-0475-BB6B-173A-047F1EB6EA24}"/>
          </ac:picMkLst>
        </pc:picChg>
      </pc:sldChg>
      <pc:sldChg chg="modSp add mod modNotesTx">
        <pc:chgData name="Chad Pennington" userId="e3f8bf589fc28fe7" providerId="LiveId" clId="{747B73CF-79BB-4C16-9CBD-BDCBF478F43D}" dt="2023-10-02T05:32:49.511" v="19326" actId="20577"/>
        <pc:sldMkLst>
          <pc:docMk/>
          <pc:sldMk cId="1881589318" sldId="774"/>
        </pc:sldMkLst>
        <pc:spChg chg="mod">
          <ac:chgData name="Chad Pennington" userId="e3f8bf589fc28fe7" providerId="LiveId" clId="{747B73CF-79BB-4C16-9CBD-BDCBF478F43D}" dt="2023-10-02T05:32:49.511" v="19326" actId="20577"/>
          <ac:spMkLst>
            <pc:docMk/>
            <pc:sldMk cId="1881589318" sldId="774"/>
            <ac:spMk id="2" creationId="{26D6D89B-8EEE-EF70-35A0-11B6FA6B14F5}"/>
          </ac:spMkLst>
        </pc:spChg>
      </pc:sldChg>
      <pc:sldChg chg="modSp add mod">
        <pc:chgData name="Chad Pennington" userId="e3f8bf589fc28fe7" providerId="LiveId" clId="{747B73CF-79BB-4C16-9CBD-BDCBF478F43D}" dt="2023-10-03T01:28:35.655" v="20324" actId="20577"/>
        <pc:sldMkLst>
          <pc:docMk/>
          <pc:sldMk cId="2190976424" sldId="775"/>
        </pc:sldMkLst>
        <pc:spChg chg="mod">
          <ac:chgData name="Chad Pennington" userId="e3f8bf589fc28fe7" providerId="LiveId" clId="{747B73CF-79BB-4C16-9CBD-BDCBF478F43D}" dt="2023-10-03T01:28:35.655" v="20324" actId="20577"/>
          <ac:spMkLst>
            <pc:docMk/>
            <pc:sldMk cId="2190976424" sldId="775"/>
            <ac:spMk id="5" creationId="{00D365D7-0A64-7D03-AB6C-D40626492AAB}"/>
          </ac:spMkLst>
        </pc:spChg>
      </pc:sldChg>
      <pc:sldChg chg="modSp add mod modNotesTx">
        <pc:chgData name="Chad Pennington" userId="e3f8bf589fc28fe7" providerId="LiveId" clId="{747B73CF-79BB-4C16-9CBD-BDCBF478F43D}" dt="2023-10-03T01:26:46.595" v="20319" actId="20577"/>
        <pc:sldMkLst>
          <pc:docMk/>
          <pc:sldMk cId="1750254667" sldId="776"/>
        </pc:sldMkLst>
        <pc:spChg chg="mod">
          <ac:chgData name="Chad Pennington" userId="e3f8bf589fc28fe7" providerId="LiveId" clId="{747B73CF-79BB-4C16-9CBD-BDCBF478F43D}" dt="2023-09-28T17:46:10.313" v="17237" actId="20577"/>
          <ac:spMkLst>
            <pc:docMk/>
            <pc:sldMk cId="1750254667" sldId="776"/>
            <ac:spMk id="5" creationId="{00D365D7-0A64-7D03-AB6C-D40626492AAB}"/>
          </ac:spMkLst>
        </pc:spChg>
      </pc:sldChg>
      <pc:sldChg chg="modSp add mod modNotesTx">
        <pc:chgData name="Chad Pennington" userId="e3f8bf589fc28fe7" providerId="LiveId" clId="{747B73CF-79BB-4C16-9CBD-BDCBF478F43D}" dt="2023-10-03T01:11:33.178" v="20308" actId="20577"/>
        <pc:sldMkLst>
          <pc:docMk/>
          <pc:sldMk cId="1609585378" sldId="777"/>
        </pc:sldMkLst>
        <pc:spChg chg="mod">
          <ac:chgData name="Chad Pennington" userId="e3f8bf589fc28fe7" providerId="LiveId" clId="{747B73CF-79BB-4C16-9CBD-BDCBF478F43D}" dt="2023-10-03T01:11:33.178" v="20308" actId="20577"/>
          <ac:spMkLst>
            <pc:docMk/>
            <pc:sldMk cId="1609585378" sldId="777"/>
            <ac:spMk id="5" creationId="{00D365D7-0A64-7D03-AB6C-D40626492AAB}"/>
          </ac:spMkLst>
        </pc:spChg>
      </pc:sldChg>
      <pc:sldChg chg="addSp modSp add mod modNotesTx">
        <pc:chgData name="Chad Pennington" userId="e3f8bf589fc28fe7" providerId="LiveId" clId="{747B73CF-79BB-4C16-9CBD-BDCBF478F43D}" dt="2023-10-03T01:55:37.977" v="20326" actId="1076"/>
        <pc:sldMkLst>
          <pc:docMk/>
          <pc:sldMk cId="1425306059" sldId="778"/>
        </pc:sldMkLst>
        <pc:spChg chg="add mod">
          <ac:chgData name="Chad Pennington" userId="e3f8bf589fc28fe7" providerId="LiveId" clId="{747B73CF-79BB-4C16-9CBD-BDCBF478F43D}" dt="2023-09-28T17:42:36.733" v="17208" actId="20577"/>
          <ac:spMkLst>
            <pc:docMk/>
            <pc:sldMk cId="1425306059" sldId="778"/>
            <ac:spMk id="2" creationId="{D2A82213-E9AC-DA0E-E43B-427119D33529}"/>
          </ac:spMkLst>
        </pc:spChg>
        <pc:spChg chg="mod">
          <ac:chgData name="Chad Pennington" userId="e3f8bf589fc28fe7" providerId="LiveId" clId="{747B73CF-79BB-4C16-9CBD-BDCBF478F43D}" dt="2023-09-28T04:11:59.033" v="15327"/>
          <ac:spMkLst>
            <pc:docMk/>
            <pc:sldMk cId="1425306059" sldId="778"/>
            <ac:spMk id="3" creationId="{78BECD8C-D54B-8BFD-02D1-AE9A26F55DA7}"/>
          </ac:spMkLst>
        </pc:spChg>
        <pc:spChg chg="add mod">
          <ac:chgData name="Chad Pennington" userId="e3f8bf589fc28fe7" providerId="LiveId" clId="{747B73CF-79BB-4C16-9CBD-BDCBF478F43D}" dt="2023-10-02T23:33:43.398" v="20151" actId="1076"/>
          <ac:spMkLst>
            <pc:docMk/>
            <pc:sldMk cId="1425306059" sldId="778"/>
            <ac:spMk id="6" creationId="{E688D692-CF84-8E93-02DA-9A7F98AAF869}"/>
          </ac:spMkLst>
        </pc:spChg>
        <pc:spChg chg="mod">
          <ac:chgData name="Chad Pennington" userId="e3f8bf589fc28fe7" providerId="LiveId" clId="{747B73CF-79BB-4C16-9CBD-BDCBF478F43D}" dt="2023-09-28T04:11:11.747" v="15321" actId="2711"/>
          <ac:spMkLst>
            <pc:docMk/>
            <pc:sldMk cId="1425306059" sldId="778"/>
            <ac:spMk id="10" creationId="{8B4823DA-D273-E10C-3FC3-AB4A4B5586F2}"/>
          </ac:spMkLst>
        </pc:spChg>
        <pc:spChg chg="mod">
          <ac:chgData name="Chad Pennington" userId="e3f8bf589fc28fe7" providerId="LiveId" clId="{747B73CF-79BB-4C16-9CBD-BDCBF478F43D}" dt="2023-09-28T04:11:16.432" v="15322" actId="2711"/>
          <ac:spMkLst>
            <pc:docMk/>
            <pc:sldMk cId="1425306059" sldId="778"/>
            <ac:spMk id="11" creationId="{71A9DCF6-55E5-CC2C-EAD0-1884461DB951}"/>
          </ac:spMkLst>
        </pc:spChg>
        <pc:picChg chg="mod">
          <ac:chgData name="Chad Pennington" userId="e3f8bf589fc28fe7" providerId="LiveId" clId="{747B73CF-79BB-4C16-9CBD-BDCBF478F43D}" dt="2023-10-03T01:55:37.977" v="20326" actId="1076"/>
          <ac:picMkLst>
            <pc:docMk/>
            <pc:sldMk cId="1425306059" sldId="778"/>
            <ac:picMk id="7" creationId="{6692DDC6-9A43-FED5-0CD2-F5729888E613}"/>
          </ac:picMkLst>
        </pc:picChg>
        <pc:picChg chg="mod">
          <ac:chgData name="Chad Pennington" userId="e3f8bf589fc28fe7" providerId="LiveId" clId="{747B73CF-79BB-4C16-9CBD-BDCBF478F43D}" dt="2023-09-28T03:48:11.566" v="14992" actId="1076"/>
          <ac:picMkLst>
            <pc:docMk/>
            <pc:sldMk cId="1425306059" sldId="778"/>
            <ac:picMk id="9" creationId="{A272A82D-9147-11E1-A4C2-7B0389B39267}"/>
          </ac:picMkLst>
        </pc:picChg>
      </pc:sldChg>
      <pc:sldChg chg="modSp add mod">
        <pc:chgData name="Chad Pennington" userId="e3f8bf589fc28fe7" providerId="LiveId" clId="{747B73CF-79BB-4C16-9CBD-BDCBF478F43D}" dt="2023-09-28T17:46:36.326" v="17264" actId="20577"/>
        <pc:sldMkLst>
          <pc:docMk/>
          <pc:sldMk cId="450575752" sldId="779"/>
        </pc:sldMkLst>
        <pc:spChg chg="mod">
          <ac:chgData name="Chad Pennington" userId="e3f8bf589fc28fe7" providerId="LiveId" clId="{747B73CF-79BB-4C16-9CBD-BDCBF478F43D}" dt="2023-09-28T17:46:36.326" v="17264" actId="20577"/>
          <ac:spMkLst>
            <pc:docMk/>
            <pc:sldMk cId="450575752" sldId="779"/>
            <ac:spMk id="5" creationId="{00D365D7-0A64-7D03-AB6C-D40626492AAB}"/>
          </ac:spMkLst>
        </pc:spChg>
      </pc:sldChg>
      <pc:sldChg chg="add del">
        <pc:chgData name="Chad Pennington" userId="e3f8bf589fc28fe7" providerId="LiveId" clId="{747B73CF-79BB-4C16-9CBD-BDCBF478F43D}" dt="2023-09-28T03:48:37.751" v="14994" actId="47"/>
        <pc:sldMkLst>
          <pc:docMk/>
          <pc:sldMk cId="1128090052" sldId="779"/>
        </pc:sldMkLst>
      </pc:sldChg>
      <pc:sldChg chg="addSp delSp modSp add mod modNotesTx">
        <pc:chgData name="Chad Pennington" userId="e3f8bf589fc28fe7" providerId="LiveId" clId="{747B73CF-79BB-4C16-9CBD-BDCBF478F43D}" dt="2023-10-03T01:27:03.824" v="20320" actId="20577"/>
        <pc:sldMkLst>
          <pc:docMk/>
          <pc:sldMk cId="3754582767" sldId="780"/>
        </pc:sldMkLst>
        <pc:spChg chg="mod">
          <ac:chgData name="Chad Pennington" userId="e3f8bf589fc28fe7" providerId="LiveId" clId="{747B73CF-79BB-4C16-9CBD-BDCBF478F43D}" dt="2023-09-28T05:30:04.833" v="15992" actId="1035"/>
          <ac:spMkLst>
            <pc:docMk/>
            <pc:sldMk cId="3754582767" sldId="780"/>
            <ac:spMk id="2" creationId="{802B75ED-AF82-640E-680E-5FC0D116E923}"/>
          </ac:spMkLst>
        </pc:spChg>
        <pc:spChg chg="mod">
          <ac:chgData name="Chad Pennington" userId="e3f8bf589fc28fe7" providerId="LiveId" clId="{747B73CF-79BB-4C16-9CBD-BDCBF478F43D}" dt="2023-09-28T05:30:02.073" v="15991" actId="5793"/>
          <ac:spMkLst>
            <pc:docMk/>
            <pc:sldMk cId="3754582767" sldId="780"/>
            <ac:spMk id="11" creationId="{0C3325A1-DAB8-68B5-A21B-24E3331BC547}"/>
          </ac:spMkLst>
        </pc:spChg>
        <pc:spChg chg="add mod">
          <ac:chgData name="Chad Pennington" userId="e3f8bf589fc28fe7" providerId="LiveId" clId="{747B73CF-79BB-4C16-9CBD-BDCBF478F43D}" dt="2023-10-02T21:29:00.530" v="19500" actId="1076"/>
          <ac:spMkLst>
            <pc:docMk/>
            <pc:sldMk cId="3754582767" sldId="780"/>
            <ac:spMk id="12" creationId="{6F1B1B20-725A-35A6-9D84-1C23680B730A}"/>
          </ac:spMkLst>
        </pc:spChg>
        <pc:picChg chg="del mod">
          <ac:chgData name="Chad Pennington" userId="e3f8bf589fc28fe7" providerId="LiveId" clId="{747B73CF-79BB-4C16-9CBD-BDCBF478F43D}" dt="2023-10-02T06:53:08.897" v="19348" actId="478"/>
          <ac:picMkLst>
            <pc:docMk/>
            <pc:sldMk cId="3754582767" sldId="780"/>
            <ac:picMk id="10" creationId="{21B8DFE7-39D5-AE19-8213-60F523C14B47}"/>
          </ac:picMkLst>
        </pc:picChg>
      </pc:sldChg>
      <pc:sldChg chg="add del">
        <pc:chgData name="Chad Pennington" userId="e3f8bf589fc28fe7" providerId="LiveId" clId="{747B73CF-79BB-4C16-9CBD-BDCBF478F43D}" dt="2023-09-28T05:11:36.939" v="15950"/>
        <pc:sldMkLst>
          <pc:docMk/>
          <pc:sldMk cId="496227475" sldId="781"/>
        </pc:sldMkLst>
      </pc:sldChg>
      <pc:sldChg chg="modSp new mod">
        <pc:chgData name="Chad Pennington" userId="e3f8bf589fc28fe7" providerId="LiveId" clId="{747B73CF-79BB-4C16-9CBD-BDCBF478F43D}" dt="2023-09-28T17:04:11.293" v="16099" actId="20577"/>
        <pc:sldMkLst>
          <pc:docMk/>
          <pc:sldMk cId="2654574797" sldId="781"/>
        </pc:sldMkLst>
        <pc:spChg chg="mod">
          <ac:chgData name="Chad Pennington" userId="e3f8bf589fc28fe7" providerId="LiveId" clId="{747B73CF-79BB-4C16-9CBD-BDCBF478F43D}" dt="2023-09-28T17:04:05.833" v="16089" actId="20577"/>
          <ac:spMkLst>
            <pc:docMk/>
            <pc:sldMk cId="2654574797" sldId="781"/>
            <ac:spMk id="3" creationId="{CF53F76C-13EF-4B29-A322-9835A333404F}"/>
          </ac:spMkLst>
        </pc:spChg>
        <pc:spChg chg="mod">
          <ac:chgData name="Chad Pennington" userId="e3f8bf589fc28fe7" providerId="LiveId" clId="{747B73CF-79BB-4C16-9CBD-BDCBF478F43D}" dt="2023-09-28T17:04:11.293" v="16099" actId="20577"/>
          <ac:spMkLst>
            <pc:docMk/>
            <pc:sldMk cId="2654574797" sldId="781"/>
            <ac:spMk id="4" creationId="{580E1EFF-917D-50E6-42B4-36B140162955}"/>
          </ac:spMkLst>
        </pc:spChg>
      </pc:sldChg>
      <pc:sldChg chg="addSp delSp modSp new mod">
        <pc:chgData name="Chad Pennington" userId="e3f8bf589fc28fe7" providerId="LiveId" clId="{747B73CF-79BB-4C16-9CBD-BDCBF478F43D}" dt="2023-10-02T12:21:17.388" v="19405" actId="20577"/>
        <pc:sldMkLst>
          <pc:docMk/>
          <pc:sldMk cId="1666552778" sldId="782"/>
        </pc:sldMkLst>
        <pc:spChg chg="del">
          <ac:chgData name="Chad Pennington" userId="e3f8bf589fc28fe7" providerId="LiveId" clId="{747B73CF-79BB-4C16-9CBD-BDCBF478F43D}" dt="2023-09-28T17:33:01.851" v="17076"/>
          <ac:spMkLst>
            <pc:docMk/>
            <pc:sldMk cId="1666552778" sldId="782"/>
            <ac:spMk id="2" creationId="{661CD883-CB0F-385A-EEA6-20CE4CAC54CC}"/>
          </ac:spMkLst>
        </pc:spChg>
        <pc:spChg chg="mod">
          <ac:chgData name="Chad Pennington" userId="e3f8bf589fc28fe7" providerId="LiveId" clId="{747B73CF-79BB-4C16-9CBD-BDCBF478F43D}" dt="2023-10-02T12:21:17.388" v="19405" actId="20577"/>
          <ac:spMkLst>
            <pc:docMk/>
            <pc:sldMk cId="1666552778" sldId="782"/>
            <ac:spMk id="4" creationId="{D6CD0E8B-5E4A-A0D7-1CB5-B166254506C8}"/>
          </ac:spMkLst>
        </pc:spChg>
        <pc:spChg chg="add mod">
          <ac:chgData name="Chad Pennington" userId="e3f8bf589fc28fe7" providerId="LiveId" clId="{747B73CF-79BB-4C16-9CBD-BDCBF478F43D}" dt="2023-09-28T17:10:10.670" v="16152"/>
          <ac:spMkLst>
            <pc:docMk/>
            <pc:sldMk cId="1666552778" sldId="782"/>
            <ac:spMk id="7" creationId="{1D2017BA-F21C-CCD9-8879-1BC8DE381A97}"/>
          </ac:spMkLst>
        </pc:spChg>
        <pc:spChg chg="add mod">
          <ac:chgData name="Chad Pennington" userId="e3f8bf589fc28fe7" providerId="LiveId" clId="{747B73CF-79BB-4C16-9CBD-BDCBF478F43D}" dt="2023-09-28T17:10:10.670" v="16152"/>
          <ac:spMkLst>
            <pc:docMk/>
            <pc:sldMk cId="1666552778" sldId="782"/>
            <ac:spMk id="8" creationId="{ECEC62D5-CE73-BF54-974A-2C74339AEB59}"/>
          </ac:spMkLst>
        </pc:spChg>
        <pc:picChg chg="add mod">
          <ac:chgData name="Chad Pennington" userId="e3f8bf589fc28fe7" providerId="LiveId" clId="{747B73CF-79BB-4C16-9CBD-BDCBF478F43D}" dt="2023-09-28T17:10:10.670" v="16152"/>
          <ac:picMkLst>
            <pc:docMk/>
            <pc:sldMk cId="1666552778" sldId="782"/>
            <ac:picMk id="6" creationId="{98FEC1FE-3105-D27A-B5C8-87D1A7C50062}"/>
          </ac:picMkLst>
        </pc:picChg>
        <pc:picChg chg="add mod">
          <ac:chgData name="Chad Pennington" userId="e3f8bf589fc28fe7" providerId="LiveId" clId="{747B73CF-79BB-4C16-9CBD-BDCBF478F43D}" dt="2023-09-28T17:33:03.159" v="17077" actId="1076"/>
          <ac:picMkLst>
            <pc:docMk/>
            <pc:sldMk cId="1666552778" sldId="782"/>
            <ac:picMk id="9" creationId="{3B9DC075-4A10-6198-4707-CF2178F09C7E}"/>
          </ac:picMkLst>
        </pc:picChg>
      </pc:sldChg>
      <pc:sldChg chg="modSp add mod">
        <pc:chgData name="Chad Pennington" userId="e3f8bf589fc28fe7" providerId="LiveId" clId="{747B73CF-79BB-4C16-9CBD-BDCBF478F43D}" dt="2023-09-28T17:29:40.166" v="17056" actId="20577"/>
        <pc:sldMkLst>
          <pc:docMk/>
          <pc:sldMk cId="905576111" sldId="783"/>
        </pc:sldMkLst>
        <pc:spChg chg="mod">
          <ac:chgData name="Chad Pennington" userId="e3f8bf589fc28fe7" providerId="LiveId" clId="{747B73CF-79BB-4C16-9CBD-BDCBF478F43D}" dt="2023-09-28T17:29:19.105" v="17016" actId="207"/>
          <ac:spMkLst>
            <pc:docMk/>
            <pc:sldMk cId="905576111" sldId="783"/>
            <ac:spMk id="2" creationId="{DBF3549F-F8FD-4CB1-AD7E-B0DC2222B8C1}"/>
          </ac:spMkLst>
        </pc:spChg>
        <pc:spChg chg="mod">
          <ac:chgData name="Chad Pennington" userId="e3f8bf589fc28fe7" providerId="LiveId" clId="{747B73CF-79BB-4C16-9CBD-BDCBF478F43D}" dt="2023-09-28T17:29:40.166" v="17056" actId="20577"/>
          <ac:spMkLst>
            <pc:docMk/>
            <pc:sldMk cId="905576111" sldId="783"/>
            <ac:spMk id="3" creationId="{E2892E54-4885-472E-9F2A-C8C1FB8602DE}"/>
          </ac:spMkLst>
        </pc:spChg>
      </pc:sldChg>
      <pc:sldChg chg="add modNotesTx">
        <pc:chgData name="Chad Pennington" userId="e3f8bf589fc28fe7" providerId="LiveId" clId="{747B73CF-79BB-4C16-9CBD-BDCBF478F43D}" dt="2023-10-02T23:58:57.868" v="20240" actId="20577"/>
        <pc:sldMkLst>
          <pc:docMk/>
          <pc:sldMk cId="2863154674" sldId="784"/>
        </pc:sldMkLst>
      </pc:sldChg>
      <pc:sldChg chg="addSp delSp modSp add del mod">
        <pc:chgData name="Chad Pennington" userId="e3f8bf589fc28fe7" providerId="LiveId" clId="{747B73CF-79BB-4C16-9CBD-BDCBF478F43D}" dt="2023-10-02T21:00:25.769" v="19479" actId="47"/>
        <pc:sldMkLst>
          <pc:docMk/>
          <pc:sldMk cId="796556825" sldId="785"/>
        </pc:sldMkLst>
        <pc:spChg chg="add del mod">
          <ac:chgData name="Chad Pennington" userId="e3f8bf589fc28fe7" providerId="LiveId" clId="{747B73CF-79BB-4C16-9CBD-BDCBF478F43D}" dt="2023-10-02T20:56:51.033" v="19452"/>
          <ac:spMkLst>
            <pc:docMk/>
            <pc:sldMk cId="796556825" sldId="785"/>
            <ac:spMk id="10" creationId="{80EAE827-BBE7-8180-89EC-43778D475361}"/>
          </ac:spMkLst>
        </pc:spChg>
        <pc:spChg chg="add mod">
          <ac:chgData name="Chad Pennington" userId="e3f8bf589fc28fe7" providerId="LiveId" clId="{747B73CF-79BB-4C16-9CBD-BDCBF478F43D}" dt="2023-10-02T20:58:16.758" v="19463" actId="1076"/>
          <ac:spMkLst>
            <pc:docMk/>
            <pc:sldMk cId="796556825" sldId="785"/>
            <ac:spMk id="11" creationId="{65936AEE-868B-087A-7ED8-85E21B251B4F}"/>
          </ac:spMkLst>
        </pc:spChg>
        <pc:spChg chg="add mod">
          <ac:chgData name="Chad Pennington" userId="e3f8bf589fc28fe7" providerId="LiveId" clId="{747B73CF-79BB-4C16-9CBD-BDCBF478F43D}" dt="2023-10-02T20:58:44.499" v="19473" actId="571"/>
          <ac:spMkLst>
            <pc:docMk/>
            <pc:sldMk cId="796556825" sldId="785"/>
            <ac:spMk id="12" creationId="{4614E9C1-653C-8107-10E2-D6343F6B266A}"/>
          </ac:spMkLst>
        </pc:spChg>
        <pc:picChg chg="add del mod">
          <ac:chgData name="Chad Pennington" userId="e3f8bf589fc28fe7" providerId="LiveId" clId="{747B73CF-79BB-4C16-9CBD-BDCBF478F43D}" dt="2023-10-02T20:58:37.154" v="19470" actId="478"/>
          <ac:picMkLst>
            <pc:docMk/>
            <pc:sldMk cId="796556825" sldId="785"/>
            <ac:picMk id="6" creationId="{ABFBFEE3-71B9-F638-DE03-37B738D141DB}"/>
          </ac:picMkLst>
        </pc:picChg>
        <pc:picChg chg="mod">
          <ac:chgData name="Chad Pennington" userId="e3f8bf589fc28fe7" providerId="LiveId" clId="{747B73CF-79BB-4C16-9CBD-BDCBF478F43D}" dt="2023-10-02T20:55:54.971" v="19441" actId="14100"/>
          <ac:picMkLst>
            <pc:docMk/>
            <pc:sldMk cId="796556825" sldId="785"/>
            <ac:picMk id="8" creationId="{0A4D712D-F1AB-92A9-4BDE-C703C9692B82}"/>
          </ac:picMkLst>
        </pc:picChg>
        <pc:picChg chg="add del mod">
          <ac:chgData name="Chad Pennington" userId="e3f8bf589fc28fe7" providerId="LiveId" clId="{747B73CF-79BB-4C16-9CBD-BDCBF478F43D}" dt="2023-10-02T20:58:38.483" v="19471" actId="478"/>
          <ac:picMkLst>
            <pc:docMk/>
            <pc:sldMk cId="796556825" sldId="785"/>
            <ac:picMk id="9" creationId="{1DD21888-9222-6859-5521-441A2C95D2F9}"/>
          </ac:picMkLst>
        </pc:picChg>
      </pc:sldChg>
      <pc:sldChg chg="addSp delSp modSp add mod">
        <pc:chgData name="Chad Pennington" userId="e3f8bf589fc28fe7" providerId="LiveId" clId="{747B73CF-79BB-4C16-9CBD-BDCBF478F43D}" dt="2023-10-02T21:00:41.421" v="19484" actId="478"/>
        <pc:sldMkLst>
          <pc:docMk/>
          <pc:sldMk cId="998327447" sldId="786"/>
        </pc:sldMkLst>
        <pc:spChg chg="add del mod">
          <ac:chgData name="Chad Pennington" userId="e3f8bf589fc28fe7" providerId="LiveId" clId="{747B73CF-79BB-4C16-9CBD-BDCBF478F43D}" dt="2023-10-02T21:00:37.612" v="19482" actId="478"/>
          <ac:spMkLst>
            <pc:docMk/>
            <pc:sldMk cId="998327447" sldId="786"/>
            <ac:spMk id="11" creationId="{65936AEE-868B-087A-7ED8-85E21B251B4F}"/>
          </ac:spMkLst>
        </pc:spChg>
        <pc:picChg chg="del mod">
          <ac:chgData name="Chad Pennington" userId="e3f8bf589fc28fe7" providerId="LiveId" clId="{747B73CF-79BB-4C16-9CBD-BDCBF478F43D}" dt="2023-10-02T21:00:40.001" v="19483" actId="478"/>
          <ac:picMkLst>
            <pc:docMk/>
            <pc:sldMk cId="998327447" sldId="786"/>
            <ac:picMk id="6" creationId="{ABFBFEE3-71B9-F638-DE03-37B738D141DB}"/>
          </ac:picMkLst>
        </pc:picChg>
        <pc:picChg chg="del mod">
          <ac:chgData name="Chad Pennington" userId="e3f8bf589fc28fe7" providerId="LiveId" clId="{747B73CF-79BB-4C16-9CBD-BDCBF478F43D}" dt="2023-10-02T21:00:41.421" v="19484" actId="478"/>
          <ac:picMkLst>
            <pc:docMk/>
            <pc:sldMk cId="998327447" sldId="786"/>
            <ac:picMk id="9" creationId="{1DD21888-9222-6859-5521-441A2C95D2F9}"/>
          </ac:picMkLst>
        </pc:picChg>
      </pc:sldChg>
      <pc:sldChg chg="add del">
        <pc:chgData name="Chad Pennington" userId="e3f8bf589fc28fe7" providerId="LiveId" clId="{747B73CF-79BB-4C16-9CBD-BDCBF478F43D}" dt="2023-10-02T20:58:25.228" v="19465" actId="47"/>
        <pc:sldMkLst>
          <pc:docMk/>
          <pc:sldMk cId="2624178311" sldId="786"/>
        </pc:sldMkLst>
      </pc:sldChg>
      <pc:sldChg chg="addSp delSp modSp add mod">
        <pc:chgData name="Chad Pennington" userId="e3f8bf589fc28fe7" providerId="LiveId" clId="{747B73CF-79BB-4C16-9CBD-BDCBF478F43D}" dt="2023-10-02T23:58:01.999" v="20239" actId="1076"/>
        <pc:sldMkLst>
          <pc:docMk/>
          <pc:sldMk cId="3013343226" sldId="787"/>
        </pc:sldMkLst>
        <pc:spChg chg="add del">
          <ac:chgData name="Chad Pennington" userId="e3f8bf589fc28fe7" providerId="LiveId" clId="{747B73CF-79BB-4C16-9CBD-BDCBF478F43D}" dt="2023-10-02T21:00:55.819" v="19489" actId="478"/>
          <ac:spMkLst>
            <pc:docMk/>
            <pc:sldMk cId="3013343226" sldId="787"/>
            <ac:spMk id="11" creationId="{65936AEE-868B-087A-7ED8-85E21B251B4F}"/>
          </ac:spMkLst>
        </pc:spChg>
        <pc:picChg chg="mod">
          <ac:chgData name="Chad Pennington" userId="e3f8bf589fc28fe7" providerId="LiveId" clId="{747B73CF-79BB-4C16-9CBD-BDCBF478F43D}" dt="2023-10-02T23:58:01.999" v="20239" actId="1076"/>
          <ac:picMkLst>
            <pc:docMk/>
            <pc:sldMk cId="3013343226" sldId="787"/>
            <ac:picMk id="6" creationId="{ABFBFEE3-71B9-F638-DE03-37B738D141DB}"/>
          </ac:picMkLst>
        </pc:picChg>
        <pc:picChg chg="add del">
          <ac:chgData name="Chad Pennington" userId="e3f8bf589fc28fe7" providerId="LiveId" clId="{747B73CF-79BB-4C16-9CBD-BDCBF478F43D}" dt="2023-10-02T21:00:59.405" v="19490" actId="478"/>
          <ac:picMkLst>
            <pc:docMk/>
            <pc:sldMk cId="3013343226" sldId="787"/>
            <ac:picMk id="9" creationId="{1DD21888-9222-6859-5521-441A2C95D2F9}"/>
          </ac:picMkLst>
        </pc:picChg>
      </pc:sldChg>
      <pc:sldChg chg="addSp modSp add mod">
        <pc:chgData name="Chad Pennington" userId="e3f8bf589fc28fe7" providerId="LiveId" clId="{747B73CF-79BB-4C16-9CBD-BDCBF478F43D}" dt="2023-10-02T23:57:36.340" v="20235" actId="1076"/>
        <pc:sldMkLst>
          <pc:docMk/>
          <pc:sldMk cId="1847260389" sldId="788"/>
        </pc:sldMkLst>
        <pc:spChg chg="add mod">
          <ac:chgData name="Chad Pennington" userId="e3f8bf589fc28fe7" providerId="LiveId" clId="{747B73CF-79BB-4C16-9CBD-BDCBF478F43D}" dt="2023-10-02T23:57:36.340" v="20235" actId="1076"/>
          <ac:spMkLst>
            <pc:docMk/>
            <pc:sldMk cId="1847260389" sldId="788"/>
            <ac:spMk id="4" creationId="{FBA4460B-CB50-1E6A-81B2-3A60B085D2C7}"/>
          </ac:spMkLst>
        </pc:spChg>
        <pc:spChg chg="add mod">
          <ac:chgData name="Chad Pennington" userId="e3f8bf589fc28fe7" providerId="LiveId" clId="{747B73CF-79BB-4C16-9CBD-BDCBF478F43D}" dt="2023-10-02T23:57:36.340" v="20235" actId="1076"/>
          <ac:spMkLst>
            <pc:docMk/>
            <pc:sldMk cId="1847260389" sldId="788"/>
            <ac:spMk id="7" creationId="{099546BE-7E9A-5B00-C399-3F81F9B8B558}"/>
          </ac:spMkLst>
        </pc:spChg>
        <pc:picChg chg="mod">
          <ac:chgData name="Chad Pennington" userId="e3f8bf589fc28fe7" providerId="LiveId" clId="{747B73CF-79BB-4C16-9CBD-BDCBF478F43D}" dt="2023-10-02T23:57:25.225" v="20233" actId="1076"/>
          <ac:picMkLst>
            <pc:docMk/>
            <pc:sldMk cId="1847260389" sldId="788"/>
            <ac:picMk id="6" creationId="{ABFBFEE3-71B9-F638-DE03-37B738D141DB}"/>
          </ac:picMkLst>
        </pc:picChg>
        <pc:picChg chg="mod">
          <ac:chgData name="Chad Pennington" userId="e3f8bf589fc28fe7" providerId="LiveId" clId="{747B73CF-79BB-4C16-9CBD-BDCBF478F43D}" dt="2023-10-02T23:57:27.012" v="20234" actId="1076"/>
          <ac:picMkLst>
            <pc:docMk/>
            <pc:sldMk cId="1847260389" sldId="788"/>
            <ac:picMk id="9" creationId="{1DD21888-9222-6859-5521-441A2C95D2F9}"/>
          </ac:picMkLst>
        </pc:picChg>
      </pc:sldChg>
      <pc:sldChg chg="add del">
        <pc:chgData name="Chad Pennington" userId="e3f8bf589fc28fe7" providerId="LiveId" clId="{747B73CF-79BB-4C16-9CBD-BDCBF478F43D}" dt="2023-10-02T22:37:50.551" v="19858" actId="47"/>
        <pc:sldMkLst>
          <pc:docMk/>
          <pc:sldMk cId="2441249226" sldId="789"/>
        </pc:sldMkLst>
      </pc:sldChg>
      <pc:sldChg chg="add modNotesTx">
        <pc:chgData name="Chad Pennington" userId="e3f8bf589fc28fe7" providerId="LiveId" clId="{747B73CF-79BB-4C16-9CBD-BDCBF478F43D}" dt="2023-10-02T22:49:41.784" v="19865" actId="20577"/>
        <pc:sldMkLst>
          <pc:docMk/>
          <pc:sldMk cId="2649112185" sldId="789"/>
        </pc:sldMkLst>
      </pc:sldChg>
      <pc:sldChg chg="add del modNotesTx">
        <pc:chgData name="Chad Pennington" userId="e3f8bf589fc28fe7" providerId="LiveId" clId="{747B73CF-79BB-4C16-9CBD-BDCBF478F43D}" dt="2023-10-02T23:04:49.455" v="19871" actId="47"/>
        <pc:sldMkLst>
          <pc:docMk/>
          <pc:sldMk cId="1723837637" sldId="790"/>
        </pc:sldMkLst>
      </pc:sldChg>
      <pc:sldChg chg="add del">
        <pc:chgData name="Chad Pennington" userId="e3f8bf589fc28fe7" providerId="LiveId" clId="{747B73CF-79BB-4C16-9CBD-BDCBF478F43D}" dt="2023-10-02T22:37:48.824" v="19857" actId="47"/>
        <pc:sldMkLst>
          <pc:docMk/>
          <pc:sldMk cId="2446396869" sldId="790"/>
        </pc:sldMkLst>
      </pc:sldChg>
      <pc:sldChg chg="add del">
        <pc:chgData name="Chad Pennington" userId="e3f8bf589fc28fe7" providerId="LiveId" clId="{747B73CF-79BB-4C16-9CBD-BDCBF478F43D}" dt="2023-10-02T23:12:01.418" v="19930" actId="47"/>
        <pc:sldMkLst>
          <pc:docMk/>
          <pc:sldMk cId="4029372390" sldId="790"/>
        </pc:sldMkLst>
      </pc:sldChg>
      <pc:sldChg chg="add del">
        <pc:chgData name="Chad Pennington" userId="e3f8bf589fc28fe7" providerId="LiveId" clId="{747B73CF-79BB-4C16-9CBD-BDCBF478F43D}" dt="2023-10-02T23:13:32.042" v="20092" actId="47"/>
        <pc:sldMkLst>
          <pc:docMk/>
          <pc:sldMk cId="1382179572" sldId="791"/>
        </pc:sldMkLst>
      </pc:sldChg>
      <pc:sldChg chg="addSp modSp add mod modNotesTx">
        <pc:chgData name="Chad Pennington" userId="e3f8bf589fc28fe7" providerId="LiveId" clId="{747B73CF-79BB-4C16-9CBD-BDCBF478F43D}" dt="2023-10-02T23:13:25.070" v="20091"/>
        <pc:sldMkLst>
          <pc:docMk/>
          <pc:sldMk cId="1897607802" sldId="792"/>
        </pc:sldMkLst>
        <pc:spChg chg="add mod">
          <ac:chgData name="Chad Pennington" userId="e3f8bf589fc28fe7" providerId="LiveId" clId="{747B73CF-79BB-4C16-9CBD-BDCBF478F43D}" dt="2023-10-02T23:09:09.177" v="19902" actId="14100"/>
          <ac:spMkLst>
            <pc:docMk/>
            <pc:sldMk cId="1897607802" sldId="792"/>
            <ac:spMk id="7" creationId="{042C6BA8-3C5D-7177-5801-41F184652A21}"/>
          </ac:spMkLst>
        </pc:spChg>
        <pc:spChg chg="mod">
          <ac:chgData name="Chad Pennington" userId="e3f8bf589fc28fe7" providerId="LiveId" clId="{747B73CF-79BB-4C16-9CBD-BDCBF478F43D}" dt="2023-10-02T23:10:05.611" v="19914" actId="14100"/>
          <ac:spMkLst>
            <pc:docMk/>
            <pc:sldMk cId="1897607802" sldId="792"/>
            <ac:spMk id="9" creationId="{91D6D630-CFA2-58B5-7545-B614B3E75D36}"/>
          </ac:spMkLst>
        </pc:spChg>
        <pc:spChg chg="mod">
          <ac:chgData name="Chad Pennington" userId="e3f8bf589fc28fe7" providerId="LiveId" clId="{747B73CF-79BB-4C16-9CBD-BDCBF478F43D}" dt="2023-10-02T23:08:52.358" v="19898" actId="1076"/>
          <ac:spMkLst>
            <pc:docMk/>
            <pc:sldMk cId="1897607802" sldId="792"/>
            <ac:spMk id="10" creationId="{CB8216BE-B051-C157-230C-AD2BD17BFC99}"/>
          </ac:spMkLst>
        </pc:spChg>
        <pc:spChg chg="add mod ord">
          <ac:chgData name="Chad Pennington" userId="e3f8bf589fc28fe7" providerId="LiveId" clId="{747B73CF-79BB-4C16-9CBD-BDCBF478F43D}" dt="2023-10-02T23:09:23.179" v="19905" actId="167"/>
          <ac:spMkLst>
            <pc:docMk/>
            <pc:sldMk cId="1897607802" sldId="792"/>
            <ac:spMk id="12" creationId="{F6C4B862-E2EC-8885-F3F3-C9755283948B}"/>
          </ac:spMkLst>
        </pc:spChg>
        <pc:spChg chg="add mod ord">
          <ac:chgData name="Chad Pennington" userId="e3f8bf589fc28fe7" providerId="LiveId" clId="{747B73CF-79BB-4C16-9CBD-BDCBF478F43D}" dt="2023-10-02T23:10:57.667" v="19924" actId="14100"/>
          <ac:spMkLst>
            <pc:docMk/>
            <pc:sldMk cId="1897607802" sldId="792"/>
            <ac:spMk id="13" creationId="{4F9349D7-5DEF-B651-6267-D1CD3EAFE606}"/>
          </ac:spMkLst>
        </pc:spChg>
        <pc:spChg chg="add mod ord">
          <ac:chgData name="Chad Pennington" userId="e3f8bf589fc28fe7" providerId="LiveId" clId="{747B73CF-79BB-4C16-9CBD-BDCBF478F43D}" dt="2023-10-02T23:11:09.924" v="19927" actId="167"/>
          <ac:spMkLst>
            <pc:docMk/>
            <pc:sldMk cId="1897607802" sldId="792"/>
            <ac:spMk id="14" creationId="{6D4898AB-BCBE-D3D5-A3A7-171BEEC0C00C}"/>
          </ac:spMkLst>
        </pc:spChg>
        <pc:spChg chg="add mod">
          <ac:chgData name="Chad Pennington" userId="e3f8bf589fc28fe7" providerId="LiveId" clId="{747B73CF-79BB-4C16-9CBD-BDCBF478F43D}" dt="2023-10-02T23:13:13.047" v="20090" actId="1076"/>
          <ac:spMkLst>
            <pc:docMk/>
            <pc:sldMk cId="1897607802" sldId="792"/>
            <ac:spMk id="16" creationId="{B01F338B-D917-7184-EF97-2E5F8C88042E}"/>
          </ac:spMkLst>
        </pc:spChg>
        <pc:spChg chg="add mod">
          <ac:chgData name="Chad Pennington" userId="e3f8bf589fc28fe7" providerId="LiveId" clId="{747B73CF-79BB-4C16-9CBD-BDCBF478F43D}" dt="2023-10-02T23:13:25.070" v="20091"/>
          <ac:spMkLst>
            <pc:docMk/>
            <pc:sldMk cId="1897607802" sldId="792"/>
            <ac:spMk id="17" creationId="{4DCD3767-ECE3-26B9-3965-398086AD2125}"/>
          </ac:spMkLst>
        </pc:spChg>
        <pc:spChg chg="ord">
          <ac:chgData name="Chad Pennington" userId="e3f8bf589fc28fe7" providerId="LiveId" clId="{747B73CF-79BB-4C16-9CBD-BDCBF478F43D}" dt="2023-10-02T23:10:30.477" v="19919" actId="167"/>
          <ac:spMkLst>
            <pc:docMk/>
            <pc:sldMk cId="1897607802" sldId="792"/>
            <ac:spMk id="18" creationId="{47774EAC-A549-4572-9C5F-2F9B1B3E0C0D}"/>
          </ac:spMkLst>
        </pc:spChg>
        <pc:spChg chg="ord">
          <ac:chgData name="Chad Pennington" userId="e3f8bf589fc28fe7" providerId="LiveId" clId="{747B73CF-79BB-4C16-9CBD-BDCBF478F43D}" dt="2023-10-02T23:11:11.983" v="19928" actId="167"/>
          <ac:spMkLst>
            <pc:docMk/>
            <pc:sldMk cId="1897607802" sldId="792"/>
            <ac:spMk id="20" creationId="{B6D6CD0D-C598-42EF-4DE5-A1FE1B9D38D7}"/>
          </ac:spMkLst>
        </pc:spChg>
        <pc:spChg chg="mod">
          <ac:chgData name="Chad Pennington" userId="e3f8bf589fc28fe7" providerId="LiveId" clId="{747B73CF-79BB-4C16-9CBD-BDCBF478F43D}" dt="2023-10-02T23:09:35.383" v="19908" actId="1076"/>
          <ac:spMkLst>
            <pc:docMk/>
            <pc:sldMk cId="1897607802" sldId="792"/>
            <ac:spMk id="21" creationId="{CD94BA74-22EC-7409-8F45-C1D1E6EAC1C1}"/>
          </ac:spMkLst>
        </pc:spChg>
        <pc:picChg chg="add mod">
          <ac:chgData name="Chad Pennington" userId="e3f8bf589fc28fe7" providerId="LiveId" clId="{747B73CF-79BB-4C16-9CBD-BDCBF478F43D}" dt="2023-10-02T23:11:54.553" v="19929"/>
          <ac:picMkLst>
            <pc:docMk/>
            <pc:sldMk cId="1897607802" sldId="792"/>
            <ac:picMk id="15" creationId="{72184E16-D680-8BD9-027A-A280784235CD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9A032A-9248-4C3A-932A-831882330622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036B33-2011-40C9-986E-3D3A790AB6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3865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036B33-2011-40C9-986E-3D3A790AB66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214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036B33-2011-40C9-986E-3D3A790AB66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3566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036B33-2011-40C9-986E-3D3A790AB66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2174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036B33-2011-40C9-986E-3D3A790AB66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7181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Mention companion talk to John and Kali. Mention RHEED, co-location of x-rays and electrons. Animate diff growth methods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036B33-2011-40C9-986E-3D3A790AB66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9301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036B33-2011-40C9-986E-3D3A790AB66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9911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Emphasize not difficult to grow flat fiber textured films with right diagnostics. Simplify fiber texture figure, spend more time here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036B33-2011-40C9-986E-3D3A790AB66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40539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Transition from growing films to measuring QE, something interesting happens…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036B33-2011-40C9-986E-3D3A790AB66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0745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Animate in the QE – start with optical properties of layers, transparency of </a:t>
            </a:r>
            <a:r>
              <a:rPr lang="en-US" dirty="0" err="1"/>
              <a:t>SiC</a:t>
            </a:r>
            <a:r>
              <a:rPr lang="en-US" dirty="0"/>
              <a:t> – emphasize cathode smoothness to see this effect. Use arrows for light rays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036B33-2011-40C9-986E-3D3A790AB66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8993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036B33-2011-40C9-986E-3D3A790AB66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62750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Mention three fitting parameters in model. Explain the Dowell 3 step model (</a:t>
            </a:r>
            <a:r>
              <a:rPr lang="en-US" dirty="0" err="1"/>
              <a:t>simplicest</a:t>
            </a:r>
            <a:r>
              <a:rPr lang="en-US" dirty="0"/>
              <a:t> scaling). Lambda dependence for a(z). Box references – make easier to see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036B33-2011-40C9-986E-3D3A790AB660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107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036B33-2011-40C9-986E-3D3A790AB66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02921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Reference DFT paper for Cs3Sb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036B33-2011-40C9-986E-3D3A790AB660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17852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Change dimensions in cartoons. By changing layer thickness – periodicity changes. Take away – we can model this very well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036B33-2011-40C9-986E-3D3A790AB660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31062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Transition – in the process of growing epitaxial cathodes, things went wrong in the right way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036B33-2011-40C9-986E-3D3A790AB660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85840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036B33-2011-40C9-986E-3D3A790AB660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89893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Initially thought these were dead cathodes when measuring in green – realize different work function than what we are used to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036B33-2011-40C9-986E-3D3A790AB660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69851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Response between Cs2Te and alkali antimonides. Interesting from MS perspective – also for PC application. Mention lifetime – why we should be impressed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036B33-2011-40C9-986E-3D3A790AB660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5876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036B33-2011-40C9-986E-3D3A790AB660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9484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MTE may be limited by epitaxy. Explain two diff orientations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036B33-2011-40C9-986E-3D3A790AB66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1626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Reference polarized session. Mention NEA w/o Cs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036B33-2011-40C9-986E-3D3A790AB66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5895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036B33-2011-40C9-986E-3D3A790AB66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4952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036B33-2011-40C9-986E-3D3A790AB66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8876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036B33-2011-40C9-986E-3D3A790AB66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2154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036B33-2011-40C9-986E-3D3A790AB66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9791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036B33-2011-40C9-986E-3D3A790AB66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4506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20699E-5279-2B2A-D880-DBFD328483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4BD34E2-8D67-B32D-778C-AC9E715134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0DA11B-7ADB-CBB7-7028-27045D1B86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DDFB4-C703-4AC6-9D4A-8B1CF57F2BA7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26139B-E788-EF53-48FF-BCB52252F8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CB5A7B-C90D-8C63-5888-C68131DE93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DD51A-8AA8-4377-8143-8841505A17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7330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D7031D-80B9-7BD6-43AE-7EC42975E5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7B47226-3BB8-12A5-25E7-2FC8C34F25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52D573-B3D3-7C56-1B88-8702F270B6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DDFB4-C703-4AC6-9D4A-8B1CF57F2BA7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228E68-C50F-AED9-E534-70A85C0E84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3CD5A8-4871-2B2A-59ED-28F3035E9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DD51A-8AA8-4377-8143-8841505A17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2318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DA6526A-1245-A26D-2333-C733BA2608C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B1F960E-CA25-B04F-3973-5E86EBFA7E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5CA28F-7E9B-6D9B-F286-C74F231C91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DDFB4-C703-4AC6-9D4A-8B1CF57F2BA7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AFBFF3-86A4-753F-6154-D66D276B75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CC5313-BFD8-E0AB-B71A-D0FC79443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DD51A-8AA8-4377-8143-8841505A17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2664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5" y="2882545"/>
            <a:ext cx="184924" cy="369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1798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2672" y="2318160"/>
            <a:ext cx="10283648" cy="2268045"/>
          </a:xfrm>
          <a:noFill/>
          <a:ln>
            <a:noFill/>
          </a:ln>
        </p:spPr>
        <p:txBody>
          <a:bodyPr/>
          <a:lstStyle>
            <a:lvl1pPr algn="ctr">
              <a:defRPr sz="5994">
                <a:solidFill>
                  <a:schemeClr val="tx2">
                    <a:lumMod val="50000"/>
                  </a:schemeClr>
                </a:solidFill>
                <a:latin typeface="+mj-lt"/>
                <a:cs typeface="Palatino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2" name="Line 7"/>
          <p:cNvSpPr>
            <a:spLocks noChangeShapeType="1"/>
          </p:cNvSpPr>
          <p:nvPr userDrawn="1"/>
        </p:nvSpPr>
        <p:spPr bwMode="auto">
          <a:xfrm flipV="1">
            <a:off x="485193" y="1550784"/>
            <a:ext cx="11221616" cy="0"/>
          </a:xfrm>
          <a:prstGeom prst="line">
            <a:avLst/>
          </a:prstGeom>
          <a:noFill/>
          <a:ln w="38100">
            <a:solidFill>
              <a:srgbClr val="B31B1B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1798"/>
          </a:p>
        </p:txBody>
      </p:sp>
      <p:pic>
        <p:nvPicPr>
          <p:cNvPr id="11" name="Picture 10" descr="nsf1.gi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283" y="138690"/>
            <a:ext cx="1224457" cy="121399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3448DBB-9AD8-9740-862B-2CC8606F8FA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183968" y="160018"/>
            <a:ext cx="8180886" cy="1171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754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39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798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798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798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798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66B4CD6-6387-49F7-8BE6-EB25270E3A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5/31/23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654C756-B292-490C-A9E5-2964180705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A53F926-DF59-4749-B274-05AA045B6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CBE81-14BD-7343-B359-01BCBA3179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7068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63085" y="4406902"/>
            <a:ext cx="10363200" cy="1362075"/>
          </a:xfrm>
        </p:spPr>
        <p:txBody>
          <a:bodyPr anchor="t"/>
          <a:lstStyle>
            <a:lvl1pPr algn="l">
              <a:defRPr sz="3996"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of objective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5" y="2906713"/>
            <a:ext cx="10363200" cy="1500187"/>
          </a:xfrm>
        </p:spPr>
        <p:txBody>
          <a:bodyPr anchor="b"/>
          <a:lstStyle>
            <a:lvl1pPr marL="0" indent="0">
              <a:buNone/>
              <a:defRPr sz="2797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6698" indent="0">
              <a:buNone/>
              <a:defRPr sz="1798"/>
            </a:lvl2pPr>
            <a:lvl3pPr marL="913394" indent="0">
              <a:buNone/>
              <a:defRPr sz="1598"/>
            </a:lvl3pPr>
            <a:lvl4pPr marL="1370092" indent="0">
              <a:buNone/>
              <a:defRPr sz="1398"/>
            </a:lvl4pPr>
            <a:lvl5pPr marL="1826789" indent="0">
              <a:buNone/>
              <a:defRPr sz="1398"/>
            </a:lvl5pPr>
            <a:lvl6pPr marL="2283485" indent="0">
              <a:buNone/>
              <a:defRPr sz="1398"/>
            </a:lvl6pPr>
            <a:lvl7pPr marL="2740182" indent="0">
              <a:buNone/>
              <a:defRPr sz="1398"/>
            </a:lvl7pPr>
            <a:lvl8pPr marL="3196880" indent="0">
              <a:buNone/>
              <a:defRPr sz="1398"/>
            </a:lvl8pPr>
            <a:lvl9pPr marL="3653578" indent="0">
              <a:buNone/>
              <a:defRPr sz="139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0" y="6629400"/>
            <a:ext cx="2641600" cy="228600"/>
          </a:xfrm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5/31/23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1CBE81-14BD-7343-B359-01BCBA3179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0279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948267"/>
            <a:ext cx="5994400" cy="5604933"/>
          </a:xfrm>
        </p:spPr>
        <p:txBody>
          <a:bodyPr/>
          <a:lstStyle>
            <a:lvl1pPr>
              <a:defRPr sz="279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397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397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2397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2397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1798"/>
            </a:lvl6pPr>
            <a:lvl7pPr>
              <a:defRPr sz="1798"/>
            </a:lvl7pPr>
            <a:lvl8pPr>
              <a:defRPr sz="1798"/>
            </a:lvl8pPr>
            <a:lvl9pPr>
              <a:defRPr sz="179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948267"/>
            <a:ext cx="5994400" cy="5604933"/>
          </a:xfrm>
        </p:spPr>
        <p:txBody>
          <a:bodyPr/>
          <a:lstStyle>
            <a:lvl1pPr>
              <a:defRPr sz="279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397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397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2397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2397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1798"/>
            </a:lvl6pPr>
            <a:lvl7pPr>
              <a:defRPr sz="1798"/>
            </a:lvl7pPr>
            <a:lvl8pPr>
              <a:defRPr sz="1798"/>
            </a:lvl8pPr>
            <a:lvl9pPr>
              <a:defRPr sz="179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5/31/23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1CBE81-14BD-7343-B359-01BCBA3179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9883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511395"/>
            <a:ext cx="5386917" cy="869068"/>
          </a:xfrm>
        </p:spPr>
        <p:txBody>
          <a:bodyPr anchor="b"/>
          <a:lstStyle>
            <a:lvl1pPr marL="0" indent="0">
              <a:buNone/>
              <a:defRPr sz="2397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6698" indent="0">
              <a:buNone/>
              <a:defRPr sz="1998" b="1"/>
            </a:lvl2pPr>
            <a:lvl3pPr marL="913394" indent="0">
              <a:buNone/>
              <a:defRPr sz="1798" b="1"/>
            </a:lvl3pPr>
            <a:lvl4pPr marL="1370092" indent="0">
              <a:buNone/>
              <a:defRPr sz="1598" b="1"/>
            </a:lvl4pPr>
            <a:lvl5pPr marL="1826789" indent="0">
              <a:buNone/>
              <a:defRPr sz="1598" b="1"/>
            </a:lvl5pPr>
            <a:lvl6pPr marL="2283485" indent="0">
              <a:buNone/>
              <a:defRPr sz="1598" b="1"/>
            </a:lvl6pPr>
            <a:lvl7pPr marL="2740182" indent="0">
              <a:buNone/>
              <a:defRPr sz="1598" b="1"/>
            </a:lvl7pPr>
            <a:lvl8pPr marL="3196880" indent="0">
              <a:buNone/>
              <a:defRPr sz="1598" b="1"/>
            </a:lvl8pPr>
            <a:lvl9pPr marL="3653578" indent="0">
              <a:buNone/>
              <a:defRPr sz="1598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1461742"/>
            <a:ext cx="5386917" cy="4939059"/>
          </a:xfrm>
        </p:spPr>
        <p:txBody>
          <a:bodyPr/>
          <a:lstStyle>
            <a:lvl1pPr>
              <a:defRPr sz="239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998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998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998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998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1598"/>
            </a:lvl6pPr>
            <a:lvl7pPr>
              <a:defRPr sz="1598"/>
            </a:lvl7pPr>
            <a:lvl8pPr>
              <a:defRPr sz="1598"/>
            </a:lvl8pPr>
            <a:lvl9pPr>
              <a:defRPr sz="159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1" y="511395"/>
            <a:ext cx="5389034" cy="869068"/>
          </a:xfrm>
        </p:spPr>
        <p:txBody>
          <a:bodyPr anchor="b"/>
          <a:lstStyle>
            <a:lvl1pPr marL="0" indent="0">
              <a:buNone/>
              <a:defRPr sz="2397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6698" indent="0">
              <a:buNone/>
              <a:defRPr sz="1998" b="1"/>
            </a:lvl2pPr>
            <a:lvl3pPr marL="913394" indent="0">
              <a:buNone/>
              <a:defRPr sz="1798" b="1"/>
            </a:lvl3pPr>
            <a:lvl4pPr marL="1370092" indent="0">
              <a:buNone/>
              <a:defRPr sz="1598" b="1"/>
            </a:lvl4pPr>
            <a:lvl5pPr marL="1826789" indent="0">
              <a:buNone/>
              <a:defRPr sz="1598" b="1"/>
            </a:lvl5pPr>
            <a:lvl6pPr marL="2283485" indent="0">
              <a:buNone/>
              <a:defRPr sz="1598" b="1"/>
            </a:lvl6pPr>
            <a:lvl7pPr marL="2740182" indent="0">
              <a:buNone/>
              <a:defRPr sz="1598" b="1"/>
            </a:lvl7pPr>
            <a:lvl8pPr marL="3196880" indent="0">
              <a:buNone/>
              <a:defRPr sz="1598" b="1"/>
            </a:lvl8pPr>
            <a:lvl9pPr marL="3653578" indent="0">
              <a:buNone/>
              <a:defRPr sz="1598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1" y="1461742"/>
            <a:ext cx="5389034" cy="4939059"/>
          </a:xfrm>
        </p:spPr>
        <p:txBody>
          <a:bodyPr/>
          <a:lstStyle>
            <a:lvl1pPr>
              <a:defRPr sz="239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998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998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998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998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1598"/>
            </a:lvl6pPr>
            <a:lvl7pPr>
              <a:defRPr sz="1598"/>
            </a:lvl7pPr>
            <a:lvl8pPr>
              <a:defRPr sz="1598"/>
            </a:lvl8pPr>
            <a:lvl9pPr>
              <a:defRPr sz="159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5/31/23</a:t>
            </a: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1CBE81-14BD-7343-B359-01BCBA3179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6778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5/31/23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1CBE81-14BD-7343-B359-01BCBA3179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7635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0" y="6629400"/>
            <a:ext cx="2641600" cy="228600"/>
          </a:xfrm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5/31/23</a:t>
            </a: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1CBE81-14BD-7343-B359-01BCBA3179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7609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5" y="880536"/>
            <a:ext cx="4011084" cy="891117"/>
          </a:xfrm>
        </p:spPr>
        <p:txBody>
          <a:bodyPr anchor="b"/>
          <a:lstStyle>
            <a:lvl1pPr algn="l">
              <a:defRPr sz="1998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880535"/>
            <a:ext cx="6815667" cy="5582180"/>
          </a:xfrm>
        </p:spPr>
        <p:txBody>
          <a:bodyPr/>
          <a:lstStyle>
            <a:lvl1pPr>
              <a:defRPr sz="319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397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397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2397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2397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1998"/>
            </a:lvl6pPr>
            <a:lvl7pPr>
              <a:defRPr sz="1998"/>
            </a:lvl7pPr>
            <a:lvl8pPr>
              <a:defRPr sz="1998"/>
            </a:lvl8pPr>
            <a:lvl9pPr>
              <a:defRPr sz="199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5" y="1771652"/>
            <a:ext cx="4011084" cy="4691063"/>
          </a:xfrm>
        </p:spPr>
        <p:txBody>
          <a:bodyPr/>
          <a:lstStyle>
            <a:lvl1pPr marL="0" indent="0">
              <a:buNone/>
              <a:defRPr sz="1398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6698" indent="0">
              <a:buNone/>
              <a:defRPr sz="1199"/>
            </a:lvl2pPr>
            <a:lvl3pPr marL="913394" indent="0">
              <a:buNone/>
              <a:defRPr sz="999"/>
            </a:lvl3pPr>
            <a:lvl4pPr marL="1370092" indent="0">
              <a:buNone/>
              <a:defRPr sz="899"/>
            </a:lvl4pPr>
            <a:lvl5pPr marL="1826789" indent="0">
              <a:buNone/>
              <a:defRPr sz="899"/>
            </a:lvl5pPr>
            <a:lvl6pPr marL="2283485" indent="0">
              <a:buNone/>
              <a:defRPr sz="899"/>
            </a:lvl6pPr>
            <a:lvl7pPr marL="2740182" indent="0">
              <a:buNone/>
              <a:defRPr sz="899"/>
            </a:lvl7pPr>
            <a:lvl8pPr marL="3196880" indent="0">
              <a:buNone/>
              <a:defRPr sz="899"/>
            </a:lvl8pPr>
            <a:lvl9pPr marL="3653578" indent="0">
              <a:buNone/>
              <a:defRPr sz="89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5/31/23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1CBE81-14BD-7343-B359-01BCBA3179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272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F4867E-C16E-687D-1047-494CD71961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09E5C7-9C08-19AE-A6EE-5981A73028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DADBC2-CEDB-6F4D-371C-9EEF87346D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DDFB4-C703-4AC6-9D4A-8B1CF57F2BA7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D0E394-694B-CFCE-908B-85C7A7F56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AF10FA-CEEC-8176-629C-F444A0720B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DD51A-8AA8-4377-8143-8841505A17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5141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1998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894082"/>
            <a:ext cx="7315200" cy="3833495"/>
          </a:xfrm>
        </p:spPr>
        <p:txBody>
          <a:bodyPr/>
          <a:lstStyle>
            <a:lvl1pPr marL="0" indent="0">
              <a:buNone/>
              <a:defRPr sz="319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6698" indent="0">
              <a:buNone/>
              <a:defRPr sz="2797"/>
            </a:lvl2pPr>
            <a:lvl3pPr marL="913394" indent="0">
              <a:buNone/>
              <a:defRPr sz="2397"/>
            </a:lvl3pPr>
            <a:lvl4pPr marL="1370092" indent="0">
              <a:buNone/>
              <a:defRPr sz="1998"/>
            </a:lvl4pPr>
            <a:lvl5pPr marL="1826789" indent="0">
              <a:buNone/>
              <a:defRPr sz="1998"/>
            </a:lvl5pPr>
            <a:lvl6pPr marL="2283485" indent="0">
              <a:buNone/>
              <a:defRPr sz="1998"/>
            </a:lvl6pPr>
            <a:lvl7pPr marL="2740182" indent="0">
              <a:buNone/>
              <a:defRPr sz="1998"/>
            </a:lvl7pPr>
            <a:lvl8pPr marL="3196880" indent="0">
              <a:buNone/>
              <a:defRPr sz="1998"/>
            </a:lvl8pPr>
            <a:lvl9pPr marL="3653578" indent="0">
              <a:buNone/>
              <a:defRPr sz="1998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0"/>
            <a:ext cx="7315200" cy="804863"/>
          </a:xfrm>
        </p:spPr>
        <p:txBody>
          <a:bodyPr/>
          <a:lstStyle>
            <a:lvl1pPr marL="0" indent="0">
              <a:buNone/>
              <a:defRPr sz="1398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6698" indent="0">
              <a:buNone/>
              <a:defRPr sz="1199"/>
            </a:lvl2pPr>
            <a:lvl3pPr marL="913394" indent="0">
              <a:buNone/>
              <a:defRPr sz="999"/>
            </a:lvl3pPr>
            <a:lvl4pPr marL="1370092" indent="0">
              <a:buNone/>
              <a:defRPr sz="899"/>
            </a:lvl4pPr>
            <a:lvl5pPr marL="1826789" indent="0">
              <a:buNone/>
              <a:defRPr sz="899"/>
            </a:lvl5pPr>
            <a:lvl6pPr marL="2283485" indent="0">
              <a:buNone/>
              <a:defRPr sz="899"/>
            </a:lvl6pPr>
            <a:lvl7pPr marL="2740182" indent="0">
              <a:buNone/>
              <a:defRPr sz="899"/>
            </a:lvl7pPr>
            <a:lvl8pPr marL="3196880" indent="0">
              <a:buNone/>
              <a:defRPr sz="899"/>
            </a:lvl8pPr>
            <a:lvl9pPr marL="3653578" indent="0">
              <a:buNone/>
              <a:defRPr sz="89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5/31/23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1CBE81-14BD-7343-B359-01BCBA3179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3771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5/31/23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1CBE81-14BD-7343-B359-01BCBA3179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0718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4001" y="907627"/>
            <a:ext cx="3048000" cy="5721773"/>
          </a:xfrm>
        </p:spPr>
        <p:txBody>
          <a:bodyPr vert="eaVert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" y="907627"/>
            <a:ext cx="8940800" cy="5721773"/>
          </a:xfrm>
        </p:spPr>
        <p:txBody>
          <a:bodyPr vert="eaVert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5/31/23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1CBE81-14BD-7343-B359-01BCBA3179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84761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8907" y="189653"/>
            <a:ext cx="10349653" cy="533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970280"/>
            <a:ext cx="12192000" cy="2819400"/>
          </a:xfrm>
        </p:spPr>
        <p:txBody>
          <a:bodyPr/>
          <a:lstStyle>
            <a:lvl1pPr>
              <a:defRPr sz="239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798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798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798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798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0" y="3914989"/>
            <a:ext cx="12192000" cy="2562013"/>
          </a:xfrm>
        </p:spPr>
        <p:txBody>
          <a:bodyPr/>
          <a:lstStyle>
            <a:lvl1pPr>
              <a:defRPr sz="239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798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798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798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798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5/31/23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1CBE81-14BD-7343-B359-01BCBA3179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2616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"/>
            <a:ext cx="12192000" cy="82634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0" y="921174"/>
            <a:ext cx="5994400" cy="5632027"/>
          </a:xfrm>
        </p:spPr>
        <p:txBody>
          <a:bodyPr/>
          <a:lstStyle>
            <a:lvl1pPr>
              <a:defRPr sz="239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798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798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798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798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921174"/>
            <a:ext cx="5994400" cy="5632027"/>
          </a:xfrm>
        </p:spPr>
        <p:txBody>
          <a:bodyPr/>
          <a:lstStyle>
            <a:lvl1pPr>
              <a:defRPr sz="239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798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798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798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798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5/31/23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1CBE81-14BD-7343-B359-01BCBA3179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2591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2292AE-C2A5-2945-93A0-4D1180ABA1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2057CB-E322-1F1B-4BEC-128C75268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6C85C1-71EF-4676-06CA-C2EA45961E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DDFB4-C703-4AC6-9D4A-8B1CF57F2BA7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DEF0C3-75D7-42ED-E890-E914F753F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F5054C-5C1D-3871-45AB-3BEB148A84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DD51A-8AA8-4377-8143-8841505A17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6454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A73513-FDC4-6194-EDBD-5902D7D28C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7F39FF-9A55-693F-7A3C-6A64213ED4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C8B3B7-E2EB-BF8E-B284-56CE04F94C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4FA7E6-CA22-9A2A-6CE1-3E130FDC5E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DDFB4-C703-4AC6-9D4A-8B1CF57F2BA7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6DE146-9CE1-08C0-7929-D8A87A9A5C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8BACEC-B1A9-37D1-E159-DD98C9049E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DD51A-8AA8-4377-8143-8841505A17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0039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EFDD57-EEFF-F30E-661E-DB4A3E067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F6BF60-3283-FFB4-7307-F25B20A9F3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BE23BA-B5FE-5356-35AA-287C2B7294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EB763F-D7DC-C46F-6F13-93AECE2A91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7FB7E91-1A6F-C417-C06C-D46271DC2A9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282258-0B22-02FD-B67D-7963252C64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DDFB4-C703-4AC6-9D4A-8B1CF57F2BA7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75E448B-E875-C975-9D8B-17A03A9E8D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5C15A1C-32CE-D4AC-D824-62C4EB2837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DD51A-8AA8-4377-8143-8841505A17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4867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04C6D9-62E3-86D5-060B-2EBE02B6AD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6A7DDCB-FF22-FAB0-54BD-0FF79C5C05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DDFB4-C703-4AC6-9D4A-8B1CF57F2BA7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523FCA9-2FDD-CE34-4BBE-6CB213B5F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EAE0D2-0FCF-6EB9-D2A8-F6DE3E4C0C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DD51A-8AA8-4377-8143-8841505A17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890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BD0313C-89E5-3D27-9DB2-777576F018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DDFB4-C703-4AC6-9D4A-8B1CF57F2BA7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6324036-3F09-1DD5-AA85-74141D3344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4F406B-8082-BE7F-0F2B-380B373D8D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DD51A-8AA8-4377-8143-8841505A17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1598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EA45A-DEA3-4AF2-86D9-34FFA929F5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54C9EC-CDFA-3688-1581-689E44DFAF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9E9A48-5F66-E127-DB66-F02E3183C4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699274-7DCE-8392-F8CA-BD85845784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DDFB4-C703-4AC6-9D4A-8B1CF57F2BA7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9BC792-1AD2-74CF-0296-0D4016E3AB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704C64-6ED5-488D-C04C-5C32FDF862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DD51A-8AA8-4377-8143-8841505A17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526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4939A8-9F54-46A0-70C4-D7C97CBBF8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D836A46-40E7-E8D7-95D4-BA8BF8762AF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6BA7DD-E900-7890-18D2-12B13B0C34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FE490F-7BE9-EAB9-7AB7-62BE528DF4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DDFB4-C703-4AC6-9D4A-8B1CF57F2BA7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464ECE-F583-5B4C-8F09-6AB4E2643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8CE541-0244-B82D-6BA3-D7D2ACAC3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DD51A-8AA8-4377-8143-8841505A17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5733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2.gif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C3AF635-FD3D-FA00-F721-FA7A82FADE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F865CD-B0DF-F874-4799-AB39E58436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332938-3F86-8B9B-90C5-82E1520E2D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3DDFB4-C703-4AC6-9D4A-8B1CF57F2BA7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90806E-78F8-9517-BB42-A98A0351EB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A7A693-53A8-8618-62C3-8C67407002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3DD51A-8AA8-4377-8143-8841505A17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414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884200"/>
            <a:ext cx="12192000" cy="5750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1600" y="6629400"/>
            <a:ext cx="2641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199" i="1" smtClean="0">
                <a:latin typeface="+mn-lt"/>
              </a:defRPr>
            </a:lvl1pPr>
          </a:lstStyle>
          <a:p>
            <a:r>
              <a:rPr lang="en-US"/>
              <a:t>5/31/23</a:t>
            </a:r>
            <a:endParaRPr lang="en-US" dirty="0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438400" y="6629400"/>
            <a:ext cx="7315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199" i="1" smtClean="0">
                <a:latin typeface="+mn-lt"/>
              </a:defRPr>
            </a:lvl1pPr>
          </a:lstStyle>
          <a:p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175999" y="6629400"/>
            <a:ext cx="914401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199" i="1" smtClean="0">
                <a:latin typeface="+mn-lt"/>
              </a:defRPr>
            </a:lvl1pPr>
          </a:lstStyle>
          <a:p>
            <a:fld id="{921CBE81-14BD-7343-B359-01BCBA3179F9}" type="slidenum">
              <a:rPr lang="en-US" smtClean="0"/>
              <a:t>‹#›</a:t>
            </a:fld>
            <a:endParaRPr lang="en-US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12192000" cy="853440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Line 7"/>
          <p:cNvSpPr>
            <a:spLocks noChangeShapeType="1"/>
          </p:cNvSpPr>
          <p:nvPr userDrawn="1"/>
        </p:nvSpPr>
        <p:spPr bwMode="auto">
          <a:xfrm>
            <a:off x="213569" y="816739"/>
            <a:ext cx="11764864" cy="0"/>
          </a:xfrm>
          <a:prstGeom prst="line">
            <a:avLst/>
          </a:prstGeom>
          <a:noFill/>
          <a:ln w="38100">
            <a:solidFill>
              <a:srgbClr val="B31B1B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1798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471" y="47330"/>
            <a:ext cx="784726" cy="713343"/>
          </a:xfrm>
          <a:prstGeom prst="rect">
            <a:avLst/>
          </a:prstGeom>
        </p:spPr>
      </p:pic>
      <p:pic>
        <p:nvPicPr>
          <p:cNvPr id="11" name="Picture 10" descr="nsf1.gif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99629" y="28356"/>
            <a:ext cx="783858" cy="766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026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hdr="0" ft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729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197">
          <a:solidFill>
            <a:schemeClr val="bg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197">
          <a:solidFill>
            <a:schemeClr val="bg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197">
          <a:solidFill>
            <a:schemeClr val="bg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197">
          <a:solidFill>
            <a:schemeClr val="bg1"/>
          </a:solidFill>
          <a:latin typeface="Arial" charset="0"/>
        </a:defRPr>
      </a:lvl5pPr>
      <a:lvl6pPr marL="456698" algn="ctr" rtl="0" eaLnBrk="1" fontAlgn="base" hangingPunct="1">
        <a:spcBef>
          <a:spcPct val="0"/>
        </a:spcBef>
        <a:spcAft>
          <a:spcPct val="0"/>
        </a:spcAft>
        <a:defRPr sz="3197">
          <a:solidFill>
            <a:schemeClr val="bg1"/>
          </a:solidFill>
          <a:latin typeface="Arial" charset="0"/>
        </a:defRPr>
      </a:lvl6pPr>
      <a:lvl7pPr marL="913394" algn="ctr" rtl="0" eaLnBrk="1" fontAlgn="base" hangingPunct="1">
        <a:spcBef>
          <a:spcPct val="0"/>
        </a:spcBef>
        <a:spcAft>
          <a:spcPct val="0"/>
        </a:spcAft>
        <a:defRPr sz="3197">
          <a:solidFill>
            <a:schemeClr val="bg1"/>
          </a:solidFill>
          <a:latin typeface="Arial" charset="0"/>
        </a:defRPr>
      </a:lvl7pPr>
      <a:lvl8pPr marL="1370092" algn="ctr" rtl="0" eaLnBrk="1" fontAlgn="base" hangingPunct="1">
        <a:spcBef>
          <a:spcPct val="0"/>
        </a:spcBef>
        <a:spcAft>
          <a:spcPct val="0"/>
        </a:spcAft>
        <a:defRPr sz="3197">
          <a:solidFill>
            <a:schemeClr val="bg1"/>
          </a:solidFill>
          <a:latin typeface="Arial" charset="0"/>
        </a:defRPr>
      </a:lvl8pPr>
      <a:lvl9pPr marL="1826789" algn="ctr" rtl="0" eaLnBrk="1" fontAlgn="base" hangingPunct="1">
        <a:spcBef>
          <a:spcPct val="0"/>
        </a:spcBef>
        <a:spcAft>
          <a:spcPct val="0"/>
        </a:spcAft>
        <a:defRPr sz="3197">
          <a:solidFill>
            <a:schemeClr val="bg1"/>
          </a:solidFill>
          <a:latin typeface="Arial" charset="0"/>
        </a:defRPr>
      </a:lvl9pPr>
    </p:titleStyle>
    <p:bodyStyle>
      <a:lvl1pPr marL="342522" indent="-342522" algn="l" rtl="0" eaLnBrk="1" fontAlgn="base" hangingPunct="1">
        <a:spcBef>
          <a:spcPct val="20000"/>
        </a:spcBef>
        <a:spcAft>
          <a:spcPct val="0"/>
        </a:spcAft>
        <a:buChar char="•"/>
        <a:defRPr sz="3197">
          <a:ln>
            <a:noFill/>
          </a:ln>
          <a:solidFill>
            <a:schemeClr val="tx1"/>
          </a:solidFill>
          <a:latin typeface="+mn-lt"/>
          <a:ea typeface="+mn-ea"/>
          <a:cs typeface="+mn-cs"/>
        </a:defRPr>
      </a:lvl1pPr>
      <a:lvl2pPr marL="742133" indent="-285437" algn="l" rtl="0" eaLnBrk="1" fontAlgn="base" hangingPunct="1">
        <a:spcBef>
          <a:spcPct val="20000"/>
        </a:spcBef>
        <a:spcAft>
          <a:spcPct val="0"/>
        </a:spcAft>
        <a:buChar char="–"/>
        <a:defRPr sz="2397">
          <a:ln>
            <a:noFill/>
          </a:ln>
          <a:solidFill>
            <a:schemeClr val="tx1"/>
          </a:solidFill>
          <a:latin typeface="+mn-lt"/>
        </a:defRPr>
      </a:lvl2pPr>
      <a:lvl3pPr marL="1141742" indent="-228349" algn="l" rtl="0" eaLnBrk="1" fontAlgn="base" hangingPunct="1">
        <a:spcBef>
          <a:spcPct val="20000"/>
        </a:spcBef>
        <a:spcAft>
          <a:spcPct val="0"/>
        </a:spcAft>
        <a:buChar char="•"/>
        <a:defRPr sz="2397">
          <a:ln>
            <a:noFill/>
          </a:ln>
          <a:solidFill>
            <a:schemeClr val="tx1"/>
          </a:solidFill>
          <a:latin typeface="+mn-lt"/>
        </a:defRPr>
      </a:lvl3pPr>
      <a:lvl4pPr marL="1598440" indent="-228349" algn="l" rtl="0" eaLnBrk="1" fontAlgn="base" hangingPunct="1">
        <a:spcBef>
          <a:spcPct val="20000"/>
        </a:spcBef>
        <a:spcAft>
          <a:spcPct val="0"/>
        </a:spcAft>
        <a:buChar char="–"/>
        <a:defRPr sz="2397">
          <a:ln>
            <a:noFill/>
          </a:ln>
          <a:solidFill>
            <a:schemeClr val="tx1"/>
          </a:solidFill>
          <a:latin typeface="+mn-lt"/>
        </a:defRPr>
      </a:lvl4pPr>
      <a:lvl5pPr marL="2055138" indent="-228349" algn="l" rtl="0" eaLnBrk="1" fontAlgn="base" hangingPunct="1">
        <a:spcBef>
          <a:spcPct val="20000"/>
        </a:spcBef>
        <a:spcAft>
          <a:spcPct val="0"/>
        </a:spcAft>
        <a:buChar char="»"/>
        <a:defRPr sz="2397">
          <a:ln>
            <a:noFill/>
          </a:ln>
          <a:solidFill>
            <a:schemeClr val="tx1"/>
          </a:solidFill>
          <a:latin typeface="+mn-lt"/>
        </a:defRPr>
      </a:lvl5pPr>
      <a:lvl6pPr marL="2511834" indent="-228349" algn="l" rtl="0" eaLnBrk="1" fontAlgn="base" hangingPunct="1">
        <a:spcBef>
          <a:spcPct val="20000"/>
        </a:spcBef>
        <a:spcAft>
          <a:spcPct val="0"/>
        </a:spcAft>
        <a:buChar char="»"/>
        <a:defRPr sz="1998">
          <a:solidFill>
            <a:srgbClr val="660066"/>
          </a:solidFill>
          <a:latin typeface="+mn-lt"/>
        </a:defRPr>
      </a:lvl6pPr>
      <a:lvl7pPr marL="2968532" indent="-228349" algn="l" rtl="0" eaLnBrk="1" fontAlgn="base" hangingPunct="1">
        <a:spcBef>
          <a:spcPct val="20000"/>
        </a:spcBef>
        <a:spcAft>
          <a:spcPct val="0"/>
        </a:spcAft>
        <a:buChar char="»"/>
        <a:defRPr sz="1998">
          <a:solidFill>
            <a:srgbClr val="660066"/>
          </a:solidFill>
          <a:latin typeface="+mn-lt"/>
        </a:defRPr>
      </a:lvl7pPr>
      <a:lvl8pPr marL="3425229" indent="-228349" algn="l" rtl="0" eaLnBrk="1" fontAlgn="base" hangingPunct="1">
        <a:spcBef>
          <a:spcPct val="20000"/>
        </a:spcBef>
        <a:spcAft>
          <a:spcPct val="0"/>
        </a:spcAft>
        <a:buChar char="»"/>
        <a:defRPr sz="1998">
          <a:solidFill>
            <a:srgbClr val="660066"/>
          </a:solidFill>
          <a:latin typeface="+mn-lt"/>
        </a:defRPr>
      </a:lvl8pPr>
      <a:lvl9pPr marL="3881925" indent="-228349" algn="l" rtl="0" eaLnBrk="1" fontAlgn="base" hangingPunct="1">
        <a:spcBef>
          <a:spcPct val="20000"/>
        </a:spcBef>
        <a:spcAft>
          <a:spcPct val="0"/>
        </a:spcAft>
        <a:buChar char="»"/>
        <a:defRPr sz="1998">
          <a:solidFill>
            <a:srgbClr val="660066"/>
          </a:solidFill>
          <a:latin typeface="+mn-lt"/>
        </a:defRPr>
      </a:lvl9pPr>
    </p:bodyStyle>
    <p:otherStyle>
      <a:defPPr>
        <a:defRPr lang="en-US"/>
      </a:defPPr>
      <a:lvl1pPr marL="0" algn="l" defTabSz="913394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1pPr>
      <a:lvl2pPr marL="456698" algn="l" defTabSz="913394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2pPr>
      <a:lvl3pPr marL="913394" algn="l" defTabSz="913394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3pPr>
      <a:lvl4pPr marL="1370092" algn="l" defTabSz="913394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4pPr>
      <a:lvl5pPr marL="1826789" algn="l" defTabSz="913394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5pPr>
      <a:lvl6pPr marL="2283485" algn="l" defTabSz="913394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6pPr>
      <a:lvl7pPr marL="2740182" algn="l" defTabSz="913394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7pPr>
      <a:lvl8pPr marL="3196880" algn="l" defTabSz="913394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8pPr>
      <a:lvl9pPr marL="3653578" algn="l" defTabSz="913394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5.tif"/><Relationship Id="rId5" Type="http://schemas.openxmlformats.org/officeDocument/2006/relationships/image" Target="../media/image24.tif"/><Relationship Id="rId4" Type="http://schemas.openxmlformats.org/officeDocument/2006/relationships/image" Target="../media/image23.t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5" Type="http://schemas.openxmlformats.org/officeDocument/2006/relationships/hyperlink" Target="https://doi.org/10.1116/1.4976527" TargetMode="External"/><Relationship Id="rId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2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8.png"/><Relationship Id="rId7" Type="http://schemas.openxmlformats.org/officeDocument/2006/relationships/image" Target="../media/image29.png"/><Relationship Id="rId12" Type="http://schemas.openxmlformats.org/officeDocument/2006/relationships/hyperlink" Target="https://doi.org/10.1116/1.4976527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4.png"/><Relationship Id="rId11" Type="http://schemas.openxmlformats.org/officeDocument/2006/relationships/hyperlink" Target="https://journals.aps.org/prab/abstract/10.1103/PhysRevSTAB.12.119901" TargetMode="External"/><Relationship Id="rId5" Type="http://schemas.openxmlformats.org/officeDocument/2006/relationships/image" Target="../media/image33.png"/><Relationship Id="rId10" Type="http://schemas.openxmlformats.org/officeDocument/2006/relationships/image" Target="../media/image31.png"/><Relationship Id="rId4" Type="http://schemas.openxmlformats.org/officeDocument/2006/relationships/image" Target="../media/image27.PNG"/><Relationship Id="rId9" Type="http://schemas.openxmlformats.org/officeDocument/2006/relationships/image" Target="../media/image35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8.png"/><Relationship Id="rId7" Type="http://schemas.openxmlformats.org/officeDocument/2006/relationships/hyperlink" Target="https://refractiveindex.info/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2.PNG"/><Relationship Id="rId5" Type="http://schemas.openxmlformats.org/officeDocument/2006/relationships/image" Target="../media/image290.png"/><Relationship Id="rId4" Type="http://schemas.openxmlformats.org/officeDocument/2006/relationships/image" Target="../media/image2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2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9.tif"/><Relationship Id="rId4" Type="http://schemas.openxmlformats.org/officeDocument/2006/relationships/image" Target="../media/image3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20.PNG"/><Relationship Id="rId4" Type="http://schemas.openxmlformats.org/officeDocument/2006/relationships/image" Target="../media/image42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46.PNG"/><Relationship Id="rId2" Type="http://schemas.openxmlformats.org/officeDocument/2006/relationships/video" Target="../media/media1.avi"/><Relationship Id="rId1" Type="http://schemas.microsoft.com/office/2007/relationships/media" Target="../media/media1.avi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0472E4B3-7556-48C1-8B22-AD2CE9A10EE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8906" b="2890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7B1C08C8-476F-4B06-920C-CDC66EC99835}"/>
              </a:ext>
            </a:extLst>
          </p:cNvPr>
          <p:cNvSpPr/>
          <p:nvPr/>
        </p:nvSpPr>
        <p:spPr>
          <a:xfrm>
            <a:off x="0" y="2360645"/>
            <a:ext cx="12192000" cy="4497355"/>
          </a:xfrm>
          <a:prstGeom prst="rect">
            <a:avLst/>
          </a:prstGeom>
          <a:solidFill>
            <a:schemeClr val="accent1">
              <a:alpha val="7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17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F3549F-F8FD-4CB1-AD7E-B0DC2222B8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8716" y="1902947"/>
            <a:ext cx="11223813" cy="2142128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Epitaxial growth of the cesium antimonide photocathode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2892E54-4885-472E-9F2A-C8C1FB8602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67959" y="4045075"/>
            <a:ext cx="9144000" cy="3550299"/>
          </a:xfrm>
        </p:spPr>
        <p:txBody>
          <a:bodyPr>
            <a:normAutofit/>
          </a:bodyPr>
          <a:lstStyle/>
          <a:p>
            <a:endParaRPr lang="en-US" i="1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US" i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Chad Pennington </a:t>
            </a:r>
          </a:p>
          <a:p>
            <a:r>
              <a:rPr lang="en-US" i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Cornell University , Department of Physics + CLASSE</a:t>
            </a:r>
          </a:p>
          <a:p>
            <a:endParaRPr lang="en-US" i="1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US" i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P3 Workshop, October 3</a:t>
            </a:r>
            <a:r>
              <a:rPr lang="en-US" i="1" baseline="300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rd</a:t>
            </a:r>
            <a:r>
              <a:rPr lang="en-US" i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-5</a:t>
            </a:r>
            <a:r>
              <a:rPr lang="en-US" i="1" baseline="300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th</a:t>
            </a:r>
            <a:r>
              <a:rPr lang="en-US" i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, 2023</a:t>
            </a:r>
          </a:p>
        </p:txBody>
      </p:sp>
      <p:pic>
        <p:nvPicPr>
          <p:cNvPr id="5" name="Picture 4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F12C118F-1099-423B-A4E2-2F156CEE7C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192" y="5797508"/>
            <a:ext cx="1898842" cy="788019"/>
          </a:xfrm>
          <a:prstGeom prst="rect">
            <a:avLst/>
          </a:prstGeom>
        </p:spPr>
      </p:pic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52BE3D73-C24C-45CE-AD29-FB1357C6E1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084" y="4711500"/>
            <a:ext cx="1012972" cy="101327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32EFB08-8BE9-4AEA-9639-CB5BB5194A9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0642862" y="5425860"/>
            <a:ext cx="1159667" cy="1159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5761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B583B08-C406-C8F4-D36A-B49AB421C5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RHEED: one tool for determining epitaxy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2F8577-455A-EE0D-DED7-04749D6ABD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CBE81-14BD-7343-B359-01BCBA3179F9}" type="slidenum">
              <a:rPr lang="en-US" smtClean="0"/>
              <a:t>10</a:t>
            </a:fld>
            <a:endParaRPr lang="en-US"/>
          </a:p>
        </p:txBody>
      </p:sp>
      <p:pic>
        <p:nvPicPr>
          <p:cNvPr id="8" name="Picture 7" descr="A diagram of a sample&#10;&#10;Description automatically generated">
            <a:extLst>
              <a:ext uri="{FF2B5EF4-FFF2-40B4-BE49-F238E27FC236}">
                <a16:creationId xmlns:a16="http://schemas.microsoft.com/office/drawing/2014/main" id="{0A4D712D-F1AB-92A9-4BDE-C703C9692B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947" y="853440"/>
            <a:ext cx="3938110" cy="1927552"/>
          </a:xfrm>
          <a:prstGeom prst="rect">
            <a:avLst/>
          </a:prstGeom>
        </p:spPr>
      </p:pic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396DE437-E57D-CE22-D8AB-EDCE7A8FBB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1600" y="6629400"/>
            <a:ext cx="2641600" cy="228600"/>
          </a:xfrm>
        </p:spPr>
        <p:txBody>
          <a:bodyPr/>
          <a:lstStyle/>
          <a:p>
            <a:r>
              <a:rPr lang="en-US" dirty="0"/>
              <a:t>10/03/2023</a:t>
            </a:r>
          </a:p>
        </p:txBody>
      </p:sp>
      <p:pic>
        <p:nvPicPr>
          <p:cNvPr id="6" name="Picture 5" descr="A diagram of a fiber texture&#10;&#10;Description automatically generated with medium confidence">
            <a:extLst>
              <a:ext uri="{FF2B5EF4-FFF2-40B4-BE49-F238E27FC236}">
                <a16:creationId xmlns:a16="http://schemas.microsoft.com/office/drawing/2014/main" id="{ABFBFEE3-71B9-F638-DE03-37B738D141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" y="3023093"/>
            <a:ext cx="5849145" cy="2699605"/>
          </a:xfrm>
          <a:prstGeom prst="rect">
            <a:avLst/>
          </a:prstGeom>
        </p:spPr>
      </p:pic>
      <p:pic>
        <p:nvPicPr>
          <p:cNvPr id="9" name="Picture 8" descr="A diagram of a graph and diagram of a graph&#10;&#10;Description automatically generated">
            <a:extLst>
              <a:ext uri="{FF2B5EF4-FFF2-40B4-BE49-F238E27FC236}">
                <a16:creationId xmlns:a16="http://schemas.microsoft.com/office/drawing/2014/main" id="{1DD21888-9222-6859-5521-441A2C95D2F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857695"/>
            <a:ext cx="5849146" cy="286500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5936AEE-868B-087A-7ED8-85E21B251B4F}"/>
              </a:ext>
            </a:extLst>
          </p:cNvPr>
          <p:cNvSpPr txBox="1"/>
          <p:nvPr/>
        </p:nvSpPr>
        <p:spPr>
          <a:xfrm>
            <a:off x="5849145" y="1596736"/>
            <a:ext cx="54490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RHEED identifies the surface structure through </a:t>
            </a:r>
            <a:r>
              <a:rPr lang="en-US" i="1" dirty="0">
                <a:latin typeface="Helvetica" panose="020B0604020202020204" pitchFamily="34" charset="0"/>
                <a:cs typeface="Helvetica" panose="020B0604020202020204" pitchFamily="34" charset="0"/>
              </a:rPr>
              <a:t>grazing incidence </a:t>
            </a: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over the first few atomic layers of the sample.</a:t>
            </a:r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BA4460B-CB50-1E6A-81B2-3A60B085D2C7}"/>
              </a:ext>
            </a:extLst>
          </p:cNvPr>
          <p:cNvSpPr/>
          <p:nvPr/>
        </p:nvSpPr>
        <p:spPr>
          <a:xfrm>
            <a:off x="2698833" y="5948726"/>
            <a:ext cx="6795282" cy="67090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99546BE-7E9A-5B00-C399-3F81F9B8B558}"/>
              </a:ext>
            </a:extLst>
          </p:cNvPr>
          <p:cNvSpPr txBox="1"/>
          <p:nvPr/>
        </p:nvSpPr>
        <p:spPr>
          <a:xfrm>
            <a:off x="2698833" y="5948726"/>
            <a:ext cx="70192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X-ray diffraction (XRD) is another tool that can determine epitaxy. 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See Kali Mondal’s talk in this session!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72603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02B75ED-AF82-640E-680E-5FC0D116E9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B583B08-C406-C8F4-D36A-B49AB421C5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on Cs</a:t>
            </a:r>
            <a:r>
              <a:rPr lang="en-US" baseline="-25000" dirty="0"/>
              <a:t>3</a:t>
            </a:r>
            <a:r>
              <a:rPr lang="en-US" dirty="0"/>
              <a:t>Sb grown with MBE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D505B6-90B1-6BC6-6497-3DE44971E7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10/03/2023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2F8577-455A-EE0D-DED7-04749D6ABD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CBE81-14BD-7343-B359-01BCBA3179F9}" type="slidenum">
              <a:rPr lang="en-US" smtClean="0"/>
              <a:t>11</a:t>
            </a:fld>
            <a:endParaRPr lang="en-US"/>
          </a:p>
        </p:txBody>
      </p:sp>
      <p:pic>
        <p:nvPicPr>
          <p:cNvPr id="7" name="Picture 6" descr="A collage of images of a graph&#10;&#10;Description automatically generated">
            <a:extLst>
              <a:ext uri="{FF2B5EF4-FFF2-40B4-BE49-F238E27FC236}">
                <a16:creationId xmlns:a16="http://schemas.microsoft.com/office/drawing/2014/main" id="{9A513BE9-D0E7-0660-0167-CD2BAC4319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1319" y="1176474"/>
            <a:ext cx="4302881" cy="481191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C3325A1-DAB8-68B5-A21B-24E3331BC547}"/>
              </a:ext>
            </a:extLst>
          </p:cNvPr>
          <p:cNvSpPr txBox="1"/>
          <p:nvPr/>
        </p:nvSpPr>
        <p:spPr>
          <a:xfrm>
            <a:off x="101600" y="993461"/>
            <a:ext cx="752971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Cs</a:t>
            </a:r>
            <a:r>
              <a:rPr lang="en-US" baseline="-25000" dirty="0"/>
              <a:t>3</a:t>
            </a:r>
            <a:r>
              <a:rPr lang="en-US" dirty="0"/>
              <a:t>Sb grown via molecular beam epitaxy (MBE) on the lattice-matched 3C-SiC(100) substrate facilitates epitaxial growth. </a:t>
            </a:r>
          </a:p>
          <a:p>
            <a:endParaRPr lang="en-US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/>
          </a:p>
          <a:p>
            <a:endParaRPr lang="en-US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559EA7A-6483-E734-D7A3-A3D7AB6DB900}"/>
              </a:ext>
            </a:extLst>
          </p:cNvPr>
          <p:cNvSpPr txBox="1"/>
          <p:nvPr/>
        </p:nvSpPr>
        <p:spPr>
          <a:xfrm>
            <a:off x="1281836" y="5988674"/>
            <a:ext cx="4908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See John Smedley’s talk in the Novel Concepts Session on Oct. 5!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AF51B4C-9DF3-D716-06E0-C47AE368EBD5}"/>
              </a:ext>
            </a:extLst>
          </p:cNvPr>
          <p:cNvSpPr txBox="1"/>
          <p:nvPr/>
        </p:nvSpPr>
        <p:spPr>
          <a:xfrm>
            <a:off x="6096000" y="6171399"/>
            <a:ext cx="590411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100" b="1" i="0" dirty="0">
                <a:solidFill>
                  <a:srgbClr val="555555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- C. T. </a:t>
            </a:r>
            <a:r>
              <a:rPr lang="en-US" sz="1100" b="1" i="0" dirty="0" err="1">
                <a:solidFill>
                  <a:srgbClr val="555555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Parzyck</a:t>
            </a:r>
            <a:r>
              <a:rPr lang="en-US" sz="1100" b="1" i="0" dirty="0">
                <a:solidFill>
                  <a:srgbClr val="555555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, A. </a:t>
            </a:r>
            <a:r>
              <a:rPr lang="en-US" sz="1100" b="1" i="0" dirty="0" err="1">
                <a:solidFill>
                  <a:srgbClr val="555555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Galdi</a:t>
            </a:r>
            <a:r>
              <a:rPr lang="en-US" sz="1100" b="1" i="0" dirty="0">
                <a:solidFill>
                  <a:srgbClr val="555555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, </a:t>
            </a:r>
            <a:r>
              <a:rPr lang="en-US" sz="1100" b="1" i="1" dirty="0">
                <a:solidFill>
                  <a:srgbClr val="555555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et. Al.</a:t>
            </a:r>
            <a:r>
              <a:rPr lang="en-US" sz="1100" b="1" i="1" dirty="0">
                <a:solidFill>
                  <a:srgbClr val="55555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1100" b="1" i="0" dirty="0">
                <a:solidFill>
                  <a:srgbClr val="555555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Phys. Rev. Lett. 128, 114801 – Published 18 March 2022</a:t>
            </a: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06290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EAA25EF-AEAF-FDA3-7FC3-5D210C8591EE}"/>
              </a:ext>
            </a:extLst>
          </p:cNvPr>
          <p:cNvSpPr/>
          <p:nvPr/>
        </p:nvSpPr>
        <p:spPr>
          <a:xfrm>
            <a:off x="1582667" y="6015726"/>
            <a:ext cx="4307018" cy="64633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02B75ED-AF82-640E-680E-5FC0D116E9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875322"/>
            <a:ext cx="12192000" cy="5750517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B583B08-C406-C8F4-D36A-B49AB421C5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on Cs</a:t>
            </a:r>
            <a:r>
              <a:rPr lang="en-US" baseline="-25000" dirty="0"/>
              <a:t>3</a:t>
            </a:r>
            <a:r>
              <a:rPr lang="en-US" dirty="0"/>
              <a:t>Sb grown with MBE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D505B6-90B1-6BC6-6497-3DE44971E7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10/03/2023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2F8577-455A-EE0D-DED7-04749D6ABD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CBE81-14BD-7343-B359-01BCBA3179F9}" type="slidenum">
              <a:rPr lang="en-US" smtClean="0"/>
              <a:t>12</a:t>
            </a:fld>
            <a:endParaRPr lang="en-US"/>
          </a:p>
        </p:txBody>
      </p:sp>
      <p:pic>
        <p:nvPicPr>
          <p:cNvPr id="7" name="Picture 6" descr="A collage of images of a graph&#10;&#10;Description automatically generated">
            <a:extLst>
              <a:ext uri="{FF2B5EF4-FFF2-40B4-BE49-F238E27FC236}">
                <a16:creationId xmlns:a16="http://schemas.microsoft.com/office/drawing/2014/main" id="{9A513BE9-D0E7-0660-0167-CD2BAC4319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1319" y="1176474"/>
            <a:ext cx="4302881" cy="4811912"/>
          </a:xfrm>
          <a:prstGeom prst="rect">
            <a:avLst/>
          </a:prstGeom>
        </p:spPr>
      </p:pic>
      <p:pic>
        <p:nvPicPr>
          <p:cNvPr id="9" name="Picture 8" descr="A graph of a graph with numbers and a chart of different colors&#10;&#10;Description automatically generated with medium confidence">
            <a:extLst>
              <a:ext uri="{FF2B5EF4-FFF2-40B4-BE49-F238E27FC236}">
                <a16:creationId xmlns:a16="http://schemas.microsoft.com/office/drawing/2014/main" id="{5008DF72-6C49-0111-A204-6F0306C677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361" y="2487982"/>
            <a:ext cx="4987639" cy="338610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C3325A1-DAB8-68B5-A21B-24E3331BC547}"/>
              </a:ext>
            </a:extLst>
          </p:cNvPr>
          <p:cNvSpPr txBox="1"/>
          <p:nvPr/>
        </p:nvSpPr>
        <p:spPr>
          <a:xfrm>
            <a:off x="101600" y="993461"/>
            <a:ext cx="752971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Cs</a:t>
            </a:r>
            <a:r>
              <a:rPr lang="en-US" baseline="-25000" dirty="0"/>
              <a:t>3</a:t>
            </a:r>
            <a:r>
              <a:rPr lang="en-US" dirty="0"/>
              <a:t>Sb grown via molecular beam epitaxy (MBE) on the lattice-matched 3C-SiC(100) substrate facilitates epitaxial growth. </a:t>
            </a:r>
          </a:p>
          <a:p>
            <a:endParaRPr lang="en-US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Highly efficient in the ultra-thin limit (sub-10 nm). QE near 2% at 532 nm for ~2 nm thick film. </a:t>
            </a:r>
          </a:p>
          <a:p>
            <a:endParaRPr lang="en-US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/>
          </a:p>
          <a:p>
            <a:endParaRPr lang="en-US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559EA7A-6483-E734-D7A3-A3D7AB6DB900}"/>
              </a:ext>
            </a:extLst>
          </p:cNvPr>
          <p:cNvSpPr txBox="1"/>
          <p:nvPr/>
        </p:nvSpPr>
        <p:spPr>
          <a:xfrm>
            <a:off x="1281836" y="5988674"/>
            <a:ext cx="4908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See John Smedley’s talk in the Novel Concepts Session on Oct. 5!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F1B1B20-725A-35A6-9D84-1C23680B730A}"/>
              </a:ext>
            </a:extLst>
          </p:cNvPr>
          <p:cNvSpPr txBox="1"/>
          <p:nvPr/>
        </p:nvSpPr>
        <p:spPr>
          <a:xfrm>
            <a:off x="6096000" y="6171399"/>
            <a:ext cx="590411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100" b="1" i="0" dirty="0">
                <a:solidFill>
                  <a:srgbClr val="555555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- C. T. </a:t>
            </a:r>
            <a:r>
              <a:rPr lang="en-US" sz="1100" b="1" i="0" dirty="0" err="1">
                <a:solidFill>
                  <a:srgbClr val="555555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Parzyck</a:t>
            </a:r>
            <a:r>
              <a:rPr lang="en-US" sz="1100" b="1" i="0" dirty="0">
                <a:solidFill>
                  <a:srgbClr val="555555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, A. </a:t>
            </a:r>
            <a:r>
              <a:rPr lang="en-US" sz="1100" b="1" i="0" dirty="0" err="1">
                <a:solidFill>
                  <a:srgbClr val="555555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Galdi</a:t>
            </a:r>
            <a:r>
              <a:rPr lang="en-US" sz="1100" b="1" i="0" dirty="0">
                <a:solidFill>
                  <a:srgbClr val="555555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, </a:t>
            </a:r>
            <a:r>
              <a:rPr lang="en-US" sz="1100" b="1" i="1" dirty="0">
                <a:solidFill>
                  <a:srgbClr val="555555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et. Al.</a:t>
            </a:r>
            <a:r>
              <a:rPr lang="en-US" sz="1100" b="1" i="1" dirty="0">
                <a:solidFill>
                  <a:srgbClr val="55555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1100" b="1" i="0" dirty="0">
                <a:solidFill>
                  <a:srgbClr val="555555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Phys. Rev. Lett. 128, 114801 – Published 18 March 2022</a:t>
            </a: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7545827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6B28C7D-A944-4B54-A50D-696B3BD08F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Helvetica" panose="020B0604020202020204" pitchFamily="34" charset="0"/>
                <a:cs typeface="Helvetica" panose="020B0604020202020204" pitchFamily="34" charset="0"/>
              </a:rPr>
              <a:t>Outline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7870B20-15AC-4E03-5765-4F92755FF8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1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1CBE81-14BD-7343-B359-01BCBA3179F9}" type="slidenum">
              <a:rPr kumimoji="0" lang="en-US" sz="1199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60917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199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595FAC0-134C-65AB-F1BC-1DC6F67C2203}"/>
              </a:ext>
            </a:extLst>
          </p:cNvPr>
          <p:cNvSpPr/>
          <p:nvPr/>
        </p:nvSpPr>
        <p:spPr>
          <a:xfrm>
            <a:off x="10925666" y="75414"/>
            <a:ext cx="1164734" cy="6573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EFFF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C513DD6-6D07-5298-4730-8612C4787E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75999" y="41268"/>
            <a:ext cx="725654" cy="72565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0D365D7-0A64-7D03-AB6C-D40626492AAB}"/>
              </a:ext>
            </a:extLst>
          </p:cNvPr>
          <p:cNvSpPr txBox="1"/>
          <p:nvPr/>
        </p:nvSpPr>
        <p:spPr>
          <a:xfrm>
            <a:off x="168676" y="1268775"/>
            <a:ext cx="1192172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800" dirty="0">
                <a:latin typeface="Helvetica" panose="020B0604020202020204" pitchFamily="34" charset="0"/>
                <a:cs typeface="Helvetica" panose="020B0604020202020204" pitchFamily="34" charset="0"/>
              </a:rPr>
              <a:t>Motivation for the epitaxial growth of Cs</a:t>
            </a:r>
            <a:r>
              <a:rPr lang="en-US" sz="2800" baseline="-25000" dirty="0">
                <a:latin typeface="Helvetica" panose="020B0604020202020204" pitchFamily="34" charset="0"/>
                <a:cs typeface="Helvetica" panose="020B0604020202020204" pitchFamily="34" charset="0"/>
              </a:rPr>
              <a:t>3</a:t>
            </a:r>
            <a:r>
              <a:rPr lang="en-US" sz="2800" dirty="0">
                <a:latin typeface="Helvetica" panose="020B0604020202020204" pitchFamily="34" charset="0"/>
                <a:cs typeface="Helvetica" panose="020B0604020202020204" pitchFamily="34" charset="0"/>
              </a:rPr>
              <a:t>Sb. </a:t>
            </a:r>
          </a:p>
          <a:p>
            <a:pPr marL="457200" indent="-457200">
              <a:buFont typeface="+mj-lt"/>
              <a:buAutoNum type="arabicPeriod"/>
            </a:pPr>
            <a:endParaRPr lang="en-US" sz="28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800" dirty="0">
                <a:solidFill>
                  <a:schemeClr val="accent3">
                    <a:lumMod val="60000"/>
                    <a:lumOff val="4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Growth of ordered photocathodes using pulsed laser deposition (PLD) and </a:t>
            </a:r>
            <a:r>
              <a:rPr lang="en-US" sz="2800" i="1" dirty="0">
                <a:solidFill>
                  <a:schemeClr val="accent3">
                    <a:lumMod val="60000"/>
                    <a:lumOff val="4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in-operando</a:t>
            </a:r>
            <a:r>
              <a:rPr lang="en-US" sz="2800" dirty="0">
                <a:solidFill>
                  <a:schemeClr val="accent3">
                    <a:lumMod val="60000"/>
                    <a:lumOff val="4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x-ray characterization. </a:t>
            </a:r>
          </a:p>
          <a:p>
            <a:pPr marL="457200" indent="-457200">
              <a:buFont typeface="+mj-lt"/>
              <a:buAutoNum type="arabicPeriod"/>
            </a:pPr>
            <a:endParaRPr lang="en-US" sz="28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800" dirty="0">
                <a:latin typeface="Helvetica" panose="020B0604020202020204" pitchFamily="34" charset="0"/>
                <a:cs typeface="Helvetica" panose="020B0604020202020204" pitchFamily="34" charset="0"/>
              </a:rPr>
              <a:t>Measuring quantum efficiency with optical interference in the photocathode-substrate system. </a:t>
            </a:r>
          </a:p>
          <a:p>
            <a:pPr marL="457200" indent="-457200">
              <a:buFont typeface="+mj-lt"/>
              <a:buAutoNum type="arabicPeriod"/>
            </a:pPr>
            <a:endParaRPr lang="en-US" sz="28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800" dirty="0">
                <a:latin typeface="Helvetica" panose="020B0604020202020204" pitchFamily="34" charset="0"/>
                <a:cs typeface="Helvetica" panose="020B0604020202020204" pitchFamily="34" charset="0"/>
              </a:rPr>
              <a:t>Cs</a:t>
            </a:r>
            <a:r>
              <a:rPr lang="en-US" sz="2800" baseline="-25000" dirty="0">
                <a:latin typeface="Helvetica" panose="020B0604020202020204" pitchFamily="34" charset="0"/>
                <a:cs typeface="Helvetica" panose="020B0604020202020204" pitchFamily="34" charset="0"/>
              </a:rPr>
              <a:t>1</a:t>
            </a:r>
            <a:r>
              <a:rPr lang="en-US" sz="2800" dirty="0">
                <a:latin typeface="Helvetica" panose="020B0604020202020204" pitchFamily="34" charset="0"/>
                <a:cs typeface="Helvetica" panose="020B0604020202020204" pitchFamily="34" charset="0"/>
              </a:rPr>
              <a:t>Sb</a:t>
            </a:r>
            <a:r>
              <a:rPr lang="en-US" sz="2800" baseline="-25000" dirty="0">
                <a:latin typeface="Helvetica" panose="020B0604020202020204" pitchFamily="34" charset="0"/>
                <a:cs typeface="Helvetica" panose="020B0604020202020204" pitchFamily="34" charset="0"/>
              </a:rPr>
              <a:t>1</a:t>
            </a:r>
            <a:r>
              <a:rPr lang="en-US" sz="2800" dirty="0">
                <a:latin typeface="Helvetica" panose="020B0604020202020204" pitchFamily="34" charset="0"/>
                <a:cs typeface="Helvetica" panose="020B0604020202020204" pitchFamily="34" charset="0"/>
              </a:rPr>
              <a:t>: a highly oxygen resistant visible photocathode.</a:t>
            </a:r>
          </a:p>
          <a:p>
            <a:pPr marL="457200" indent="-457200">
              <a:buFont typeface="+mj-lt"/>
              <a:buAutoNum type="arabicPeriod"/>
            </a:pPr>
            <a:endParaRPr lang="en-US" sz="28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800" dirty="0">
                <a:latin typeface="Helvetica" panose="020B0604020202020204" pitchFamily="34" charset="0"/>
                <a:cs typeface="Helvetica" panose="020B0604020202020204" pitchFamily="34" charset="0"/>
              </a:rPr>
              <a:t>Summary and Conclusions. 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88FA7C1-0E44-4121-65CD-46651A2E133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1600" y="6629400"/>
            <a:ext cx="2641600" cy="228600"/>
          </a:xfrm>
        </p:spPr>
        <p:txBody>
          <a:bodyPr/>
          <a:lstStyle/>
          <a:p>
            <a:r>
              <a:rPr lang="en-US" dirty="0"/>
              <a:t>10/03/2023</a:t>
            </a:r>
          </a:p>
        </p:txBody>
      </p:sp>
    </p:spTree>
    <p:extLst>
      <p:ext uri="{BB962C8B-B14F-4D97-AF65-F5344CB8AC3E}">
        <p14:creationId xmlns:p14="http://schemas.microsoft.com/office/powerpoint/2010/main" val="17502546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E53F7C-7CB6-0A2B-7030-3A5DE6D1B2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10/3/2023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4A5D58-6A21-D6FF-760B-12EB5CBEB3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CBE81-14BD-7343-B359-01BCBA3179F9}" type="slidenum">
              <a:rPr lang="en-US" smtClean="0"/>
              <a:t>14</a:t>
            </a:fld>
            <a:endParaRPr lang="en-US"/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9653C278-A69A-03CC-9010-33064A91B1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53440"/>
          </a:xfrm>
        </p:spPr>
        <p:txBody>
          <a:bodyPr/>
          <a:lstStyle/>
          <a:p>
            <a:r>
              <a:rPr lang="en-US" dirty="0"/>
              <a:t>Photocathodes at NSLS-II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02146489-589F-31B7-22EC-CCD2A1FE7E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600" y="931053"/>
            <a:ext cx="6501722" cy="2497947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u="sng" dirty="0">
                <a:latin typeface="Helvetica" panose="020B0604020202020204" pitchFamily="34" charset="0"/>
                <a:cs typeface="Helvetica" panose="020B0604020202020204" pitchFamily="34" charset="0"/>
              </a:rPr>
              <a:t>Beamline 4-ID at the National Synchrotron Light Source (NSLS-II):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Option for growing with PLD or conventional thermal evaporation.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Pulsed Laser Deposition (PLD)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7030A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248 nm</a:t>
            </a: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 pulsed excimer laser vaporizes Sb target, condensing on substrate.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Consistent rep rate and laser fluence leads to extremely stable and controlled deposition rates.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Plumes of Sb or Sb</a:t>
            </a:r>
            <a:r>
              <a:rPr lang="en-US" baseline="-25000" dirty="0">
                <a:latin typeface="Helvetica" panose="020B0604020202020204" pitchFamily="34" charset="0"/>
                <a:cs typeface="Helvetica" panose="020B0604020202020204" pitchFamily="34" charset="0"/>
              </a:rPr>
              <a:t>4</a:t>
            </a: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?</a:t>
            </a:r>
          </a:p>
          <a:p>
            <a:pPr marL="0" indent="0">
              <a:buNone/>
            </a:pPr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>
              <a:buNone/>
            </a:pPr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>
              <a:buNone/>
            </a:pPr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>
              <a:buNone/>
            </a:pPr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>
              <a:buNone/>
            </a:pPr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>
              <a:buNone/>
            </a:pPr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3" name="Picture 2" descr="A close-up of a light&#10;&#10;Description automatically generated">
            <a:extLst>
              <a:ext uri="{FF2B5EF4-FFF2-40B4-BE49-F238E27FC236}">
                <a16:creationId xmlns:a16="http://schemas.microsoft.com/office/drawing/2014/main" id="{E718A93B-B41D-F101-01A5-0AA3BE240A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0028" y="958778"/>
            <a:ext cx="3936426" cy="3000376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EBABA094-2966-0222-1C3A-8089FE284F79}"/>
              </a:ext>
            </a:extLst>
          </p:cNvPr>
          <p:cNvSpPr txBox="1"/>
          <p:nvPr/>
        </p:nvSpPr>
        <p:spPr>
          <a:xfrm>
            <a:off x="8246188" y="3954895"/>
            <a:ext cx="38442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Helvetica" panose="020B0604020202020204" pitchFamily="34" charset="0"/>
                <a:cs typeface="Helvetica" panose="020B0604020202020204" pitchFamily="34" charset="0"/>
              </a:rPr>
              <a:t>Example PLD setup</a:t>
            </a:r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AA71127-8247-0812-A5D2-E29A7BCA18C1}"/>
              </a:ext>
            </a:extLst>
          </p:cNvPr>
          <p:cNvSpPr/>
          <p:nvPr/>
        </p:nvSpPr>
        <p:spPr>
          <a:xfrm>
            <a:off x="7949682" y="3069771"/>
            <a:ext cx="858416" cy="54117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5683F79-E4C3-A5F0-1396-2FF923CF9B76}"/>
              </a:ext>
            </a:extLst>
          </p:cNvPr>
          <p:cNvSpPr txBox="1"/>
          <p:nvPr/>
        </p:nvSpPr>
        <p:spPr>
          <a:xfrm>
            <a:off x="7949682" y="3069771"/>
            <a:ext cx="8584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Helvetica" panose="020B0604020202020204" pitchFamily="34" charset="0"/>
                <a:cs typeface="Helvetica" panose="020B0604020202020204" pitchFamily="34" charset="0"/>
              </a:rPr>
              <a:t>Plume</a:t>
            </a:r>
          </a:p>
          <a:p>
            <a:r>
              <a:rPr lang="en-US" sz="1600" dirty="0">
                <a:latin typeface="Helvetica" panose="020B0604020202020204" pitchFamily="34" charset="0"/>
                <a:cs typeface="Helvetica" panose="020B0604020202020204" pitchFamily="34" charset="0"/>
              </a:rPr>
              <a:t>(Sb)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CACD39E-B04C-9DD7-84AE-CC3028A21DF0}"/>
              </a:ext>
            </a:extLst>
          </p:cNvPr>
          <p:cNvSpPr/>
          <p:nvPr/>
        </p:nvSpPr>
        <p:spPr>
          <a:xfrm>
            <a:off x="7277878" y="1278294"/>
            <a:ext cx="1175656" cy="5225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DB63D82-1C17-82BB-EC21-FB3786231C6E}"/>
              </a:ext>
            </a:extLst>
          </p:cNvPr>
          <p:cNvSpPr txBox="1"/>
          <p:nvPr/>
        </p:nvSpPr>
        <p:spPr>
          <a:xfrm>
            <a:off x="7315200" y="1259683"/>
            <a:ext cx="12503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Helvetica" panose="020B0604020202020204" pitchFamily="34" charset="0"/>
                <a:cs typeface="Helvetica" panose="020B0604020202020204" pitchFamily="34" charset="0"/>
              </a:rPr>
              <a:t>Substrate</a:t>
            </a:r>
          </a:p>
          <a:p>
            <a:r>
              <a:rPr lang="en-US" sz="1600" dirty="0">
                <a:latin typeface="Helvetica" panose="020B0604020202020204" pitchFamily="34" charset="0"/>
                <a:cs typeface="Helvetica" panose="020B0604020202020204" pitchFamily="34" charset="0"/>
              </a:rPr>
              <a:t>+ heater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804CF9F-5952-7F4A-E37F-120BB5720251}"/>
              </a:ext>
            </a:extLst>
          </p:cNvPr>
          <p:cNvSpPr/>
          <p:nvPr/>
        </p:nvSpPr>
        <p:spPr>
          <a:xfrm>
            <a:off x="9535887" y="3097380"/>
            <a:ext cx="858416" cy="584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D365F6E-C057-D634-BC77-3BBE2112CFC8}"/>
              </a:ext>
            </a:extLst>
          </p:cNvPr>
          <p:cNvSpPr txBox="1"/>
          <p:nvPr/>
        </p:nvSpPr>
        <p:spPr>
          <a:xfrm>
            <a:off x="9535887" y="3061920"/>
            <a:ext cx="858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Sb target</a:t>
            </a:r>
          </a:p>
        </p:txBody>
      </p:sp>
    </p:spTree>
    <p:extLst>
      <p:ext uri="{BB962C8B-B14F-4D97-AF65-F5344CB8AC3E}">
        <p14:creationId xmlns:p14="http://schemas.microsoft.com/office/powerpoint/2010/main" val="21404322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E53F7C-7CB6-0A2B-7030-3A5DE6D1B2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10/3/2023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4A5D58-6A21-D6FF-760B-12EB5CBEB3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CBE81-14BD-7343-B359-01BCBA3179F9}" type="slidenum">
              <a:rPr lang="en-US" smtClean="0"/>
              <a:t>15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FCEB78E-F561-E7F1-93CA-6FCF900D36B0}"/>
              </a:ext>
            </a:extLst>
          </p:cNvPr>
          <p:cNvSpPr/>
          <p:nvPr/>
        </p:nvSpPr>
        <p:spPr>
          <a:xfrm>
            <a:off x="1390643" y="3748704"/>
            <a:ext cx="3586888" cy="288069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9653C278-A69A-03CC-9010-33064A91B1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53440"/>
          </a:xfrm>
        </p:spPr>
        <p:txBody>
          <a:bodyPr/>
          <a:lstStyle/>
          <a:p>
            <a:r>
              <a:rPr lang="en-US" dirty="0"/>
              <a:t>Photocathodes at NSLS-II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02146489-589F-31B7-22EC-CCD2A1FE7E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600" y="931053"/>
            <a:ext cx="6501722" cy="2497947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u="sng" dirty="0">
                <a:latin typeface="Helvetica" panose="020B0604020202020204" pitchFamily="34" charset="0"/>
                <a:cs typeface="Helvetica" panose="020B0604020202020204" pitchFamily="34" charset="0"/>
              </a:rPr>
              <a:t>Beamline 4-ID at the National Synchrotron Light Source (NSLS-II):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Option for growing with PLD or conventional thermal evaporation.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Pulsed Laser Deposition (PLD)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7030A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248 nm</a:t>
            </a: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 pulsed excimer laser vaporizes Sb target, condensing on substrate.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Consistent rep rate and laser fluence leads to extremely stable and controlled deposition rates.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Plumes of Sb or Sb</a:t>
            </a:r>
            <a:r>
              <a:rPr lang="en-US" baseline="-25000" dirty="0">
                <a:latin typeface="Helvetica" panose="020B0604020202020204" pitchFamily="34" charset="0"/>
                <a:cs typeface="Helvetica" panose="020B0604020202020204" pitchFamily="34" charset="0"/>
              </a:rPr>
              <a:t>4</a:t>
            </a: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?</a:t>
            </a:r>
          </a:p>
          <a:p>
            <a:pPr marL="0" indent="0">
              <a:buNone/>
            </a:pPr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>
              <a:buNone/>
            </a:pPr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>
              <a:buNone/>
            </a:pPr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>
              <a:buNone/>
            </a:pPr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>
              <a:buNone/>
            </a:pPr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>
              <a:buNone/>
            </a:pPr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14" name="Picture 13" descr="A machine in a factory&#10;&#10;Description automatically generated">
            <a:extLst>
              <a:ext uri="{FF2B5EF4-FFF2-40B4-BE49-F238E27FC236}">
                <a16:creationId xmlns:a16="http://schemas.microsoft.com/office/drawing/2014/main" id="{994A8266-59F4-71BE-A06D-AD32F58CB9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3593" y="4376419"/>
            <a:ext cx="4756150" cy="236728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61E76E4-64D1-357B-324F-6BD653DFAB53}"/>
              </a:ext>
            </a:extLst>
          </p:cNvPr>
          <p:cNvSpPr txBox="1"/>
          <p:nvPr/>
        </p:nvSpPr>
        <p:spPr>
          <a:xfrm>
            <a:off x="1439975" y="3429000"/>
            <a:ext cx="371199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Characterization: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X-ray diffraction (XRD) – bulk structure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X-ray reflectivity (XRR) – thickness and rms roughness.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X-ray fluorescence (XRF) – stoichiometry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RHEED – surface structure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Quantum efficiency</a:t>
            </a:r>
          </a:p>
        </p:txBody>
      </p:sp>
      <p:pic>
        <p:nvPicPr>
          <p:cNvPr id="3" name="Picture 2" descr="A close-up of a light&#10;&#10;Description automatically generated">
            <a:extLst>
              <a:ext uri="{FF2B5EF4-FFF2-40B4-BE49-F238E27FC236}">
                <a16:creationId xmlns:a16="http://schemas.microsoft.com/office/drawing/2014/main" id="{E718A93B-B41D-F101-01A5-0AA3BE240A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0028" y="958778"/>
            <a:ext cx="3936426" cy="3000376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EBABA094-2966-0222-1C3A-8089FE284F79}"/>
              </a:ext>
            </a:extLst>
          </p:cNvPr>
          <p:cNvSpPr txBox="1"/>
          <p:nvPr/>
        </p:nvSpPr>
        <p:spPr>
          <a:xfrm>
            <a:off x="8246188" y="3954895"/>
            <a:ext cx="38442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Helvetica" panose="020B0604020202020204" pitchFamily="34" charset="0"/>
                <a:cs typeface="Helvetica" panose="020B0604020202020204" pitchFamily="34" charset="0"/>
              </a:rPr>
              <a:t>Example PLD setup</a:t>
            </a:r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AA71127-8247-0812-A5D2-E29A7BCA18C1}"/>
              </a:ext>
            </a:extLst>
          </p:cNvPr>
          <p:cNvSpPr/>
          <p:nvPr/>
        </p:nvSpPr>
        <p:spPr>
          <a:xfrm>
            <a:off x="7949682" y="3069771"/>
            <a:ext cx="858416" cy="54117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5683F79-E4C3-A5F0-1396-2FF923CF9B76}"/>
              </a:ext>
            </a:extLst>
          </p:cNvPr>
          <p:cNvSpPr txBox="1"/>
          <p:nvPr/>
        </p:nvSpPr>
        <p:spPr>
          <a:xfrm>
            <a:off x="7949682" y="3069771"/>
            <a:ext cx="8584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Helvetica" panose="020B0604020202020204" pitchFamily="34" charset="0"/>
                <a:cs typeface="Helvetica" panose="020B0604020202020204" pitchFamily="34" charset="0"/>
              </a:rPr>
              <a:t>Plume</a:t>
            </a:r>
          </a:p>
          <a:p>
            <a:r>
              <a:rPr lang="en-US" sz="1600" dirty="0">
                <a:latin typeface="Helvetica" panose="020B0604020202020204" pitchFamily="34" charset="0"/>
                <a:cs typeface="Helvetica" panose="020B0604020202020204" pitchFamily="34" charset="0"/>
              </a:rPr>
              <a:t>(Sb)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CACD39E-B04C-9DD7-84AE-CC3028A21DF0}"/>
              </a:ext>
            </a:extLst>
          </p:cNvPr>
          <p:cNvSpPr/>
          <p:nvPr/>
        </p:nvSpPr>
        <p:spPr>
          <a:xfrm>
            <a:off x="7277878" y="1278294"/>
            <a:ext cx="1175656" cy="5225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DB63D82-1C17-82BB-EC21-FB3786231C6E}"/>
              </a:ext>
            </a:extLst>
          </p:cNvPr>
          <p:cNvSpPr txBox="1"/>
          <p:nvPr/>
        </p:nvSpPr>
        <p:spPr>
          <a:xfrm>
            <a:off x="7315200" y="1259683"/>
            <a:ext cx="12503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Helvetica" panose="020B0604020202020204" pitchFamily="34" charset="0"/>
                <a:cs typeface="Helvetica" panose="020B0604020202020204" pitchFamily="34" charset="0"/>
              </a:rPr>
              <a:t>Substrate</a:t>
            </a:r>
          </a:p>
          <a:p>
            <a:r>
              <a:rPr lang="en-US" sz="1600" dirty="0">
                <a:latin typeface="Helvetica" panose="020B0604020202020204" pitchFamily="34" charset="0"/>
                <a:cs typeface="Helvetica" panose="020B0604020202020204" pitchFamily="34" charset="0"/>
              </a:rPr>
              <a:t>+ heater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804CF9F-5952-7F4A-E37F-120BB5720251}"/>
              </a:ext>
            </a:extLst>
          </p:cNvPr>
          <p:cNvSpPr/>
          <p:nvPr/>
        </p:nvSpPr>
        <p:spPr>
          <a:xfrm>
            <a:off x="9535887" y="3097380"/>
            <a:ext cx="858416" cy="584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D365F6E-C057-D634-BC77-3BBE2112CFC8}"/>
              </a:ext>
            </a:extLst>
          </p:cNvPr>
          <p:cNvSpPr txBox="1"/>
          <p:nvPr/>
        </p:nvSpPr>
        <p:spPr>
          <a:xfrm>
            <a:off x="9535887" y="3061920"/>
            <a:ext cx="858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Sb target</a:t>
            </a:r>
          </a:p>
        </p:txBody>
      </p:sp>
    </p:spTree>
    <p:extLst>
      <p:ext uri="{BB962C8B-B14F-4D97-AF65-F5344CB8AC3E}">
        <p14:creationId xmlns:p14="http://schemas.microsoft.com/office/powerpoint/2010/main" val="26491121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49B31ED-234B-6501-43AE-06ECB05AE8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experiment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90033E-E9B4-0537-A033-5264571FA6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10/03/2023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2DF282-FD28-D12B-1211-9C5E4AC6E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CBE81-14BD-7343-B359-01BCBA3179F9}" type="slidenum">
              <a:rPr lang="en-US" smtClean="0"/>
              <a:t>16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9764804-E0B4-0BB4-7144-027BB4FE5ED8}"/>
              </a:ext>
            </a:extLst>
          </p:cNvPr>
          <p:cNvSpPr txBox="1"/>
          <p:nvPr/>
        </p:nvSpPr>
        <p:spPr>
          <a:xfrm>
            <a:off x="568172" y="974064"/>
            <a:ext cx="55974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Our growth method</a:t>
            </a:r>
            <a:r>
              <a:rPr lang="en-US" sz="2000" dirty="0"/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Real-time thickness, stoichiometry, XRD measurements. </a:t>
            </a:r>
          </a:p>
        </p:txBody>
      </p:sp>
      <p:pic>
        <p:nvPicPr>
          <p:cNvPr id="9" name="Picture 8" descr="A diagram of a diagram of a solar panel&#10;&#10;Description automatically generated with medium confidence">
            <a:extLst>
              <a:ext uri="{FF2B5EF4-FFF2-40B4-BE49-F238E27FC236}">
                <a16:creationId xmlns:a16="http://schemas.microsoft.com/office/drawing/2014/main" id="{A57EB6F9-055F-B859-FDAB-DAA450617D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" y="1929803"/>
            <a:ext cx="6867559" cy="3536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771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49B31ED-234B-6501-43AE-06ECB05AE8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experiment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90033E-E9B4-0537-A033-5264571FA6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10/03/2023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2DF282-FD28-D12B-1211-9C5E4AC6E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CBE81-14BD-7343-B359-01BCBA3179F9}" type="slidenum">
              <a:rPr lang="en-US" smtClean="0"/>
              <a:t>17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981ADA5-A0A7-5B43-294E-CEBFF9F879BC}"/>
              </a:ext>
            </a:extLst>
          </p:cNvPr>
          <p:cNvSpPr txBox="1"/>
          <p:nvPr/>
        </p:nvSpPr>
        <p:spPr>
          <a:xfrm>
            <a:off x="6924204" y="974064"/>
            <a:ext cx="56974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Conventional photocathode growth</a:t>
            </a:r>
            <a:r>
              <a:rPr lang="en-US" dirty="0"/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Photocurrent oriented.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Maximize quantum efficiency.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25CC1A1-44B0-6BD2-2288-586D7E412F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4357" y="2242537"/>
            <a:ext cx="4743901" cy="370843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9764804-E0B4-0BB4-7144-027BB4FE5ED8}"/>
              </a:ext>
            </a:extLst>
          </p:cNvPr>
          <p:cNvSpPr txBox="1"/>
          <p:nvPr/>
        </p:nvSpPr>
        <p:spPr>
          <a:xfrm>
            <a:off x="568172" y="974064"/>
            <a:ext cx="55974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Our growth method</a:t>
            </a:r>
            <a:r>
              <a:rPr lang="en-US" sz="2000" dirty="0"/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Real-time thickness, stoichiometry, XRD measurements. </a:t>
            </a:r>
          </a:p>
        </p:txBody>
      </p:sp>
      <p:pic>
        <p:nvPicPr>
          <p:cNvPr id="9" name="Picture 8" descr="A diagram of a diagram of a solar panel&#10;&#10;Description automatically generated with medium confidence">
            <a:extLst>
              <a:ext uri="{FF2B5EF4-FFF2-40B4-BE49-F238E27FC236}">
                <a16:creationId xmlns:a16="http://schemas.microsoft.com/office/drawing/2014/main" id="{A57EB6F9-055F-B859-FDAB-DAA450617D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" y="1929803"/>
            <a:ext cx="6867559" cy="3536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1546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6DD3FAEB-45C8-93AD-3E9C-DC1E59288CFE}"/>
              </a:ext>
            </a:extLst>
          </p:cNvPr>
          <p:cNvSpPr/>
          <p:nvPr/>
        </p:nvSpPr>
        <p:spPr>
          <a:xfrm>
            <a:off x="239696" y="4863911"/>
            <a:ext cx="6485631" cy="142781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B63580D-CE28-B04B-8D1F-55EB10F5AF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Flat, ordered Cs</a:t>
            </a:r>
            <a:r>
              <a:rPr lang="en-US" baseline="-25000" dirty="0"/>
              <a:t>3</a:t>
            </a:r>
            <a:r>
              <a:rPr lang="en-US" dirty="0"/>
              <a:t>Sb on 3C-SiC(001)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7E416E-F2B5-3991-E724-3FF9C2A0D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10/03/2023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4FA96E-C045-1A50-547E-F81188A82A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CBE81-14BD-7343-B359-01BCBA3179F9}" type="slidenum">
              <a:rPr lang="en-US" smtClean="0"/>
              <a:t>18</a:t>
            </a:fld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C6BEF70-72A0-66DB-A2FA-97099928760A}"/>
              </a:ext>
            </a:extLst>
          </p:cNvPr>
          <p:cNvSpPr txBox="1"/>
          <p:nvPr/>
        </p:nvSpPr>
        <p:spPr>
          <a:xfrm>
            <a:off x="101600" y="964352"/>
            <a:ext cx="64856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/>
              <a:t>RHEED patterns indicate flat and fiber-textured films.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1841C8A-BA99-89DE-32AA-7A7D1E0CF140}"/>
              </a:ext>
            </a:extLst>
          </p:cNvPr>
          <p:cNvSpPr txBox="1"/>
          <p:nvPr/>
        </p:nvSpPr>
        <p:spPr>
          <a:xfrm>
            <a:off x="7217701" y="4321076"/>
            <a:ext cx="449589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Flat, thin, and ordered films with near percent level QE at </a:t>
            </a:r>
            <a:r>
              <a:rPr lang="en-US" dirty="0">
                <a:solidFill>
                  <a:srgbClr val="92D050"/>
                </a:solidFill>
              </a:rPr>
              <a:t>530 nm</a:t>
            </a:r>
            <a:r>
              <a:rPr lang="en-US" dirty="0"/>
              <a:t> are easily grown with PLD. </a:t>
            </a:r>
          </a:p>
          <a:p>
            <a:r>
              <a:rPr lang="en-US" dirty="0"/>
              <a:t> 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A </a:t>
            </a:r>
            <a:r>
              <a:rPr lang="en-US" dirty="0" err="1"/>
              <a:t>Cs:Sb</a:t>
            </a:r>
            <a:r>
              <a:rPr lang="en-US" dirty="0"/>
              <a:t> stoichiometry ratio of 3:1 is derived from XRF for ordered Cs</a:t>
            </a:r>
            <a:r>
              <a:rPr lang="en-US" baseline="-25000" dirty="0"/>
              <a:t>3</a:t>
            </a:r>
            <a:r>
              <a:rPr lang="en-US" dirty="0"/>
              <a:t>Sb films.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/>
          </a:p>
        </p:txBody>
      </p:sp>
      <p:pic>
        <p:nvPicPr>
          <p:cNvPr id="7" name="Picture 6" descr="Diagram, engineering drawing&#10;&#10;Description automatically generated">
            <a:extLst>
              <a:ext uri="{FF2B5EF4-FFF2-40B4-BE49-F238E27FC236}">
                <a16:creationId xmlns:a16="http://schemas.microsoft.com/office/drawing/2014/main" id="{E5664B68-C2D4-BEE9-84A4-267025CF5F8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85" r="23570" b="58361"/>
          <a:stretch/>
        </p:blipFill>
        <p:spPr>
          <a:xfrm>
            <a:off x="7406160" y="1033778"/>
            <a:ext cx="3529318" cy="2721592"/>
          </a:xfrm>
          <a:prstGeom prst="rect">
            <a:avLst/>
          </a:prstGeom>
        </p:spPr>
      </p:pic>
      <p:pic>
        <p:nvPicPr>
          <p:cNvPr id="18" name="Picture 17" descr="A close up of a light&#10;&#10;Description automatically generated">
            <a:extLst>
              <a:ext uri="{FF2B5EF4-FFF2-40B4-BE49-F238E27FC236}">
                <a16:creationId xmlns:a16="http://schemas.microsoft.com/office/drawing/2014/main" id="{1174FD2B-7D0F-6D4C-0F40-D221096E3C1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68" r="17233" b="31648"/>
          <a:stretch/>
        </p:blipFill>
        <p:spPr>
          <a:xfrm>
            <a:off x="239696" y="4875563"/>
            <a:ext cx="2244730" cy="1427811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8656A954-8B14-F644-4F41-59A1AD9A0C6C}"/>
              </a:ext>
            </a:extLst>
          </p:cNvPr>
          <p:cNvSpPr txBox="1"/>
          <p:nvPr/>
        </p:nvSpPr>
        <p:spPr>
          <a:xfrm>
            <a:off x="2583715" y="4926487"/>
            <a:ext cx="400351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Deposition temperature: 85 C.</a:t>
            </a:r>
          </a:p>
          <a:p>
            <a:r>
              <a:rPr lang="en-US" dirty="0">
                <a:solidFill>
                  <a:schemeClr val="bg1"/>
                </a:solidFill>
              </a:rPr>
              <a:t>Grown using </a:t>
            </a:r>
            <a:r>
              <a:rPr lang="en-US" u="sng" dirty="0">
                <a:solidFill>
                  <a:schemeClr val="bg1"/>
                </a:solidFill>
              </a:rPr>
              <a:t>thermal evaporation</a:t>
            </a:r>
            <a:r>
              <a:rPr lang="en-US" dirty="0">
                <a:solidFill>
                  <a:schemeClr val="bg1"/>
                </a:solidFill>
              </a:rPr>
              <a:t>. Fiber textured film. </a:t>
            </a:r>
          </a:p>
          <a:p>
            <a:r>
              <a:rPr lang="en-US" dirty="0">
                <a:solidFill>
                  <a:schemeClr val="bg1"/>
                </a:solidFill>
              </a:rPr>
              <a:t>Thickness = 8.3 nm.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2C0025C-948E-2600-09EE-C5C134E48697}"/>
              </a:ext>
            </a:extLst>
          </p:cNvPr>
          <p:cNvSpPr/>
          <p:nvPr/>
        </p:nvSpPr>
        <p:spPr>
          <a:xfrm>
            <a:off x="239696" y="3147602"/>
            <a:ext cx="6485631" cy="142781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516A288-5930-8C2E-36B3-9FAFE5CB8233}"/>
              </a:ext>
            </a:extLst>
          </p:cNvPr>
          <p:cNvSpPr/>
          <p:nvPr/>
        </p:nvSpPr>
        <p:spPr>
          <a:xfrm>
            <a:off x="239696" y="1452628"/>
            <a:ext cx="6485631" cy="142781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Picture 28" descr="A close up of a light&#10;&#10;Description automatically generated">
            <a:extLst>
              <a:ext uri="{FF2B5EF4-FFF2-40B4-BE49-F238E27FC236}">
                <a16:creationId xmlns:a16="http://schemas.microsoft.com/office/drawing/2014/main" id="{BB36CF3A-B77D-0890-F0CD-7B0AC6690BF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07" t="-1" r="17112" b="39172"/>
          <a:stretch/>
        </p:blipFill>
        <p:spPr>
          <a:xfrm>
            <a:off x="226636" y="3159254"/>
            <a:ext cx="2257790" cy="1427811"/>
          </a:xfrm>
          <a:prstGeom prst="rect">
            <a:avLst/>
          </a:prstGeom>
        </p:spPr>
      </p:pic>
      <p:pic>
        <p:nvPicPr>
          <p:cNvPr id="30" name="Picture 29" descr="A light on a surface&#10;&#10;Description automatically generated">
            <a:extLst>
              <a:ext uri="{FF2B5EF4-FFF2-40B4-BE49-F238E27FC236}">
                <a16:creationId xmlns:a16="http://schemas.microsoft.com/office/drawing/2014/main" id="{3D5D8E04-2E84-8E9E-D777-42FB9F7E834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05" r="23195" b="50000"/>
          <a:stretch/>
        </p:blipFill>
        <p:spPr>
          <a:xfrm>
            <a:off x="239696" y="1464280"/>
            <a:ext cx="2244730" cy="1427810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64E06631-BC75-B3A8-FFC4-29595C169F8A}"/>
              </a:ext>
            </a:extLst>
          </p:cNvPr>
          <p:cNvSpPr txBox="1"/>
          <p:nvPr/>
        </p:nvSpPr>
        <p:spPr>
          <a:xfrm>
            <a:off x="2603118" y="1519507"/>
            <a:ext cx="400351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Deposition temperature: 90 C.</a:t>
            </a:r>
          </a:p>
          <a:p>
            <a:r>
              <a:rPr lang="en-US" dirty="0">
                <a:solidFill>
                  <a:schemeClr val="bg1"/>
                </a:solidFill>
              </a:rPr>
              <a:t>Grown using </a:t>
            </a:r>
            <a:r>
              <a:rPr lang="en-US" u="sng" dirty="0">
                <a:solidFill>
                  <a:schemeClr val="bg1"/>
                </a:solidFill>
              </a:rPr>
              <a:t>PLD</a:t>
            </a:r>
            <a:r>
              <a:rPr lang="en-US" dirty="0">
                <a:solidFill>
                  <a:schemeClr val="bg1"/>
                </a:solidFill>
              </a:rPr>
              <a:t>. </a:t>
            </a:r>
          </a:p>
          <a:p>
            <a:r>
              <a:rPr lang="en-US" dirty="0">
                <a:solidFill>
                  <a:schemeClr val="bg1"/>
                </a:solidFill>
              </a:rPr>
              <a:t>Fiber textured film. </a:t>
            </a:r>
          </a:p>
          <a:p>
            <a:r>
              <a:rPr lang="en-US" dirty="0">
                <a:solidFill>
                  <a:schemeClr val="bg1"/>
                </a:solidFill>
              </a:rPr>
              <a:t>Thickness ~8 nm.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889B4C8-677A-B0E0-0D4D-2BEEC1795BB9}"/>
              </a:ext>
            </a:extLst>
          </p:cNvPr>
          <p:cNvSpPr txBox="1"/>
          <p:nvPr/>
        </p:nvSpPr>
        <p:spPr>
          <a:xfrm>
            <a:off x="2603117" y="3247611"/>
            <a:ext cx="449589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Deposition temperature: 80 C.</a:t>
            </a:r>
          </a:p>
          <a:p>
            <a:r>
              <a:rPr lang="en-US" dirty="0">
                <a:solidFill>
                  <a:schemeClr val="bg1"/>
                </a:solidFill>
              </a:rPr>
              <a:t>Grown using </a:t>
            </a:r>
            <a:r>
              <a:rPr lang="en-US" u="sng" dirty="0">
                <a:solidFill>
                  <a:schemeClr val="bg1"/>
                </a:solidFill>
              </a:rPr>
              <a:t>PLD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  <a:p>
            <a:r>
              <a:rPr lang="en-US" dirty="0">
                <a:solidFill>
                  <a:schemeClr val="bg1"/>
                </a:solidFill>
              </a:rPr>
              <a:t>Ordered film with 3D islands. </a:t>
            </a:r>
          </a:p>
          <a:p>
            <a:r>
              <a:rPr lang="en-US" dirty="0">
                <a:solidFill>
                  <a:schemeClr val="bg1"/>
                </a:solidFill>
              </a:rPr>
              <a:t>Thickness = 5.6 nm. 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65015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6B28C7D-A944-4B54-A50D-696B3BD08F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Helvetica" panose="020B0604020202020204" pitchFamily="34" charset="0"/>
                <a:cs typeface="Helvetica" panose="020B0604020202020204" pitchFamily="34" charset="0"/>
              </a:rPr>
              <a:t>Outline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7870B20-15AC-4E03-5765-4F92755FF8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1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1CBE81-14BD-7343-B359-01BCBA3179F9}" type="slidenum">
              <a:rPr kumimoji="0" lang="en-US" sz="1199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60917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199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595FAC0-134C-65AB-F1BC-1DC6F67C2203}"/>
              </a:ext>
            </a:extLst>
          </p:cNvPr>
          <p:cNvSpPr/>
          <p:nvPr/>
        </p:nvSpPr>
        <p:spPr>
          <a:xfrm>
            <a:off x="10925666" y="75414"/>
            <a:ext cx="1164734" cy="6573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EFFF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C513DD6-6D07-5298-4730-8612C4787E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75999" y="41268"/>
            <a:ext cx="725654" cy="72565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0D365D7-0A64-7D03-AB6C-D40626492AAB}"/>
              </a:ext>
            </a:extLst>
          </p:cNvPr>
          <p:cNvSpPr txBox="1"/>
          <p:nvPr/>
        </p:nvSpPr>
        <p:spPr>
          <a:xfrm>
            <a:off x="168676" y="1268775"/>
            <a:ext cx="1192172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800" dirty="0">
                <a:latin typeface="Helvetica" panose="020B0604020202020204" pitchFamily="34" charset="0"/>
                <a:cs typeface="Helvetica" panose="020B0604020202020204" pitchFamily="34" charset="0"/>
              </a:rPr>
              <a:t>Motivation for the epitaxial growth of Cs</a:t>
            </a:r>
            <a:r>
              <a:rPr lang="en-US" sz="2800" baseline="-25000" dirty="0">
                <a:latin typeface="Helvetica" panose="020B0604020202020204" pitchFamily="34" charset="0"/>
                <a:cs typeface="Helvetica" panose="020B0604020202020204" pitchFamily="34" charset="0"/>
              </a:rPr>
              <a:t>3</a:t>
            </a:r>
            <a:r>
              <a:rPr lang="en-US" sz="2800" dirty="0">
                <a:latin typeface="Helvetica" panose="020B0604020202020204" pitchFamily="34" charset="0"/>
                <a:cs typeface="Helvetica" panose="020B0604020202020204" pitchFamily="34" charset="0"/>
              </a:rPr>
              <a:t>Sb. </a:t>
            </a:r>
          </a:p>
          <a:p>
            <a:pPr marL="457200" indent="-457200">
              <a:buFont typeface="+mj-lt"/>
              <a:buAutoNum type="arabicPeriod"/>
            </a:pPr>
            <a:endParaRPr lang="en-US" sz="28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800" dirty="0">
                <a:latin typeface="Helvetica" panose="020B0604020202020204" pitchFamily="34" charset="0"/>
                <a:cs typeface="Helvetica" panose="020B0604020202020204" pitchFamily="34" charset="0"/>
              </a:rPr>
              <a:t>Growth of ordered photocathodes using pulsed laser deposition (PLD) and </a:t>
            </a:r>
            <a:r>
              <a:rPr lang="en-US" sz="2800" i="1" dirty="0">
                <a:latin typeface="Helvetica" panose="020B0604020202020204" pitchFamily="34" charset="0"/>
                <a:cs typeface="Helvetica" panose="020B0604020202020204" pitchFamily="34" charset="0"/>
              </a:rPr>
              <a:t>in-operando</a:t>
            </a:r>
            <a:r>
              <a:rPr lang="en-US" sz="2800" dirty="0">
                <a:latin typeface="Helvetica" panose="020B0604020202020204" pitchFamily="34" charset="0"/>
                <a:cs typeface="Helvetica" panose="020B0604020202020204" pitchFamily="34" charset="0"/>
              </a:rPr>
              <a:t> x-ray characterization. </a:t>
            </a:r>
          </a:p>
          <a:p>
            <a:pPr marL="457200" indent="-457200">
              <a:buFont typeface="+mj-lt"/>
              <a:buAutoNum type="arabicPeriod"/>
            </a:pPr>
            <a:endParaRPr lang="en-US" sz="28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800" dirty="0">
                <a:solidFill>
                  <a:srgbClr val="00B0F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Measuring quantum efficiency with optical interference in the photocathode-substrate system. </a:t>
            </a:r>
          </a:p>
          <a:p>
            <a:pPr marL="457200" indent="-457200">
              <a:buFont typeface="+mj-lt"/>
              <a:buAutoNum type="arabicPeriod"/>
            </a:pPr>
            <a:endParaRPr lang="en-US" sz="28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800" dirty="0">
                <a:latin typeface="Helvetica" panose="020B0604020202020204" pitchFamily="34" charset="0"/>
                <a:cs typeface="Helvetica" panose="020B0604020202020204" pitchFamily="34" charset="0"/>
              </a:rPr>
              <a:t>Cs</a:t>
            </a:r>
            <a:r>
              <a:rPr lang="en-US" sz="2800" baseline="-25000" dirty="0">
                <a:latin typeface="Helvetica" panose="020B0604020202020204" pitchFamily="34" charset="0"/>
                <a:cs typeface="Helvetica" panose="020B0604020202020204" pitchFamily="34" charset="0"/>
              </a:rPr>
              <a:t>1</a:t>
            </a:r>
            <a:r>
              <a:rPr lang="en-US" sz="2800" dirty="0">
                <a:latin typeface="Helvetica" panose="020B0604020202020204" pitchFamily="34" charset="0"/>
                <a:cs typeface="Helvetica" panose="020B0604020202020204" pitchFamily="34" charset="0"/>
              </a:rPr>
              <a:t>Sb</a:t>
            </a:r>
            <a:r>
              <a:rPr lang="en-US" sz="2800" baseline="-25000" dirty="0">
                <a:latin typeface="Helvetica" panose="020B0604020202020204" pitchFamily="34" charset="0"/>
                <a:cs typeface="Helvetica" panose="020B0604020202020204" pitchFamily="34" charset="0"/>
              </a:rPr>
              <a:t>1</a:t>
            </a:r>
            <a:r>
              <a:rPr lang="en-US" sz="2800" dirty="0">
                <a:latin typeface="Helvetica" panose="020B0604020202020204" pitchFamily="34" charset="0"/>
                <a:cs typeface="Helvetica" panose="020B0604020202020204" pitchFamily="34" charset="0"/>
              </a:rPr>
              <a:t>: a highly oxygen resistant visible photocathode.</a:t>
            </a:r>
          </a:p>
          <a:p>
            <a:pPr marL="457200" indent="-457200">
              <a:buFont typeface="+mj-lt"/>
              <a:buAutoNum type="arabicPeriod"/>
            </a:pPr>
            <a:endParaRPr lang="en-US" sz="28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800" dirty="0">
                <a:latin typeface="Helvetica" panose="020B0604020202020204" pitchFamily="34" charset="0"/>
                <a:cs typeface="Helvetica" panose="020B0604020202020204" pitchFamily="34" charset="0"/>
              </a:rPr>
              <a:t>Summary and Conclusions. 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88FA7C1-0E44-4121-65CD-46651A2E133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1600" y="6629400"/>
            <a:ext cx="2641600" cy="228600"/>
          </a:xfrm>
        </p:spPr>
        <p:txBody>
          <a:bodyPr/>
          <a:lstStyle/>
          <a:p>
            <a:r>
              <a:rPr lang="en-US" dirty="0"/>
              <a:t>10/03/2023</a:t>
            </a:r>
          </a:p>
        </p:txBody>
      </p:sp>
    </p:spTree>
    <p:extLst>
      <p:ext uri="{BB962C8B-B14F-4D97-AF65-F5344CB8AC3E}">
        <p14:creationId xmlns:p14="http://schemas.microsoft.com/office/powerpoint/2010/main" val="36090030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742DC06-6AD7-1588-B98F-0F5EA1F6FE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Thank you to everyone for their contributions to this work: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u="sng" dirty="0"/>
              <a:t>Cornell University</a:t>
            </a:r>
            <a:r>
              <a:rPr lang="en-US" dirty="0"/>
              <a:t>: Elena Echeverria, Matt Gordon, Michael </a:t>
            </a:r>
            <a:r>
              <a:rPr lang="en-US" dirty="0" err="1"/>
              <a:t>Kaemingk</a:t>
            </a:r>
            <a:r>
              <a:rPr lang="en-US" dirty="0"/>
              <a:t>, Tomas Arias, Jared Maxson.</a:t>
            </a:r>
          </a:p>
          <a:p>
            <a:pPr marL="0" indent="0">
              <a:buNone/>
            </a:pPr>
            <a:r>
              <a:rPr lang="en-US" u="sng" dirty="0"/>
              <a:t>Arizona State University</a:t>
            </a:r>
            <a:r>
              <a:rPr lang="en-US" dirty="0"/>
              <a:t>: Pallavi Saha, Priyadarshini Bhattacharya, Siddharth Karkare.</a:t>
            </a:r>
          </a:p>
          <a:p>
            <a:pPr marL="0" indent="0">
              <a:buNone/>
            </a:pPr>
            <a:r>
              <a:rPr lang="en-US" u="sng" dirty="0"/>
              <a:t>Brookhaven National Laboratory</a:t>
            </a:r>
            <a:r>
              <a:rPr lang="en-US" dirty="0"/>
              <a:t>: Kali Mondal, </a:t>
            </a:r>
            <a:r>
              <a:rPr lang="en-US" dirty="0" err="1"/>
              <a:t>Mengjia</a:t>
            </a:r>
            <a:r>
              <a:rPr lang="en-US" dirty="0"/>
              <a:t> </a:t>
            </a:r>
            <a:r>
              <a:rPr lang="en-US" dirty="0" err="1"/>
              <a:t>Gaowei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u="sng" dirty="0"/>
              <a:t>SLAC</a:t>
            </a:r>
            <a:r>
              <a:rPr lang="en-US" dirty="0"/>
              <a:t>: John Smedley.</a:t>
            </a:r>
          </a:p>
          <a:p>
            <a:pPr marL="0" indent="0">
              <a:buNone/>
            </a:pPr>
            <a:r>
              <a:rPr lang="en-US" u="sng" dirty="0"/>
              <a:t>University of Salerno, Italy</a:t>
            </a:r>
            <a:r>
              <a:rPr lang="en-US" dirty="0"/>
              <a:t>: Alice </a:t>
            </a:r>
            <a:r>
              <a:rPr lang="en-US" dirty="0" err="1"/>
              <a:t>Galdi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6597331-D069-4670-DAF1-627BA5EC97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Acknowledgements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6BF7AD-1F08-54A5-4221-CD697F931B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10/03/2023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3407F5-918C-6153-7641-FB3782DBC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CBE81-14BD-7343-B359-01BCBA3179F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3810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6B28C7D-A944-4B54-A50D-696B3BD08F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Helvetica" panose="020B0604020202020204" pitchFamily="34" charset="0"/>
                <a:cs typeface="Helvetica" panose="020B0604020202020204" pitchFamily="34" charset="0"/>
              </a:rPr>
              <a:t>Optical interference in the cathode substrate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7870B20-15AC-4E03-5765-4F92755FF8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1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1CBE81-14BD-7343-B359-01BCBA3179F9}" type="slidenum">
              <a:rPr kumimoji="0" lang="en-US" sz="1199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60917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199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595FAC0-134C-65AB-F1BC-1DC6F67C2203}"/>
              </a:ext>
            </a:extLst>
          </p:cNvPr>
          <p:cNvSpPr/>
          <p:nvPr/>
        </p:nvSpPr>
        <p:spPr>
          <a:xfrm>
            <a:off x="10925666" y="75414"/>
            <a:ext cx="1164734" cy="6573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EFFF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C513DD6-6D07-5298-4730-8612C4787E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75999" y="41268"/>
            <a:ext cx="725654" cy="725654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47774EAC-A549-4572-9C5F-2F9B1B3E0C0D}"/>
              </a:ext>
            </a:extLst>
          </p:cNvPr>
          <p:cNvSpPr/>
          <p:nvPr/>
        </p:nvSpPr>
        <p:spPr>
          <a:xfrm>
            <a:off x="1061689" y="1675432"/>
            <a:ext cx="3937602" cy="820132"/>
          </a:xfrm>
          <a:prstGeom prst="rect">
            <a:avLst/>
          </a:prstGeom>
          <a:solidFill>
            <a:srgbClr val="44546A">
              <a:lumMod val="60000"/>
              <a:lumOff val="40000"/>
            </a:srgbClr>
          </a:solidFill>
          <a:ln w="12700" cap="flat" cmpd="sng" algn="ctr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B2D2623-5E1C-22C0-E26E-3A316962940E}"/>
              </a:ext>
            </a:extLst>
          </p:cNvPr>
          <p:cNvSpPr/>
          <p:nvPr/>
        </p:nvSpPr>
        <p:spPr>
          <a:xfrm>
            <a:off x="1059722" y="1508623"/>
            <a:ext cx="3937603" cy="178671"/>
          </a:xfrm>
          <a:prstGeom prst="rect">
            <a:avLst/>
          </a:prstGeom>
          <a:solidFill>
            <a:srgbClr val="ED7D31">
              <a:lumMod val="75000"/>
            </a:srgbClr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6D6CD0D-C598-42EF-4DE5-A1FE1B9D38D7}"/>
              </a:ext>
            </a:extLst>
          </p:cNvPr>
          <p:cNvSpPr/>
          <p:nvPr/>
        </p:nvSpPr>
        <p:spPr>
          <a:xfrm>
            <a:off x="1059722" y="2480026"/>
            <a:ext cx="3937603" cy="948974"/>
          </a:xfrm>
          <a:prstGeom prst="rect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>
            <a:reflection blurRad="6350" stA="52000" endA="300" endPos="35000" dir="5400000" sy="-100000" algn="bl" rotWithShape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D94BA74-22EC-7409-8F45-C1D1E6EAC1C1}"/>
              </a:ext>
            </a:extLst>
          </p:cNvPr>
          <p:cNvSpPr txBox="1"/>
          <p:nvPr/>
        </p:nvSpPr>
        <p:spPr>
          <a:xfrm>
            <a:off x="1599969" y="2620730"/>
            <a:ext cx="28571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Si(100)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910E54E-B9D0-9D1F-9DE7-7383CBA36813}"/>
              </a:ext>
            </a:extLst>
          </p:cNvPr>
          <p:cNvSpPr txBox="1"/>
          <p:nvPr/>
        </p:nvSpPr>
        <p:spPr>
          <a:xfrm>
            <a:off x="1444820" y="1752830"/>
            <a:ext cx="31674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3C-SiC(100)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98BE830-FBE4-96AF-07AC-99733B56C598}"/>
              </a:ext>
            </a:extLst>
          </p:cNvPr>
          <p:cNvSpPr txBox="1"/>
          <p:nvPr/>
        </p:nvSpPr>
        <p:spPr>
          <a:xfrm>
            <a:off x="231037" y="1944943"/>
            <a:ext cx="16372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1.3 um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1CA2B87-3ABB-7AEC-E2B8-F0A0C5F52FF1}"/>
              </a:ext>
            </a:extLst>
          </p:cNvPr>
          <p:cNvSpPr txBox="1"/>
          <p:nvPr/>
        </p:nvSpPr>
        <p:spPr>
          <a:xfrm>
            <a:off x="0" y="2819235"/>
            <a:ext cx="16372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~0.5 mm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F4DC4B5-A29F-988A-6D49-A2CA36614FF5}"/>
              </a:ext>
            </a:extLst>
          </p:cNvPr>
          <p:cNvSpPr txBox="1"/>
          <p:nvPr/>
        </p:nvSpPr>
        <p:spPr>
          <a:xfrm>
            <a:off x="1997765" y="1137301"/>
            <a:ext cx="27073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Cs</a:t>
            </a:r>
            <a:r>
              <a:rPr kumimoji="0" lang="en-US" sz="16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3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Sb: 10-30 nm thick 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75DC1DE4-7733-62FE-E922-465E9BC007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1600" y="6629400"/>
            <a:ext cx="2641600" cy="228600"/>
          </a:xfrm>
        </p:spPr>
        <p:txBody>
          <a:bodyPr/>
          <a:lstStyle/>
          <a:p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10/03/2023</a:t>
            </a:r>
          </a:p>
        </p:txBody>
      </p:sp>
    </p:spTree>
    <p:extLst>
      <p:ext uri="{BB962C8B-B14F-4D97-AF65-F5344CB8AC3E}">
        <p14:creationId xmlns:p14="http://schemas.microsoft.com/office/powerpoint/2010/main" val="40347082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B6D6CD0D-C598-42EF-4DE5-A1FE1B9D38D7}"/>
              </a:ext>
            </a:extLst>
          </p:cNvPr>
          <p:cNvSpPr/>
          <p:nvPr/>
        </p:nvSpPr>
        <p:spPr>
          <a:xfrm>
            <a:off x="1059722" y="2480026"/>
            <a:ext cx="3937603" cy="948974"/>
          </a:xfrm>
          <a:prstGeom prst="rect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>
            <a:reflection blurRad="6350" stA="52000" endA="300" endPos="35000" dir="5400000" sy="-100000" algn="bl" rotWithShape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6D4898AB-BCBE-D3D5-A3A7-171BEEC0C00C}"/>
              </a:ext>
            </a:extLst>
          </p:cNvPr>
          <p:cNvSpPr/>
          <p:nvPr/>
        </p:nvSpPr>
        <p:spPr>
          <a:xfrm rot="3153466">
            <a:off x="1948608" y="2829245"/>
            <a:ext cx="978656" cy="159400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7774EAC-A549-4572-9C5F-2F9B1B3E0C0D}"/>
              </a:ext>
            </a:extLst>
          </p:cNvPr>
          <p:cNvSpPr/>
          <p:nvPr/>
        </p:nvSpPr>
        <p:spPr>
          <a:xfrm>
            <a:off x="1061689" y="1675432"/>
            <a:ext cx="3937602" cy="820132"/>
          </a:xfrm>
          <a:prstGeom prst="rect">
            <a:avLst/>
          </a:prstGeom>
          <a:solidFill>
            <a:srgbClr val="44546A">
              <a:lumMod val="60000"/>
              <a:lumOff val="40000"/>
            </a:srgbClr>
          </a:solidFill>
          <a:ln w="12700" cap="flat" cmpd="sng" algn="ctr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4F9349D7-5DEF-B651-6267-D1CD3EAFE606}"/>
              </a:ext>
            </a:extLst>
          </p:cNvPr>
          <p:cNvSpPr/>
          <p:nvPr/>
        </p:nvSpPr>
        <p:spPr>
          <a:xfrm rot="18235310">
            <a:off x="1967547" y="2024140"/>
            <a:ext cx="808929" cy="166622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F6C4B862-E2EC-8885-F3F3-C9755283948B}"/>
              </a:ext>
            </a:extLst>
          </p:cNvPr>
          <p:cNvSpPr/>
          <p:nvPr/>
        </p:nvSpPr>
        <p:spPr>
          <a:xfrm rot="3153466">
            <a:off x="1973179" y="2870790"/>
            <a:ext cx="978656" cy="159400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6B28C7D-A944-4B54-A50D-696B3BD08F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Helvetica" panose="020B0604020202020204" pitchFamily="34" charset="0"/>
                <a:cs typeface="Helvetica" panose="020B0604020202020204" pitchFamily="34" charset="0"/>
              </a:rPr>
              <a:t>Optical interference in the cathode substrate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7870B20-15AC-4E03-5765-4F92755FF8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1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1CBE81-14BD-7343-B359-01BCBA3179F9}" type="slidenum">
              <a:rPr kumimoji="0" lang="en-US" sz="1199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60917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199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595FAC0-134C-65AB-F1BC-1DC6F67C2203}"/>
              </a:ext>
            </a:extLst>
          </p:cNvPr>
          <p:cNvSpPr/>
          <p:nvPr/>
        </p:nvSpPr>
        <p:spPr>
          <a:xfrm>
            <a:off x="10925666" y="75414"/>
            <a:ext cx="1164734" cy="6573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EFFF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C513DD6-6D07-5298-4730-8612C4787E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75999" y="41268"/>
            <a:ext cx="725654" cy="725654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6B2D2623-5E1C-22C0-E26E-3A316962940E}"/>
              </a:ext>
            </a:extLst>
          </p:cNvPr>
          <p:cNvSpPr/>
          <p:nvPr/>
        </p:nvSpPr>
        <p:spPr>
          <a:xfrm>
            <a:off x="1059722" y="1508623"/>
            <a:ext cx="3937603" cy="178671"/>
          </a:xfrm>
          <a:prstGeom prst="rect">
            <a:avLst/>
          </a:prstGeom>
          <a:solidFill>
            <a:srgbClr val="ED7D31">
              <a:lumMod val="75000"/>
            </a:srgbClr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D94BA74-22EC-7409-8F45-C1D1E6EAC1C1}"/>
              </a:ext>
            </a:extLst>
          </p:cNvPr>
          <p:cNvSpPr txBox="1"/>
          <p:nvPr/>
        </p:nvSpPr>
        <p:spPr>
          <a:xfrm>
            <a:off x="1599969" y="2620730"/>
            <a:ext cx="28571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Si(100)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910E54E-B9D0-9D1F-9DE7-7383CBA36813}"/>
              </a:ext>
            </a:extLst>
          </p:cNvPr>
          <p:cNvSpPr txBox="1"/>
          <p:nvPr/>
        </p:nvSpPr>
        <p:spPr>
          <a:xfrm>
            <a:off x="1444820" y="1752830"/>
            <a:ext cx="31674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3C-SiC(100)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98BE830-FBE4-96AF-07AC-99733B56C598}"/>
              </a:ext>
            </a:extLst>
          </p:cNvPr>
          <p:cNvSpPr txBox="1"/>
          <p:nvPr/>
        </p:nvSpPr>
        <p:spPr>
          <a:xfrm>
            <a:off x="231037" y="1944943"/>
            <a:ext cx="16372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1.3 um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1CA2B87-3ABB-7AEC-E2B8-F0A0C5F52FF1}"/>
              </a:ext>
            </a:extLst>
          </p:cNvPr>
          <p:cNvSpPr txBox="1"/>
          <p:nvPr/>
        </p:nvSpPr>
        <p:spPr>
          <a:xfrm>
            <a:off x="0" y="2819235"/>
            <a:ext cx="16372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~0.5 mm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F4DC4B5-A29F-988A-6D49-A2CA36614FF5}"/>
              </a:ext>
            </a:extLst>
          </p:cNvPr>
          <p:cNvSpPr txBox="1"/>
          <p:nvPr/>
        </p:nvSpPr>
        <p:spPr>
          <a:xfrm>
            <a:off x="1997765" y="1137301"/>
            <a:ext cx="27073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Cs</a:t>
            </a:r>
            <a:r>
              <a:rPr kumimoji="0" lang="en-US" sz="16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3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Sb: 10-30 nm thick 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75DC1DE4-7733-62FE-E922-465E9BC007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1600" y="6629400"/>
            <a:ext cx="2641600" cy="228600"/>
          </a:xfrm>
        </p:spPr>
        <p:txBody>
          <a:bodyPr/>
          <a:lstStyle/>
          <a:p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10/03/2023</a:t>
            </a: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91D6D630-CFA2-58B5-7545-B614B3E75D36}"/>
              </a:ext>
            </a:extLst>
          </p:cNvPr>
          <p:cNvSpPr/>
          <p:nvPr/>
        </p:nvSpPr>
        <p:spPr>
          <a:xfrm rot="18399421">
            <a:off x="1496798" y="1269852"/>
            <a:ext cx="708589" cy="166578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CB8216BE-B051-C157-230C-AD2BD17BFC99}"/>
              </a:ext>
            </a:extLst>
          </p:cNvPr>
          <p:cNvSpPr/>
          <p:nvPr/>
        </p:nvSpPr>
        <p:spPr>
          <a:xfrm rot="18400597">
            <a:off x="1299729" y="1129232"/>
            <a:ext cx="669544" cy="151594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73E6E831-7E3C-5C1E-910D-8009E39EA315}"/>
              </a:ext>
            </a:extLst>
          </p:cNvPr>
          <p:cNvSpPr/>
          <p:nvPr/>
        </p:nvSpPr>
        <p:spPr>
          <a:xfrm rot="3153466">
            <a:off x="767191" y="1119238"/>
            <a:ext cx="741495" cy="145711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042C6BA8-3C5D-7177-5801-41F184652A21}"/>
              </a:ext>
            </a:extLst>
          </p:cNvPr>
          <p:cNvSpPr/>
          <p:nvPr/>
        </p:nvSpPr>
        <p:spPr>
          <a:xfrm rot="3153466">
            <a:off x="1251636" y="1904133"/>
            <a:ext cx="978656" cy="159400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A graph of different colors and numbers&#10;&#10;Description automatically generated">
            <a:extLst>
              <a:ext uri="{FF2B5EF4-FFF2-40B4-BE49-F238E27FC236}">
                <a16:creationId xmlns:a16="http://schemas.microsoft.com/office/drawing/2014/main" id="{72184E16-D680-8BD9-027A-A280784235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0474" y="1412847"/>
            <a:ext cx="6026869" cy="4238504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B01F338B-D917-7184-EF97-2E5F8C88042E}"/>
              </a:ext>
            </a:extLst>
          </p:cNvPr>
          <p:cNvSpPr txBox="1"/>
          <p:nvPr/>
        </p:nvSpPr>
        <p:spPr>
          <a:xfrm>
            <a:off x="276022" y="4690256"/>
            <a:ext cx="50945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Photocathode films are smooth and thin enough to measure effects from interference.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DCD3767-ECE3-26B9-3965-398086AD2125}"/>
              </a:ext>
            </a:extLst>
          </p:cNvPr>
          <p:cNvSpPr txBox="1"/>
          <p:nvPr/>
        </p:nvSpPr>
        <p:spPr>
          <a:xfrm>
            <a:off x="3467946" y="6343689"/>
            <a:ext cx="781593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3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A. Alexander </a:t>
            </a:r>
            <a:r>
              <a:rPr kumimoji="0" lang="en-US" sz="10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et. </a:t>
            </a:r>
            <a:r>
              <a:rPr lang="en-US" sz="1000" b="1" i="1" dirty="0">
                <a:solidFill>
                  <a:srgbClr val="000000"/>
                </a:solidFill>
                <a:latin typeface="Montserrat" panose="00000500000000000000" pitchFamily="2" charset="0"/>
              </a:rPr>
              <a:t>al. </a:t>
            </a: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Enhanced photocathode performance through optimization of film thickness and substrate</a:t>
            </a:r>
          </a:p>
          <a:p>
            <a:pPr marL="0" marR="0" lvl="0" indent="0" algn="l" defTabSz="9143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Journal of Vacuum Science &amp; Technology B </a:t>
            </a: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35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, 022202 (2017); 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AEEF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  <a:hlinkClick r:id="rId5"/>
              </a:rPr>
              <a:t>https://doi.org/10.1116/1.4976527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76078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6B28C7D-A944-4B54-A50D-696B3BD08F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Helvetica" panose="020B0604020202020204" pitchFamily="34" charset="0"/>
                <a:cs typeface="Helvetica" panose="020B0604020202020204" pitchFamily="34" charset="0"/>
              </a:rPr>
              <a:t>Optical interference in the cathode substrate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7870B20-15AC-4E03-5765-4F92755FF8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1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1CBE81-14BD-7343-B359-01BCBA3179F9}" type="slidenum">
              <a:rPr kumimoji="0" lang="en-US" sz="1199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60917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199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595FAC0-134C-65AB-F1BC-1DC6F67C2203}"/>
              </a:ext>
            </a:extLst>
          </p:cNvPr>
          <p:cNvSpPr/>
          <p:nvPr/>
        </p:nvSpPr>
        <p:spPr>
          <a:xfrm>
            <a:off x="10925666" y="75414"/>
            <a:ext cx="1164734" cy="6573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EFFF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C513DD6-6D07-5298-4730-8612C4787E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75999" y="41268"/>
            <a:ext cx="725654" cy="725654"/>
          </a:xfrm>
          <a:prstGeom prst="rect">
            <a:avLst/>
          </a:prstGeom>
        </p:spPr>
      </p:pic>
      <p:pic>
        <p:nvPicPr>
          <p:cNvPr id="9" name="Picture 8" descr="A screenshot of a computer&#10;&#10;Description automatically generated">
            <a:extLst>
              <a:ext uri="{FF2B5EF4-FFF2-40B4-BE49-F238E27FC236}">
                <a16:creationId xmlns:a16="http://schemas.microsoft.com/office/drawing/2014/main" id="{B122D6B2-9E4B-8A69-2D76-131A77A0B1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376" y="1741989"/>
            <a:ext cx="2947284" cy="151401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50AF61D-FF12-C75A-C07A-C4FE4F2A0BEE}"/>
              </a:ext>
            </a:extLst>
          </p:cNvPr>
          <p:cNvSpPr txBox="1"/>
          <p:nvPr/>
        </p:nvSpPr>
        <p:spPr>
          <a:xfrm>
            <a:off x="339557" y="1046050"/>
            <a:ext cx="2632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a.) 1.3 um </a:t>
            </a:r>
            <a:r>
              <a:rPr lang="en-US" dirty="0" err="1"/>
              <a:t>SiC</a:t>
            </a:r>
            <a:r>
              <a:rPr lang="en-US" dirty="0"/>
              <a:t> layer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0A32FC6F-C2D3-834B-F231-C5D8E71710B2}"/>
                  </a:ext>
                </a:extLst>
              </p:cNvPr>
              <p:cNvSpPr txBox="1"/>
              <p:nvPr/>
            </p:nvSpPr>
            <p:spPr>
              <a:xfrm>
                <a:off x="3947587" y="1538567"/>
                <a:ext cx="3980019" cy="4068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𝑃𝐶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𝑘𝑧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̃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𝑃𝑐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𝑘𝑧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0A32FC6F-C2D3-834B-F231-C5D8E71710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7587" y="1538567"/>
                <a:ext cx="3980019" cy="406843"/>
              </a:xfrm>
              <a:prstGeom prst="rect">
                <a:avLst/>
              </a:prstGeom>
              <a:blipFill>
                <a:blip r:embed="rId4"/>
                <a:stretch>
                  <a:fillRect b="-89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C890A662-87A6-0A17-776A-614F4021D784}"/>
              </a:ext>
            </a:extLst>
          </p:cNvPr>
          <p:cNvCxnSpPr>
            <a:cxnSpLocks/>
          </p:cNvCxnSpPr>
          <p:nvPr/>
        </p:nvCxnSpPr>
        <p:spPr>
          <a:xfrm>
            <a:off x="3073092" y="1415382"/>
            <a:ext cx="0" cy="46844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EAA93937-4573-1151-14DE-3FD72F0DB9D2}"/>
              </a:ext>
            </a:extLst>
          </p:cNvPr>
          <p:cNvSpPr txBox="1"/>
          <p:nvPr/>
        </p:nvSpPr>
        <p:spPr>
          <a:xfrm>
            <a:off x="2779446" y="1276882"/>
            <a:ext cx="2982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z`</a:t>
            </a:r>
            <a:endParaRPr lang="en-US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027B3397-862E-E1AD-65F5-D6A644903638}"/>
              </a:ext>
            </a:extLst>
          </p:cNvPr>
          <p:cNvSpPr txBox="1"/>
          <p:nvPr/>
        </p:nvSpPr>
        <p:spPr>
          <a:xfrm>
            <a:off x="4033610" y="1164793"/>
            <a:ext cx="38939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Electric field inside the cathode film 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285FBD5-D67E-3BC4-434A-0A7FEA11D1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1600" y="6629400"/>
            <a:ext cx="2641600" cy="228600"/>
          </a:xfrm>
        </p:spPr>
        <p:txBody>
          <a:bodyPr/>
          <a:lstStyle/>
          <a:p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10/03/2023</a:t>
            </a:r>
          </a:p>
        </p:txBody>
      </p:sp>
    </p:spTree>
    <p:extLst>
      <p:ext uri="{BB962C8B-B14F-4D97-AF65-F5344CB8AC3E}">
        <p14:creationId xmlns:p14="http://schemas.microsoft.com/office/powerpoint/2010/main" val="3355346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6B28C7D-A944-4B54-A50D-696B3BD08F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Helvetica" panose="020B0604020202020204" pitchFamily="34" charset="0"/>
                <a:cs typeface="Helvetica" panose="020B0604020202020204" pitchFamily="34" charset="0"/>
              </a:rPr>
              <a:t>Optical interference in the cathode substrate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595FAC0-134C-65AB-F1BC-1DC6F67C2203}"/>
              </a:ext>
            </a:extLst>
          </p:cNvPr>
          <p:cNvSpPr/>
          <p:nvPr/>
        </p:nvSpPr>
        <p:spPr>
          <a:xfrm>
            <a:off x="10925666" y="75414"/>
            <a:ext cx="1164734" cy="6573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EFFF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C513DD6-6D07-5298-4730-8612C4787E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75999" y="41268"/>
            <a:ext cx="725654" cy="725654"/>
          </a:xfrm>
          <a:prstGeom prst="rect">
            <a:avLst/>
          </a:prstGeom>
        </p:spPr>
      </p:pic>
      <p:pic>
        <p:nvPicPr>
          <p:cNvPr id="9" name="Picture 8" descr="A screenshot of a computer&#10;&#10;Description automatically generated">
            <a:extLst>
              <a:ext uri="{FF2B5EF4-FFF2-40B4-BE49-F238E27FC236}">
                <a16:creationId xmlns:a16="http://schemas.microsoft.com/office/drawing/2014/main" id="{B122D6B2-9E4B-8A69-2D76-131A77A0B1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376" y="1741989"/>
            <a:ext cx="2947284" cy="151401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50AF61D-FF12-C75A-C07A-C4FE4F2A0BEE}"/>
              </a:ext>
            </a:extLst>
          </p:cNvPr>
          <p:cNvSpPr txBox="1"/>
          <p:nvPr/>
        </p:nvSpPr>
        <p:spPr>
          <a:xfrm>
            <a:off x="339557" y="1046050"/>
            <a:ext cx="2632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a.) 1.3 um </a:t>
            </a:r>
            <a:r>
              <a:rPr lang="en-US" dirty="0" err="1"/>
              <a:t>SiC</a:t>
            </a:r>
            <a:r>
              <a:rPr lang="en-US" dirty="0"/>
              <a:t> layer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0A32FC6F-C2D3-834B-F231-C5D8E71710B2}"/>
                  </a:ext>
                </a:extLst>
              </p:cNvPr>
              <p:cNvSpPr txBox="1"/>
              <p:nvPr/>
            </p:nvSpPr>
            <p:spPr>
              <a:xfrm>
                <a:off x="3947587" y="1538567"/>
                <a:ext cx="3980019" cy="4068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𝑃𝐶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𝑘𝑧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̃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𝑃𝑐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𝑘𝑧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0A32FC6F-C2D3-834B-F231-C5D8E71710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7587" y="1538567"/>
                <a:ext cx="3980019" cy="406843"/>
              </a:xfrm>
              <a:prstGeom prst="rect">
                <a:avLst/>
              </a:prstGeom>
              <a:blipFill>
                <a:blip r:embed="rId4"/>
                <a:stretch>
                  <a:fillRect b="-89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C890A662-87A6-0A17-776A-614F4021D784}"/>
              </a:ext>
            </a:extLst>
          </p:cNvPr>
          <p:cNvCxnSpPr>
            <a:cxnSpLocks/>
          </p:cNvCxnSpPr>
          <p:nvPr/>
        </p:nvCxnSpPr>
        <p:spPr>
          <a:xfrm>
            <a:off x="3073092" y="1415382"/>
            <a:ext cx="0" cy="46844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EAA93937-4573-1151-14DE-3FD72F0DB9D2}"/>
              </a:ext>
            </a:extLst>
          </p:cNvPr>
          <p:cNvSpPr txBox="1"/>
          <p:nvPr/>
        </p:nvSpPr>
        <p:spPr>
          <a:xfrm>
            <a:off x="2779446" y="1276882"/>
            <a:ext cx="2982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z`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21F2FB79-9E89-5763-FA52-0610DE8C1338}"/>
                  </a:ext>
                </a:extLst>
              </p:cNvPr>
              <p:cNvSpPr txBox="1"/>
              <p:nvPr/>
            </p:nvSpPr>
            <p:spPr>
              <a:xfrm>
                <a:off x="4978356" y="2425138"/>
                <a:ext cx="1544525" cy="5186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21F2FB79-9E89-5763-FA52-0610DE8C13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8356" y="2425138"/>
                <a:ext cx="1544525" cy="51860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TextBox 45">
            <a:extLst>
              <a:ext uri="{FF2B5EF4-FFF2-40B4-BE49-F238E27FC236}">
                <a16:creationId xmlns:a16="http://schemas.microsoft.com/office/drawing/2014/main" id="{027B3397-862E-E1AD-65F5-D6A644903638}"/>
              </a:ext>
            </a:extLst>
          </p:cNvPr>
          <p:cNvSpPr txBox="1"/>
          <p:nvPr/>
        </p:nvSpPr>
        <p:spPr>
          <a:xfrm>
            <a:off x="4033610" y="1164793"/>
            <a:ext cx="38939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Electric field inside the cathode film 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B011CA8F-1F96-1045-1719-6E55C506A31F}"/>
              </a:ext>
            </a:extLst>
          </p:cNvPr>
          <p:cNvSpPr txBox="1"/>
          <p:nvPr/>
        </p:nvSpPr>
        <p:spPr>
          <a:xfrm>
            <a:off x="4205421" y="2020442"/>
            <a:ext cx="34179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Calculate the Poynting vector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BE8C457B-1B87-40FF-1811-AFA2F5313AB2}"/>
              </a:ext>
            </a:extLst>
          </p:cNvPr>
          <p:cNvSpPr txBox="1"/>
          <p:nvPr/>
        </p:nvSpPr>
        <p:spPr>
          <a:xfrm>
            <a:off x="8090130" y="1148856"/>
            <a:ext cx="34179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u="sng" dirty="0"/>
              <a:t>Laser power absorbed in film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ED1EF9F-6941-5E6A-05CC-4182B8D9295B}"/>
                  </a:ext>
                </a:extLst>
              </p:cNvPr>
              <p:cNvSpPr txBox="1"/>
              <p:nvPr/>
            </p:nvSpPr>
            <p:spPr>
              <a:xfrm>
                <a:off x="8853367" y="1576269"/>
                <a:ext cx="2098844" cy="5275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𝑎𝑏𝑠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𝑅𝑒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))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𝑑𝑧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ED1EF9F-6941-5E6A-05CC-4182B8D929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53367" y="1576269"/>
                <a:ext cx="2098844" cy="52758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EE5683D-DC4E-495A-57F3-930BBD7820EE}"/>
                  </a:ext>
                </a:extLst>
              </p:cNvPr>
              <p:cNvSpPr txBox="1"/>
              <p:nvPr/>
            </p:nvSpPr>
            <p:spPr>
              <a:xfrm>
                <a:off x="9031915" y="2206801"/>
                <a:ext cx="1955856" cy="5866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𝑎𝑏𝑠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𝑖𝑛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EE5683D-DC4E-495A-57F3-930BBD7820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31915" y="2206801"/>
                <a:ext cx="1955856" cy="58669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9C2D6097-F1BA-BA41-DBBB-F9CC505CCE3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1600" y="6629400"/>
            <a:ext cx="2641600" cy="228600"/>
          </a:xfrm>
        </p:spPr>
        <p:txBody>
          <a:bodyPr/>
          <a:lstStyle/>
          <a:p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10/03/2023</a:t>
            </a:r>
          </a:p>
        </p:txBody>
      </p:sp>
    </p:spTree>
    <p:extLst>
      <p:ext uri="{BB962C8B-B14F-4D97-AF65-F5344CB8AC3E}">
        <p14:creationId xmlns:p14="http://schemas.microsoft.com/office/powerpoint/2010/main" val="37815472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028A0891-7A63-AEF8-6A24-787D7D6F0B22}"/>
              </a:ext>
            </a:extLst>
          </p:cNvPr>
          <p:cNvSpPr/>
          <p:nvPr/>
        </p:nvSpPr>
        <p:spPr>
          <a:xfrm>
            <a:off x="3728741" y="6029219"/>
            <a:ext cx="7663937" cy="75336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6B28C7D-A944-4B54-A50D-696B3BD08F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Helvetica" panose="020B0604020202020204" pitchFamily="34" charset="0"/>
                <a:cs typeface="Helvetica" panose="020B0604020202020204" pitchFamily="34" charset="0"/>
              </a:rPr>
              <a:t>Optical interference in the cathode substrate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7870B20-15AC-4E03-5765-4F92755FF8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1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1CBE81-14BD-7343-B359-01BCBA3179F9}" type="slidenum">
              <a:rPr kumimoji="0" lang="en-US" sz="1199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60917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199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595FAC0-134C-65AB-F1BC-1DC6F67C2203}"/>
              </a:ext>
            </a:extLst>
          </p:cNvPr>
          <p:cNvSpPr/>
          <p:nvPr/>
        </p:nvSpPr>
        <p:spPr>
          <a:xfrm>
            <a:off x="10925666" y="75414"/>
            <a:ext cx="1164734" cy="6573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EFFF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C513DD6-6D07-5298-4730-8612C4787E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75999" y="41268"/>
            <a:ext cx="725654" cy="725654"/>
          </a:xfrm>
          <a:prstGeom prst="rect">
            <a:avLst/>
          </a:prstGeom>
        </p:spPr>
      </p:pic>
      <p:pic>
        <p:nvPicPr>
          <p:cNvPr id="9" name="Picture 8" descr="A screenshot of a computer&#10;&#10;Description automatically generated">
            <a:extLst>
              <a:ext uri="{FF2B5EF4-FFF2-40B4-BE49-F238E27FC236}">
                <a16:creationId xmlns:a16="http://schemas.microsoft.com/office/drawing/2014/main" id="{B122D6B2-9E4B-8A69-2D76-131A77A0B1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376" y="1741989"/>
            <a:ext cx="2947284" cy="151401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50AF61D-FF12-C75A-C07A-C4FE4F2A0BEE}"/>
              </a:ext>
            </a:extLst>
          </p:cNvPr>
          <p:cNvSpPr txBox="1"/>
          <p:nvPr/>
        </p:nvSpPr>
        <p:spPr>
          <a:xfrm>
            <a:off x="339557" y="1046050"/>
            <a:ext cx="2632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a.) 1.3 um </a:t>
            </a:r>
            <a:r>
              <a:rPr lang="en-US" dirty="0" err="1"/>
              <a:t>SiC</a:t>
            </a:r>
            <a:r>
              <a:rPr lang="en-US" dirty="0"/>
              <a:t> layer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0A32FC6F-C2D3-834B-F231-C5D8E71710B2}"/>
                  </a:ext>
                </a:extLst>
              </p:cNvPr>
              <p:cNvSpPr txBox="1"/>
              <p:nvPr/>
            </p:nvSpPr>
            <p:spPr>
              <a:xfrm>
                <a:off x="3947587" y="1538567"/>
                <a:ext cx="3980019" cy="4068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𝑃𝐶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𝑘𝑧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̃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𝑃𝑐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𝑘𝑧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0A32FC6F-C2D3-834B-F231-C5D8E71710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7587" y="1538567"/>
                <a:ext cx="3980019" cy="406843"/>
              </a:xfrm>
              <a:prstGeom prst="rect">
                <a:avLst/>
              </a:prstGeom>
              <a:blipFill>
                <a:blip r:embed="rId5"/>
                <a:stretch>
                  <a:fillRect b="-89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C890A662-87A6-0A17-776A-614F4021D784}"/>
              </a:ext>
            </a:extLst>
          </p:cNvPr>
          <p:cNvCxnSpPr>
            <a:cxnSpLocks/>
          </p:cNvCxnSpPr>
          <p:nvPr/>
        </p:nvCxnSpPr>
        <p:spPr>
          <a:xfrm>
            <a:off x="3073092" y="1415382"/>
            <a:ext cx="0" cy="46844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EAA93937-4573-1151-14DE-3FD72F0DB9D2}"/>
              </a:ext>
            </a:extLst>
          </p:cNvPr>
          <p:cNvSpPr txBox="1"/>
          <p:nvPr/>
        </p:nvSpPr>
        <p:spPr>
          <a:xfrm>
            <a:off x="2779446" y="1276882"/>
            <a:ext cx="2982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z`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21F2FB79-9E89-5763-FA52-0610DE8C1338}"/>
                  </a:ext>
                </a:extLst>
              </p:cNvPr>
              <p:cNvSpPr txBox="1"/>
              <p:nvPr/>
            </p:nvSpPr>
            <p:spPr>
              <a:xfrm>
                <a:off x="4978356" y="2425138"/>
                <a:ext cx="1544525" cy="5186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21F2FB79-9E89-5763-FA52-0610DE8C13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8356" y="2425138"/>
                <a:ext cx="1544525" cy="51860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19CB1D08-5C42-C2DC-2C77-E081B7FD4790}"/>
                  </a:ext>
                </a:extLst>
              </p:cNvPr>
              <p:cNvSpPr txBox="1"/>
              <p:nvPr/>
            </p:nvSpPr>
            <p:spPr>
              <a:xfrm>
                <a:off x="2423986" y="4031279"/>
                <a:ext cx="8412903" cy="67710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𝑄𝐸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h𝑐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den>
                              </m:f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𝑣𝑎𝑐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nary>
                        <m:nary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sup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𝜆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𝑒𝑠𝑐</m:t>
                                      </m:r>
                                    </m:sub>
                                  </m:sSub>
                                </m:den>
                              </m:f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𝑑𝑧</m:t>
                          </m:r>
                        </m:e>
                      </m:nary>
                    </m:oMath>
                  </m:oMathPara>
                </a14:m>
                <a:br>
                  <a:rPr lang="en-US" b="0" dirty="0"/>
                </a:br>
                <a:endParaRPr lang="en-US" dirty="0"/>
              </a:p>
            </p:txBody>
          </p:sp>
        </mc:Choice>
        <mc:Fallback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19CB1D08-5C42-C2DC-2C77-E081B7FD47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3986" y="4031279"/>
                <a:ext cx="8412903" cy="67710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TextBox 45">
            <a:extLst>
              <a:ext uri="{FF2B5EF4-FFF2-40B4-BE49-F238E27FC236}">
                <a16:creationId xmlns:a16="http://schemas.microsoft.com/office/drawing/2014/main" id="{027B3397-862E-E1AD-65F5-D6A644903638}"/>
              </a:ext>
            </a:extLst>
          </p:cNvPr>
          <p:cNvSpPr txBox="1"/>
          <p:nvPr/>
        </p:nvSpPr>
        <p:spPr>
          <a:xfrm>
            <a:off x="4033610" y="1164793"/>
            <a:ext cx="38939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Electric field inside the cathode film 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B011CA8F-1F96-1045-1719-6E55C506A31F}"/>
              </a:ext>
            </a:extLst>
          </p:cNvPr>
          <p:cNvSpPr txBox="1"/>
          <p:nvPr/>
        </p:nvSpPr>
        <p:spPr>
          <a:xfrm>
            <a:off x="4205421" y="2020442"/>
            <a:ext cx="34179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Calculate the Poynting vector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BE8C457B-1B87-40FF-1811-AFA2F5313AB2}"/>
              </a:ext>
            </a:extLst>
          </p:cNvPr>
          <p:cNvSpPr txBox="1"/>
          <p:nvPr/>
        </p:nvSpPr>
        <p:spPr>
          <a:xfrm>
            <a:off x="8090130" y="1148856"/>
            <a:ext cx="34179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u="sng" dirty="0"/>
              <a:t>Laser power absorbed in film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701D3E0-CF5D-6059-32D1-F2B01BF6D6D6}"/>
                  </a:ext>
                </a:extLst>
              </p:cNvPr>
              <p:cNvSpPr txBox="1"/>
              <p:nvPr/>
            </p:nvSpPr>
            <p:spPr>
              <a:xfrm>
                <a:off x="3219583" y="5552143"/>
                <a:ext cx="856104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/>
                  <a:t>Where N is a pre-factor,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sz="1400" dirty="0"/>
                  <a:t> is the cathode thickness,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𝑣𝑎𝑐</m:t>
                        </m:r>
                      </m:sub>
                    </m:sSub>
                  </m:oMath>
                </a14:m>
                <a:r>
                  <a:rPr lang="en-US" sz="1400" dirty="0"/>
                  <a:t> is the vacuum energy,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𝑒𝑠𝑐</m:t>
                        </m:r>
                      </m:sub>
                    </m:sSub>
                  </m:oMath>
                </a14:m>
                <a:r>
                  <a:rPr lang="en-US" sz="1400" dirty="0"/>
                  <a:t> is the escape depth of the electron. </a:t>
                </a: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701D3E0-CF5D-6059-32D1-F2B01BF6D6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9583" y="5552143"/>
                <a:ext cx="8561049" cy="523220"/>
              </a:xfrm>
              <a:prstGeom prst="rect">
                <a:avLst/>
              </a:prstGeom>
              <a:blipFill>
                <a:blip r:embed="rId8"/>
                <a:stretch>
                  <a:fillRect l="-214" t="-2326" b="-104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ight Brace 18">
            <a:extLst>
              <a:ext uri="{FF2B5EF4-FFF2-40B4-BE49-F238E27FC236}">
                <a16:creationId xmlns:a16="http://schemas.microsoft.com/office/drawing/2014/main" id="{917A047E-45F3-11BF-D866-7D6CBDE73170}"/>
              </a:ext>
            </a:extLst>
          </p:cNvPr>
          <p:cNvSpPr/>
          <p:nvPr/>
        </p:nvSpPr>
        <p:spPr>
          <a:xfrm rot="16200000" flipH="1">
            <a:off x="7505752" y="4489015"/>
            <a:ext cx="261916" cy="581793"/>
          </a:xfrm>
          <a:prstGeom prst="righ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Brace 19">
            <a:extLst>
              <a:ext uri="{FF2B5EF4-FFF2-40B4-BE49-F238E27FC236}">
                <a16:creationId xmlns:a16="http://schemas.microsoft.com/office/drawing/2014/main" id="{AF385562-8BF0-64C8-CCE6-E8ABBF65C13D}"/>
              </a:ext>
            </a:extLst>
          </p:cNvPr>
          <p:cNvSpPr/>
          <p:nvPr/>
        </p:nvSpPr>
        <p:spPr>
          <a:xfrm rot="16200000">
            <a:off x="8046747" y="3829978"/>
            <a:ext cx="349362" cy="410092"/>
          </a:xfrm>
          <a:prstGeom prst="righ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Brace 20">
            <a:extLst>
              <a:ext uri="{FF2B5EF4-FFF2-40B4-BE49-F238E27FC236}">
                <a16:creationId xmlns:a16="http://schemas.microsoft.com/office/drawing/2014/main" id="{3B766EB3-DEE4-565E-0FE5-D9D5114C180D}"/>
              </a:ext>
            </a:extLst>
          </p:cNvPr>
          <p:cNvSpPr/>
          <p:nvPr/>
        </p:nvSpPr>
        <p:spPr>
          <a:xfrm rot="16200000">
            <a:off x="6079723" y="3220934"/>
            <a:ext cx="353662" cy="1342394"/>
          </a:xfrm>
          <a:prstGeom prst="righ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F1E7E6F-4EB4-F3C7-26A5-2F0046B8C113}"/>
              </a:ext>
            </a:extLst>
          </p:cNvPr>
          <p:cNvSpPr txBox="1"/>
          <p:nvPr/>
        </p:nvSpPr>
        <p:spPr>
          <a:xfrm>
            <a:off x="8016382" y="3207517"/>
            <a:ext cx="32877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Profile of photon absorption into material.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7C46491-07C2-06A8-417A-3BB2384B732E}"/>
              </a:ext>
            </a:extLst>
          </p:cNvPr>
          <p:cNvSpPr txBox="1"/>
          <p:nvPr/>
        </p:nvSpPr>
        <p:spPr>
          <a:xfrm>
            <a:off x="6324349" y="4958565"/>
            <a:ext cx="32065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Probability of a photoexcited electron escaping material.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3D22B8F-5E5A-C93F-7BC1-C544BF8A7ED0}"/>
              </a:ext>
            </a:extLst>
          </p:cNvPr>
          <p:cNvSpPr txBox="1"/>
          <p:nvPr/>
        </p:nvSpPr>
        <p:spPr>
          <a:xfrm>
            <a:off x="3169276" y="3197808"/>
            <a:ext cx="49208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Consider photoelectrons with energy greater than the </a:t>
            </a:r>
            <a:r>
              <a:rPr lang="en-US" dirty="0" err="1"/>
              <a:t>workfunction</a:t>
            </a:r>
            <a:r>
              <a:rPr lang="en-US" dirty="0"/>
              <a:t>. [2]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9C9362A-EFBD-34C3-9479-C7481512BD44}"/>
                  </a:ext>
                </a:extLst>
              </p:cNvPr>
              <p:cNvSpPr txBox="1"/>
              <p:nvPr/>
            </p:nvSpPr>
            <p:spPr>
              <a:xfrm>
                <a:off x="8853367" y="1576269"/>
                <a:ext cx="2098844" cy="5275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𝑎𝑏𝑠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𝑅𝑒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))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𝑑𝑧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9C9362A-EFBD-34C3-9479-C7481512BD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53367" y="1576269"/>
                <a:ext cx="2098844" cy="52758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BE70AB1-7A0D-8CB3-5A6D-C65EE0B3D5AF}"/>
                  </a:ext>
                </a:extLst>
              </p:cNvPr>
              <p:cNvSpPr txBox="1"/>
              <p:nvPr/>
            </p:nvSpPr>
            <p:spPr>
              <a:xfrm>
                <a:off x="9031915" y="2206801"/>
                <a:ext cx="1955856" cy="5866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𝑎𝑏𝑠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𝑖𝑛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BE70AB1-7A0D-8CB3-5A6D-C65EE0B3D5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31915" y="2206801"/>
                <a:ext cx="1955856" cy="58669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AC1B5C82-942A-B486-CBAC-238D50038987}"/>
              </a:ext>
            </a:extLst>
          </p:cNvPr>
          <p:cNvSpPr txBox="1"/>
          <p:nvPr/>
        </p:nvSpPr>
        <p:spPr>
          <a:xfrm>
            <a:off x="3740502" y="6383182"/>
            <a:ext cx="81611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50" dirty="0">
                <a:solidFill>
                  <a:srgbClr val="555555"/>
                </a:solidFill>
                <a:latin typeface="Proxima Nova"/>
              </a:rPr>
              <a:t>-</a:t>
            </a:r>
            <a:r>
              <a:rPr lang="en-US" sz="1050" b="0" i="0" dirty="0">
                <a:solidFill>
                  <a:srgbClr val="555555"/>
                </a:solidFill>
                <a:effectLst/>
                <a:latin typeface="Proxima Nova"/>
              </a:rPr>
              <a:t> David H. Dowell and John F. </a:t>
            </a:r>
            <a:r>
              <a:rPr lang="en-US" sz="1050" b="0" i="0" dirty="0" err="1">
                <a:solidFill>
                  <a:srgbClr val="555555"/>
                </a:solidFill>
                <a:effectLst/>
                <a:latin typeface="Proxima Nova"/>
              </a:rPr>
              <a:t>Schmerge</a:t>
            </a:r>
            <a:endParaRPr lang="en-US" sz="1050" b="0" i="0" dirty="0">
              <a:solidFill>
                <a:srgbClr val="555555"/>
              </a:solidFill>
              <a:effectLst/>
              <a:latin typeface="Proxima Nova"/>
            </a:endParaRPr>
          </a:p>
          <a:p>
            <a:pPr algn="l"/>
            <a:r>
              <a:rPr lang="en-US" sz="1050" b="0" i="0" dirty="0">
                <a:solidFill>
                  <a:srgbClr val="555555"/>
                </a:solidFill>
                <a:effectLst/>
                <a:latin typeface="Proxima Nova"/>
              </a:rPr>
              <a:t>Phys. Rev. ST Accel. Beams </a:t>
            </a:r>
            <a:r>
              <a:rPr lang="en-US" sz="1050" b="1" i="0" dirty="0">
                <a:solidFill>
                  <a:srgbClr val="555555"/>
                </a:solidFill>
                <a:effectLst/>
                <a:latin typeface="Proxima Nova"/>
              </a:rPr>
              <a:t>12</a:t>
            </a:r>
            <a:r>
              <a:rPr lang="en-US" sz="1050" b="0" i="0" dirty="0">
                <a:solidFill>
                  <a:srgbClr val="555555"/>
                </a:solidFill>
                <a:effectLst/>
                <a:latin typeface="Proxima Nova"/>
              </a:rPr>
              <a:t>, 074201 – Published 27 July 2009; Erratum </a:t>
            </a:r>
            <a:r>
              <a:rPr lang="en-US" sz="1050" b="0" i="0" u="none" strike="noStrike" dirty="0">
                <a:solidFill>
                  <a:srgbClr val="3294D8"/>
                </a:solidFill>
                <a:effectLst/>
                <a:latin typeface="Proxima Nova"/>
                <a:hlinkClick r:id="rId11"/>
              </a:rPr>
              <a:t>Phys. Rev. ST Accel. Beams </a:t>
            </a:r>
            <a:r>
              <a:rPr lang="en-US" sz="1050" b="1" i="0" u="none" strike="noStrike" dirty="0">
                <a:solidFill>
                  <a:srgbClr val="3294D8"/>
                </a:solidFill>
                <a:effectLst/>
                <a:latin typeface="Proxima Nova"/>
                <a:hlinkClick r:id="rId11"/>
              </a:rPr>
              <a:t>12</a:t>
            </a:r>
            <a:r>
              <a:rPr lang="en-US" sz="1050" b="0" i="0" u="none" strike="noStrike" dirty="0">
                <a:solidFill>
                  <a:srgbClr val="3294D8"/>
                </a:solidFill>
                <a:effectLst/>
                <a:latin typeface="Proxima Nova"/>
                <a:hlinkClick r:id="rId11"/>
              </a:rPr>
              <a:t>, 119901 (2009)</a:t>
            </a:r>
            <a:endParaRPr lang="en-US" sz="1050" b="0" i="0" dirty="0">
              <a:solidFill>
                <a:srgbClr val="555555"/>
              </a:solidFill>
              <a:effectLst/>
              <a:latin typeface="Proxima Nova"/>
            </a:endParaRPr>
          </a:p>
          <a:p>
            <a:endParaRPr lang="en-US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B450F237-C2A9-29FC-3DC2-422C07F656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1600" y="6629400"/>
            <a:ext cx="2641600" cy="228600"/>
          </a:xfrm>
        </p:spPr>
        <p:txBody>
          <a:bodyPr/>
          <a:lstStyle/>
          <a:p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10/03/2023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928011A-2D8C-19AE-720A-C90C8D7892DC}"/>
              </a:ext>
            </a:extLst>
          </p:cNvPr>
          <p:cNvSpPr txBox="1"/>
          <p:nvPr/>
        </p:nvSpPr>
        <p:spPr>
          <a:xfrm>
            <a:off x="3728741" y="6029218"/>
            <a:ext cx="781593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3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A. Alexander </a:t>
            </a:r>
            <a:r>
              <a:rPr kumimoji="0" lang="en-US" sz="10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et. </a:t>
            </a:r>
            <a:r>
              <a:rPr lang="en-US" sz="1000" b="1" i="1" dirty="0">
                <a:solidFill>
                  <a:srgbClr val="000000"/>
                </a:solidFill>
                <a:latin typeface="Montserrat" panose="00000500000000000000" pitchFamily="2" charset="0"/>
              </a:rPr>
              <a:t>al. </a:t>
            </a: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Enhanced photocathode performance through optimization of film thickness and substrate</a:t>
            </a:r>
          </a:p>
          <a:p>
            <a:pPr marL="0" marR="0" lvl="0" indent="0" algn="l" defTabSz="9143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Journal of Vacuum Science &amp; Technology B </a:t>
            </a: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35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, 022202 (2017); 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AEEF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  <a:hlinkClick r:id="rId12"/>
              </a:rPr>
              <a:t>https://doi.org/10.1116/1.4976527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98145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92E37977-E0E3-DB8D-D616-19710830A223}"/>
              </a:ext>
            </a:extLst>
          </p:cNvPr>
          <p:cNvSpPr/>
          <p:nvPr/>
        </p:nvSpPr>
        <p:spPr>
          <a:xfrm>
            <a:off x="4525347" y="6220297"/>
            <a:ext cx="5402424" cy="52322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6B28C7D-A944-4B54-A50D-696B3BD08F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Helvetica" panose="020B0604020202020204" pitchFamily="34" charset="0"/>
                <a:cs typeface="Helvetica" panose="020B0604020202020204" pitchFamily="34" charset="0"/>
              </a:rPr>
              <a:t>Optical interference in the cathode substrate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7870B20-15AC-4E03-5765-4F92755FF8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4121" y="6616083"/>
            <a:ext cx="914401" cy="228600"/>
          </a:xfrm>
        </p:spPr>
        <p:txBody>
          <a:bodyPr/>
          <a:lstStyle/>
          <a:p>
            <a:pPr marL="0" marR="0" lvl="0" indent="0" algn="r" defTabSz="6091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1CBE81-14BD-7343-B359-01BCBA3179F9}" type="slidenum">
              <a:rPr kumimoji="0" lang="en-US" sz="1199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60917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199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595FAC0-134C-65AB-F1BC-1DC6F67C2203}"/>
              </a:ext>
            </a:extLst>
          </p:cNvPr>
          <p:cNvSpPr/>
          <p:nvPr/>
        </p:nvSpPr>
        <p:spPr>
          <a:xfrm>
            <a:off x="10925666" y="75414"/>
            <a:ext cx="1164734" cy="6573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EFFF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C513DD6-6D07-5298-4730-8612C4787E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75999" y="41268"/>
            <a:ext cx="725654" cy="725654"/>
          </a:xfrm>
          <a:prstGeom prst="rect">
            <a:avLst/>
          </a:prstGeom>
        </p:spPr>
      </p:pic>
      <p:pic>
        <p:nvPicPr>
          <p:cNvPr id="9" name="Picture 8" descr="A screenshot of a computer&#10;&#10;Description automatically generated">
            <a:extLst>
              <a:ext uri="{FF2B5EF4-FFF2-40B4-BE49-F238E27FC236}">
                <a16:creationId xmlns:a16="http://schemas.microsoft.com/office/drawing/2014/main" id="{B122D6B2-9E4B-8A69-2D76-131A77A0B1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376" y="1741989"/>
            <a:ext cx="2947284" cy="151401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50AF61D-FF12-C75A-C07A-C4FE4F2A0BEE}"/>
              </a:ext>
            </a:extLst>
          </p:cNvPr>
          <p:cNvSpPr txBox="1"/>
          <p:nvPr/>
        </p:nvSpPr>
        <p:spPr>
          <a:xfrm>
            <a:off x="339557" y="1046050"/>
            <a:ext cx="2632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a.) 1.3 um </a:t>
            </a:r>
            <a:r>
              <a:rPr lang="en-US" dirty="0" err="1"/>
              <a:t>SiC</a:t>
            </a:r>
            <a:r>
              <a:rPr lang="en-US" dirty="0"/>
              <a:t> layer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C890A662-87A6-0A17-776A-614F4021D784}"/>
              </a:ext>
            </a:extLst>
          </p:cNvPr>
          <p:cNvCxnSpPr>
            <a:cxnSpLocks/>
          </p:cNvCxnSpPr>
          <p:nvPr/>
        </p:nvCxnSpPr>
        <p:spPr>
          <a:xfrm>
            <a:off x="3073092" y="1415382"/>
            <a:ext cx="0" cy="46844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EAA93937-4573-1151-14DE-3FD72F0DB9D2}"/>
              </a:ext>
            </a:extLst>
          </p:cNvPr>
          <p:cNvSpPr txBox="1"/>
          <p:nvPr/>
        </p:nvSpPr>
        <p:spPr>
          <a:xfrm>
            <a:off x="2779446" y="1276882"/>
            <a:ext cx="2982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z`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701D3E0-CF5D-6059-32D1-F2B01BF6D6D6}"/>
                  </a:ext>
                </a:extLst>
              </p:cNvPr>
              <p:cNvSpPr txBox="1"/>
              <p:nvPr/>
            </p:nvSpPr>
            <p:spPr>
              <a:xfrm>
                <a:off x="3529351" y="3641672"/>
                <a:ext cx="856104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/>
                  <a:t>Where N is a pre-factor,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sz="1400" dirty="0"/>
                  <a:t> is the cathode thickness,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𝑣𝑎𝑐</m:t>
                        </m:r>
                      </m:sub>
                    </m:sSub>
                  </m:oMath>
                </a14:m>
                <a:r>
                  <a:rPr lang="en-US" sz="1400" dirty="0"/>
                  <a:t> is the vacuum energy,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𝑒𝑠𝑐</m:t>
                        </m:r>
                      </m:sub>
                    </m:sSub>
                  </m:oMath>
                </a14:m>
                <a:r>
                  <a:rPr lang="en-US" sz="1400" dirty="0"/>
                  <a:t> is the escape depth of the electron. 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701D3E0-CF5D-6059-32D1-F2B01BF6D6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9351" y="3641672"/>
                <a:ext cx="8561049" cy="523220"/>
              </a:xfrm>
              <a:prstGeom prst="rect">
                <a:avLst/>
              </a:prstGeom>
              <a:blipFill>
                <a:blip r:embed="rId5"/>
                <a:stretch>
                  <a:fillRect l="-214" t="-1163" b="-116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 descr="A graph of a graph of a graph of a graph of a graph of a graph of a graph of a graph of a graph of a graph of a graph of a graph of a graph of&#10;&#10;Description automatically generated">
            <a:extLst>
              <a:ext uri="{FF2B5EF4-FFF2-40B4-BE49-F238E27FC236}">
                <a16:creationId xmlns:a16="http://schemas.microsoft.com/office/drawing/2014/main" id="{B1C8B5CF-B10F-FAD5-21B4-CA0C84A0C62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451" y="3142673"/>
            <a:ext cx="2575296" cy="361866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62C74DE-A357-9520-2331-0CF4463DE7C4}"/>
              </a:ext>
            </a:extLst>
          </p:cNvPr>
          <p:cNvSpPr txBox="1"/>
          <p:nvPr/>
        </p:nvSpPr>
        <p:spPr>
          <a:xfrm>
            <a:off x="3529351" y="4133213"/>
            <a:ext cx="77610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- Index of refraction data for Cs</a:t>
            </a:r>
            <a:r>
              <a:rPr lang="en-US" baseline="-25000" dirty="0"/>
              <a:t>3</a:t>
            </a:r>
            <a:r>
              <a:rPr lang="en-US" dirty="0"/>
              <a:t>Sb obtained from DFT calculations. </a:t>
            </a:r>
          </a:p>
          <a:p>
            <a:endParaRPr lang="en-US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- Optical constants data for Si and </a:t>
            </a:r>
            <a:r>
              <a:rPr lang="en-US" dirty="0" err="1"/>
              <a:t>SiC</a:t>
            </a:r>
            <a:r>
              <a:rPr lang="en-US" dirty="0"/>
              <a:t> obtained from literature sources at </a:t>
            </a:r>
            <a:r>
              <a:rPr lang="en-US" dirty="0">
                <a:hlinkClick r:id="rId7"/>
              </a:rPr>
              <a:t>https://refractiveindex.info/</a:t>
            </a:r>
            <a:r>
              <a:rPr lang="en-US" dirty="0"/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Model could be improved with DFT density of states and detailed quantum mechanical descriptions.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48FC723-E7C4-0014-A9A5-38EFED550A75}"/>
                  </a:ext>
                </a:extLst>
              </p:cNvPr>
              <p:cNvSpPr txBox="1"/>
              <p:nvPr/>
            </p:nvSpPr>
            <p:spPr>
              <a:xfrm>
                <a:off x="2679010" y="2008850"/>
                <a:ext cx="8412903" cy="67710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𝑄𝐸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h𝑐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den>
                              </m:f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𝑣𝑎𝑐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nary>
                        <m:nary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sup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𝜆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𝑒𝑠𝑐</m:t>
                                      </m:r>
                                    </m:sub>
                                  </m:sSub>
                                </m:den>
                              </m:f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𝑑𝑧</m:t>
                          </m:r>
                        </m:e>
                      </m:nary>
                    </m:oMath>
                  </m:oMathPara>
                </a14:m>
                <a:br>
                  <a:rPr lang="en-US" b="0" dirty="0"/>
                </a:br>
                <a:endParaRPr lang="en-US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48FC723-E7C4-0014-A9A5-38EFED550A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9010" y="2008850"/>
                <a:ext cx="8412903" cy="67710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C3701172-3A65-197C-FC14-8E3AC8BB6433}"/>
              </a:ext>
            </a:extLst>
          </p:cNvPr>
          <p:cNvSpPr txBox="1"/>
          <p:nvPr/>
        </p:nvSpPr>
        <p:spPr>
          <a:xfrm>
            <a:off x="8271406" y="1185088"/>
            <a:ext cx="32877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Profile of photon absorption into material.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CFA5705-A30A-0B75-F3AB-04B2BC399A1D}"/>
              </a:ext>
            </a:extLst>
          </p:cNvPr>
          <p:cNvSpPr txBox="1"/>
          <p:nvPr/>
        </p:nvSpPr>
        <p:spPr>
          <a:xfrm>
            <a:off x="6579373" y="2936136"/>
            <a:ext cx="32065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Probability of a photoexcited electron escaping material.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2B19B40-A906-D47E-EB64-C602598DD272}"/>
              </a:ext>
            </a:extLst>
          </p:cNvPr>
          <p:cNvSpPr txBox="1"/>
          <p:nvPr/>
        </p:nvSpPr>
        <p:spPr>
          <a:xfrm>
            <a:off x="3451988" y="1120867"/>
            <a:ext cx="49208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Consider photoelectrons with energy greater than the </a:t>
            </a:r>
            <a:r>
              <a:rPr lang="en-US" dirty="0" err="1"/>
              <a:t>workfunction</a:t>
            </a:r>
            <a:r>
              <a:rPr lang="en-US" dirty="0"/>
              <a:t>. [2] </a:t>
            </a:r>
          </a:p>
        </p:txBody>
      </p:sp>
      <p:sp>
        <p:nvSpPr>
          <p:cNvPr id="27" name="Right Brace 26">
            <a:extLst>
              <a:ext uri="{FF2B5EF4-FFF2-40B4-BE49-F238E27FC236}">
                <a16:creationId xmlns:a16="http://schemas.microsoft.com/office/drawing/2014/main" id="{7FADDC52-E8E0-FD1C-3EEF-ABB672EEF17B}"/>
              </a:ext>
            </a:extLst>
          </p:cNvPr>
          <p:cNvSpPr/>
          <p:nvPr/>
        </p:nvSpPr>
        <p:spPr>
          <a:xfrm rot="16200000" flipH="1">
            <a:off x="7736572" y="2439129"/>
            <a:ext cx="261916" cy="581793"/>
          </a:xfrm>
          <a:prstGeom prst="righ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ight Brace 27">
            <a:extLst>
              <a:ext uri="{FF2B5EF4-FFF2-40B4-BE49-F238E27FC236}">
                <a16:creationId xmlns:a16="http://schemas.microsoft.com/office/drawing/2014/main" id="{50B99132-204A-2C3B-880B-66456F6291C2}"/>
              </a:ext>
            </a:extLst>
          </p:cNvPr>
          <p:cNvSpPr/>
          <p:nvPr/>
        </p:nvSpPr>
        <p:spPr>
          <a:xfrm rot="16200000">
            <a:off x="8277567" y="1780092"/>
            <a:ext cx="349362" cy="410092"/>
          </a:xfrm>
          <a:prstGeom prst="righ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ight Brace 28">
            <a:extLst>
              <a:ext uri="{FF2B5EF4-FFF2-40B4-BE49-F238E27FC236}">
                <a16:creationId xmlns:a16="http://schemas.microsoft.com/office/drawing/2014/main" id="{DD3CC2A4-93CE-7CFB-ACE5-1068CB888078}"/>
              </a:ext>
            </a:extLst>
          </p:cNvPr>
          <p:cNvSpPr/>
          <p:nvPr/>
        </p:nvSpPr>
        <p:spPr>
          <a:xfrm rot="16200000">
            <a:off x="6310543" y="1171048"/>
            <a:ext cx="353662" cy="1342394"/>
          </a:xfrm>
          <a:prstGeom prst="righ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8B90D1CF-7814-D9F0-8753-CDEBA1DD794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1600" y="6629400"/>
            <a:ext cx="2641600" cy="228600"/>
          </a:xfrm>
        </p:spPr>
        <p:txBody>
          <a:bodyPr/>
          <a:lstStyle/>
          <a:p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10/03/2023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75033D1-24AF-7D1D-2BEF-73BB6A0BD8C4}"/>
              </a:ext>
            </a:extLst>
          </p:cNvPr>
          <p:cNvSpPr txBox="1"/>
          <p:nvPr/>
        </p:nvSpPr>
        <p:spPr>
          <a:xfrm>
            <a:off x="4385396" y="6297241"/>
            <a:ext cx="57196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See </a:t>
            </a:r>
            <a:r>
              <a:rPr lang="en-US" dirty="0" err="1">
                <a:solidFill>
                  <a:schemeClr val="bg1"/>
                </a:solidFill>
              </a:rPr>
              <a:t>Dimitre</a:t>
            </a:r>
            <a:r>
              <a:rPr lang="en-US" dirty="0">
                <a:solidFill>
                  <a:schemeClr val="bg1"/>
                </a:solidFill>
              </a:rPr>
              <a:t> Dimitrov talk in Theory session today!</a:t>
            </a:r>
          </a:p>
        </p:txBody>
      </p:sp>
    </p:spTree>
    <p:extLst>
      <p:ext uri="{BB962C8B-B14F-4D97-AF65-F5344CB8AC3E}">
        <p14:creationId xmlns:p14="http://schemas.microsoft.com/office/powerpoint/2010/main" val="17895690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6B28C7D-A944-4B54-A50D-696B3BD08F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Helvetica" panose="020B0604020202020204" pitchFamily="34" charset="0"/>
                <a:cs typeface="Helvetica" panose="020B0604020202020204" pitchFamily="34" charset="0"/>
              </a:rPr>
              <a:t>Optical interference in the cathode substrate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7870B20-15AC-4E03-5765-4F92755FF8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1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1CBE81-14BD-7343-B359-01BCBA3179F9}" type="slidenum">
              <a:rPr kumimoji="0" lang="en-US" sz="1199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60917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199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595FAC0-134C-65AB-F1BC-1DC6F67C2203}"/>
              </a:ext>
            </a:extLst>
          </p:cNvPr>
          <p:cNvSpPr/>
          <p:nvPr/>
        </p:nvSpPr>
        <p:spPr>
          <a:xfrm>
            <a:off x="10925666" y="75414"/>
            <a:ext cx="1164734" cy="6573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EFFF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C513DD6-6D07-5298-4730-8612C4787E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75999" y="41268"/>
            <a:ext cx="725654" cy="725654"/>
          </a:xfrm>
          <a:prstGeom prst="rect">
            <a:avLst/>
          </a:prstGeom>
        </p:spPr>
      </p:pic>
      <p:pic>
        <p:nvPicPr>
          <p:cNvPr id="9" name="Picture 8" descr="A screenshot of a computer&#10;&#10;Description automatically generated">
            <a:extLst>
              <a:ext uri="{FF2B5EF4-FFF2-40B4-BE49-F238E27FC236}">
                <a16:creationId xmlns:a16="http://schemas.microsoft.com/office/drawing/2014/main" id="{B122D6B2-9E4B-8A69-2D76-131A77A0B1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376" y="1741989"/>
            <a:ext cx="2947284" cy="1514016"/>
          </a:xfrm>
          <a:prstGeom prst="rect">
            <a:avLst/>
          </a:prstGeom>
        </p:spPr>
      </p:pic>
      <p:pic>
        <p:nvPicPr>
          <p:cNvPr id="12" name="Picture 11" descr="A screenshot of a computer&#10;&#10;Description automatically generated">
            <a:extLst>
              <a:ext uri="{FF2B5EF4-FFF2-40B4-BE49-F238E27FC236}">
                <a16:creationId xmlns:a16="http://schemas.microsoft.com/office/drawing/2014/main" id="{EC2D7DD5-E38C-91EE-B58D-892E4B5B12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642" y="4685610"/>
            <a:ext cx="2947284" cy="1369957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8CFF36D9-F302-7A0F-D310-4C5DFE32476B}"/>
              </a:ext>
            </a:extLst>
          </p:cNvPr>
          <p:cNvSpPr/>
          <p:nvPr/>
        </p:nvSpPr>
        <p:spPr>
          <a:xfrm flipV="1">
            <a:off x="321246" y="5086476"/>
            <a:ext cx="408373" cy="2616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C4D01A5-4820-C825-DD50-66A2BEBDD09D}"/>
              </a:ext>
            </a:extLst>
          </p:cNvPr>
          <p:cNvSpPr txBox="1"/>
          <p:nvPr/>
        </p:nvSpPr>
        <p:spPr>
          <a:xfrm>
            <a:off x="183642" y="5093136"/>
            <a:ext cx="109195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0.3 um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50AF61D-FF12-C75A-C07A-C4FE4F2A0BEE}"/>
              </a:ext>
            </a:extLst>
          </p:cNvPr>
          <p:cNvSpPr txBox="1"/>
          <p:nvPr/>
        </p:nvSpPr>
        <p:spPr>
          <a:xfrm>
            <a:off x="339557" y="1046050"/>
            <a:ext cx="2632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a.) 1.3 um </a:t>
            </a:r>
            <a:r>
              <a:rPr lang="en-US" dirty="0" err="1"/>
              <a:t>SiC</a:t>
            </a:r>
            <a:r>
              <a:rPr lang="en-US" dirty="0"/>
              <a:t> layer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19F408B-8552-5E01-F9C1-9D157F7018CD}"/>
              </a:ext>
            </a:extLst>
          </p:cNvPr>
          <p:cNvSpPr txBox="1"/>
          <p:nvPr/>
        </p:nvSpPr>
        <p:spPr>
          <a:xfrm>
            <a:off x="339557" y="4017547"/>
            <a:ext cx="2632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b.) 0.3 um </a:t>
            </a:r>
            <a:r>
              <a:rPr lang="en-US" dirty="0" err="1"/>
              <a:t>SiC</a:t>
            </a:r>
            <a:r>
              <a:rPr lang="en-US" dirty="0"/>
              <a:t> layer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C890A662-87A6-0A17-776A-614F4021D784}"/>
              </a:ext>
            </a:extLst>
          </p:cNvPr>
          <p:cNvCxnSpPr>
            <a:cxnSpLocks/>
          </p:cNvCxnSpPr>
          <p:nvPr/>
        </p:nvCxnSpPr>
        <p:spPr>
          <a:xfrm>
            <a:off x="3073092" y="1415382"/>
            <a:ext cx="0" cy="46844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EAA93937-4573-1151-14DE-3FD72F0DB9D2}"/>
              </a:ext>
            </a:extLst>
          </p:cNvPr>
          <p:cNvSpPr txBox="1"/>
          <p:nvPr/>
        </p:nvSpPr>
        <p:spPr>
          <a:xfrm>
            <a:off x="2779446" y="1276882"/>
            <a:ext cx="2982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z`</a:t>
            </a:r>
            <a:endParaRPr lang="en-US" dirty="0"/>
          </a:p>
        </p:txBody>
      </p:sp>
      <p:pic>
        <p:nvPicPr>
          <p:cNvPr id="10" name="Picture 9" descr="A graph of a blue line&#10;&#10;Description automatically generated">
            <a:extLst>
              <a:ext uri="{FF2B5EF4-FFF2-40B4-BE49-F238E27FC236}">
                <a16:creationId xmlns:a16="http://schemas.microsoft.com/office/drawing/2014/main" id="{AD710160-D08C-8DDF-22C0-3E7FB38D788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47" r="5859"/>
          <a:stretch/>
        </p:blipFill>
        <p:spPr>
          <a:xfrm>
            <a:off x="3351691" y="981683"/>
            <a:ext cx="4381933" cy="2886910"/>
          </a:xfrm>
          <a:prstGeom prst="rect">
            <a:avLst/>
          </a:prstGeom>
        </p:spPr>
      </p:pic>
      <p:pic>
        <p:nvPicPr>
          <p:cNvPr id="18" name="Picture 17" descr="A graph of a graph showing a line of a wave&#10;&#10;Description automatically generated with medium confidence">
            <a:extLst>
              <a:ext uri="{FF2B5EF4-FFF2-40B4-BE49-F238E27FC236}">
                <a16:creationId xmlns:a16="http://schemas.microsoft.com/office/drawing/2014/main" id="{8ED5ADAB-193C-4EE9-4EBD-69EC098334C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3" t="4047" r="6080"/>
          <a:stretch/>
        </p:blipFill>
        <p:spPr>
          <a:xfrm>
            <a:off x="3515486" y="3940282"/>
            <a:ext cx="4218138" cy="281560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2F21858-42FB-8945-A49C-B5D5F5E84D3C}"/>
              </a:ext>
            </a:extLst>
          </p:cNvPr>
          <p:cNvSpPr txBox="1"/>
          <p:nvPr/>
        </p:nvSpPr>
        <p:spPr>
          <a:xfrm>
            <a:off x="8304073" y="1273636"/>
            <a:ext cx="332912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/>
              <a:t>Fit results</a:t>
            </a:r>
            <a:r>
              <a:rPr lang="en-US" sz="2000" dirty="0"/>
              <a:t>: </a:t>
            </a:r>
          </a:p>
          <a:p>
            <a:r>
              <a:rPr lang="en-US" sz="2000" dirty="0" err="1"/>
              <a:t>SiC</a:t>
            </a:r>
            <a:r>
              <a:rPr lang="en-US" sz="2000" dirty="0"/>
              <a:t> </a:t>
            </a:r>
            <a:r>
              <a:rPr lang="en-US" sz="2000" dirty="0" err="1"/>
              <a:t>thickess</a:t>
            </a:r>
            <a:r>
              <a:rPr lang="en-US" sz="2000" dirty="0"/>
              <a:t>: 1.58 um. </a:t>
            </a:r>
          </a:p>
          <a:p>
            <a:r>
              <a:rPr lang="en-US" sz="2000" dirty="0"/>
              <a:t>Cs3Sb thickness: 35 nm.</a:t>
            </a:r>
          </a:p>
          <a:p>
            <a:r>
              <a:rPr lang="en-US" sz="2000" dirty="0"/>
              <a:t>e</a:t>
            </a:r>
            <a:r>
              <a:rPr lang="en-US" sz="2000" baseline="30000" dirty="0"/>
              <a:t>-</a:t>
            </a:r>
            <a:r>
              <a:rPr lang="en-US" sz="2000" dirty="0"/>
              <a:t> Escape depth: 60 nm. </a:t>
            </a:r>
          </a:p>
          <a:p>
            <a:r>
              <a:rPr lang="en-US" sz="2000" dirty="0"/>
              <a:t>Vacuum energy: 1.9 eV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7CCE339-1478-CC40-7BC3-20B6CB926C3D}"/>
              </a:ext>
            </a:extLst>
          </p:cNvPr>
          <p:cNvSpPr txBox="1"/>
          <p:nvPr/>
        </p:nvSpPr>
        <p:spPr>
          <a:xfrm>
            <a:off x="8266868" y="4491470"/>
            <a:ext cx="360388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/>
              <a:t>Fit results</a:t>
            </a:r>
            <a:r>
              <a:rPr lang="en-US" sz="2000" dirty="0"/>
              <a:t>: </a:t>
            </a:r>
          </a:p>
          <a:p>
            <a:r>
              <a:rPr lang="en-US" sz="2000" dirty="0" err="1"/>
              <a:t>SiC</a:t>
            </a:r>
            <a:r>
              <a:rPr lang="en-US" sz="2000" dirty="0"/>
              <a:t> </a:t>
            </a:r>
            <a:r>
              <a:rPr lang="en-US" sz="2000" dirty="0" err="1"/>
              <a:t>thickess</a:t>
            </a:r>
            <a:r>
              <a:rPr lang="en-US" sz="2000" dirty="0"/>
              <a:t>: 0.29 um. </a:t>
            </a:r>
          </a:p>
          <a:p>
            <a:r>
              <a:rPr lang="en-US" sz="2000" dirty="0"/>
              <a:t>Cs3Sb thickness: 23 nm.</a:t>
            </a:r>
          </a:p>
          <a:p>
            <a:r>
              <a:rPr lang="en-US" sz="2000" dirty="0"/>
              <a:t>e</a:t>
            </a:r>
            <a:r>
              <a:rPr lang="en-US" sz="2000" baseline="30000" dirty="0"/>
              <a:t>-</a:t>
            </a:r>
            <a:r>
              <a:rPr lang="en-US" sz="2000" dirty="0"/>
              <a:t> Escape depth: 100 nm. </a:t>
            </a:r>
          </a:p>
          <a:p>
            <a:r>
              <a:rPr lang="en-US" sz="2000" dirty="0"/>
              <a:t>Vacuum energy: 1.9 eV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48CB88A-9F29-0304-2A24-F5FED2446A27}"/>
              </a:ext>
            </a:extLst>
          </p:cNvPr>
          <p:cNvSpPr txBox="1"/>
          <p:nvPr/>
        </p:nvSpPr>
        <p:spPr>
          <a:xfrm>
            <a:off x="3515486" y="966237"/>
            <a:ext cx="5149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Helvetica" panose="020B0604020202020204" pitchFamily="34" charset="0"/>
                <a:cs typeface="Helvetica" panose="020B0604020202020204" pitchFamily="34" charset="0"/>
              </a:rPr>
              <a:t>a)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D67A7F8-0DDD-CD88-61E0-0FECD391A7D9}"/>
              </a:ext>
            </a:extLst>
          </p:cNvPr>
          <p:cNvSpPr txBox="1"/>
          <p:nvPr/>
        </p:nvSpPr>
        <p:spPr>
          <a:xfrm>
            <a:off x="3515486" y="3940282"/>
            <a:ext cx="5149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Helvetica" panose="020B0604020202020204" pitchFamily="34" charset="0"/>
                <a:cs typeface="Helvetica" panose="020B0604020202020204" pitchFamily="34" charset="0"/>
              </a:rPr>
              <a:t>b)</a:t>
            </a:r>
          </a:p>
        </p:txBody>
      </p:sp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575C646E-9E3D-A212-EEEA-AA05CE5B2D6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1600" y="6629400"/>
            <a:ext cx="2641600" cy="228600"/>
          </a:xfrm>
        </p:spPr>
        <p:txBody>
          <a:bodyPr/>
          <a:lstStyle/>
          <a:p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10/03/2023</a:t>
            </a:r>
          </a:p>
        </p:txBody>
      </p:sp>
    </p:spTree>
    <p:extLst>
      <p:ext uri="{BB962C8B-B14F-4D97-AF65-F5344CB8AC3E}">
        <p14:creationId xmlns:p14="http://schemas.microsoft.com/office/powerpoint/2010/main" val="35280534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6B28C7D-A944-4B54-A50D-696B3BD08F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Helvetica" panose="020B0604020202020204" pitchFamily="34" charset="0"/>
                <a:cs typeface="Helvetica" panose="020B0604020202020204" pitchFamily="34" charset="0"/>
              </a:rPr>
              <a:t>Outline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7870B20-15AC-4E03-5765-4F92755FF8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1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1CBE81-14BD-7343-B359-01BCBA3179F9}" type="slidenum">
              <a:rPr kumimoji="0" lang="en-US" sz="1199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60917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199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595FAC0-134C-65AB-F1BC-1DC6F67C2203}"/>
              </a:ext>
            </a:extLst>
          </p:cNvPr>
          <p:cNvSpPr/>
          <p:nvPr/>
        </p:nvSpPr>
        <p:spPr>
          <a:xfrm>
            <a:off x="10925666" y="75414"/>
            <a:ext cx="1164734" cy="6573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EFFF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C513DD6-6D07-5298-4730-8612C4787E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75999" y="41268"/>
            <a:ext cx="725654" cy="72565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0D365D7-0A64-7D03-AB6C-D40626492AAB}"/>
              </a:ext>
            </a:extLst>
          </p:cNvPr>
          <p:cNvSpPr txBox="1"/>
          <p:nvPr/>
        </p:nvSpPr>
        <p:spPr>
          <a:xfrm>
            <a:off x="168676" y="1268775"/>
            <a:ext cx="1192172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800" dirty="0">
                <a:latin typeface="Helvetica" panose="020B0604020202020204" pitchFamily="34" charset="0"/>
                <a:cs typeface="Helvetica" panose="020B0604020202020204" pitchFamily="34" charset="0"/>
              </a:rPr>
              <a:t>Motivation for the epitaxial growth of Cs</a:t>
            </a:r>
            <a:r>
              <a:rPr lang="en-US" sz="2800" baseline="-25000" dirty="0">
                <a:latin typeface="Helvetica" panose="020B0604020202020204" pitchFamily="34" charset="0"/>
                <a:cs typeface="Helvetica" panose="020B0604020202020204" pitchFamily="34" charset="0"/>
              </a:rPr>
              <a:t>3</a:t>
            </a:r>
            <a:r>
              <a:rPr lang="en-US" sz="2800" dirty="0">
                <a:latin typeface="Helvetica" panose="020B0604020202020204" pitchFamily="34" charset="0"/>
                <a:cs typeface="Helvetica" panose="020B0604020202020204" pitchFamily="34" charset="0"/>
              </a:rPr>
              <a:t>Sb. </a:t>
            </a:r>
          </a:p>
          <a:p>
            <a:pPr marL="457200" indent="-457200">
              <a:buFont typeface="+mj-lt"/>
              <a:buAutoNum type="arabicPeriod"/>
            </a:pPr>
            <a:endParaRPr lang="en-US" sz="28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800" dirty="0">
                <a:latin typeface="Helvetica" panose="020B0604020202020204" pitchFamily="34" charset="0"/>
                <a:cs typeface="Helvetica" panose="020B0604020202020204" pitchFamily="34" charset="0"/>
              </a:rPr>
              <a:t>Growth of ordered photocathodes using pulsed laser deposition (PLD) and </a:t>
            </a:r>
            <a:r>
              <a:rPr lang="en-US" sz="2800" i="1" dirty="0">
                <a:latin typeface="Helvetica" panose="020B0604020202020204" pitchFamily="34" charset="0"/>
                <a:cs typeface="Helvetica" panose="020B0604020202020204" pitchFamily="34" charset="0"/>
              </a:rPr>
              <a:t>in-operando</a:t>
            </a:r>
            <a:r>
              <a:rPr lang="en-US" sz="2800" dirty="0">
                <a:latin typeface="Helvetica" panose="020B0604020202020204" pitchFamily="34" charset="0"/>
                <a:cs typeface="Helvetica" panose="020B0604020202020204" pitchFamily="34" charset="0"/>
              </a:rPr>
              <a:t> x-ray characterization. </a:t>
            </a:r>
          </a:p>
          <a:p>
            <a:pPr marL="457200" indent="-457200">
              <a:buFont typeface="+mj-lt"/>
              <a:buAutoNum type="arabicPeriod"/>
            </a:pPr>
            <a:endParaRPr lang="en-US" sz="28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800" dirty="0">
                <a:latin typeface="Helvetica" panose="020B0604020202020204" pitchFamily="34" charset="0"/>
                <a:cs typeface="Helvetica" panose="020B0604020202020204" pitchFamily="34" charset="0"/>
              </a:rPr>
              <a:t>Measuring quantum efficiency with optical interference in the photocathode-substrate system. </a:t>
            </a:r>
          </a:p>
          <a:p>
            <a:pPr marL="457200" indent="-457200">
              <a:buFont typeface="+mj-lt"/>
              <a:buAutoNum type="arabicPeriod"/>
            </a:pPr>
            <a:endParaRPr lang="en-US" sz="28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800" dirty="0">
                <a:solidFill>
                  <a:schemeClr val="accent3">
                    <a:lumMod val="60000"/>
                    <a:lumOff val="4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Cs</a:t>
            </a:r>
            <a:r>
              <a:rPr lang="en-US" sz="2800" baseline="-25000" dirty="0">
                <a:solidFill>
                  <a:schemeClr val="accent3">
                    <a:lumMod val="60000"/>
                    <a:lumOff val="4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1</a:t>
            </a:r>
            <a:r>
              <a:rPr lang="en-US" sz="2800" dirty="0">
                <a:solidFill>
                  <a:schemeClr val="accent3">
                    <a:lumMod val="60000"/>
                    <a:lumOff val="4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Sb</a:t>
            </a:r>
            <a:r>
              <a:rPr lang="en-US" sz="2800" baseline="-25000" dirty="0">
                <a:solidFill>
                  <a:schemeClr val="accent3">
                    <a:lumMod val="60000"/>
                    <a:lumOff val="4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1</a:t>
            </a:r>
            <a:r>
              <a:rPr lang="en-US" sz="2800" dirty="0">
                <a:solidFill>
                  <a:schemeClr val="accent3">
                    <a:lumMod val="60000"/>
                    <a:lumOff val="4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: a highly oxygen resistant, visible photocathode.</a:t>
            </a:r>
          </a:p>
          <a:p>
            <a:pPr marL="457200" indent="-457200">
              <a:buFont typeface="+mj-lt"/>
              <a:buAutoNum type="arabicPeriod"/>
            </a:pPr>
            <a:endParaRPr lang="en-US" sz="28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800" dirty="0">
                <a:latin typeface="Helvetica" panose="020B0604020202020204" pitchFamily="34" charset="0"/>
                <a:cs typeface="Helvetica" panose="020B0604020202020204" pitchFamily="34" charset="0"/>
              </a:rPr>
              <a:t>Summary and Conclusions. 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88FA7C1-0E44-4121-65CD-46651A2E133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1600" y="6629400"/>
            <a:ext cx="2641600" cy="228600"/>
          </a:xfrm>
        </p:spPr>
        <p:txBody>
          <a:bodyPr/>
          <a:lstStyle/>
          <a:p>
            <a:r>
              <a:rPr lang="en-US" dirty="0"/>
              <a:t>10/03/2023</a:t>
            </a:r>
          </a:p>
        </p:txBody>
      </p:sp>
    </p:spTree>
    <p:extLst>
      <p:ext uri="{BB962C8B-B14F-4D97-AF65-F5344CB8AC3E}">
        <p14:creationId xmlns:p14="http://schemas.microsoft.com/office/powerpoint/2010/main" val="16095853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0ED4BDB-A76B-080A-912E-7CEAFD97D7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While Cs</a:t>
            </a:r>
            <a:r>
              <a:rPr lang="en-US" baseline="-25000" dirty="0">
                <a:latin typeface="Helvetica" panose="020B0604020202020204" pitchFamily="34" charset="0"/>
                <a:cs typeface="Helvetica" panose="020B0604020202020204" pitchFamily="34" charset="0"/>
              </a:rPr>
              <a:t>1</a:t>
            </a: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Sb</a:t>
            </a:r>
            <a:r>
              <a:rPr lang="en-US" baseline="-25000" dirty="0">
                <a:latin typeface="Helvetica" panose="020B0604020202020204" pitchFamily="34" charset="0"/>
                <a:cs typeface="Helvetica" panose="020B0604020202020204" pitchFamily="34" charset="0"/>
              </a:rPr>
              <a:t>1</a:t>
            </a: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 is not epitaxial with the 3C-SiC substrate, smooth, fiber textured films are readily grown in wide range of substrate temperatures and deposition rates. 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8BECD8C-D54B-8BFD-02D1-AE9A26F55D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An alternate stoichiometry: Cs</a:t>
            </a:r>
            <a:r>
              <a:rPr lang="en-US" baseline="-25000" dirty="0">
                <a:latin typeface="Helvetica" panose="020B0604020202020204" pitchFamily="34" charset="0"/>
                <a:cs typeface="Helvetica" panose="020B0604020202020204" pitchFamily="34" charset="0"/>
              </a:rPr>
              <a:t>1</a:t>
            </a: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Sb</a:t>
            </a:r>
            <a:r>
              <a:rPr lang="en-US" baseline="-25000" dirty="0">
                <a:latin typeface="Helvetica" panose="020B0604020202020204" pitchFamily="34" charset="0"/>
                <a:cs typeface="Helvetica" panose="020B0604020202020204" pitchFamily="34" charset="0"/>
              </a:rPr>
              <a:t>1</a:t>
            </a: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840D53-5166-37C7-F69E-E235FA68E0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10/03/2023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E4BC8F-0752-10F4-75BF-84431570C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18786" y="6629400"/>
            <a:ext cx="914401" cy="228600"/>
          </a:xfrm>
        </p:spPr>
        <p:txBody>
          <a:bodyPr/>
          <a:lstStyle/>
          <a:p>
            <a:fld id="{921CBE81-14BD-7343-B359-01BCBA3179F9}" type="slidenum">
              <a:rPr lang="en-US" smtClean="0">
                <a:latin typeface="Helvetica" panose="020B0604020202020204" pitchFamily="34" charset="0"/>
                <a:cs typeface="Helvetica" panose="020B0604020202020204" pitchFamily="34" charset="0"/>
              </a:rPr>
              <a:t>28</a:t>
            </a:fld>
            <a:endParaRPr lang="en-US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F66F041-9322-1092-308D-811A664E5006}"/>
              </a:ext>
            </a:extLst>
          </p:cNvPr>
          <p:cNvSpPr txBox="1"/>
          <p:nvPr/>
        </p:nvSpPr>
        <p:spPr>
          <a:xfrm>
            <a:off x="252765" y="1931730"/>
            <a:ext cx="46538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Azimuthally independent streaks in RHEED</a:t>
            </a:r>
          </a:p>
          <a:p>
            <a:pPr algn="ctr"/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ctr"/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  fiber-textured surface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42501FA-DEA1-9E11-288D-BECE8BB03319}"/>
              </a:ext>
            </a:extLst>
          </p:cNvPr>
          <p:cNvSpPr txBox="1"/>
          <p:nvPr/>
        </p:nvSpPr>
        <p:spPr>
          <a:xfrm>
            <a:off x="704099" y="5064161"/>
            <a:ext cx="27900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i="1" dirty="0">
                <a:latin typeface="Helvetica" panose="020B0604020202020204" pitchFamily="34" charset="0"/>
                <a:cs typeface="Helvetica" panose="020B0604020202020204" pitchFamily="34" charset="0"/>
              </a:rPr>
              <a:t>Image band pass filtered for contrast</a:t>
            </a:r>
            <a:endParaRPr lang="en-US" sz="1600" i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9" name="Picture 8" descr="Diagram, engineering drawing&#10;&#10;Description automatically generated">
            <a:extLst>
              <a:ext uri="{FF2B5EF4-FFF2-40B4-BE49-F238E27FC236}">
                <a16:creationId xmlns:a16="http://schemas.microsoft.com/office/drawing/2014/main" id="{4F075046-71F8-1E5C-655C-98D8A6BC291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85"/>
          <a:stretch/>
        </p:blipFill>
        <p:spPr>
          <a:xfrm>
            <a:off x="5159418" y="1719680"/>
            <a:ext cx="2484107" cy="2457518"/>
          </a:xfrm>
          <a:prstGeom prst="rect">
            <a:avLst/>
          </a:prstGeom>
        </p:spPr>
      </p:pic>
      <p:sp>
        <p:nvSpPr>
          <p:cNvPr id="10" name="Arrow: Right 9">
            <a:extLst>
              <a:ext uri="{FF2B5EF4-FFF2-40B4-BE49-F238E27FC236}">
                <a16:creationId xmlns:a16="http://schemas.microsoft.com/office/drawing/2014/main" id="{B3B54A67-C492-761F-B153-53DD92A33E1E}"/>
              </a:ext>
            </a:extLst>
          </p:cNvPr>
          <p:cNvSpPr/>
          <p:nvPr/>
        </p:nvSpPr>
        <p:spPr>
          <a:xfrm>
            <a:off x="2446989" y="2315113"/>
            <a:ext cx="592421" cy="156563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242CDEA-04A2-34D9-EAC8-C3D754D2618B}"/>
              </a:ext>
            </a:extLst>
          </p:cNvPr>
          <p:cNvSpPr txBox="1"/>
          <p:nvPr/>
        </p:nvSpPr>
        <p:spPr>
          <a:xfrm>
            <a:off x="8540667" y="1931730"/>
            <a:ext cx="286706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Sample grown at: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Substrate temp: 160 C.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Thickness ~18 nm.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 CsSb samples were grown with both MBE and PLD.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82CF17F-5178-4355-DEF3-11BB850EB4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8902" y="4262781"/>
            <a:ext cx="3808935" cy="245751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193D719-1E7A-E98C-334A-13DF0DD1E386}"/>
              </a:ext>
            </a:extLst>
          </p:cNvPr>
          <p:cNvSpPr txBox="1"/>
          <p:nvPr/>
        </p:nvSpPr>
        <p:spPr>
          <a:xfrm>
            <a:off x="8712630" y="4682568"/>
            <a:ext cx="2695097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Scanning Tunneling Microscopy (STM)</a:t>
            </a:r>
          </a:p>
          <a:p>
            <a:pPr algn="ctr"/>
            <a:r>
              <a:rPr lang="en-US" sz="1400" b="0" i="0" u="none" strike="noStrike" kern="1200" cap="none" spc="0" baseline="0" dirty="0">
                <a:solidFill>
                  <a:srgbClr val="AA1E23"/>
                </a:solidFill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- Surface roughness ~0.6 nm.</a:t>
            </a:r>
          </a:p>
          <a:p>
            <a:pPr algn="ctr"/>
            <a:r>
              <a:rPr lang="en-US" sz="1400" dirty="0">
                <a:solidFill>
                  <a:srgbClr val="AA1E23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-M</a:t>
            </a:r>
            <a:r>
              <a:rPr lang="en-US" sz="1400" b="0" i="0" u="none" strike="noStrike" kern="1200" cap="none" spc="0" baseline="0" dirty="0">
                <a:solidFill>
                  <a:srgbClr val="AA1E23"/>
                </a:solidFill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ultimodal histogram indicates flat steps along surface. </a:t>
            </a:r>
            <a:endParaRPr lang="en-US" sz="14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US" sz="1400" dirty="0">
                <a:latin typeface="Helvetica" panose="020B0604020202020204" pitchFamily="34" charset="0"/>
                <a:cs typeface="Helvetica" panose="020B0604020202020204" pitchFamily="34" charset="0"/>
              </a:rPr>
              <a:t>STM results courtesy of Hines Lab at Cornell. </a:t>
            </a:r>
          </a:p>
        </p:txBody>
      </p:sp>
      <p:pic>
        <p:nvPicPr>
          <p:cNvPr id="15" name="Picture 14" descr="A light shining on a grey surface&#10;&#10;Description automatically generated">
            <a:extLst>
              <a:ext uri="{FF2B5EF4-FFF2-40B4-BE49-F238E27FC236}">
                <a16:creationId xmlns:a16="http://schemas.microsoft.com/office/drawing/2014/main" id="{8DCDF179-267D-5BA9-B097-2B5C70914D2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081" y="3112762"/>
            <a:ext cx="3199815" cy="1579656"/>
          </a:xfrm>
          <a:prstGeom prst="rect">
            <a:avLst/>
          </a:prstGeom>
          <a:scene3d>
            <a:camera prst="isometricOffAxis1Right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123797151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A graph of a graph showing different types of light&#10;&#10;Description automatically generated">
            <a:extLst>
              <a:ext uri="{FF2B5EF4-FFF2-40B4-BE49-F238E27FC236}">
                <a16:creationId xmlns:a16="http://schemas.microsoft.com/office/drawing/2014/main" id="{6692DDC6-9A43-FED5-0CD2-F5729888E6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406" y="2107165"/>
            <a:ext cx="5031588" cy="3897709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78BECD8C-D54B-8BFD-02D1-AE9A26F55D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An alternate stoichiometry: Cs</a:t>
            </a:r>
            <a:r>
              <a:rPr lang="en-US" baseline="-25000" dirty="0">
                <a:latin typeface="Helvetica" panose="020B0604020202020204" pitchFamily="34" charset="0"/>
                <a:cs typeface="Helvetica" panose="020B0604020202020204" pitchFamily="34" charset="0"/>
              </a:rPr>
              <a:t>1</a:t>
            </a: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Sb</a:t>
            </a:r>
            <a:r>
              <a:rPr lang="en-US" baseline="-25000" dirty="0">
                <a:latin typeface="Helvetica" panose="020B0604020202020204" pitchFamily="34" charset="0"/>
                <a:cs typeface="Helvetica" panose="020B0604020202020204" pitchFamily="34" charset="0"/>
              </a:rPr>
              <a:t>1</a:t>
            </a: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840D53-5166-37C7-F69E-E235FA68E0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10/03/2023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E4BC8F-0752-10F4-75BF-84431570C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CBE81-14BD-7343-B359-01BCBA3179F9}" type="slidenum">
              <a:rPr lang="en-US" smtClean="0"/>
              <a:t>29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B4823DA-D273-E10C-3FC3-AB4A4B5586F2}"/>
              </a:ext>
            </a:extLst>
          </p:cNvPr>
          <p:cNvSpPr txBox="1"/>
          <p:nvPr/>
        </p:nvSpPr>
        <p:spPr>
          <a:xfrm>
            <a:off x="288408" y="1199827"/>
            <a:ext cx="49705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A </a:t>
            </a:r>
            <a:r>
              <a:rPr lang="en-US" dirty="0">
                <a:solidFill>
                  <a:srgbClr val="7030A0"/>
                </a:solidFill>
              </a:rPr>
              <a:t>visible</a:t>
            </a:r>
            <a:r>
              <a:rPr lang="en-US" dirty="0"/>
              <a:t> photocathode with threshold near </a:t>
            </a:r>
            <a:r>
              <a:rPr lang="en-US" dirty="0">
                <a:solidFill>
                  <a:srgbClr val="00B050"/>
                </a:solidFill>
              </a:rPr>
              <a:t>570 nm </a:t>
            </a:r>
            <a:r>
              <a:rPr lang="en-US" dirty="0"/>
              <a:t>and percent level QE at </a:t>
            </a:r>
            <a:r>
              <a:rPr lang="en-US" dirty="0">
                <a:solidFill>
                  <a:srgbClr val="7030A0"/>
                </a:solidFill>
              </a:rPr>
              <a:t>400 nm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67421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6B28C7D-A944-4B54-A50D-696B3BD08F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Helvetica" panose="020B0604020202020204" pitchFamily="34" charset="0"/>
                <a:cs typeface="Helvetica" panose="020B0604020202020204" pitchFamily="34" charset="0"/>
              </a:rPr>
              <a:t>Outline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7870B20-15AC-4E03-5765-4F92755FF8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1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1CBE81-14BD-7343-B359-01BCBA3179F9}" type="slidenum">
              <a:rPr kumimoji="0" lang="en-US" sz="1199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60917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199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595FAC0-134C-65AB-F1BC-1DC6F67C2203}"/>
              </a:ext>
            </a:extLst>
          </p:cNvPr>
          <p:cNvSpPr/>
          <p:nvPr/>
        </p:nvSpPr>
        <p:spPr>
          <a:xfrm>
            <a:off x="10925666" y="75414"/>
            <a:ext cx="1164734" cy="6573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EFFF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C513DD6-6D07-5298-4730-8612C4787E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75999" y="41268"/>
            <a:ext cx="725654" cy="72565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0D365D7-0A64-7D03-AB6C-D40626492AAB}"/>
              </a:ext>
            </a:extLst>
          </p:cNvPr>
          <p:cNvSpPr txBox="1"/>
          <p:nvPr/>
        </p:nvSpPr>
        <p:spPr>
          <a:xfrm>
            <a:off x="168676" y="1268775"/>
            <a:ext cx="1192172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800" dirty="0">
                <a:solidFill>
                  <a:schemeClr val="accent3">
                    <a:lumMod val="60000"/>
                    <a:lumOff val="4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Motivation for the epitaxial growth of Cs</a:t>
            </a:r>
            <a:r>
              <a:rPr lang="en-US" sz="2800" baseline="-25000" dirty="0">
                <a:solidFill>
                  <a:schemeClr val="accent3">
                    <a:lumMod val="60000"/>
                    <a:lumOff val="4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3</a:t>
            </a:r>
            <a:r>
              <a:rPr lang="en-US" sz="2800" dirty="0">
                <a:solidFill>
                  <a:schemeClr val="accent3">
                    <a:lumMod val="60000"/>
                    <a:lumOff val="4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Sb. </a:t>
            </a:r>
          </a:p>
          <a:p>
            <a:pPr marL="457200" indent="-457200">
              <a:buFont typeface="+mj-lt"/>
              <a:buAutoNum type="arabicPeriod"/>
            </a:pPr>
            <a:endParaRPr lang="en-US" sz="28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800" dirty="0">
                <a:latin typeface="Helvetica" panose="020B0604020202020204" pitchFamily="34" charset="0"/>
                <a:cs typeface="Helvetica" panose="020B0604020202020204" pitchFamily="34" charset="0"/>
              </a:rPr>
              <a:t>Growth of ordered photocathodes using pulsed laser deposition (PLD) and </a:t>
            </a:r>
            <a:r>
              <a:rPr lang="en-US" sz="2800" i="1" dirty="0">
                <a:latin typeface="Helvetica" panose="020B0604020202020204" pitchFamily="34" charset="0"/>
                <a:cs typeface="Helvetica" panose="020B0604020202020204" pitchFamily="34" charset="0"/>
              </a:rPr>
              <a:t>in-operando</a:t>
            </a:r>
            <a:r>
              <a:rPr lang="en-US" sz="2800" dirty="0">
                <a:latin typeface="Helvetica" panose="020B0604020202020204" pitchFamily="34" charset="0"/>
                <a:cs typeface="Helvetica" panose="020B0604020202020204" pitchFamily="34" charset="0"/>
              </a:rPr>
              <a:t> x-ray characterization. </a:t>
            </a:r>
          </a:p>
          <a:p>
            <a:pPr marL="457200" indent="-457200">
              <a:buFont typeface="+mj-lt"/>
              <a:buAutoNum type="arabicPeriod"/>
            </a:pPr>
            <a:endParaRPr lang="en-US" sz="28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800" dirty="0">
                <a:latin typeface="Helvetica" panose="020B0604020202020204" pitchFamily="34" charset="0"/>
                <a:cs typeface="Helvetica" panose="020B0604020202020204" pitchFamily="34" charset="0"/>
              </a:rPr>
              <a:t>Measuring quantum efficiency with optical interference in the photocathode-substrate system. </a:t>
            </a:r>
          </a:p>
          <a:p>
            <a:pPr marL="457200" indent="-457200">
              <a:buFont typeface="+mj-lt"/>
              <a:buAutoNum type="arabicPeriod"/>
            </a:pPr>
            <a:endParaRPr lang="en-US" sz="28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800" dirty="0">
                <a:latin typeface="Helvetica" panose="020B0604020202020204" pitchFamily="34" charset="0"/>
                <a:cs typeface="Helvetica" panose="020B0604020202020204" pitchFamily="34" charset="0"/>
              </a:rPr>
              <a:t>Cs</a:t>
            </a:r>
            <a:r>
              <a:rPr lang="en-US" sz="2800" baseline="-25000" dirty="0">
                <a:latin typeface="Helvetica" panose="020B0604020202020204" pitchFamily="34" charset="0"/>
                <a:cs typeface="Helvetica" panose="020B0604020202020204" pitchFamily="34" charset="0"/>
              </a:rPr>
              <a:t>1</a:t>
            </a:r>
            <a:r>
              <a:rPr lang="en-US" sz="2800" dirty="0">
                <a:latin typeface="Helvetica" panose="020B0604020202020204" pitchFamily="34" charset="0"/>
                <a:cs typeface="Helvetica" panose="020B0604020202020204" pitchFamily="34" charset="0"/>
              </a:rPr>
              <a:t>Sb</a:t>
            </a:r>
            <a:r>
              <a:rPr lang="en-US" sz="2800" baseline="-25000" dirty="0">
                <a:latin typeface="Helvetica" panose="020B0604020202020204" pitchFamily="34" charset="0"/>
                <a:cs typeface="Helvetica" panose="020B0604020202020204" pitchFamily="34" charset="0"/>
              </a:rPr>
              <a:t>1</a:t>
            </a:r>
            <a:r>
              <a:rPr lang="en-US" sz="2800" dirty="0">
                <a:latin typeface="Helvetica" panose="020B0604020202020204" pitchFamily="34" charset="0"/>
                <a:cs typeface="Helvetica" panose="020B0604020202020204" pitchFamily="34" charset="0"/>
              </a:rPr>
              <a:t>: a highly oxygen resistant, visible photocathode.</a:t>
            </a:r>
          </a:p>
          <a:p>
            <a:pPr marL="457200" indent="-457200">
              <a:buFont typeface="+mj-lt"/>
              <a:buAutoNum type="arabicPeriod"/>
            </a:pPr>
            <a:endParaRPr lang="en-US" sz="28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800" dirty="0">
                <a:latin typeface="Helvetica" panose="020B0604020202020204" pitchFamily="34" charset="0"/>
                <a:cs typeface="Helvetica" panose="020B0604020202020204" pitchFamily="34" charset="0"/>
              </a:rPr>
              <a:t>Summary and Conclusions. 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88FA7C1-0E44-4121-65CD-46651A2E133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1600" y="6629400"/>
            <a:ext cx="2641600" cy="228600"/>
          </a:xfrm>
        </p:spPr>
        <p:txBody>
          <a:bodyPr/>
          <a:lstStyle/>
          <a:p>
            <a:r>
              <a:rPr lang="en-US" dirty="0"/>
              <a:t>10/03/2023</a:t>
            </a:r>
          </a:p>
        </p:txBody>
      </p:sp>
    </p:spTree>
    <p:extLst>
      <p:ext uri="{BB962C8B-B14F-4D97-AF65-F5344CB8AC3E}">
        <p14:creationId xmlns:p14="http://schemas.microsoft.com/office/powerpoint/2010/main" val="219097642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A graph of a graph showing different types of light&#10;&#10;Description automatically generated">
            <a:extLst>
              <a:ext uri="{FF2B5EF4-FFF2-40B4-BE49-F238E27FC236}">
                <a16:creationId xmlns:a16="http://schemas.microsoft.com/office/drawing/2014/main" id="{6692DDC6-9A43-FED5-0CD2-F5729888E6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912" y="1792565"/>
            <a:ext cx="5031588" cy="3897709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78BECD8C-D54B-8BFD-02D1-AE9A26F55D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An alternate stoichiometry: Cs</a:t>
            </a:r>
            <a:r>
              <a:rPr lang="en-US" baseline="-25000" dirty="0">
                <a:latin typeface="Helvetica" panose="020B0604020202020204" pitchFamily="34" charset="0"/>
                <a:cs typeface="Helvetica" panose="020B0604020202020204" pitchFamily="34" charset="0"/>
              </a:rPr>
              <a:t>1</a:t>
            </a: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Sb</a:t>
            </a:r>
            <a:r>
              <a:rPr lang="en-US" baseline="-25000" dirty="0">
                <a:latin typeface="Helvetica" panose="020B0604020202020204" pitchFamily="34" charset="0"/>
                <a:cs typeface="Helvetica" panose="020B0604020202020204" pitchFamily="34" charset="0"/>
              </a:rPr>
              <a:t>1</a:t>
            </a: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840D53-5166-37C7-F69E-E235FA68E0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10/03/2023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E4BC8F-0752-10F4-75BF-84431570C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CBE81-14BD-7343-B359-01BCBA3179F9}" type="slidenum">
              <a:rPr lang="en-US" smtClean="0"/>
              <a:t>30</a:t>
            </a:fld>
            <a:endParaRPr lang="en-US"/>
          </a:p>
        </p:txBody>
      </p:sp>
      <p:pic>
        <p:nvPicPr>
          <p:cNvPr id="9" name="Picture 8" descr="A graph of different colored lines&#10;&#10;Description automatically generated">
            <a:extLst>
              <a:ext uri="{FF2B5EF4-FFF2-40B4-BE49-F238E27FC236}">
                <a16:creationId xmlns:a16="http://schemas.microsoft.com/office/drawing/2014/main" id="{A272A82D-9147-11E1-A4C2-7B0389B392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1205" y="2105672"/>
            <a:ext cx="6709195" cy="353841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B4823DA-D273-E10C-3FC3-AB4A4B5586F2}"/>
              </a:ext>
            </a:extLst>
          </p:cNvPr>
          <p:cNvSpPr txBox="1"/>
          <p:nvPr/>
        </p:nvSpPr>
        <p:spPr>
          <a:xfrm>
            <a:off x="288408" y="1013620"/>
            <a:ext cx="49705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A </a:t>
            </a:r>
            <a:r>
              <a:rPr lang="en-US" dirty="0">
                <a:solidFill>
                  <a:srgbClr val="7030A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visible</a:t>
            </a: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 photocathode with threshold near </a:t>
            </a:r>
            <a:r>
              <a:rPr lang="en-US" dirty="0">
                <a:solidFill>
                  <a:srgbClr val="00B05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570 nm </a:t>
            </a: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and percent level QE at </a:t>
            </a:r>
            <a:r>
              <a:rPr lang="en-US" dirty="0">
                <a:solidFill>
                  <a:srgbClr val="7030A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400 nm</a:t>
            </a: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1A9DCF6-55E5-CC2C-EAD0-1884461DB951}"/>
                  </a:ext>
                </a:extLst>
              </p:cNvPr>
              <p:cNvSpPr txBox="1"/>
              <p:nvPr/>
            </p:nvSpPr>
            <p:spPr>
              <a:xfrm>
                <a:off x="6460323" y="953872"/>
                <a:ext cx="4970586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Highly resistant to oxidation.  </a:t>
                </a:r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Survives over an order of magnitude times longer than Cs</a:t>
                </a:r>
                <a:r>
                  <a:rPr lang="en-US" baseline="-25000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3</a:t>
                </a:r>
                <a:r>
                  <a:rPr lang="en-US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Sb at 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 partial pressure of 5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10</a:t>
                </a:r>
                <a:r>
                  <a:rPr lang="en-US" baseline="30000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-8</a:t>
                </a:r>
                <a:r>
                  <a:rPr lang="en-US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 Torr. 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1A9DCF6-55E5-CC2C-EAD0-1884461DB9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0323" y="953872"/>
                <a:ext cx="4970586" cy="1200329"/>
              </a:xfrm>
              <a:prstGeom prst="rect">
                <a:avLst/>
              </a:prstGeom>
              <a:blipFill>
                <a:blip r:embed="rId5"/>
                <a:stretch>
                  <a:fillRect l="-859" t="-2538" b="-71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D2A82213-E9AC-DA0E-E43B-427119D33529}"/>
              </a:ext>
            </a:extLst>
          </p:cNvPr>
          <p:cNvSpPr txBox="1"/>
          <p:nvPr/>
        </p:nvSpPr>
        <p:spPr>
          <a:xfrm>
            <a:off x="1668624" y="5887851"/>
            <a:ext cx="88547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Photoemission threshold lies between Cs</a:t>
            </a:r>
            <a:r>
              <a:rPr lang="en-US" sz="2000" baseline="-25000" dirty="0">
                <a:latin typeface="Helvetica" panose="020B0604020202020204" pitchFamily="34" charset="0"/>
                <a:cs typeface="Helvetica" panose="020B0604020202020204" pitchFamily="34" charset="0"/>
              </a:rPr>
              <a:t>2</a:t>
            </a:r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Te and other alkali antimonides.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688D692-CF84-8E93-02DA-9A7F98AAF869}"/>
              </a:ext>
            </a:extLst>
          </p:cNvPr>
          <p:cNvSpPr txBox="1"/>
          <p:nvPr/>
        </p:nvSpPr>
        <p:spPr>
          <a:xfrm>
            <a:off x="2743200" y="6316286"/>
            <a:ext cx="718457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Helvetica" panose="020B0604020202020204" pitchFamily="34" charset="0"/>
                <a:cs typeface="Helvetica" panose="020B0604020202020204" pitchFamily="34" charset="0"/>
              </a:rPr>
              <a:t>- C.T. </a:t>
            </a:r>
            <a:r>
              <a:rPr lang="en-US" sz="1100" dirty="0" err="1">
                <a:latin typeface="Helvetica" panose="020B0604020202020204" pitchFamily="34" charset="0"/>
                <a:cs typeface="Helvetica" panose="020B0604020202020204" pitchFamily="34" charset="0"/>
              </a:rPr>
              <a:t>Parzyck</a:t>
            </a:r>
            <a:r>
              <a:rPr lang="en-US" sz="1100" dirty="0">
                <a:latin typeface="Helvetica" panose="020B0604020202020204" pitchFamily="34" charset="0"/>
                <a:cs typeface="Helvetica" panose="020B0604020202020204" pitchFamily="34" charset="0"/>
              </a:rPr>
              <a:t>, C.A. Pennington et al, “Atomically smooth films of </a:t>
            </a:r>
            <a:r>
              <a:rPr lang="en-US" sz="1100" dirty="0" err="1">
                <a:latin typeface="Helvetica" panose="020B0604020202020204" pitchFamily="34" charset="0"/>
                <a:cs typeface="Helvetica" panose="020B0604020202020204" pitchFamily="34" charset="0"/>
              </a:rPr>
              <a:t>CsSb</a:t>
            </a:r>
            <a:r>
              <a:rPr lang="en-US" sz="1100" dirty="0">
                <a:latin typeface="Helvetica" panose="020B0604020202020204" pitchFamily="34" charset="0"/>
                <a:cs typeface="Helvetica" panose="020B0604020202020204" pitchFamily="34" charset="0"/>
              </a:rPr>
              <a:t>: a chemically robust visible light</a:t>
            </a:r>
          </a:p>
          <a:p>
            <a:r>
              <a:rPr lang="en-US" sz="1100" dirty="0">
                <a:latin typeface="Helvetica" panose="020B0604020202020204" pitchFamily="34" charset="0"/>
                <a:cs typeface="Helvetica" panose="020B0604020202020204" pitchFamily="34" charset="0"/>
              </a:rPr>
              <a:t>photocathode” arXiv:2305.19553</a:t>
            </a:r>
          </a:p>
        </p:txBody>
      </p:sp>
    </p:spTree>
    <p:extLst>
      <p:ext uri="{BB962C8B-B14F-4D97-AF65-F5344CB8AC3E}">
        <p14:creationId xmlns:p14="http://schemas.microsoft.com/office/powerpoint/2010/main" val="142530605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6B28C7D-A944-4B54-A50D-696B3BD08F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Helvetica" panose="020B0604020202020204" pitchFamily="34" charset="0"/>
                <a:cs typeface="Helvetica" panose="020B0604020202020204" pitchFamily="34" charset="0"/>
              </a:rPr>
              <a:t>Outline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7870B20-15AC-4E03-5765-4F92755FF8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1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1CBE81-14BD-7343-B359-01BCBA3179F9}" type="slidenum">
              <a:rPr kumimoji="0" lang="en-US" sz="1199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60917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199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595FAC0-134C-65AB-F1BC-1DC6F67C2203}"/>
              </a:ext>
            </a:extLst>
          </p:cNvPr>
          <p:cNvSpPr/>
          <p:nvPr/>
        </p:nvSpPr>
        <p:spPr>
          <a:xfrm>
            <a:off x="10925666" y="75414"/>
            <a:ext cx="1164734" cy="6573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EFFF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C513DD6-6D07-5298-4730-8612C4787E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75999" y="41268"/>
            <a:ext cx="725654" cy="72565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0D365D7-0A64-7D03-AB6C-D40626492AAB}"/>
              </a:ext>
            </a:extLst>
          </p:cNvPr>
          <p:cNvSpPr txBox="1"/>
          <p:nvPr/>
        </p:nvSpPr>
        <p:spPr>
          <a:xfrm>
            <a:off x="168676" y="1268775"/>
            <a:ext cx="1192172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800" dirty="0">
                <a:latin typeface="Helvetica" panose="020B0604020202020204" pitchFamily="34" charset="0"/>
                <a:cs typeface="Helvetica" panose="020B0604020202020204" pitchFamily="34" charset="0"/>
              </a:rPr>
              <a:t>Motivation for the epitaxial growth of Cs</a:t>
            </a:r>
            <a:r>
              <a:rPr lang="en-US" sz="2800" baseline="-25000" dirty="0">
                <a:latin typeface="Helvetica" panose="020B0604020202020204" pitchFamily="34" charset="0"/>
                <a:cs typeface="Helvetica" panose="020B0604020202020204" pitchFamily="34" charset="0"/>
              </a:rPr>
              <a:t>3</a:t>
            </a:r>
            <a:r>
              <a:rPr lang="en-US" sz="2800" dirty="0">
                <a:latin typeface="Helvetica" panose="020B0604020202020204" pitchFamily="34" charset="0"/>
                <a:cs typeface="Helvetica" panose="020B0604020202020204" pitchFamily="34" charset="0"/>
              </a:rPr>
              <a:t>Sb. </a:t>
            </a:r>
          </a:p>
          <a:p>
            <a:pPr marL="457200" indent="-457200">
              <a:buFont typeface="+mj-lt"/>
              <a:buAutoNum type="arabicPeriod"/>
            </a:pPr>
            <a:endParaRPr lang="en-US" sz="28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800" dirty="0">
                <a:latin typeface="Helvetica" panose="020B0604020202020204" pitchFamily="34" charset="0"/>
                <a:cs typeface="Helvetica" panose="020B0604020202020204" pitchFamily="34" charset="0"/>
              </a:rPr>
              <a:t>Growth of ordered photocathodes using pulsed laser deposition (PLD) and </a:t>
            </a:r>
            <a:r>
              <a:rPr lang="en-US" sz="2800" i="1" dirty="0">
                <a:latin typeface="Helvetica" panose="020B0604020202020204" pitchFamily="34" charset="0"/>
                <a:cs typeface="Helvetica" panose="020B0604020202020204" pitchFamily="34" charset="0"/>
              </a:rPr>
              <a:t>in-operando</a:t>
            </a:r>
            <a:r>
              <a:rPr lang="en-US" sz="2800" dirty="0">
                <a:latin typeface="Helvetica" panose="020B0604020202020204" pitchFamily="34" charset="0"/>
                <a:cs typeface="Helvetica" panose="020B0604020202020204" pitchFamily="34" charset="0"/>
              </a:rPr>
              <a:t> x-ray characterization. </a:t>
            </a:r>
          </a:p>
          <a:p>
            <a:pPr marL="457200" indent="-457200">
              <a:buFont typeface="+mj-lt"/>
              <a:buAutoNum type="arabicPeriod"/>
            </a:pPr>
            <a:endParaRPr lang="en-US" sz="28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800" dirty="0">
                <a:latin typeface="Helvetica" panose="020B0604020202020204" pitchFamily="34" charset="0"/>
                <a:cs typeface="Helvetica" panose="020B0604020202020204" pitchFamily="34" charset="0"/>
              </a:rPr>
              <a:t>Measuring quantum efficiency with optical interference in the photocathode-substrate system. </a:t>
            </a:r>
          </a:p>
          <a:p>
            <a:pPr marL="457200" indent="-457200">
              <a:buFont typeface="+mj-lt"/>
              <a:buAutoNum type="arabicPeriod"/>
            </a:pPr>
            <a:endParaRPr lang="en-US" sz="28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800" dirty="0">
                <a:latin typeface="Helvetica" panose="020B0604020202020204" pitchFamily="34" charset="0"/>
                <a:cs typeface="Helvetica" panose="020B0604020202020204" pitchFamily="34" charset="0"/>
              </a:rPr>
              <a:t>Cs</a:t>
            </a:r>
            <a:r>
              <a:rPr lang="en-US" sz="2800" baseline="-25000" dirty="0">
                <a:latin typeface="Helvetica" panose="020B0604020202020204" pitchFamily="34" charset="0"/>
                <a:cs typeface="Helvetica" panose="020B0604020202020204" pitchFamily="34" charset="0"/>
              </a:rPr>
              <a:t>1</a:t>
            </a:r>
            <a:r>
              <a:rPr lang="en-US" sz="2800" dirty="0">
                <a:latin typeface="Helvetica" panose="020B0604020202020204" pitchFamily="34" charset="0"/>
                <a:cs typeface="Helvetica" panose="020B0604020202020204" pitchFamily="34" charset="0"/>
              </a:rPr>
              <a:t>Sb</a:t>
            </a:r>
            <a:r>
              <a:rPr lang="en-US" sz="2800" baseline="-25000" dirty="0">
                <a:latin typeface="Helvetica" panose="020B0604020202020204" pitchFamily="34" charset="0"/>
                <a:cs typeface="Helvetica" panose="020B0604020202020204" pitchFamily="34" charset="0"/>
              </a:rPr>
              <a:t>1</a:t>
            </a:r>
            <a:r>
              <a:rPr lang="en-US" sz="2800" dirty="0">
                <a:latin typeface="Helvetica" panose="020B0604020202020204" pitchFamily="34" charset="0"/>
                <a:cs typeface="Helvetica" panose="020B0604020202020204" pitchFamily="34" charset="0"/>
              </a:rPr>
              <a:t>: a highly oxygen resistant visible photocathode.</a:t>
            </a:r>
          </a:p>
          <a:p>
            <a:pPr marL="457200" indent="-457200">
              <a:buFont typeface="+mj-lt"/>
              <a:buAutoNum type="arabicPeriod"/>
            </a:pPr>
            <a:endParaRPr lang="en-US" sz="28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800" dirty="0">
                <a:solidFill>
                  <a:schemeClr val="accent3">
                    <a:lumMod val="60000"/>
                    <a:lumOff val="4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Summary and Conclusions. 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88FA7C1-0E44-4121-65CD-46651A2E133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1600" y="6629400"/>
            <a:ext cx="2641600" cy="228600"/>
          </a:xfrm>
        </p:spPr>
        <p:txBody>
          <a:bodyPr/>
          <a:lstStyle/>
          <a:p>
            <a:r>
              <a:rPr lang="en-US" dirty="0"/>
              <a:t>10/03/2023</a:t>
            </a:r>
          </a:p>
        </p:txBody>
      </p:sp>
    </p:spTree>
    <p:extLst>
      <p:ext uri="{BB962C8B-B14F-4D97-AF65-F5344CB8AC3E}">
        <p14:creationId xmlns:p14="http://schemas.microsoft.com/office/powerpoint/2010/main" val="45057575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94AE12B-35ED-974B-815C-536817DFE6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490" y="788126"/>
            <a:ext cx="12192000" cy="5750517"/>
          </a:xfrm>
        </p:spPr>
        <p:txBody>
          <a:bodyPr/>
          <a:lstStyle/>
          <a:p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Flat</a:t>
            </a: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, ordered, </a:t>
            </a: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Cs</a:t>
            </a:r>
            <a:r>
              <a:rPr lang="en-US" sz="2400" baseline="-25000" dirty="0">
                <a:latin typeface="Helvetica" panose="020B0604020202020204" pitchFamily="34" charset="0"/>
                <a:cs typeface="Helvetica" panose="020B0604020202020204" pitchFamily="34" charset="0"/>
              </a:rPr>
              <a:t>3</a:t>
            </a: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Sb</a:t>
            </a:r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films with high quantum efficiency</a:t>
            </a:r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can be readily grown on commercially available, single crystal substrates (3C-SiC). </a:t>
            </a:r>
          </a:p>
          <a:p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US" sz="2400" dirty="0"/>
              <a:t>Engineering quantum efficiency by exploiting optical interference effects in the cathode-substrate multilayer. </a:t>
            </a:r>
          </a:p>
          <a:p>
            <a:pPr marL="0" indent="0">
              <a:buNone/>
            </a:pPr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Cs</a:t>
            </a:r>
            <a:r>
              <a:rPr lang="en-US" baseline="-25000" dirty="0">
                <a:latin typeface="Helvetica" panose="020B0604020202020204" pitchFamily="34" charset="0"/>
                <a:cs typeface="Helvetica" panose="020B0604020202020204" pitchFamily="34" charset="0"/>
              </a:rPr>
              <a:t>1</a:t>
            </a: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Sb</a:t>
            </a:r>
            <a:r>
              <a:rPr lang="en-US" baseline="-25000" dirty="0">
                <a:latin typeface="Helvetica" panose="020B0604020202020204" pitchFamily="34" charset="0"/>
                <a:cs typeface="Helvetica" panose="020B0604020202020204" pitchFamily="34" charset="0"/>
              </a:rPr>
              <a:t>1</a:t>
            </a: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 is a flat, oxygen-resistant photocathode with photoemission response at key laser wavelengths of 400 nm and 570 nm. </a:t>
            </a:r>
          </a:p>
          <a:p>
            <a:pPr marL="0" indent="0">
              <a:buNone/>
            </a:pPr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>
              <a:buNone/>
            </a:pP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Future Directions: </a:t>
            </a:r>
          </a:p>
          <a:p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Investigate the relationship between epitaxy and intrinsic emittance. </a:t>
            </a:r>
          </a:p>
          <a:p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Explore epitaxial growth with bi-alkali antimonides (NaK</a:t>
            </a:r>
            <a:r>
              <a:rPr lang="en-US" baseline="-25000" dirty="0">
                <a:latin typeface="Helvetica" panose="020B0604020202020204" pitchFamily="34" charset="0"/>
                <a:cs typeface="Helvetica" panose="020B0604020202020204" pitchFamily="34" charset="0"/>
              </a:rPr>
              <a:t>2</a:t>
            </a: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Sb, </a:t>
            </a:r>
            <a:r>
              <a:rPr lang="en-US" dirty="0"/>
              <a:t>K</a:t>
            </a:r>
            <a:r>
              <a:rPr lang="en-US" baseline="-25000" dirty="0"/>
              <a:t>2</a:t>
            </a:r>
            <a:r>
              <a:rPr lang="en-US" dirty="0"/>
              <a:t>CsSb, etc.).</a:t>
            </a:r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Epitaxy opens the door to engineering photocathodes at the level of atomic layers to enhance brightness. </a:t>
            </a:r>
          </a:p>
          <a:p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8166E05-8BFF-C426-B5D1-6D7D95E550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and Conclusions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1E4034-7884-9D49-B3AB-8F3854325D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10/03/2023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D0D859-7852-F8BD-C8C2-99A3AAA7E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CBE81-14BD-7343-B359-01BCBA3179F9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10757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78C9B53-5AB0-F06E-A86B-BABCFCC35B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3200" dirty="0"/>
          </a:p>
          <a:p>
            <a:r>
              <a:rPr lang="en-US" sz="3200" dirty="0"/>
              <a:t>Thanks to all the collaborators!</a:t>
            </a:r>
          </a:p>
          <a:p>
            <a:pPr marL="0" indent="0">
              <a:buNone/>
            </a:pPr>
            <a:endParaRPr lang="en-US" sz="3200" dirty="0"/>
          </a:p>
          <a:p>
            <a:r>
              <a:rPr lang="en-US" sz="3200" dirty="0"/>
              <a:t>Any questions?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1A55543-1BD2-8359-4622-91A6BFCD54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 for listening!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1BF82D-7292-4B07-67B8-33541CC10D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10/03/2023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8BFD3E-3045-0471-DD5E-01E40DDBA3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CBE81-14BD-7343-B359-01BCBA3179F9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5731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EF6C2AB-63B3-864B-FF4A-DEC4E9A61A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F53F76C-13EF-4B29-A322-9835A33340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Bonus Slides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0E1EFF-917D-50E6-42B4-36B1401629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10/03/2023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E60051-C840-27E3-8034-CC691B224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CBE81-14BD-7343-B359-01BCBA3179F9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57479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A black and white image of a light&#10;&#10;Description automatically generated">
            <a:extLst>
              <a:ext uri="{FF2B5EF4-FFF2-40B4-BE49-F238E27FC236}">
                <a16:creationId xmlns:a16="http://schemas.microsoft.com/office/drawing/2014/main" id="{B2884BAE-77B5-17C6-52F0-D09EB2A177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88" t="6932" r="36316" b="14248"/>
          <a:stretch/>
        </p:blipFill>
        <p:spPr>
          <a:xfrm>
            <a:off x="10178435" y="1106191"/>
            <a:ext cx="1484922" cy="1686169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2E6CC8A6-DDF0-346D-C254-33F46A9E7F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Epitaxial K</a:t>
            </a:r>
            <a:r>
              <a:rPr lang="en-US" baseline="-25000" dirty="0"/>
              <a:t>2</a:t>
            </a:r>
            <a:r>
              <a:rPr lang="en-US" dirty="0"/>
              <a:t>CsSb on new substrate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4609CC-6DDE-FF61-6BAB-7597717CD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10/03/2023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C1071A-3B70-6F5D-C656-AE4EEE03E6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CBE81-14BD-7343-B359-01BCBA3179F9}" type="slidenum">
              <a:rPr lang="en-US" smtClean="0"/>
              <a:t>35</a:t>
            </a:fld>
            <a:endParaRPr lang="en-US"/>
          </a:p>
        </p:txBody>
      </p:sp>
      <p:pic>
        <p:nvPicPr>
          <p:cNvPr id="9" name="Picture 8" descr="A black and white image of a light&#10;&#10;Description automatically generated">
            <a:extLst>
              <a:ext uri="{FF2B5EF4-FFF2-40B4-BE49-F238E27FC236}">
                <a16:creationId xmlns:a16="http://schemas.microsoft.com/office/drawing/2014/main" id="{4BD2FBC6-DF0A-28F4-54F5-7DA59A25F27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18" t="6575" r="36177" b="14604"/>
          <a:stretch/>
        </p:blipFill>
        <p:spPr>
          <a:xfrm>
            <a:off x="10191028" y="2783600"/>
            <a:ext cx="1484923" cy="1686169"/>
          </a:xfrm>
          <a:prstGeom prst="rect">
            <a:avLst/>
          </a:prstGeom>
        </p:spPr>
      </p:pic>
      <p:pic>
        <p:nvPicPr>
          <p:cNvPr id="10" name="RHEED_CH05_movie">
            <a:hlinkClick r:id="" action="ppaction://media"/>
            <a:extLst>
              <a:ext uri="{FF2B5EF4-FFF2-40B4-BE49-F238E27FC236}">
                <a16:creationId xmlns:a16="http://schemas.microsoft.com/office/drawing/2014/main" id="{35AAE4E9-F380-116A-36F8-628861C46CA0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8" y="2802454"/>
            <a:ext cx="5423047" cy="3005650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C83545CC-AF2C-CFD0-ABEC-C121F2858A31}"/>
              </a:ext>
            </a:extLst>
          </p:cNvPr>
          <p:cNvSpPr txBox="1"/>
          <p:nvPr/>
        </p:nvSpPr>
        <p:spPr>
          <a:xfrm>
            <a:off x="242277" y="1038564"/>
            <a:ext cx="533790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Growth conditions</a:t>
            </a:r>
          </a:p>
          <a:p>
            <a:r>
              <a:rPr lang="en-US" dirty="0"/>
              <a:t>Substrate temp: 85-90 C.</a:t>
            </a:r>
          </a:p>
          <a:p>
            <a:r>
              <a:rPr lang="en-US" dirty="0"/>
              <a:t>Sb deposition by PLD. </a:t>
            </a:r>
          </a:p>
          <a:p>
            <a:r>
              <a:rPr lang="en-US" dirty="0"/>
              <a:t>New substrate. </a:t>
            </a:r>
          </a:p>
          <a:p>
            <a:r>
              <a:rPr lang="en-US" dirty="0"/>
              <a:t>Ternary evaporation of K, Cs, Sb. </a:t>
            </a:r>
          </a:p>
        </p:txBody>
      </p:sp>
      <p:pic>
        <p:nvPicPr>
          <p:cNvPr id="2" name="Picture 1" descr="A black and white background with a red line on it&#10;&#10;Description automatically generated">
            <a:extLst>
              <a:ext uri="{FF2B5EF4-FFF2-40B4-BE49-F238E27FC236}">
                <a16:creationId xmlns:a16="http://schemas.microsoft.com/office/drawing/2014/main" id="{72D33757-A168-55E2-5F27-4D8942613D7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231949"/>
            <a:ext cx="3709422" cy="346452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69D04E6-13B2-544A-4D63-B892F7CB8708}"/>
              </a:ext>
            </a:extLst>
          </p:cNvPr>
          <p:cNvSpPr txBox="1"/>
          <p:nvPr/>
        </p:nvSpPr>
        <p:spPr>
          <a:xfrm>
            <a:off x="5761323" y="5000315"/>
            <a:ext cx="44588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K</a:t>
            </a:r>
            <a:r>
              <a:rPr lang="en-US" baseline="-25000" dirty="0">
                <a:latin typeface="Helvetica" panose="020B0604020202020204" pitchFamily="34" charset="0"/>
                <a:cs typeface="Helvetica" panose="020B0604020202020204" pitchFamily="34" charset="0"/>
              </a:rPr>
              <a:t>2</a:t>
            </a: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CsSb lattice constant: ~8.61 </a:t>
            </a:r>
            <a:r>
              <a:rPr lang="en-US" dirty="0" err="1">
                <a:latin typeface="Helvetica" panose="020B0604020202020204" pitchFamily="34" charset="0"/>
                <a:cs typeface="Helvetica" panose="020B0604020202020204" pitchFamily="34" charset="0"/>
              </a:rPr>
              <a:t>Angs</a:t>
            </a:r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K</a:t>
            </a:r>
            <a:r>
              <a:rPr lang="en-US" baseline="-25000" dirty="0"/>
              <a:t>2</a:t>
            </a:r>
            <a:r>
              <a:rPr lang="en-US" dirty="0"/>
              <a:t>CsSb</a:t>
            </a: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 grows with epitaxial domains on new substrate. </a:t>
            </a: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BA77B0B5-1EC5-0715-0F96-C5C94F12D8EB}"/>
              </a:ext>
            </a:extLst>
          </p:cNvPr>
          <p:cNvSpPr/>
          <p:nvPr/>
        </p:nvSpPr>
        <p:spPr>
          <a:xfrm rot="19683694">
            <a:off x="5640438" y="3379969"/>
            <a:ext cx="1563185" cy="442273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036D9BD-1DDC-DF56-01D5-7B7E3DAB1412}"/>
              </a:ext>
            </a:extLst>
          </p:cNvPr>
          <p:cNvSpPr txBox="1"/>
          <p:nvPr/>
        </p:nvSpPr>
        <p:spPr>
          <a:xfrm rot="19636371">
            <a:off x="5670665" y="3447218"/>
            <a:ext cx="15072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RHEED e-beam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03F74D0-4757-6699-71C2-CBCF0C5C2C90}"/>
              </a:ext>
            </a:extLst>
          </p:cNvPr>
          <p:cNvSpPr txBox="1"/>
          <p:nvPr/>
        </p:nvSpPr>
        <p:spPr>
          <a:xfrm>
            <a:off x="10030866" y="4419478"/>
            <a:ext cx="23843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0   </a:t>
            </a:r>
            <a:r>
              <a:rPr lang="en-US" sz="1050" dirty="0"/>
              <a:t>Rotation angle (deg)</a:t>
            </a:r>
            <a:r>
              <a:rPr lang="en-US" sz="1200" dirty="0"/>
              <a:t>   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6288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00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03BA099-FDC7-A001-2EB9-0DB8AC8FF4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CD0E8B-5E4A-A0D7-1CB5-B166254506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10/03/2023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6DF5BA-D623-925A-1580-33D3BDBF53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CBE81-14BD-7343-B359-01BCBA3179F9}" type="slidenum">
              <a:rPr lang="en-US" smtClean="0"/>
              <a:t>36</a:t>
            </a:fld>
            <a:endParaRPr lang="en-US"/>
          </a:p>
        </p:txBody>
      </p:sp>
      <p:pic>
        <p:nvPicPr>
          <p:cNvPr id="6" name="Content Placeholder 10" descr="A collage of images of a light beam&#10;&#10;Description automatically generated">
            <a:extLst>
              <a:ext uri="{FF2B5EF4-FFF2-40B4-BE49-F238E27FC236}">
                <a16:creationId xmlns:a16="http://schemas.microsoft.com/office/drawing/2014/main" id="{98FEC1FE-3105-D27A-B5C8-87D1A7C500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2695" y="1651068"/>
            <a:ext cx="4495893" cy="3681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D2017BA-F21C-CCD9-8879-1BC8DE381A97}"/>
              </a:ext>
            </a:extLst>
          </p:cNvPr>
          <p:cNvSpPr txBox="1"/>
          <p:nvPr/>
        </p:nvSpPr>
        <p:spPr>
          <a:xfrm>
            <a:off x="282695" y="5468673"/>
            <a:ext cx="48745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Representative Cs</a:t>
            </a:r>
            <a:r>
              <a:rPr lang="en-US" sz="1400" baseline="-25000" dirty="0"/>
              <a:t>3</a:t>
            </a:r>
            <a:r>
              <a:rPr lang="en-US" sz="1400" dirty="0"/>
              <a:t>Sb on 3C-SiC(100) grown with PLD. Substrate temperature held at 90 degrees.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CEC62D5-CE73-BF54-974A-2C74339AEB59}"/>
              </a:ext>
            </a:extLst>
          </p:cNvPr>
          <p:cNvSpPr/>
          <p:nvPr/>
        </p:nvSpPr>
        <p:spPr>
          <a:xfrm>
            <a:off x="374978" y="2950589"/>
            <a:ext cx="2113698" cy="238221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3B9DC075-4A10-6198-4707-CF2178F09C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1" t="6629" r="6936" b="4794"/>
          <a:stretch/>
        </p:blipFill>
        <p:spPr bwMode="auto">
          <a:xfrm>
            <a:off x="6396631" y="2165458"/>
            <a:ext cx="3944105" cy="22464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665527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6D6D89B-8EEE-EF70-35A0-11B6FA6B14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Cs</a:t>
            </a:r>
            <a:r>
              <a:rPr lang="en-US" baseline="-25000" dirty="0"/>
              <a:t>3</a:t>
            </a:r>
            <a:r>
              <a:rPr lang="en-US" dirty="0"/>
              <a:t>Sb photocathodes are conventionally grown polycrystalline with disordered surfaces.</a:t>
            </a:r>
            <a:endParaRPr lang="en-US" baseline="30000" dirty="0"/>
          </a:p>
          <a:p>
            <a:r>
              <a:rPr lang="en-US" dirty="0"/>
              <a:t> Reducing the intrinsic emittance may be limited by the surface disorder in the form of defects, grain boundaries, and roughness. 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C3B0CCE-F000-DAB5-909C-C6FE907B32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Epitaxial Growth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A4F9441-3B00-8492-FEB7-459428CC4840}"/>
              </a:ext>
            </a:extLst>
          </p:cNvPr>
          <p:cNvSpPr txBox="1">
            <a:spLocks/>
          </p:cNvSpPr>
          <p:nvPr/>
        </p:nvSpPr>
        <p:spPr bwMode="auto">
          <a:xfrm>
            <a:off x="5496507" y="2518408"/>
            <a:ext cx="3888202" cy="1713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522" indent="-342522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397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133" indent="-285437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798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2pPr>
            <a:lvl3pPr marL="1141742" indent="-228349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798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3pPr>
            <a:lvl4pPr marL="1598440" indent="-228349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798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4pPr>
            <a:lvl5pPr marL="2055138" indent="-22834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798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5pPr>
            <a:lvl6pPr marL="2511834" indent="-22834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998">
                <a:solidFill>
                  <a:srgbClr val="660066"/>
                </a:solidFill>
                <a:latin typeface="+mn-lt"/>
              </a:defRPr>
            </a:lvl6pPr>
            <a:lvl7pPr marL="2968532" indent="-22834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998">
                <a:solidFill>
                  <a:srgbClr val="660066"/>
                </a:solidFill>
                <a:latin typeface="+mn-lt"/>
              </a:defRPr>
            </a:lvl7pPr>
            <a:lvl8pPr marL="3425229" indent="-22834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998">
                <a:solidFill>
                  <a:srgbClr val="660066"/>
                </a:solidFill>
                <a:latin typeface="+mn-lt"/>
              </a:defRPr>
            </a:lvl8pPr>
            <a:lvl9pPr marL="3881925" indent="-22834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998">
                <a:solidFill>
                  <a:srgbClr val="660066"/>
                </a:solidFill>
                <a:latin typeface="+mn-lt"/>
              </a:defRPr>
            </a:lvl9pPr>
          </a:lstStyle>
          <a:p>
            <a:pPr marL="0" indent="0" defTabSz="914400">
              <a:buFontTx/>
              <a:buNone/>
            </a:pPr>
            <a:endParaRPr lang="en-US" kern="0"/>
          </a:p>
          <a:p>
            <a:pPr marL="0" indent="0" defTabSz="914400">
              <a:buFontTx/>
              <a:buNone/>
            </a:pPr>
            <a:endParaRPr lang="en-US" kern="0"/>
          </a:p>
          <a:p>
            <a:pPr defTabSz="914400"/>
            <a:endParaRPr lang="en-US" kern="0"/>
          </a:p>
          <a:p>
            <a:pPr defTabSz="914400"/>
            <a:endParaRPr lang="en-US" kern="0"/>
          </a:p>
          <a:p>
            <a:pPr defTabSz="914400"/>
            <a:endParaRPr lang="en-US" kern="0"/>
          </a:p>
          <a:p>
            <a:pPr defTabSz="914400"/>
            <a:endParaRPr lang="en-US" kern="0"/>
          </a:p>
          <a:p>
            <a:pPr defTabSz="914400"/>
            <a:endParaRPr lang="en-US" kern="0"/>
          </a:p>
          <a:p>
            <a:pPr defTabSz="914400"/>
            <a:endParaRPr lang="en-US" kern="0"/>
          </a:p>
          <a:p>
            <a:pPr defTabSz="914400"/>
            <a:endParaRPr lang="en-US" kern="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415C62E-0E5B-AF88-673D-2CA36C4C81B7}"/>
              </a:ext>
            </a:extLst>
          </p:cNvPr>
          <p:cNvSpPr txBox="1"/>
          <p:nvPr/>
        </p:nvSpPr>
        <p:spPr>
          <a:xfrm>
            <a:off x="4780052" y="2396702"/>
            <a:ext cx="691703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r>
              <a:rPr lang="en-US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Material ordering eliminates defects (roughness, grain boundaries) that contribute to electron momentum spread. </a:t>
            </a:r>
          </a:p>
          <a:p>
            <a:pPr algn="ctr"/>
            <a:endParaRPr lang="en-US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ctr"/>
            <a:r>
              <a:rPr lang="en-US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Epitaxy opens the door to band structure engineering. </a:t>
            </a: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r>
              <a:rPr lang="en-US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We lattice-match Cs</a:t>
            </a:r>
            <a:r>
              <a:rPr lang="en-US" baseline="-250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3</a:t>
            </a:r>
            <a:r>
              <a:rPr lang="en-US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Sb films with the crystal substrate (e. 3C-SiC(100)) via Molecular Beam Epitaxy (MBE) 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A6493B-63C8-85C7-0ABF-1B283E604FD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1600" y="6629400"/>
            <a:ext cx="2641600" cy="228600"/>
          </a:xfrm>
        </p:spPr>
        <p:txBody>
          <a:bodyPr/>
          <a:lstStyle/>
          <a:p>
            <a:r>
              <a:rPr lang="en-US" dirty="0"/>
              <a:t>10/03/2023</a:t>
            </a:r>
          </a:p>
        </p:txBody>
      </p:sp>
    </p:spTree>
    <p:extLst>
      <p:ext uri="{BB962C8B-B14F-4D97-AF65-F5344CB8AC3E}">
        <p14:creationId xmlns:p14="http://schemas.microsoft.com/office/powerpoint/2010/main" val="34984901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6D6D89B-8EEE-EF70-35A0-11B6FA6B14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Cs</a:t>
            </a:r>
            <a:r>
              <a:rPr lang="en-US" baseline="-25000" dirty="0"/>
              <a:t>3</a:t>
            </a:r>
            <a:r>
              <a:rPr lang="en-US" dirty="0"/>
              <a:t>Sb photocathodes are conventionally grown polycrystalline with disordered surfaces.</a:t>
            </a:r>
            <a:endParaRPr lang="en-US" baseline="30000" dirty="0"/>
          </a:p>
          <a:p>
            <a:r>
              <a:rPr lang="en-US" dirty="0"/>
              <a:t> Reducing the intrinsic emittance may be limited by the surface disorder in the form of defects, grain boundaries, and roughness. 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C3B0CCE-F000-DAB5-909C-C6FE907B32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Epitaxial Growth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690392-B959-50BE-B5D3-082DC9B04C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10/03/2023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AF502A00-D6A0-5433-9A34-A5E4908FE4E4}"/>
              </a:ext>
            </a:extLst>
          </p:cNvPr>
          <p:cNvSpPr/>
          <p:nvPr/>
        </p:nvSpPr>
        <p:spPr>
          <a:xfrm>
            <a:off x="163873" y="2662182"/>
            <a:ext cx="11789316" cy="449988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CFD82A9-AB9B-D382-232B-7FAE47D8E9B6}"/>
              </a:ext>
            </a:extLst>
          </p:cNvPr>
          <p:cNvSpPr txBox="1"/>
          <p:nvPr/>
        </p:nvSpPr>
        <p:spPr>
          <a:xfrm>
            <a:off x="163873" y="2633227"/>
            <a:ext cx="12192001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2300" u="sng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Epitaxy</a:t>
            </a:r>
            <a:r>
              <a:rPr lang="en-US" sz="23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is the alignment of crystal layers with respect to an underlying crystal seed layer. 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5EB6987-8216-E4FE-27DB-B2CDC1A5CD2D}"/>
              </a:ext>
            </a:extLst>
          </p:cNvPr>
          <p:cNvSpPr txBox="1">
            <a:spLocks/>
          </p:cNvSpPr>
          <p:nvPr/>
        </p:nvSpPr>
        <p:spPr bwMode="auto">
          <a:xfrm>
            <a:off x="1125262" y="3155364"/>
            <a:ext cx="3888202" cy="1713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522" indent="-342522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397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133" indent="-285437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798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2pPr>
            <a:lvl3pPr marL="1141742" indent="-228349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798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3pPr>
            <a:lvl4pPr marL="1598440" indent="-228349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798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4pPr>
            <a:lvl5pPr marL="2055138" indent="-22834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798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5pPr>
            <a:lvl6pPr marL="2511834" indent="-22834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998">
                <a:solidFill>
                  <a:srgbClr val="660066"/>
                </a:solidFill>
                <a:latin typeface="+mn-lt"/>
              </a:defRPr>
            </a:lvl6pPr>
            <a:lvl7pPr marL="2968532" indent="-22834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998">
                <a:solidFill>
                  <a:srgbClr val="660066"/>
                </a:solidFill>
                <a:latin typeface="+mn-lt"/>
              </a:defRPr>
            </a:lvl7pPr>
            <a:lvl8pPr marL="3425229" indent="-22834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998">
                <a:solidFill>
                  <a:srgbClr val="660066"/>
                </a:solidFill>
                <a:latin typeface="+mn-lt"/>
              </a:defRPr>
            </a:lvl8pPr>
            <a:lvl9pPr marL="3881925" indent="-22834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998">
                <a:solidFill>
                  <a:srgbClr val="660066"/>
                </a:solidFill>
                <a:latin typeface="+mn-lt"/>
              </a:defRPr>
            </a:lvl9pPr>
          </a:lstStyle>
          <a:p>
            <a:pPr marL="0" indent="0" defTabSz="914400">
              <a:buFontTx/>
              <a:buNone/>
            </a:pPr>
            <a:endParaRPr lang="en-US" kern="0"/>
          </a:p>
          <a:p>
            <a:pPr marL="0" indent="0" defTabSz="914400">
              <a:buFontTx/>
              <a:buNone/>
            </a:pPr>
            <a:endParaRPr lang="en-US" kern="0"/>
          </a:p>
          <a:p>
            <a:pPr defTabSz="914400"/>
            <a:endParaRPr lang="en-US" kern="0"/>
          </a:p>
          <a:p>
            <a:pPr defTabSz="914400"/>
            <a:endParaRPr lang="en-US" kern="0"/>
          </a:p>
          <a:p>
            <a:pPr defTabSz="914400"/>
            <a:endParaRPr lang="en-US" kern="0"/>
          </a:p>
          <a:p>
            <a:pPr defTabSz="914400"/>
            <a:endParaRPr lang="en-US" kern="0"/>
          </a:p>
          <a:p>
            <a:pPr defTabSz="914400"/>
            <a:endParaRPr lang="en-US" kern="0"/>
          </a:p>
          <a:p>
            <a:pPr defTabSz="914400"/>
            <a:endParaRPr lang="en-US" kern="0"/>
          </a:p>
          <a:p>
            <a:pPr defTabSz="914400"/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4197608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C12A1A2-CB2A-A4C4-E2AB-EE97CAB88E99}"/>
              </a:ext>
            </a:extLst>
          </p:cNvPr>
          <p:cNvSpPr/>
          <p:nvPr/>
        </p:nvSpPr>
        <p:spPr>
          <a:xfrm>
            <a:off x="4662644" y="3887613"/>
            <a:ext cx="3281407" cy="646331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6D6D89B-8EEE-EF70-35A0-11B6FA6B14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Cs</a:t>
            </a:r>
            <a:r>
              <a:rPr lang="en-US" baseline="-25000" dirty="0"/>
              <a:t>3</a:t>
            </a:r>
            <a:r>
              <a:rPr lang="en-US" dirty="0"/>
              <a:t>Sb photocathodes are conventionally grown polycrystalline with disordered surfaces.</a:t>
            </a:r>
            <a:endParaRPr lang="en-US" baseline="30000" dirty="0"/>
          </a:p>
          <a:p>
            <a:r>
              <a:rPr lang="en-US" dirty="0"/>
              <a:t> Reducing the intrinsic emittance may be limited by the surface disorder in the form of defects, grain boundaries, and roughness. 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C3B0CCE-F000-DAB5-909C-C6FE907B32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Epitaxial Growth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690392-B959-50BE-B5D3-082DC9B04C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10/03/2023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AF502A00-D6A0-5433-9A34-A5E4908FE4E4}"/>
              </a:ext>
            </a:extLst>
          </p:cNvPr>
          <p:cNvSpPr/>
          <p:nvPr/>
        </p:nvSpPr>
        <p:spPr>
          <a:xfrm>
            <a:off x="163873" y="2662182"/>
            <a:ext cx="11789316" cy="449988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CFD82A9-AB9B-D382-232B-7FAE47D8E9B6}"/>
              </a:ext>
            </a:extLst>
          </p:cNvPr>
          <p:cNvSpPr txBox="1"/>
          <p:nvPr/>
        </p:nvSpPr>
        <p:spPr>
          <a:xfrm>
            <a:off x="163873" y="2633227"/>
            <a:ext cx="12192001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2300" u="sng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Epitaxy</a:t>
            </a:r>
            <a:r>
              <a:rPr lang="en-US" sz="23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is the alignment of crystal layers with respect to an underlying crystal seed layer. 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5EB6987-8216-E4FE-27DB-B2CDC1A5CD2D}"/>
              </a:ext>
            </a:extLst>
          </p:cNvPr>
          <p:cNvSpPr txBox="1">
            <a:spLocks/>
          </p:cNvSpPr>
          <p:nvPr/>
        </p:nvSpPr>
        <p:spPr bwMode="auto">
          <a:xfrm>
            <a:off x="1125262" y="3155364"/>
            <a:ext cx="3888202" cy="1713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522" indent="-342522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397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133" indent="-285437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798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2pPr>
            <a:lvl3pPr marL="1141742" indent="-228349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798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3pPr>
            <a:lvl4pPr marL="1598440" indent="-228349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798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4pPr>
            <a:lvl5pPr marL="2055138" indent="-22834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798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5pPr>
            <a:lvl6pPr marL="2511834" indent="-22834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998">
                <a:solidFill>
                  <a:srgbClr val="660066"/>
                </a:solidFill>
                <a:latin typeface="+mn-lt"/>
              </a:defRPr>
            </a:lvl6pPr>
            <a:lvl7pPr marL="2968532" indent="-22834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998">
                <a:solidFill>
                  <a:srgbClr val="660066"/>
                </a:solidFill>
                <a:latin typeface="+mn-lt"/>
              </a:defRPr>
            </a:lvl7pPr>
            <a:lvl8pPr marL="3425229" indent="-22834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998">
                <a:solidFill>
                  <a:srgbClr val="660066"/>
                </a:solidFill>
                <a:latin typeface="+mn-lt"/>
              </a:defRPr>
            </a:lvl8pPr>
            <a:lvl9pPr marL="3881925" indent="-22834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998">
                <a:solidFill>
                  <a:srgbClr val="660066"/>
                </a:solidFill>
                <a:latin typeface="+mn-lt"/>
              </a:defRPr>
            </a:lvl9pPr>
          </a:lstStyle>
          <a:p>
            <a:pPr marL="0" indent="0" defTabSz="914400">
              <a:buFontTx/>
              <a:buNone/>
            </a:pPr>
            <a:endParaRPr lang="en-US" kern="0"/>
          </a:p>
          <a:p>
            <a:pPr marL="0" indent="0" defTabSz="914400">
              <a:buFontTx/>
              <a:buNone/>
            </a:pPr>
            <a:endParaRPr lang="en-US" kern="0"/>
          </a:p>
          <a:p>
            <a:pPr defTabSz="914400"/>
            <a:endParaRPr lang="en-US" kern="0"/>
          </a:p>
          <a:p>
            <a:pPr defTabSz="914400"/>
            <a:endParaRPr lang="en-US" kern="0"/>
          </a:p>
          <a:p>
            <a:pPr defTabSz="914400"/>
            <a:endParaRPr lang="en-US" kern="0"/>
          </a:p>
          <a:p>
            <a:pPr defTabSz="914400"/>
            <a:endParaRPr lang="en-US" kern="0"/>
          </a:p>
          <a:p>
            <a:pPr defTabSz="914400"/>
            <a:endParaRPr lang="en-US" kern="0"/>
          </a:p>
          <a:p>
            <a:pPr defTabSz="914400"/>
            <a:endParaRPr lang="en-US" kern="0"/>
          </a:p>
          <a:p>
            <a:pPr defTabSz="914400"/>
            <a:endParaRPr lang="en-US" kern="0" dirty="0"/>
          </a:p>
        </p:txBody>
      </p:sp>
      <p:pic>
        <p:nvPicPr>
          <p:cNvPr id="11" name="Picture 10" descr="A picture containing building, dome&#10;&#10;Description automatically generated">
            <a:extLst>
              <a:ext uri="{FF2B5EF4-FFF2-40B4-BE49-F238E27FC236}">
                <a16:creationId xmlns:a16="http://schemas.microsoft.com/office/drawing/2014/main" id="{B65E3348-63D3-C6E2-120F-D8D5042306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3452" y="3671175"/>
            <a:ext cx="2884172" cy="2556032"/>
          </a:xfrm>
          <a:prstGeom prst="rect">
            <a:avLst/>
          </a:prstGeom>
        </p:spPr>
      </p:pic>
      <p:pic>
        <p:nvPicPr>
          <p:cNvPr id="12" name="Picture 11" descr="Chart, bubble chart&#10;&#10;Description automatically generated">
            <a:extLst>
              <a:ext uri="{FF2B5EF4-FFF2-40B4-BE49-F238E27FC236}">
                <a16:creationId xmlns:a16="http://schemas.microsoft.com/office/drawing/2014/main" id="{98CDCEFC-D44D-5EB0-6CFB-9017262CEA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831" y="3275930"/>
            <a:ext cx="4025062" cy="305497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79B9627-0475-BB6B-173A-047F1EB6EA2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2644" y="4761066"/>
            <a:ext cx="3426235" cy="177340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CA051D5-658D-155D-3AF8-B742A7704757}"/>
              </a:ext>
            </a:extLst>
          </p:cNvPr>
          <p:cNvSpPr txBox="1"/>
          <p:nvPr/>
        </p:nvSpPr>
        <p:spPr>
          <a:xfrm>
            <a:off x="4802849" y="3887613"/>
            <a:ext cx="36322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Cs</a:t>
            </a:r>
            <a:r>
              <a:rPr lang="en-US" baseline="-25000" dirty="0">
                <a:solidFill>
                  <a:schemeClr val="bg1"/>
                </a:solidFill>
              </a:rPr>
              <a:t>3</a:t>
            </a:r>
            <a:r>
              <a:rPr lang="en-US" dirty="0">
                <a:solidFill>
                  <a:schemeClr val="bg1"/>
                </a:solidFill>
              </a:rPr>
              <a:t>Sb is grown on lattice matched, 3C-SiC substrates. </a:t>
            </a:r>
          </a:p>
        </p:txBody>
      </p:sp>
    </p:spTree>
    <p:extLst>
      <p:ext uri="{BB962C8B-B14F-4D97-AF65-F5344CB8AC3E}">
        <p14:creationId xmlns:p14="http://schemas.microsoft.com/office/powerpoint/2010/main" val="18815893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FEFF9AEA-DDFC-CD11-E114-65DE983DCBE0}"/>
              </a:ext>
            </a:extLst>
          </p:cNvPr>
          <p:cNvSpPr txBox="1">
            <a:spLocks/>
          </p:cNvSpPr>
          <p:nvPr/>
        </p:nvSpPr>
        <p:spPr bwMode="auto">
          <a:xfrm>
            <a:off x="0" y="884200"/>
            <a:ext cx="12192000" cy="5750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522" indent="-342522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397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133" indent="-285437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798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2pPr>
            <a:lvl3pPr marL="1141742" indent="-228349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798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3pPr>
            <a:lvl4pPr marL="1598440" indent="-228349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798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4pPr>
            <a:lvl5pPr marL="2055138" indent="-22834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798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5pPr>
            <a:lvl6pPr marL="2511834" indent="-22834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998">
                <a:solidFill>
                  <a:srgbClr val="660066"/>
                </a:solidFill>
                <a:latin typeface="+mn-lt"/>
              </a:defRPr>
            </a:lvl6pPr>
            <a:lvl7pPr marL="2968532" indent="-22834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998">
                <a:solidFill>
                  <a:srgbClr val="660066"/>
                </a:solidFill>
                <a:latin typeface="+mn-lt"/>
              </a:defRPr>
            </a:lvl7pPr>
            <a:lvl8pPr marL="3425229" indent="-22834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998">
                <a:solidFill>
                  <a:srgbClr val="660066"/>
                </a:solidFill>
                <a:latin typeface="+mn-lt"/>
              </a:defRPr>
            </a:lvl8pPr>
            <a:lvl9pPr marL="3881925" indent="-22834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998">
                <a:solidFill>
                  <a:srgbClr val="660066"/>
                </a:solidFill>
                <a:latin typeface="+mn-lt"/>
              </a:defRPr>
            </a:lvl9pPr>
          </a:lstStyle>
          <a:p>
            <a:r>
              <a:rPr lang="en-US" kern="0" dirty="0">
                <a:latin typeface="Helvetica" panose="020B0604020202020204" pitchFamily="34" charset="0"/>
                <a:cs typeface="Helvetica" panose="020B0604020202020204" pitchFamily="34" charset="0"/>
              </a:rPr>
              <a:t>Towards higher brightness: </a:t>
            </a: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a figure for the quality of the electron beam.</a:t>
            </a:r>
          </a:p>
          <a:p>
            <a:pPr marL="0" indent="0">
              <a:buNone/>
            </a:pPr>
            <a:endParaRPr lang="en-US" kern="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US" kern="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4780D80-2AB5-AE31-090A-1E642E33F4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epitaxy?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217F6C-CC80-2B11-D0B6-07B21E7D58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10/03/2023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C5F2D4-8CB2-B21D-2CE3-E8BC72CC1C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CBE81-14BD-7343-B359-01BCBA3179F9}" type="slidenum">
              <a:rPr lang="en-US" smtClean="0"/>
              <a:t>7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6C3F43C-AA8F-C86A-9CA8-E6EAB88710F2}"/>
              </a:ext>
            </a:extLst>
          </p:cNvPr>
          <p:cNvSpPr txBox="1">
            <a:spLocks/>
          </p:cNvSpPr>
          <p:nvPr/>
        </p:nvSpPr>
        <p:spPr bwMode="auto">
          <a:xfrm>
            <a:off x="411648" y="3585950"/>
            <a:ext cx="9765109" cy="2590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10000"/>
          </a:bodyPr>
          <a:lstStyle>
            <a:lvl1pPr marL="342522" indent="-342522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397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133" indent="-285437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798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2pPr>
            <a:lvl3pPr marL="1141742" indent="-228349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798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3pPr>
            <a:lvl4pPr marL="1598440" indent="-228349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798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4pPr>
            <a:lvl5pPr marL="2055138" indent="-22834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798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5pPr>
            <a:lvl6pPr marL="2511834" indent="-22834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998">
                <a:solidFill>
                  <a:srgbClr val="660066"/>
                </a:solidFill>
                <a:latin typeface="+mn-lt"/>
              </a:defRPr>
            </a:lvl6pPr>
            <a:lvl7pPr marL="2968532" indent="-22834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998">
                <a:solidFill>
                  <a:srgbClr val="660066"/>
                </a:solidFill>
                <a:latin typeface="+mn-lt"/>
              </a:defRPr>
            </a:lvl7pPr>
            <a:lvl8pPr marL="3425229" indent="-22834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998">
                <a:solidFill>
                  <a:srgbClr val="660066"/>
                </a:solidFill>
                <a:latin typeface="+mn-lt"/>
              </a:defRPr>
            </a:lvl8pPr>
            <a:lvl9pPr marL="3881925" indent="-22834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998">
                <a:solidFill>
                  <a:srgbClr val="660066"/>
                </a:solidFill>
                <a:latin typeface="+mn-lt"/>
              </a:defRPr>
            </a:lvl9pPr>
          </a:lstStyle>
          <a:p>
            <a:r>
              <a:rPr lang="en-US" dirty="0">
                <a:solidFill>
                  <a:schemeClr val="accent3">
                    <a:lumMod val="60000"/>
                    <a:lumOff val="4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Material ordering </a:t>
            </a: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eliminates defects (roughness, grain boundaries) that contribute to electron momentum spread (MTE). </a:t>
            </a:r>
          </a:p>
          <a:p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Epitaxy opens the door to band structure and/or QE engineering – similar to work on single crystal GaAs and </a:t>
            </a:r>
            <a:r>
              <a:rPr lang="en-US" dirty="0" err="1">
                <a:latin typeface="Helvetica" panose="020B0604020202020204" pitchFamily="34" charset="0"/>
                <a:cs typeface="Helvetica" panose="020B0604020202020204" pitchFamily="34" charset="0"/>
              </a:rPr>
              <a:t>GaN</a:t>
            </a: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. 	</a:t>
            </a:r>
          </a:p>
          <a:p>
            <a:pPr marL="0" indent="0">
              <a:buNone/>
            </a:pPr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>
              <a:buNone/>
            </a:pPr>
            <a:r>
              <a:rPr lang="en-US" sz="1200" dirty="0">
                <a:latin typeface="Helvetica" panose="020B0604020202020204" pitchFamily="34" charset="0"/>
                <a:cs typeface="Helvetica" panose="020B0604020202020204" pitchFamily="34" charset="0"/>
              </a:rPr>
              <a:t>-. </a:t>
            </a:r>
            <a:r>
              <a:rPr lang="en-US" sz="1200" dirty="0"/>
              <a:t>W. Liu, </a:t>
            </a:r>
            <a:r>
              <a:rPr lang="en-US" sz="1200" i="1" dirty="0"/>
              <a:t>et. </a:t>
            </a:r>
            <a:r>
              <a:rPr lang="fr-FR" sz="1200" dirty="0"/>
              <a:t>, </a:t>
            </a:r>
            <a:r>
              <a:rPr lang="fr-FR" sz="1200" dirty="0" err="1"/>
              <a:t>Appl</a:t>
            </a:r>
            <a:r>
              <a:rPr lang="fr-FR" sz="1200" dirty="0"/>
              <a:t>. Phys. </a:t>
            </a:r>
            <a:r>
              <a:rPr lang="fr-FR" sz="1200" dirty="0" err="1"/>
              <a:t>Lett</a:t>
            </a:r>
            <a:r>
              <a:rPr lang="fr-FR" sz="1200" dirty="0"/>
              <a:t>. 109, 252104 (2016).</a:t>
            </a:r>
          </a:p>
          <a:p>
            <a:pPr marL="0" indent="0">
              <a:buNone/>
            </a:pPr>
            <a:r>
              <a:rPr lang="fr-FR" sz="1200" dirty="0"/>
              <a:t>- </a:t>
            </a:r>
            <a:r>
              <a:rPr lang="en-US" sz="1050" dirty="0"/>
              <a:t>J. Marini,, Polarization engineered N-polar Cs-free </a:t>
            </a:r>
            <a:r>
              <a:rPr lang="en-US" sz="1050" dirty="0" err="1"/>
              <a:t>GaN</a:t>
            </a:r>
            <a:r>
              <a:rPr lang="en-US" sz="1050" dirty="0"/>
              <a:t> photocathodes, J. Appl. Phys. 124, 113101 (2018).</a:t>
            </a:r>
            <a:endParaRPr lang="fr-FR" sz="1200" dirty="0"/>
          </a:p>
          <a:p>
            <a:endParaRPr lang="en-US" sz="11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>
              <a:buNone/>
            </a:pPr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9" name="Content Placeholder 8" descr="Text&#10;&#10;Description automatically generated">
            <a:extLst>
              <a:ext uri="{FF2B5EF4-FFF2-40B4-BE49-F238E27FC236}">
                <a16:creationId xmlns:a16="http://schemas.microsoft.com/office/drawing/2014/main" id="{FB07DF99-F8D5-37DA-FFE3-F692ABE6F6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435" y="1534191"/>
            <a:ext cx="7365483" cy="1860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5505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B583B08-C406-C8F4-D36A-B49AB421C5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RHEED: one tool for determining epitaxy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2F8577-455A-EE0D-DED7-04749D6ABD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CBE81-14BD-7343-B359-01BCBA3179F9}" type="slidenum">
              <a:rPr lang="en-US" smtClean="0"/>
              <a:t>8</a:t>
            </a:fld>
            <a:endParaRPr lang="en-US"/>
          </a:p>
        </p:txBody>
      </p:sp>
      <p:pic>
        <p:nvPicPr>
          <p:cNvPr id="8" name="Picture 7" descr="A diagram of a sample&#10;&#10;Description automatically generated">
            <a:extLst>
              <a:ext uri="{FF2B5EF4-FFF2-40B4-BE49-F238E27FC236}">
                <a16:creationId xmlns:a16="http://schemas.microsoft.com/office/drawing/2014/main" id="{0A4D712D-F1AB-92A9-4BDE-C703C9692B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947" y="853440"/>
            <a:ext cx="3938110" cy="1927552"/>
          </a:xfrm>
          <a:prstGeom prst="rect">
            <a:avLst/>
          </a:prstGeom>
        </p:spPr>
      </p:pic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396DE437-E57D-CE22-D8AB-EDCE7A8FBB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1600" y="6629400"/>
            <a:ext cx="2641600" cy="228600"/>
          </a:xfrm>
        </p:spPr>
        <p:txBody>
          <a:bodyPr/>
          <a:lstStyle/>
          <a:p>
            <a:r>
              <a:rPr lang="en-US" dirty="0"/>
              <a:t>10/03/2023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5936AEE-868B-087A-7ED8-85E21B251B4F}"/>
              </a:ext>
            </a:extLst>
          </p:cNvPr>
          <p:cNvSpPr txBox="1"/>
          <p:nvPr/>
        </p:nvSpPr>
        <p:spPr>
          <a:xfrm>
            <a:off x="5849145" y="1596736"/>
            <a:ext cx="54490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RHEED identifies the surface structure through </a:t>
            </a:r>
            <a:r>
              <a:rPr lang="en-US" i="1" dirty="0">
                <a:latin typeface="Helvetica" panose="020B0604020202020204" pitchFamily="34" charset="0"/>
                <a:cs typeface="Helvetica" panose="020B0604020202020204" pitchFamily="34" charset="0"/>
              </a:rPr>
              <a:t>grazing incidence </a:t>
            </a: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over the first few atomic layers of the sample.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83274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B583B08-C406-C8F4-D36A-B49AB421C5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RHEED: one tool for determining epitaxy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2F8577-455A-EE0D-DED7-04749D6ABD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CBE81-14BD-7343-B359-01BCBA3179F9}" type="slidenum">
              <a:rPr lang="en-US" smtClean="0"/>
              <a:t>9</a:t>
            </a:fld>
            <a:endParaRPr lang="en-US"/>
          </a:p>
        </p:txBody>
      </p:sp>
      <p:pic>
        <p:nvPicPr>
          <p:cNvPr id="8" name="Picture 7" descr="A diagram of a sample&#10;&#10;Description automatically generated">
            <a:extLst>
              <a:ext uri="{FF2B5EF4-FFF2-40B4-BE49-F238E27FC236}">
                <a16:creationId xmlns:a16="http://schemas.microsoft.com/office/drawing/2014/main" id="{0A4D712D-F1AB-92A9-4BDE-C703C9692B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947" y="853440"/>
            <a:ext cx="3938110" cy="1927552"/>
          </a:xfrm>
          <a:prstGeom prst="rect">
            <a:avLst/>
          </a:prstGeom>
        </p:spPr>
      </p:pic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396DE437-E57D-CE22-D8AB-EDCE7A8FBB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1600" y="6629400"/>
            <a:ext cx="2641600" cy="228600"/>
          </a:xfrm>
        </p:spPr>
        <p:txBody>
          <a:bodyPr/>
          <a:lstStyle/>
          <a:p>
            <a:r>
              <a:rPr lang="en-US" dirty="0"/>
              <a:t>10/03/2023</a:t>
            </a:r>
          </a:p>
        </p:txBody>
      </p:sp>
      <p:pic>
        <p:nvPicPr>
          <p:cNvPr id="6" name="Picture 5" descr="A diagram of a fiber texture&#10;&#10;Description automatically generated with medium confidence">
            <a:extLst>
              <a:ext uri="{FF2B5EF4-FFF2-40B4-BE49-F238E27FC236}">
                <a16:creationId xmlns:a16="http://schemas.microsoft.com/office/drawing/2014/main" id="{ABFBFEE3-71B9-F638-DE03-37B738D141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" y="3018453"/>
            <a:ext cx="5849145" cy="269960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5936AEE-868B-087A-7ED8-85E21B251B4F}"/>
              </a:ext>
            </a:extLst>
          </p:cNvPr>
          <p:cNvSpPr txBox="1"/>
          <p:nvPr/>
        </p:nvSpPr>
        <p:spPr>
          <a:xfrm>
            <a:off x="5849145" y="1596736"/>
            <a:ext cx="54490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RHEED identifies the surface structure through </a:t>
            </a:r>
            <a:r>
              <a:rPr lang="en-US" i="1" dirty="0">
                <a:latin typeface="Helvetica" panose="020B0604020202020204" pitchFamily="34" charset="0"/>
                <a:cs typeface="Helvetica" panose="020B0604020202020204" pitchFamily="34" charset="0"/>
              </a:rPr>
              <a:t>grazing incidence </a:t>
            </a: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over the first few atomic layers of the sample.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33432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right Beams theme">
  <a:themeElements>
    <a:clrScheme name="CBB color scheme">
      <a:dk1>
        <a:srgbClr val="000000"/>
      </a:dk1>
      <a:lt1>
        <a:srgbClr val="FEFFFE"/>
      </a:lt1>
      <a:dk2>
        <a:srgbClr val="CBCCCB"/>
      </a:dk2>
      <a:lt2>
        <a:srgbClr val="E5E6E5"/>
      </a:lt2>
      <a:accent1>
        <a:srgbClr val="B31B1B"/>
      </a:accent1>
      <a:accent2>
        <a:srgbClr val="FF7F00"/>
      </a:accent2>
      <a:accent3>
        <a:srgbClr val="09657C"/>
      </a:accent3>
      <a:accent4>
        <a:srgbClr val="9D9683"/>
      </a:accent4>
      <a:accent5>
        <a:srgbClr val="CBCCCB"/>
      </a:accent5>
      <a:accent6>
        <a:srgbClr val="E5E6E5"/>
      </a:accent6>
      <a:hlink>
        <a:srgbClr val="FF7F00"/>
      </a:hlink>
      <a:folHlink>
        <a:srgbClr val="09657C"/>
      </a:folHlink>
    </a:clrScheme>
    <a:fontScheme name="1_CesrTA_Review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esrTA_Review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esrTA_Review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esrTA_Review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esrTA_Review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esrTA_Review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esrTA_Review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esrTA_Review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9" id="{E8A3165E-882B-954C-B448-921CBB7E718D}" vid="{C12B6722-4CBE-F846-A83A-6556433E4173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10214</TotalTime>
  <Words>2557</Words>
  <Application>Microsoft Office PowerPoint</Application>
  <PresentationFormat>Widescreen</PresentationFormat>
  <Paragraphs>444</Paragraphs>
  <Slides>36</Slides>
  <Notes>26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36</vt:i4>
      </vt:variant>
    </vt:vector>
  </HeadingPairs>
  <TitlesOfParts>
    <vt:vector size="46" baseType="lpstr">
      <vt:lpstr>Arial</vt:lpstr>
      <vt:lpstr>Calibri</vt:lpstr>
      <vt:lpstr>Calibri Light</vt:lpstr>
      <vt:lpstr>Cambria Math</vt:lpstr>
      <vt:lpstr>Helvetica</vt:lpstr>
      <vt:lpstr>Montserrat</vt:lpstr>
      <vt:lpstr>Proxima Nova</vt:lpstr>
      <vt:lpstr>Wingdings</vt:lpstr>
      <vt:lpstr>Office Theme</vt:lpstr>
      <vt:lpstr>Bright Beams theme</vt:lpstr>
      <vt:lpstr>Epitaxial growth of the cesium antimonide photocathode</vt:lpstr>
      <vt:lpstr>Acknowledgements</vt:lpstr>
      <vt:lpstr>Outline</vt:lpstr>
      <vt:lpstr>Epitaxial Growth</vt:lpstr>
      <vt:lpstr>Epitaxial Growth</vt:lpstr>
      <vt:lpstr>Epitaxial Growth</vt:lpstr>
      <vt:lpstr>Why epitaxy?</vt:lpstr>
      <vt:lpstr>RHEED: one tool for determining epitaxy</vt:lpstr>
      <vt:lpstr>RHEED: one tool for determining epitaxy</vt:lpstr>
      <vt:lpstr>RHEED: one tool for determining epitaxy</vt:lpstr>
      <vt:lpstr>Results on Cs3Sb grown with MBE</vt:lpstr>
      <vt:lpstr>Results on Cs3Sb grown with MBE</vt:lpstr>
      <vt:lpstr>Outline</vt:lpstr>
      <vt:lpstr>Photocathodes at NSLS-II</vt:lpstr>
      <vt:lpstr>Photocathodes at NSLS-II</vt:lpstr>
      <vt:lpstr>The experiment</vt:lpstr>
      <vt:lpstr>The experiment</vt:lpstr>
      <vt:lpstr>Flat, ordered Cs3Sb on 3C-SiC(001)</vt:lpstr>
      <vt:lpstr>Outline</vt:lpstr>
      <vt:lpstr>Optical interference in the cathode substrate</vt:lpstr>
      <vt:lpstr>Optical interference in the cathode substrate</vt:lpstr>
      <vt:lpstr>Optical interference in the cathode substrate</vt:lpstr>
      <vt:lpstr>Optical interference in the cathode substrate</vt:lpstr>
      <vt:lpstr>Optical interference in the cathode substrate</vt:lpstr>
      <vt:lpstr>Optical interference in the cathode substrate</vt:lpstr>
      <vt:lpstr>Optical interference in the cathode substrate</vt:lpstr>
      <vt:lpstr>Outline</vt:lpstr>
      <vt:lpstr>An alternate stoichiometry: Cs1Sb1 </vt:lpstr>
      <vt:lpstr>An alternate stoichiometry: Cs1Sb1 </vt:lpstr>
      <vt:lpstr>An alternate stoichiometry: Cs1Sb1 </vt:lpstr>
      <vt:lpstr>Outline</vt:lpstr>
      <vt:lpstr>Summary and Conclusions</vt:lpstr>
      <vt:lpstr>Thank you for listening!</vt:lpstr>
      <vt:lpstr>Bonus Slides</vt:lpstr>
      <vt:lpstr>Epitaxial K2CsSb on new substrate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Epitaxial Growth of the Cesium Antimonide Photocathode</dc:title>
  <dc:creator>Chad Pennington</dc:creator>
  <cp:lastModifiedBy>Chad Pennington</cp:lastModifiedBy>
  <cp:revision>1</cp:revision>
  <dcterms:created xsi:type="dcterms:W3CDTF">2023-09-25T00:39:23Z</dcterms:created>
  <dcterms:modified xsi:type="dcterms:W3CDTF">2023-10-03T02:00:58Z</dcterms:modified>
</cp:coreProperties>
</file>