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21.jpg" ContentType="image/jpeg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media/image75.JPG" ContentType="image/jpeg"/>
  <Override PartName="/ppt/media/image79.JPG" ContentType="image/jpeg"/>
  <Override PartName="/ppt/media/image81.jpg" ContentType="image/jpeg"/>
  <Override PartName="/ppt/media/image89.jpg" ContentType="image/jpeg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8" r:id="rId2"/>
    <p:sldId id="259" r:id="rId3"/>
    <p:sldId id="1211" r:id="rId4"/>
    <p:sldId id="1216" r:id="rId5"/>
    <p:sldId id="1217" r:id="rId6"/>
    <p:sldId id="1179" r:id="rId7"/>
    <p:sldId id="1150" r:id="rId8"/>
    <p:sldId id="1186" r:id="rId9"/>
    <p:sldId id="1218" r:id="rId10"/>
    <p:sldId id="1181" r:id="rId11"/>
    <p:sldId id="1187" r:id="rId12"/>
    <p:sldId id="1188" r:id="rId13"/>
    <p:sldId id="1160" r:id="rId14"/>
    <p:sldId id="1162" r:id="rId15"/>
    <p:sldId id="1219" r:id="rId16"/>
    <p:sldId id="1166" r:id="rId17"/>
    <p:sldId id="1193" r:id="rId18"/>
    <p:sldId id="1220" r:id="rId19"/>
    <p:sldId id="1197" r:id="rId20"/>
    <p:sldId id="1208" r:id="rId21"/>
    <p:sldId id="1202" r:id="rId22"/>
    <p:sldId id="1204" r:id="rId23"/>
    <p:sldId id="1225" r:id="rId24"/>
    <p:sldId id="1221" r:id="rId25"/>
    <p:sldId id="1205" r:id="rId26"/>
    <p:sldId id="278" r:id="rId27"/>
    <p:sldId id="1106" r:id="rId28"/>
    <p:sldId id="1227" r:id="rId29"/>
    <p:sldId id="1226" r:id="rId30"/>
    <p:sldId id="269" r:id="rId31"/>
    <p:sldId id="1198" r:id="rId32"/>
    <p:sldId id="1199" r:id="rId33"/>
    <p:sldId id="1203" r:id="rId34"/>
    <p:sldId id="107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4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233814523184596E-2"/>
          <c:y val="2.7217909104796774E-2"/>
          <c:w val="0.84152559055118115"/>
          <c:h val="0.84490636094679161"/>
        </c:manualLayout>
      </c:layout>
      <c:scatterChart>
        <c:scatterStyle val="lineMarker"/>
        <c:varyColors val="0"/>
        <c:ser>
          <c:idx val="1"/>
          <c:order val="1"/>
          <c:tx>
            <c:v>365 R</c:v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'Real R _KSb_137.2'!$L$6:$L$77</c:f>
              <c:numCache>
                <c:formatCode>General</c:formatCode>
                <c:ptCount val="72"/>
                <c:pt idx="0">
                  <c:v>0</c:v>
                </c:pt>
                <c:pt idx="1">
                  <c:v>0.61255820000000005</c:v>
                </c:pt>
                <c:pt idx="2">
                  <c:v>2.1169760000000002</c:v>
                </c:pt>
                <c:pt idx="3">
                  <c:v>4.5259479999999996</c:v>
                </c:pt>
                <c:pt idx="4">
                  <c:v>6.93492</c:v>
                </c:pt>
                <c:pt idx="5">
                  <c:v>9.5438460000000003</c:v>
                </c:pt>
                <c:pt idx="6">
                  <c:v>9.6295420000000007</c:v>
                </c:pt>
                <c:pt idx="7">
                  <c:v>9.6295420000000007</c:v>
                </c:pt>
                <c:pt idx="8">
                  <c:v>9.6295420000000007</c:v>
                </c:pt>
                <c:pt idx="9">
                  <c:v>9.6612807600000004</c:v>
                </c:pt>
                <c:pt idx="10">
                  <c:v>9.7755403200000011</c:v>
                </c:pt>
                <c:pt idx="11">
                  <c:v>9.8771044000000003</c:v>
                </c:pt>
                <c:pt idx="12">
                  <c:v>9.8802782000000011</c:v>
                </c:pt>
                <c:pt idx="13">
                  <c:v>10.077058600000001</c:v>
                </c:pt>
                <c:pt idx="14">
                  <c:v>10.077058600000001</c:v>
                </c:pt>
                <c:pt idx="15">
                  <c:v>10.0802324</c:v>
                </c:pt>
                <c:pt idx="16">
                  <c:v>10.2801866</c:v>
                </c:pt>
                <c:pt idx="17">
                  <c:v>10.2801866</c:v>
                </c:pt>
                <c:pt idx="18">
                  <c:v>10.2801866</c:v>
                </c:pt>
                <c:pt idx="19">
                  <c:v>10.480140800000001</c:v>
                </c:pt>
                <c:pt idx="20">
                  <c:v>10.480140800000001</c:v>
                </c:pt>
                <c:pt idx="21">
                  <c:v>10.6800952</c:v>
                </c:pt>
                <c:pt idx="22">
                  <c:v>10.6800952</c:v>
                </c:pt>
                <c:pt idx="23">
                  <c:v>9.6898456600000014</c:v>
                </c:pt>
                <c:pt idx="24">
                  <c:v>10.502358000000001</c:v>
                </c:pt>
                <c:pt idx="25">
                  <c:v>12.711376000000001</c:v>
                </c:pt>
                <c:pt idx="26">
                  <c:v>14.926742000000001</c:v>
                </c:pt>
                <c:pt idx="27">
                  <c:v>16.935805999999999</c:v>
                </c:pt>
                <c:pt idx="28">
                  <c:v>18.944870000000002</c:v>
                </c:pt>
                <c:pt idx="29">
                  <c:v>20.953934</c:v>
                </c:pt>
                <c:pt idx="30">
                  <c:v>22.775738</c:v>
                </c:pt>
                <c:pt idx="31">
                  <c:v>24.480110000000003</c:v>
                </c:pt>
                <c:pt idx="32">
                  <c:v>26.28922</c:v>
                </c:pt>
                <c:pt idx="33">
                  <c:v>28.095155999999999</c:v>
                </c:pt>
                <c:pt idx="34">
                  <c:v>29.710661999999999</c:v>
                </c:pt>
                <c:pt idx="35">
                  <c:v>31.710202000000002</c:v>
                </c:pt>
                <c:pt idx="36">
                  <c:v>33.322521999999999</c:v>
                </c:pt>
                <c:pt idx="37">
                  <c:v>34.925342000000001</c:v>
                </c:pt>
                <c:pt idx="38">
                  <c:v>36.636061999999995</c:v>
                </c:pt>
                <c:pt idx="39">
                  <c:v>38.318201999999999</c:v>
                </c:pt>
                <c:pt idx="40">
                  <c:v>39.851202000000001</c:v>
                </c:pt>
                <c:pt idx="41">
                  <c:v>41.457182000000003</c:v>
                </c:pt>
                <c:pt idx="42">
                  <c:v>43.269461999999997</c:v>
                </c:pt>
                <c:pt idx="43">
                  <c:v>44.872261999999999</c:v>
                </c:pt>
                <c:pt idx="44">
                  <c:v>46.481422000000002</c:v>
                </c:pt>
                <c:pt idx="45">
                  <c:v>48.284182000000001</c:v>
                </c:pt>
                <c:pt idx="46">
                  <c:v>49.604522000000003</c:v>
                </c:pt>
                <c:pt idx="47">
                  <c:v>51.210501999999998</c:v>
                </c:pt>
                <c:pt idx="48">
                  <c:v>53.016441999999998</c:v>
                </c:pt>
                <c:pt idx="49">
                  <c:v>54.625582000000001</c:v>
                </c:pt>
                <c:pt idx="50">
                  <c:v>56.034782</c:v>
                </c:pt>
                <c:pt idx="51">
                  <c:v>57.640762000000002</c:v>
                </c:pt>
                <c:pt idx="52">
                  <c:v>59.249921999999998</c:v>
                </c:pt>
                <c:pt idx="53">
                  <c:v>60.852741999999999</c:v>
                </c:pt>
                <c:pt idx="54">
                  <c:v>62.458722000000002</c:v>
                </c:pt>
                <c:pt idx="55">
                  <c:v>63.966301999999999</c:v>
                </c:pt>
                <c:pt idx="56">
                  <c:v>65.375501999999997</c:v>
                </c:pt>
                <c:pt idx="57">
                  <c:v>66.978321999999991</c:v>
                </c:pt>
                <c:pt idx="58">
                  <c:v>68.590642000000003</c:v>
                </c:pt>
                <c:pt idx="59">
                  <c:v>70.196621999999991</c:v>
                </c:pt>
                <c:pt idx="60">
                  <c:v>71.805781999999994</c:v>
                </c:pt>
                <c:pt idx="61">
                  <c:v>73.405422000000002</c:v>
                </c:pt>
                <c:pt idx="62">
                  <c:v>75.227221999999998</c:v>
                </c:pt>
                <c:pt idx="63">
                  <c:v>76.734802000000002</c:v>
                </c:pt>
                <c:pt idx="64">
                  <c:v>78.343962000000005</c:v>
                </c:pt>
                <c:pt idx="65">
                  <c:v>79.946781999999999</c:v>
                </c:pt>
                <c:pt idx="66">
                  <c:v>81.559101999999996</c:v>
                </c:pt>
                <c:pt idx="67">
                  <c:v>83.165081999999998</c:v>
                </c:pt>
                <c:pt idx="68">
                  <c:v>84.571122000000003</c:v>
                </c:pt>
                <c:pt idx="69">
                  <c:v>86.180261999999999</c:v>
                </c:pt>
                <c:pt idx="70">
                  <c:v>87.789422000000002</c:v>
                </c:pt>
                <c:pt idx="71">
                  <c:v>89.462062000000003</c:v>
                </c:pt>
              </c:numCache>
            </c:numRef>
          </c:xVal>
          <c:yVal>
            <c:numRef>
              <c:f>'Real R _KSb_137.2'!$J$6:$J$77</c:f>
              <c:numCache>
                <c:formatCode>General</c:formatCode>
                <c:ptCount val="72"/>
                <c:pt idx="0">
                  <c:v>53.480422739687342</c:v>
                </c:pt>
                <c:pt idx="1">
                  <c:v>53.11661034009763</c:v>
                </c:pt>
                <c:pt idx="2">
                  <c:v>54.389953738661617</c:v>
                </c:pt>
                <c:pt idx="3">
                  <c:v>56.75473433599474</c:v>
                </c:pt>
                <c:pt idx="4">
                  <c:v>58.75570253373813</c:v>
                </c:pt>
                <c:pt idx="5">
                  <c:v>60.574764531686682</c:v>
                </c:pt>
                <c:pt idx="6">
                  <c:v>61.484295530660958</c:v>
                </c:pt>
                <c:pt idx="7">
                  <c:v>61.302389330866106</c:v>
                </c:pt>
                <c:pt idx="8">
                  <c:v>61.120483131071239</c:v>
                </c:pt>
                <c:pt idx="9">
                  <c:v>61.484295530660958</c:v>
                </c:pt>
                <c:pt idx="10">
                  <c:v>61.302389330866106</c:v>
                </c:pt>
                <c:pt idx="11">
                  <c:v>61.302389330866106</c:v>
                </c:pt>
                <c:pt idx="12">
                  <c:v>61.484295530660958</c:v>
                </c:pt>
                <c:pt idx="13">
                  <c:v>61.666201730455811</c:v>
                </c:pt>
                <c:pt idx="14">
                  <c:v>61.302389330866106</c:v>
                </c:pt>
                <c:pt idx="15">
                  <c:v>61.302389330866106</c:v>
                </c:pt>
                <c:pt idx="16">
                  <c:v>61.666201730455811</c:v>
                </c:pt>
                <c:pt idx="17">
                  <c:v>61.848107930250677</c:v>
                </c:pt>
                <c:pt idx="18">
                  <c:v>61.848107930250677</c:v>
                </c:pt>
                <c:pt idx="19">
                  <c:v>61.484295530660958</c:v>
                </c:pt>
                <c:pt idx="20">
                  <c:v>61.302389330866106</c:v>
                </c:pt>
                <c:pt idx="21">
                  <c:v>61.120483131071239</c:v>
                </c:pt>
                <c:pt idx="22">
                  <c:v>61.302389330866106</c:v>
                </c:pt>
                <c:pt idx="23">
                  <c:v>61.484295530660958</c:v>
                </c:pt>
                <c:pt idx="24">
                  <c:v>60.210952132096978</c:v>
                </c:pt>
                <c:pt idx="25">
                  <c:v>58.209983934353573</c:v>
                </c:pt>
                <c:pt idx="26">
                  <c:v>55.84520333702045</c:v>
                </c:pt>
                <c:pt idx="27">
                  <c:v>53.11661034009763</c:v>
                </c:pt>
                <c:pt idx="28">
                  <c:v>50.206111143379957</c:v>
                </c:pt>
                <c:pt idx="29">
                  <c:v>47.477518146457136</c:v>
                </c:pt>
                <c:pt idx="30">
                  <c:v>44.567018949739449</c:v>
                </c:pt>
                <c:pt idx="31">
                  <c:v>42.20223835240634</c:v>
                </c:pt>
                <c:pt idx="32">
                  <c:v>39.29173915568866</c:v>
                </c:pt>
                <c:pt idx="33">
                  <c:v>36.563146158765832</c:v>
                </c:pt>
                <c:pt idx="34">
                  <c:v>33.834553161843012</c:v>
                </c:pt>
                <c:pt idx="35">
                  <c:v>31.469772564509899</c:v>
                </c:pt>
                <c:pt idx="36">
                  <c:v>28.923085767381931</c:v>
                </c:pt>
                <c:pt idx="37">
                  <c:v>27.285929969228235</c:v>
                </c:pt>
                <c:pt idx="38">
                  <c:v>25.830680370869395</c:v>
                </c:pt>
                <c:pt idx="39">
                  <c:v>24.921149371895122</c:v>
                </c:pt>
                <c:pt idx="40">
                  <c:v>24.193524572715702</c:v>
                </c:pt>
                <c:pt idx="41">
                  <c:v>23.829712173125991</c:v>
                </c:pt>
                <c:pt idx="42">
                  <c:v>23.465899773536282</c:v>
                </c:pt>
                <c:pt idx="43">
                  <c:v>23.283993573741427</c:v>
                </c:pt>
                <c:pt idx="44">
                  <c:v>22.738274974356866</c:v>
                </c:pt>
                <c:pt idx="45">
                  <c:v>22.556368774562007</c:v>
                </c:pt>
                <c:pt idx="46">
                  <c:v>22.738274974356866</c:v>
                </c:pt>
                <c:pt idx="47">
                  <c:v>22.738274974356866</c:v>
                </c:pt>
                <c:pt idx="48">
                  <c:v>22.738274974356866</c:v>
                </c:pt>
                <c:pt idx="49">
                  <c:v>22.920181174151718</c:v>
                </c:pt>
                <c:pt idx="50">
                  <c:v>23.102087373946574</c:v>
                </c:pt>
                <c:pt idx="51">
                  <c:v>23.465899773536282</c:v>
                </c:pt>
                <c:pt idx="52">
                  <c:v>23.647805973331138</c:v>
                </c:pt>
                <c:pt idx="53">
                  <c:v>23.829712173125991</c:v>
                </c:pt>
                <c:pt idx="54">
                  <c:v>23.829712173125991</c:v>
                </c:pt>
                <c:pt idx="55">
                  <c:v>23.829712173125991</c:v>
                </c:pt>
                <c:pt idx="56">
                  <c:v>24.01161837292085</c:v>
                </c:pt>
                <c:pt idx="57">
                  <c:v>24.01161837292085</c:v>
                </c:pt>
                <c:pt idx="58">
                  <c:v>24.193524572715702</c:v>
                </c:pt>
                <c:pt idx="59">
                  <c:v>24.375430772510562</c:v>
                </c:pt>
                <c:pt idx="60">
                  <c:v>24.375430772510562</c:v>
                </c:pt>
                <c:pt idx="61">
                  <c:v>24.193524572715702</c:v>
                </c:pt>
                <c:pt idx="62">
                  <c:v>24.375430772510562</c:v>
                </c:pt>
                <c:pt idx="63">
                  <c:v>24.375430772510562</c:v>
                </c:pt>
                <c:pt idx="64">
                  <c:v>24.739243172100267</c:v>
                </c:pt>
                <c:pt idx="65">
                  <c:v>25.284961771484831</c:v>
                </c:pt>
                <c:pt idx="66">
                  <c:v>25.284961771484831</c:v>
                </c:pt>
                <c:pt idx="67">
                  <c:v>25.830680370869395</c:v>
                </c:pt>
                <c:pt idx="68">
                  <c:v>26.194492770459107</c:v>
                </c:pt>
                <c:pt idx="69">
                  <c:v>26.376398970253966</c:v>
                </c:pt>
                <c:pt idx="70">
                  <c:v>26.376398970253966</c:v>
                </c:pt>
                <c:pt idx="71">
                  <c:v>26.740211369843671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592-4247-BF4A-9E13DB54ED96}"/>
            </c:ext>
          </c:extLst>
        </c:ser>
        <c:ser>
          <c:idx val="2"/>
          <c:order val="2"/>
          <c:tx>
            <c:v>488 R</c:v>
          </c:tx>
          <c:spPr>
            <a:ln w="25400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'Real R _KSb_137.2'!$S$6:$S$81</c:f>
              <c:numCache>
                <c:formatCode>General</c:formatCode>
                <c:ptCount val="76"/>
                <c:pt idx="0">
                  <c:v>0</c:v>
                </c:pt>
                <c:pt idx="1">
                  <c:v>0.60938420000000004</c:v>
                </c:pt>
                <c:pt idx="2">
                  <c:v>2.5200580000000001</c:v>
                </c:pt>
                <c:pt idx="3">
                  <c:v>4.9322039999999996</c:v>
                </c:pt>
                <c:pt idx="4">
                  <c:v>7.3443500000000004</c:v>
                </c:pt>
                <c:pt idx="5">
                  <c:v>9.7501479999999994</c:v>
                </c:pt>
                <c:pt idx="6">
                  <c:v>9.6200200000000002</c:v>
                </c:pt>
                <c:pt idx="7">
                  <c:v>9.6295420000000007</c:v>
                </c:pt>
                <c:pt idx="8">
                  <c:v>9.6295420000000007</c:v>
                </c:pt>
                <c:pt idx="9">
                  <c:v>9.6295420000000007</c:v>
                </c:pt>
                <c:pt idx="10">
                  <c:v>9.7755403200000011</c:v>
                </c:pt>
                <c:pt idx="11">
                  <c:v>9.7755403200000011</c:v>
                </c:pt>
                <c:pt idx="12">
                  <c:v>9.8802782000000011</c:v>
                </c:pt>
                <c:pt idx="13">
                  <c:v>9.8771044000000003</c:v>
                </c:pt>
                <c:pt idx="14">
                  <c:v>10.077058600000001</c:v>
                </c:pt>
                <c:pt idx="15">
                  <c:v>10.077058600000001</c:v>
                </c:pt>
                <c:pt idx="16">
                  <c:v>10.077058600000001</c:v>
                </c:pt>
                <c:pt idx="17">
                  <c:v>10.2801866</c:v>
                </c:pt>
                <c:pt idx="18">
                  <c:v>10.277012800000001</c:v>
                </c:pt>
                <c:pt idx="19">
                  <c:v>10.2801866</c:v>
                </c:pt>
                <c:pt idx="20">
                  <c:v>10.480140800000001</c:v>
                </c:pt>
                <c:pt idx="21">
                  <c:v>10.480140800000001</c:v>
                </c:pt>
                <c:pt idx="22">
                  <c:v>10.6800952</c:v>
                </c:pt>
                <c:pt idx="23">
                  <c:v>10.6800952</c:v>
                </c:pt>
                <c:pt idx="24">
                  <c:v>9.6295420000000007</c:v>
                </c:pt>
                <c:pt idx="25">
                  <c:v>10.9054404</c:v>
                </c:pt>
                <c:pt idx="26">
                  <c:v>13.117632</c:v>
                </c:pt>
                <c:pt idx="27">
                  <c:v>15.323475999999999</c:v>
                </c:pt>
                <c:pt idx="28">
                  <c:v>17.335713999999999</c:v>
                </c:pt>
                <c:pt idx="29">
                  <c:v>19.341604</c:v>
                </c:pt>
                <c:pt idx="30">
                  <c:v>21.157062000000003</c:v>
                </c:pt>
                <c:pt idx="31">
                  <c:v>22.972518000000001</c:v>
                </c:pt>
                <c:pt idx="32">
                  <c:v>24.680064000000002</c:v>
                </c:pt>
                <c:pt idx="33">
                  <c:v>26.486000000000001</c:v>
                </c:pt>
                <c:pt idx="34">
                  <c:v>28.291936</c:v>
                </c:pt>
                <c:pt idx="35">
                  <c:v>30.021702000000001</c:v>
                </c:pt>
                <c:pt idx="36">
                  <c:v>31.913322000000001</c:v>
                </c:pt>
                <c:pt idx="37">
                  <c:v>33.522481999999997</c:v>
                </c:pt>
                <c:pt idx="38">
                  <c:v>35.325242000000003</c:v>
                </c:pt>
                <c:pt idx="39">
                  <c:v>36.832841999999999</c:v>
                </c:pt>
                <c:pt idx="40">
                  <c:v>38.438822000000002</c:v>
                </c:pt>
                <c:pt idx="41">
                  <c:v>40.251102000000003</c:v>
                </c:pt>
                <c:pt idx="42">
                  <c:v>42.063381999999997</c:v>
                </c:pt>
                <c:pt idx="43">
                  <c:v>43.466242000000001</c:v>
                </c:pt>
                <c:pt idx="44">
                  <c:v>45.072222000000004</c:v>
                </c:pt>
                <c:pt idx="45">
                  <c:v>46.681381999999999</c:v>
                </c:pt>
                <c:pt idx="46">
                  <c:v>48.284182000000001</c:v>
                </c:pt>
                <c:pt idx="47">
                  <c:v>49.804462000000001</c:v>
                </c:pt>
                <c:pt idx="48">
                  <c:v>51.407282000000002</c:v>
                </c:pt>
                <c:pt idx="49">
                  <c:v>53.222742000000004</c:v>
                </c:pt>
                <c:pt idx="50">
                  <c:v>54.625582000000001</c:v>
                </c:pt>
                <c:pt idx="51">
                  <c:v>56.237921999999998</c:v>
                </c:pt>
                <c:pt idx="52">
                  <c:v>57.840722</c:v>
                </c:pt>
                <c:pt idx="53">
                  <c:v>59.649842</c:v>
                </c:pt>
                <c:pt idx="54">
                  <c:v>61.055861999999998</c:v>
                </c:pt>
                <c:pt idx="55">
                  <c:v>62.658662</c:v>
                </c:pt>
                <c:pt idx="56">
                  <c:v>64.159921999999995</c:v>
                </c:pt>
                <c:pt idx="57">
                  <c:v>65.775421999999992</c:v>
                </c:pt>
                <c:pt idx="58">
                  <c:v>67.17510200000001</c:v>
                </c:pt>
                <c:pt idx="59">
                  <c:v>68.790602000000007</c:v>
                </c:pt>
                <c:pt idx="60">
                  <c:v>70.596541999999999</c:v>
                </c:pt>
                <c:pt idx="61">
                  <c:v>72.008902000000006</c:v>
                </c:pt>
                <c:pt idx="62">
                  <c:v>73.805322000000004</c:v>
                </c:pt>
                <c:pt idx="63">
                  <c:v>75.427182000000002</c:v>
                </c:pt>
                <c:pt idx="64">
                  <c:v>76.931582000000006</c:v>
                </c:pt>
                <c:pt idx="65">
                  <c:v>78.540741999999995</c:v>
                </c:pt>
                <c:pt idx="66">
                  <c:v>80.146721999999997</c:v>
                </c:pt>
                <c:pt idx="67">
                  <c:v>81.762221999999994</c:v>
                </c:pt>
                <c:pt idx="68">
                  <c:v>83.365042000000003</c:v>
                </c:pt>
                <c:pt idx="69">
                  <c:v>84.774242000000001</c:v>
                </c:pt>
                <c:pt idx="70">
                  <c:v>86.380222000000003</c:v>
                </c:pt>
                <c:pt idx="71">
                  <c:v>87.989382000000006</c:v>
                </c:pt>
                <c:pt idx="72">
                  <c:v>89.458882000000003</c:v>
                </c:pt>
                <c:pt idx="73">
                  <c:v>89.344622000000001</c:v>
                </c:pt>
                <c:pt idx="74">
                  <c:v>89.141502000000003</c:v>
                </c:pt>
                <c:pt idx="75">
                  <c:v>88.941541999999998</c:v>
                </c:pt>
              </c:numCache>
            </c:numRef>
          </c:xVal>
          <c:yVal>
            <c:numRef>
              <c:f>'Real R _KSb_137.2'!$Q$6:$Q$81</c:f>
              <c:numCache>
                <c:formatCode>General</c:formatCode>
                <c:ptCount val="76"/>
                <c:pt idx="0">
                  <c:v>57.214094132955772</c:v>
                </c:pt>
                <c:pt idx="1">
                  <c:v>56.944851337035978</c:v>
                </c:pt>
                <c:pt idx="2">
                  <c:v>57.483336928875559</c:v>
                </c:pt>
                <c:pt idx="3">
                  <c:v>60.714250479913062</c:v>
                </c:pt>
                <c:pt idx="4">
                  <c:v>62.598950051351615</c:v>
                </c:pt>
                <c:pt idx="5">
                  <c:v>64.618271020750029</c:v>
                </c:pt>
                <c:pt idx="6">
                  <c:v>65.022135214629728</c:v>
                </c:pt>
                <c:pt idx="7">
                  <c:v>65.156756612589632</c:v>
                </c:pt>
                <c:pt idx="8">
                  <c:v>65.156756612589632</c:v>
                </c:pt>
                <c:pt idx="9">
                  <c:v>65.022135214629728</c:v>
                </c:pt>
                <c:pt idx="10">
                  <c:v>65.022135214629728</c:v>
                </c:pt>
                <c:pt idx="11">
                  <c:v>65.022135214629728</c:v>
                </c:pt>
                <c:pt idx="12">
                  <c:v>64.887513816669838</c:v>
                </c:pt>
                <c:pt idx="13">
                  <c:v>65.156756612589632</c:v>
                </c:pt>
                <c:pt idx="14">
                  <c:v>65.156756612589632</c:v>
                </c:pt>
                <c:pt idx="15">
                  <c:v>65.022135214629728</c:v>
                </c:pt>
                <c:pt idx="16">
                  <c:v>65.156756612589632</c:v>
                </c:pt>
                <c:pt idx="17">
                  <c:v>65.291378010549522</c:v>
                </c:pt>
                <c:pt idx="18">
                  <c:v>65.425999408509426</c:v>
                </c:pt>
                <c:pt idx="19">
                  <c:v>65.425999408509426</c:v>
                </c:pt>
                <c:pt idx="20">
                  <c:v>65.156756612589632</c:v>
                </c:pt>
                <c:pt idx="21">
                  <c:v>65.022135214629728</c:v>
                </c:pt>
                <c:pt idx="22">
                  <c:v>65.022135214629728</c:v>
                </c:pt>
                <c:pt idx="23">
                  <c:v>65.156756612589632</c:v>
                </c:pt>
                <c:pt idx="24">
                  <c:v>63.945164030950572</c:v>
                </c:pt>
                <c:pt idx="25">
                  <c:v>64.079785428910469</c:v>
                </c:pt>
                <c:pt idx="26">
                  <c:v>62.464328653391703</c:v>
                </c:pt>
                <c:pt idx="27">
                  <c:v>60.714250479913062</c:v>
                </c:pt>
                <c:pt idx="28">
                  <c:v>58.156443918675045</c:v>
                </c:pt>
                <c:pt idx="29">
                  <c:v>55.733258755396911</c:v>
                </c:pt>
                <c:pt idx="30">
                  <c:v>53.444694990078681</c:v>
                </c:pt>
                <c:pt idx="31">
                  <c:v>50.617645632920862</c:v>
                </c:pt>
                <c:pt idx="32">
                  <c:v>47.925217673722948</c:v>
                </c:pt>
                <c:pt idx="33">
                  <c:v>45.098168316565136</c:v>
                </c:pt>
                <c:pt idx="34">
                  <c:v>42.00187616348753</c:v>
                </c:pt>
                <c:pt idx="35">
                  <c:v>39.174826806329719</c:v>
                </c:pt>
                <c:pt idx="36">
                  <c:v>36.48239884713179</c:v>
                </c:pt>
                <c:pt idx="37">
                  <c:v>33.924592285893773</c:v>
                </c:pt>
                <c:pt idx="38">
                  <c:v>31.905271316495337</c:v>
                </c:pt>
                <c:pt idx="39">
                  <c:v>30.42443593893648</c:v>
                </c:pt>
                <c:pt idx="40">
                  <c:v>29.347464755257313</c:v>
                </c:pt>
                <c:pt idx="41">
                  <c:v>28.270493571578143</c:v>
                </c:pt>
                <c:pt idx="42">
                  <c:v>27.19352238789898</c:v>
                </c:pt>
                <c:pt idx="43">
                  <c:v>26.251172602179704</c:v>
                </c:pt>
                <c:pt idx="44">
                  <c:v>25.308822816460431</c:v>
                </c:pt>
                <c:pt idx="45">
                  <c:v>24.366473030741162</c:v>
                </c:pt>
                <c:pt idx="46">
                  <c:v>23.558744642981786</c:v>
                </c:pt>
                <c:pt idx="47">
                  <c:v>22.751016255222407</c:v>
                </c:pt>
                <c:pt idx="48">
                  <c:v>22.212530663382829</c:v>
                </c:pt>
                <c:pt idx="49">
                  <c:v>21.404802275623453</c:v>
                </c:pt>
                <c:pt idx="50">
                  <c:v>21.000938081743765</c:v>
                </c:pt>
                <c:pt idx="51">
                  <c:v>20.327831091944283</c:v>
                </c:pt>
                <c:pt idx="52">
                  <c:v>19.923966898064599</c:v>
                </c:pt>
                <c:pt idx="53">
                  <c:v>19.520102704184911</c:v>
                </c:pt>
                <c:pt idx="54">
                  <c:v>19.25085990826512</c:v>
                </c:pt>
                <c:pt idx="55">
                  <c:v>18.981617112345326</c:v>
                </c:pt>
                <c:pt idx="56">
                  <c:v>18.846995714385429</c:v>
                </c:pt>
                <c:pt idx="57">
                  <c:v>18.577752918465638</c:v>
                </c:pt>
                <c:pt idx="58">
                  <c:v>18.577752918465638</c:v>
                </c:pt>
                <c:pt idx="59">
                  <c:v>18.712374316425532</c:v>
                </c:pt>
                <c:pt idx="60">
                  <c:v>18.846995714385429</c:v>
                </c:pt>
                <c:pt idx="61">
                  <c:v>19.25085990826512</c:v>
                </c:pt>
                <c:pt idx="62">
                  <c:v>19.385481306225014</c:v>
                </c:pt>
                <c:pt idx="63">
                  <c:v>19.654724102144804</c:v>
                </c:pt>
                <c:pt idx="64">
                  <c:v>20.058588296024492</c:v>
                </c:pt>
                <c:pt idx="65">
                  <c:v>20.597073887864077</c:v>
                </c:pt>
                <c:pt idx="66">
                  <c:v>21.135559479703659</c:v>
                </c:pt>
                <c:pt idx="67">
                  <c:v>21.674045071543244</c:v>
                </c:pt>
                <c:pt idx="68">
                  <c:v>22.347152061342722</c:v>
                </c:pt>
                <c:pt idx="69">
                  <c:v>22.885637653182307</c:v>
                </c:pt>
                <c:pt idx="70">
                  <c:v>23.289501847061995</c:v>
                </c:pt>
                <c:pt idx="71">
                  <c:v>23.693366040941683</c:v>
                </c:pt>
                <c:pt idx="72">
                  <c:v>23.962608836861474</c:v>
                </c:pt>
                <c:pt idx="73">
                  <c:v>23.962608836861474</c:v>
                </c:pt>
                <c:pt idx="74">
                  <c:v>23.962608836861474</c:v>
                </c:pt>
                <c:pt idx="75">
                  <c:v>23.962608836861474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592-4247-BF4A-9E13DB54ED96}"/>
            </c:ext>
          </c:extLst>
        </c:ser>
        <c:ser>
          <c:idx val="3"/>
          <c:order val="3"/>
          <c:tx>
            <c:v>515 R</c:v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'Real R _KSb_137.2'!$Z$6:$Z$82</c:f>
              <c:numCache>
                <c:formatCode>General</c:formatCode>
                <c:ptCount val="77"/>
                <c:pt idx="0">
                  <c:v>0</c:v>
                </c:pt>
                <c:pt idx="1">
                  <c:v>0.61890599999999996</c:v>
                </c:pt>
                <c:pt idx="2">
                  <c:v>2.9199660000000001</c:v>
                </c:pt>
                <c:pt idx="3">
                  <c:v>5.3321120000000004</c:v>
                </c:pt>
                <c:pt idx="4">
                  <c:v>7.7442580000000003</c:v>
                </c:pt>
                <c:pt idx="5">
                  <c:v>10.146882</c:v>
                </c:pt>
                <c:pt idx="6">
                  <c:v>9.6295420000000007</c:v>
                </c:pt>
                <c:pt idx="7">
                  <c:v>9.6295420000000007</c:v>
                </c:pt>
                <c:pt idx="8">
                  <c:v>9.6200200000000002</c:v>
                </c:pt>
                <c:pt idx="9">
                  <c:v>9.6295420000000007</c:v>
                </c:pt>
                <c:pt idx="10">
                  <c:v>10.099273999999999</c:v>
                </c:pt>
                <c:pt idx="11">
                  <c:v>9.7755403200000011</c:v>
                </c:pt>
                <c:pt idx="12">
                  <c:v>9.8771044000000003</c:v>
                </c:pt>
                <c:pt idx="13">
                  <c:v>9.8802782000000011</c:v>
                </c:pt>
                <c:pt idx="14">
                  <c:v>9.8771044000000003</c:v>
                </c:pt>
                <c:pt idx="15">
                  <c:v>10.077058600000001</c:v>
                </c:pt>
                <c:pt idx="16">
                  <c:v>10.077058600000001</c:v>
                </c:pt>
                <c:pt idx="17">
                  <c:v>10.077058600000001</c:v>
                </c:pt>
                <c:pt idx="18">
                  <c:v>10.2801866</c:v>
                </c:pt>
                <c:pt idx="19">
                  <c:v>10.2801866</c:v>
                </c:pt>
                <c:pt idx="20">
                  <c:v>10.480140800000001</c:v>
                </c:pt>
                <c:pt idx="21">
                  <c:v>10.480140800000001</c:v>
                </c:pt>
                <c:pt idx="22">
                  <c:v>10.6800952</c:v>
                </c:pt>
                <c:pt idx="23">
                  <c:v>10.6800952</c:v>
                </c:pt>
                <c:pt idx="24">
                  <c:v>10.6800952</c:v>
                </c:pt>
                <c:pt idx="25">
                  <c:v>9.6295420000000007</c:v>
                </c:pt>
                <c:pt idx="26">
                  <c:v>11.302174800000001</c:v>
                </c:pt>
                <c:pt idx="27">
                  <c:v>13.32076</c:v>
                </c:pt>
                <c:pt idx="28">
                  <c:v>15.526604000000001</c:v>
                </c:pt>
                <c:pt idx="29">
                  <c:v>17.535668000000001</c:v>
                </c:pt>
                <c:pt idx="30">
                  <c:v>19.547906000000001</c:v>
                </c:pt>
                <c:pt idx="31">
                  <c:v>21.353842</c:v>
                </c:pt>
                <c:pt idx="32">
                  <c:v>23.077255999999998</c:v>
                </c:pt>
                <c:pt idx="33">
                  <c:v>24.880018</c:v>
                </c:pt>
                <c:pt idx="34">
                  <c:v>26.889082000000002</c:v>
                </c:pt>
                <c:pt idx="35">
                  <c:v>28.495063999999999</c:v>
                </c:pt>
                <c:pt idx="36">
                  <c:v>30.307342000000002</c:v>
                </c:pt>
                <c:pt idx="37">
                  <c:v>32.110101999999998</c:v>
                </c:pt>
                <c:pt idx="38">
                  <c:v>33.719262000000001</c:v>
                </c:pt>
                <c:pt idx="39">
                  <c:v>35.531542000000002</c:v>
                </c:pt>
                <c:pt idx="40">
                  <c:v>37.235922000000002</c:v>
                </c:pt>
                <c:pt idx="41">
                  <c:v>38.848241999999999</c:v>
                </c:pt>
                <c:pt idx="42">
                  <c:v>40.454222000000001</c:v>
                </c:pt>
                <c:pt idx="43">
                  <c:v>42.263342000000002</c:v>
                </c:pt>
                <c:pt idx="44">
                  <c:v>43.672542</c:v>
                </c:pt>
                <c:pt idx="45">
                  <c:v>45.278522000000002</c:v>
                </c:pt>
                <c:pt idx="46">
                  <c:v>46.884501999999998</c:v>
                </c:pt>
                <c:pt idx="47">
                  <c:v>48.706302000000001</c:v>
                </c:pt>
                <c:pt idx="48">
                  <c:v>50.213901999999997</c:v>
                </c:pt>
                <c:pt idx="49">
                  <c:v>51.616762000000001</c:v>
                </c:pt>
                <c:pt idx="50">
                  <c:v>53.422682000000002</c:v>
                </c:pt>
                <c:pt idx="51">
                  <c:v>55.038201999999998</c:v>
                </c:pt>
                <c:pt idx="52">
                  <c:v>56.641002</c:v>
                </c:pt>
                <c:pt idx="53">
                  <c:v>58.250162000000003</c:v>
                </c:pt>
                <c:pt idx="54">
                  <c:v>59.653002000000001</c:v>
                </c:pt>
                <c:pt idx="55">
                  <c:v>61.255822000000002</c:v>
                </c:pt>
                <c:pt idx="56">
                  <c:v>62.864961999999998</c:v>
                </c:pt>
                <c:pt idx="57">
                  <c:v>64.359861999999993</c:v>
                </c:pt>
                <c:pt idx="58">
                  <c:v>65.775421999999992</c:v>
                </c:pt>
                <c:pt idx="59">
                  <c:v>67.375042000000008</c:v>
                </c:pt>
                <c:pt idx="60">
                  <c:v>68.990562000000011</c:v>
                </c:pt>
                <c:pt idx="61">
                  <c:v>70.793322000000003</c:v>
                </c:pt>
                <c:pt idx="62">
                  <c:v>72.405642</c:v>
                </c:pt>
                <c:pt idx="63">
                  <c:v>74.008442000000002</c:v>
                </c:pt>
                <c:pt idx="64">
                  <c:v>75.630302</c:v>
                </c:pt>
                <c:pt idx="65">
                  <c:v>77.134721999999996</c:v>
                </c:pt>
                <c:pt idx="66">
                  <c:v>78.743881999999999</c:v>
                </c:pt>
                <c:pt idx="67">
                  <c:v>80.556162</c:v>
                </c:pt>
                <c:pt idx="68">
                  <c:v>81.959022000000004</c:v>
                </c:pt>
                <c:pt idx="69">
                  <c:v>83.565002000000007</c:v>
                </c:pt>
                <c:pt idx="70">
                  <c:v>85.174142000000003</c:v>
                </c:pt>
                <c:pt idx="71">
                  <c:v>86.580182000000008</c:v>
                </c:pt>
                <c:pt idx="72">
                  <c:v>88.189322000000004</c:v>
                </c:pt>
                <c:pt idx="73">
                  <c:v>89.458882000000003</c:v>
                </c:pt>
                <c:pt idx="74">
                  <c:v>89.141502000000003</c:v>
                </c:pt>
                <c:pt idx="75">
                  <c:v>89.141502000000003</c:v>
                </c:pt>
                <c:pt idx="76">
                  <c:v>88.941541999999998</c:v>
                </c:pt>
              </c:numCache>
            </c:numRef>
          </c:xVal>
          <c:yVal>
            <c:numRef>
              <c:f>'Real R _KSb_137.2'!$X$6:$X$82</c:f>
              <c:numCache>
                <c:formatCode>General</c:formatCode>
                <c:ptCount val="77"/>
                <c:pt idx="0">
                  <c:v>57.889862146802571</c:v>
                </c:pt>
                <c:pt idx="1">
                  <c:v>57.714438322115278</c:v>
                </c:pt>
                <c:pt idx="2">
                  <c:v>58.240709796177129</c:v>
                </c:pt>
                <c:pt idx="3">
                  <c:v>61.222914815860896</c:v>
                </c:pt>
                <c:pt idx="4">
                  <c:v>62.977153062733706</c:v>
                </c:pt>
                <c:pt idx="5">
                  <c:v>64.906815134293794</c:v>
                </c:pt>
                <c:pt idx="6">
                  <c:v>64.906815134293794</c:v>
                </c:pt>
                <c:pt idx="7">
                  <c:v>65.433086608355623</c:v>
                </c:pt>
                <c:pt idx="8">
                  <c:v>65.082238958981065</c:v>
                </c:pt>
                <c:pt idx="9">
                  <c:v>64.906815134293794</c:v>
                </c:pt>
                <c:pt idx="10">
                  <c:v>65.082238958981065</c:v>
                </c:pt>
                <c:pt idx="11">
                  <c:v>65.082238958981065</c:v>
                </c:pt>
                <c:pt idx="12">
                  <c:v>65.257662783668351</c:v>
                </c:pt>
                <c:pt idx="13">
                  <c:v>65.257662783668351</c:v>
                </c:pt>
                <c:pt idx="14">
                  <c:v>65.257662783668351</c:v>
                </c:pt>
                <c:pt idx="15">
                  <c:v>65.257662783668351</c:v>
                </c:pt>
                <c:pt idx="16">
                  <c:v>65.082238958981065</c:v>
                </c:pt>
                <c:pt idx="17">
                  <c:v>65.257662783668351</c:v>
                </c:pt>
                <c:pt idx="18">
                  <c:v>65.433086608355623</c:v>
                </c:pt>
                <c:pt idx="19">
                  <c:v>65.608510433042909</c:v>
                </c:pt>
                <c:pt idx="20">
                  <c:v>65.257662783668351</c:v>
                </c:pt>
                <c:pt idx="21">
                  <c:v>65.082238958981065</c:v>
                </c:pt>
                <c:pt idx="22">
                  <c:v>65.257662783668351</c:v>
                </c:pt>
                <c:pt idx="23">
                  <c:v>65.433086608355623</c:v>
                </c:pt>
                <c:pt idx="24">
                  <c:v>65.433086608355623</c:v>
                </c:pt>
                <c:pt idx="25">
                  <c:v>64.38054366023195</c:v>
                </c:pt>
                <c:pt idx="26">
                  <c:v>64.029696010857378</c:v>
                </c:pt>
                <c:pt idx="27">
                  <c:v>62.450881588671855</c:v>
                </c:pt>
                <c:pt idx="28">
                  <c:v>60.696643341799053</c:v>
                </c:pt>
                <c:pt idx="29">
                  <c:v>58.240709796177129</c:v>
                </c:pt>
                <c:pt idx="30">
                  <c:v>56.486471549304326</c:v>
                </c:pt>
                <c:pt idx="31">
                  <c:v>53.679690354307837</c:v>
                </c:pt>
                <c:pt idx="32">
                  <c:v>51.223756808685906</c:v>
                </c:pt>
                <c:pt idx="33">
                  <c:v>48.592399438376702</c:v>
                </c:pt>
                <c:pt idx="34">
                  <c:v>45.610194418692934</c:v>
                </c:pt>
                <c:pt idx="35">
                  <c:v>42.627989399009167</c:v>
                </c:pt>
                <c:pt idx="36">
                  <c:v>39.821208204012677</c:v>
                </c:pt>
                <c:pt idx="37">
                  <c:v>37.365274658390746</c:v>
                </c:pt>
                <c:pt idx="38">
                  <c:v>34.909341112768821</c:v>
                </c:pt>
                <c:pt idx="39">
                  <c:v>33.155102865896012</c:v>
                </c:pt>
                <c:pt idx="40">
                  <c:v>31.927136093085046</c:v>
                </c:pt>
                <c:pt idx="41">
                  <c:v>30.699169320274088</c:v>
                </c:pt>
                <c:pt idx="42">
                  <c:v>29.822050196837687</c:v>
                </c:pt>
                <c:pt idx="43">
                  <c:v>28.594083424026724</c:v>
                </c:pt>
                <c:pt idx="44">
                  <c:v>27.716964300590316</c:v>
                </c:pt>
                <c:pt idx="45">
                  <c:v>26.839845177153919</c:v>
                </c:pt>
                <c:pt idx="46">
                  <c:v>25.787302229030232</c:v>
                </c:pt>
                <c:pt idx="47">
                  <c:v>24.734759280906552</c:v>
                </c:pt>
                <c:pt idx="48">
                  <c:v>24.208487806844708</c:v>
                </c:pt>
                <c:pt idx="49">
                  <c:v>23.331368683408307</c:v>
                </c:pt>
                <c:pt idx="50">
                  <c:v>22.629673384659185</c:v>
                </c:pt>
                <c:pt idx="51">
                  <c:v>21.927978085910063</c:v>
                </c:pt>
                <c:pt idx="52">
                  <c:v>21.226282787160944</c:v>
                </c:pt>
                <c:pt idx="53">
                  <c:v>20.7000113130991</c:v>
                </c:pt>
                <c:pt idx="54">
                  <c:v>20.173739839037257</c:v>
                </c:pt>
                <c:pt idx="55">
                  <c:v>19.647468364975417</c:v>
                </c:pt>
                <c:pt idx="56">
                  <c:v>19.121196890913577</c:v>
                </c:pt>
                <c:pt idx="57">
                  <c:v>18.770349241539012</c:v>
                </c:pt>
                <c:pt idx="58">
                  <c:v>18.419501592164451</c:v>
                </c:pt>
                <c:pt idx="59">
                  <c:v>18.244077767477172</c:v>
                </c:pt>
                <c:pt idx="60">
                  <c:v>18.068653942789894</c:v>
                </c:pt>
                <c:pt idx="61">
                  <c:v>17.893230118102611</c:v>
                </c:pt>
                <c:pt idx="62">
                  <c:v>17.893230118102611</c:v>
                </c:pt>
                <c:pt idx="63">
                  <c:v>17.717806293415332</c:v>
                </c:pt>
                <c:pt idx="64">
                  <c:v>17.717806293415332</c:v>
                </c:pt>
                <c:pt idx="65">
                  <c:v>17.893230118102611</c:v>
                </c:pt>
                <c:pt idx="66">
                  <c:v>18.244077767477172</c:v>
                </c:pt>
                <c:pt idx="67">
                  <c:v>18.770349241539012</c:v>
                </c:pt>
                <c:pt idx="68">
                  <c:v>19.296620715600856</c:v>
                </c:pt>
                <c:pt idx="69">
                  <c:v>19.998316014349978</c:v>
                </c:pt>
                <c:pt idx="70">
                  <c:v>20.524587488411822</c:v>
                </c:pt>
                <c:pt idx="71">
                  <c:v>20.875435137786383</c:v>
                </c:pt>
                <c:pt idx="72">
                  <c:v>21.401706611848219</c:v>
                </c:pt>
                <c:pt idx="73">
                  <c:v>21.75255426122278</c:v>
                </c:pt>
                <c:pt idx="74">
                  <c:v>21.75255426122278</c:v>
                </c:pt>
                <c:pt idx="75">
                  <c:v>21.927978085910063</c:v>
                </c:pt>
                <c:pt idx="76">
                  <c:v>21.927978085910063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592-4247-BF4A-9E13DB54ED96}"/>
            </c:ext>
          </c:extLst>
        </c:ser>
        <c:ser>
          <c:idx val="4"/>
          <c:order val="4"/>
          <c:tx>
            <c:v>540 R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'Real R _KSb_137.2'!$AF$6:$AF$82</c:f>
              <c:numCache>
                <c:formatCode>General</c:formatCode>
                <c:ptCount val="77"/>
                <c:pt idx="0">
                  <c:v>0</c:v>
                </c:pt>
                <c:pt idx="1">
                  <c:v>0.60938420000000004</c:v>
                </c:pt>
                <c:pt idx="2">
                  <c:v>2.9199660000000001</c:v>
                </c:pt>
                <c:pt idx="3">
                  <c:v>5.128984</c:v>
                </c:pt>
                <c:pt idx="4">
                  <c:v>7.5443040000000003</c:v>
                </c:pt>
                <c:pt idx="5">
                  <c:v>10.359532</c:v>
                </c:pt>
                <c:pt idx="6">
                  <c:v>9.6200200000000002</c:v>
                </c:pt>
                <c:pt idx="7">
                  <c:v>9.6295420000000007</c:v>
                </c:pt>
                <c:pt idx="8">
                  <c:v>9.6295420000000007</c:v>
                </c:pt>
                <c:pt idx="9">
                  <c:v>9.6295420000000007</c:v>
                </c:pt>
                <c:pt idx="10">
                  <c:v>10.099273999999999</c:v>
                </c:pt>
                <c:pt idx="11">
                  <c:v>9.7755403200000011</c:v>
                </c:pt>
                <c:pt idx="12">
                  <c:v>9.8802782000000011</c:v>
                </c:pt>
                <c:pt idx="13">
                  <c:v>9.8802782000000011</c:v>
                </c:pt>
                <c:pt idx="14">
                  <c:v>9.8771044000000003</c:v>
                </c:pt>
                <c:pt idx="15">
                  <c:v>10.077058600000001</c:v>
                </c:pt>
                <c:pt idx="16">
                  <c:v>10.077058600000001</c:v>
                </c:pt>
                <c:pt idx="17">
                  <c:v>10.077058600000001</c:v>
                </c:pt>
                <c:pt idx="18">
                  <c:v>10.277012800000001</c:v>
                </c:pt>
                <c:pt idx="19">
                  <c:v>10.2801866</c:v>
                </c:pt>
                <c:pt idx="20">
                  <c:v>10.480140800000001</c:v>
                </c:pt>
                <c:pt idx="21">
                  <c:v>10.480140800000001</c:v>
                </c:pt>
                <c:pt idx="22">
                  <c:v>10.6800952</c:v>
                </c:pt>
                <c:pt idx="23">
                  <c:v>10.6800952</c:v>
                </c:pt>
                <c:pt idx="24">
                  <c:v>10.6800952</c:v>
                </c:pt>
                <c:pt idx="25">
                  <c:v>9.6295420000000007</c:v>
                </c:pt>
                <c:pt idx="26">
                  <c:v>11.305348800000001</c:v>
                </c:pt>
                <c:pt idx="27">
                  <c:v>13.32076</c:v>
                </c:pt>
                <c:pt idx="28">
                  <c:v>15.323475999999999</c:v>
                </c:pt>
                <c:pt idx="29">
                  <c:v>17.335713999999999</c:v>
                </c:pt>
                <c:pt idx="30">
                  <c:v>19.547906000000001</c:v>
                </c:pt>
                <c:pt idx="31">
                  <c:v>21.55697</c:v>
                </c:pt>
                <c:pt idx="32">
                  <c:v>23.077255999999998</c:v>
                </c:pt>
                <c:pt idx="33">
                  <c:v>24.876843999999998</c:v>
                </c:pt>
                <c:pt idx="34">
                  <c:v>26.892256</c:v>
                </c:pt>
                <c:pt idx="35">
                  <c:v>28.495063999999999</c:v>
                </c:pt>
                <c:pt idx="36">
                  <c:v>30.107402</c:v>
                </c:pt>
                <c:pt idx="37">
                  <c:v>32.319581999999997</c:v>
                </c:pt>
                <c:pt idx="38">
                  <c:v>33.719262000000001</c:v>
                </c:pt>
                <c:pt idx="39">
                  <c:v>35.531542000000002</c:v>
                </c:pt>
                <c:pt idx="40">
                  <c:v>37.235922000000002</c:v>
                </c:pt>
                <c:pt idx="41">
                  <c:v>38.848241999999999</c:v>
                </c:pt>
                <c:pt idx="42">
                  <c:v>40.454222000000001</c:v>
                </c:pt>
                <c:pt idx="43">
                  <c:v>42.263342000000002</c:v>
                </c:pt>
                <c:pt idx="44">
                  <c:v>43.672542</c:v>
                </c:pt>
                <c:pt idx="45">
                  <c:v>45.278522000000002</c:v>
                </c:pt>
                <c:pt idx="46">
                  <c:v>46.884501999999998</c:v>
                </c:pt>
                <c:pt idx="47">
                  <c:v>48.706302000000001</c:v>
                </c:pt>
                <c:pt idx="48">
                  <c:v>50.213901999999997</c:v>
                </c:pt>
                <c:pt idx="49">
                  <c:v>51.616762000000001</c:v>
                </c:pt>
                <c:pt idx="50">
                  <c:v>53.422682000000002</c:v>
                </c:pt>
                <c:pt idx="51">
                  <c:v>55.038201999999998</c:v>
                </c:pt>
                <c:pt idx="52">
                  <c:v>56.641002</c:v>
                </c:pt>
                <c:pt idx="53">
                  <c:v>58.250162000000003</c:v>
                </c:pt>
                <c:pt idx="54">
                  <c:v>59.653002000000001</c:v>
                </c:pt>
                <c:pt idx="55">
                  <c:v>61.255822000000002</c:v>
                </c:pt>
                <c:pt idx="56">
                  <c:v>62.963362000000004</c:v>
                </c:pt>
                <c:pt idx="57">
                  <c:v>64.159921999999995</c:v>
                </c:pt>
                <c:pt idx="58">
                  <c:v>65.775421999999992</c:v>
                </c:pt>
                <c:pt idx="59">
                  <c:v>67.375042000000008</c:v>
                </c:pt>
                <c:pt idx="60">
                  <c:v>68.990562000000011</c:v>
                </c:pt>
                <c:pt idx="61">
                  <c:v>70.793322000000003</c:v>
                </c:pt>
                <c:pt idx="62">
                  <c:v>72.405642</c:v>
                </c:pt>
                <c:pt idx="63">
                  <c:v>74.008442000000002</c:v>
                </c:pt>
                <c:pt idx="64">
                  <c:v>75.630302</c:v>
                </c:pt>
                <c:pt idx="65">
                  <c:v>77.134721999999996</c:v>
                </c:pt>
                <c:pt idx="66">
                  <c:v>78.740701999999999</c:v>
                </c:pt>
                <c:pt idx="67">
                  <c:v>80.559342000000001</c:v>
                </c:pt>
                <c:pt idx="68">
                  <c:v>81.762221999999994</c:v>
                </c:pt>
                <c:pt idx="69">
                  <c:v>83.565002000000007</c:v>
                </c:pt>
                <c:pt idx="70">
                  <c:v>85.174142000000003</c:v>
                </c:pt>
                <c:pt idx="71">
                  <c:v>86.580182000000008</c:v>
                </c:pt>
                <c:pt idx="72">
                  <c:v>88.189322000000004</c:v>
                </c:pt>
                <c:pt idx="73">
                  <c:v>89.458882000000003</c:v>
                </c:pt>
                <c:pt idx="74">
                  <c:v>89.141502000000003</c:v>
                </c:pt>
                <c:pt idx="75">
                  <c:v>89.144661999999997</c:v>
                </c:pt>
                <c:pt idx="76">
                  <c:v>88.941541999999998</c:v>
                </c:pt>
              </c:numCache>
            </c:numRef>
          </c:xVal>
          <c:yVal>
            <c:numRef>
              <c:f>'Real R _KSb_137.2'!$AD$6:$AD$82</c:f>
              <c:numCache>
                <c:formatCode>General</c:formatCode>
                <c:ptCount val="77"/>
                <c:pt idx="0">
                  <c:v>57.633998457176872</c:v>
                </c:pt>
                <c:pt idx="1">
                  <c:v>57.453892211998195</c:v>
                </c:pt>
                <c:pt idx="2">
                  <c:v>57.994210947534228</c:v>
                </c:pt>
                <c:pt idx="3">
                  <c:v>60.875910870393078</c:v>
                </c:pt>
                <c:pt idx="4">
                  <c:v>62.857079567358525</c:v>
                </c:pt>
                <c:pt idx="5">
                  <c:v>64.83824826432398</c:v>
                </c:pt>
                <c:pt idx="6">
                  <c:v>65.018354509502657</c:v>
                </c:pt>
                <c:pt idx="7">
                  <c:v>64.83824826432398</c:v>
                </c:pt>
                <c:pt idx="8">
                  <c:v>65.198460754681349</c:v>
                </c:pt>
                <c:pt idx="9">
                  <c:v>65.018354509502657</c:v>
                </c:pt>
                <c:pt idx="10">
                  <c:v>65.198460754681349</c:v>
                </c:pt>
                <c:pt idx="11">
                  <c:v>65.378566999860027</c:v>
                </c:pt>
                <c:pt idx="12">
                  <c:v>65.198460754681349</c:v>
                </c:pt>
                <c:pt idx="13">
                  <c:v>65.198460754681349</c:v>
                </c:pt>
                <c:pt idx="14">
                  <c:v>65.198460754681349</c:v>
                </c:pt>
                <c:pt idx="15">
                  <c:v>65.018354509502657</c:v>
                </c:pt>
                <c:pt idx="16">
                  <c:v>65.378566999860027</c:v>
                </c:pt>
                <c:pt idx="17">
                  <c:v>65.378566999860027</c:v>
                </c:pt>
                <c:pt idx="18">
                  <c:v>65.198460754681349</c:v>
                </c:pt>
                <c:pt idx="19">
                  <c:v>65.378566999860027</c:v>
                </c:pt>
                <c:pt idx="20">
                  <c:v>65.55867324503869</c:v>
                </c:pt>
                <c:pt idx="21">
                  <c:v>65.55867324503869</c:v>
                </c:pt>
                <c:pt idx="22">
                  <c:v>65.018354509502657</c:v>
                </c:pt>
                <c:pt idx="23">
                  <c:v>64.83824826432398</c:v>
                </c:pt>
                <c:pt idx="24">
                  <c:v>64.83824826432398</c:v>
                </c:pt>
                <c:pt idx="25">
                  <c:v>64.658142019145316</c:v>
                </c:pt>
                <c:pt idx="26">
                  <c:v>64.117823283609269</c:v>
                </c:pt>
                <c:pt idx="27">
                  <c:v>62.676973322179862</c:v>
                </c:pt>
                <c:pt idx="28">
                  <c:v>61.056017115571755</c:v>
                </c:pt>
                <c:pt idx="29">
                  <c:v>58.714635928248946</c:v>
                </c:pt>
                <c:pt idx="30">
                  <c:v>56.193148495747458</c:v>
                </c:pt>
                <c:pt idx="31">
                  <c:v>54.031873553603319</c:v>
                </c:pt>
                <c:pt idx="32">
                  <c:v>51.690492366280509</c:v>
                </c:pt>
                <c:pt idx="33">
                  <c:v>49.529217424136377</c:v>
                </c:pt>
                <c:pt idx="34">
                  <c:v>45.92709252056283</c:v>
                </c:pt>
                <c:pt idx="35">
                  <c:v>43.585711333240013</c:v>
                </c:pt>
                <c:pt idx="36">
                  <c:v>40.884117655559841</c:v>
                </c:pt>
                <c:pt idx="37">
                  <c:v>38.182523977879683</c:v>
                </c:pt>
                <c:pt idx="38">
                  <c:v>36.201355280914221</c:v>
                </c:pt>
                <c:pt idx="39">
                  <c:v>34.220186583948767</c:v>
                </c:pt>
                <c:pt idx="40">
                  <c:v>33.139549112876701</c:v>
                </c:pt>
                <c:pt idx="41">
                  <c:v>31.87880539662596</c:v>
                </c:pt>
                <c:pt idx="42">
                  <c:v>31.15838041591125</c:v>
                </c:pt>
                <c:pt idx="43">
                  <c:v>30.077742944839187</c:v>
                </c:pt>
                <c:pt idx="44">
                  <c:v>29.177211718945795</c:v>
                </c:pt>
                <c:pt idx="45">
                  <c:v>28.276680493052403</c:v>
                </c:pt>
                <c:pt idx="46">
                  <c:v>27.376149267159018</c:v>
                </c:pt>
                <c:pt idx="47">
                  <c:v>26.295511796086949</c:v>
                </c:pt>
                <c:pt idx="48">
                  <c:v>25.575086815372238</c:v>
                </c:pt>
                <c:pt idx="49">
                  <c:v>24.854661834657527</c:v>
                </c:pt>
                <c:pt idx="50">
                  <c:v>23.954130608764139</c:v>
                </c:pt>
                <c:pt idx="51">
                  <c:v>23.233705628049425</c:v>
                </c:pt>
                <c:pt idx="52">
                  <c:v>22.513280647334717</c:v>
                </c:pt>
                <c:pt idx="53">
                  <c:v>21.972961911798684</c:v>
                </c:pt>
                <c:pt idx="54">
                  <c:v>21.432643176262651</c:v>
                </c:pt>
                <c:pt idx="55">
                  <c:v>20.712218195547941</c:v>
                </c:pt>
                <c:pt idx="56">
                  <c:v>19.99179321483323</c:v>
                </c:pt>
                <c:pt idx="57">
                  <c:v>19.631580724475874</c:v>
                </c:pt>
                <c:pt idx="58">
                  <c:v>18.911155743761164</c:v>
                </c:pt>
                <c:pt idx="59">
                  <c:v>18.550943253403808</c:v>
                </c:pt>
                <c:pt idx="60">
                  <c:v>18.190730763046453</c:v>
                </c:pt>
                <c:pt idx="61">
                  <c:v>17.650412027510416</c:v>
                </c:pt>
                <c:pt idx="62">
                  <c:v>17.290199537153061</c:v>
                </c:pt>
                <c:pt idx="63">
                  <c:v>16.749880801617028</c:v>
                </c:pt>
                <c:pt idx="64">
                  <c:v>16.56977455643835</c:v>
                </c:pt>
                <c:pt idx="65">
                  <c:v>16.209562066080995</c:v>
                </c:pt>
                <c:pt idx="66">
                  <c:v>16.209562066080995</c:v>
                </c:pt>
                <c:pt idx="67">
                  <c:v>16.389668311259673</c:v>
                </c:pt>
                <c:pt idx="68">
                  <c:v>16.56977455643835</c:v>
                </c:pt>
                <c:pt idx="69">
                  <c:v>17.290199537153061</c:v>
                </c:pt>
                <c:pt idx="70">
                  <c:v>17.650412027510416</c:v>
                </c:pt>
                <c:pt idx="71">
                  <c:v>18.010624517867772</c:v>
                </c:pt>
                <c:pt idx="72">
                  <c:v>18.550943253403808</c:v>
                </c:pt>
                <c:pt idx="73">
                  <c:v>18.911155743761164</c:v>
                </c:pt>
                <c:pt idx="74">
                  <c:v>18.731049498582486</c:v>
                </c:pt>
                <c:pt idx="75">
                  <c:v>18.731049498582486</c:v>
                </c:pt>
                <c:pt idx="76">
                  <c:v>18.911155743761164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592-4247-BF4A-9E13DB54ED96}"/>
            </c:ext>
          </c:extLst>
        </c:ser>
        <c:ser>
          <c:idx val="5"/>
          <c:order val="5"/>
          <c:tx>
            <c:v>632 R</c:v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'Real R _KSb_137.2'!$AL$6:$AL$78</c:f>
              <c:numCache>
                <c:formatCode>General</c:formatCode>
                <c:ptCount val="73"/>
                <c:pt idx="0">
                  <c:v>0</c:v>
                </c:pt>
                <c:pt idx="1">
                  <c:v>0.72364379999999995</c:v>
                </c:pt>
                <c:pt idx="2">
                  <c:v>3.11992</c:v>
                </c:pt>
                <c:pt idx="3">
                  <c:v>5.7320200000000003</c:v>
                </c:pt>
                <c:pt idx="4">
                  <c:v>8.1473399999999998</c:v>
                </c:pt>
                <c:pt idx="5">
                  <c:v>10.556314</c:v>
                </c:pt>
                <c:pt idx="6">
                  <c:v>9.6295420000000007</c:v>
                </c:pt>
                <c:pt idx="7">
                  <c:v>9.6295420000000007</c:v>
                </c:pt>
                <c:pt idx="8">
                  <c:v>9.6200200000000002</c:v>
                </c:pt>
                <c:pt idx="9">
                  <c:v>9.6200200000000002</c:v>
                </c:pt>
                <c:pt idx="10">
                  <c:v>9.6200200000000002</c:v>
                </c:pt>
                <c:pt idx="11">
                  <c:v>9.7660183200000006</c:v>
                </c:pt>
                <c:pt idx="12">
                  <c:v>9.8707562000000006</c:v>
                </c:pt>
                <c:pt idx="13">
                  <c:v>9.8675823999999999</c:v>
                </c:pt>
                <c:pt idx="14">
                  <c:v>9.8707562000000006</c:v>
                </c:pt>
                <c:pt idx="15">
                  <c:v>10.0675366</c:v>
                </c:pt>
                <c:pt idx="16">
                  <c:v>10.0675366</c:v>
                </c:pt>
                <c:pt idx="17">
                  <c:v>10.2706646</c:v>
                </c:pt>
                <c:pt idx="18">
                  <c:v>10.2706646</c:v>
                </c:pt>
                <c:pt idx="19">
                  <c:v>10.2706646</c:v>
                </c:pt>
                <c:pt idx="20">
                  <c:v>10.4706188</c:v>
                </c:pt>
                <c:pt idx="21">
                  <c:v>10.4706188</c:v>
                </c:pt>
                <c:pt idx="22">
                  <c:v>10.6705732</c:v>
                </c:pt>
                <c:pt idx="23">
                  <c:v>10.6705732</c:v>
                </c:pt>
                <c:pt idx="24">
                  <c:v>10.6705732</c:v>
                </c:pt>
                <c:pt idx="25">
                  <c:v>9.6200200000000002</c:v>
                </c:pt>
                <c:pt idx="26">
                  <c:v>11.4989548</c:v>
                </c:pt>
                <c:pt idx="27">
                  <c:v>13.711145999999999</c:v>
                </c:pt>
                <c:pt idx="28">
                  <c:v>15.713862000000001</c:v>
                </c:pt>
                <c:pt idx="29">
                  <c:v>17.929228000000002</c:v>
                </c:pt>
                <c:pt idx="30">
                  <c:v>19.741512</c:v>
                </c:pt>
                <c:pt idx="31">
                  <c:v>21.744228</c:v>
                </c:pt>
                <c:pt idx="32">
                  <c:v>23.464469999999999</c:v>
                </c:pt>
                <c:pt idx="33">
                  <c:v>25.273578000000001</c:v>
                </c:pt>
                <c:pt idx="34">
                  <c:v>27.079514</c:v>
                </c:pt>
                <c:pt idx="35">
                  <c:v>28.885449999999999</c:v>
                </c:pt>
                <c:pt idx="36">
                  <c:v>30.497779999999999</c:v>
                </c:pt>
                <c:pt idx="37">
                  <c:v>32.31006</c:v>
                </c:pt>
                <c:pt idx="38">
                  <c:v>34.116</c:v>
                </c:pt>
                <c:pt idx="39">
                  <c:v>35.725160000000002</c:v>
                </c:pt>
                <c:pt idx="40">
                  <c:v>37.429519999999997</c:v>
                </c:pt>
                <c:pt idx="41">
                  <c:v>39.038679999999999</c:v>
                </c:pt>
                <c:pt idx="42">
                  <c:v>40.644660000000002</c:v>
                </c:pt>
                <c:pt idx="43">
                  <c:v>42.453779999999995</c:v>
                </c:pt>
                <c:pt idx="44">
                  <c:v>44.059759999999997</c:v>
                </c:pt>
                <c:pt idx="45">
                  <c:v>45.472120000000004</c:v>
                </c:pt>
                <c:pt idx="46">
                  <c:v>47.074939999999998</c:v>
                </c:pt>
                <c:pt idx="47">
                  <c:v>48.8904</c:v>
                </c:pt>
                <c:pt idx="48">
                  <c:v>50.397980000000004</c:v>
                </c:pt>
                <c:pt idx="49">
                  <c:v>51.959540000000004</c:v>
                </c:pt>
                <c:pt idx="50">
                  <c:v>53.613119999999995</c:v>
                </c:pt>
                <c:pt idx="51">
                  <c:v>55.222279999999998</c:v>
                </c:pt>
                <c:pt idx="52">
                  <c:v>56.831440000000001</c:v>
                </c:pt>
                <c:pt idx="53">
                  <c:v>58.440579999999997</c:v>
                </c:pt>
                <c:pt idx="54">
                  <c:v>60.043400000000005</c:v>
                </c:pt>
                <c:pt idx="55">
                  <c:v>61.446240000000003</c:v>
                </c:pt>
                <c:pt idx="56">
                  <c:v>62.95384</c:v>
                </c:pt>
                <c:pt idx="57">
                  <c:v>64.559820000000002</c:v>
                </c:pt>
                <c:pt idx="58">
                  <c:v>66.168980000000005</c:v>
                </c:pt>
                <c:pt idx="59">
                  <c:v>67.778139999999993</c:v>
                </c:pt>
                <c:pt idx="60">
                  <c:v>69.384119999999996</c:v>
                </c:pt>
                <c:pt idx="61">
                  <c:v>70.993260000000006</c:v>
                </c:pt>
                <c:pt idx="62">
                  <c:v>72.602419999999995</c:v>
                </c:pt>
                <c:pt idx="63">
                  <c:v>74.217919999999992</c:v>
                </c:pt>
                <c:pt idx="64">
                  <c:v>76.020679999999999</c:v>
                </c:pt>
                <c:pt idx="65">
                  <c:v>77.334679999999992</c:v>
                </c:pt>
                <c:pt idx="66">
                  <c:v>78.937479999999994</c:v>
                </c:pt>
                <c:pt idx="67">
                  <c:v>80.549819999999997</c:v>
                </c:pt>
                <c:pt idx="68">
                  <c:v>82.152619999999999</c:v>
                </c:pt>
                <c:pt idx="69">
                  <c:v>83.761780000000002</c:v>
                </c:pt>
                <c:pt idx="70">
                  <c:v>85.164619999999999</c:v>
                </c:pt>
                <c:pt idx="71">
                  <c:v>86.973739999999992</c:v>
                </c:pt>
                <c:pt idx="72">
                  <c:v>88.37975999999999</c:v>
                </c:pt>
              </c:numCache>
            </c:numRef>
          </c:xVal>
          <c:yVal>
            <c:numRef>
              <c:f>'Real R _KSb_137.2'!$AJ$6:$AJ$78</c:f>
              <c:numCache>
                <c:formatCode>General</c:formatCode>
                <c:ptCount val="73"/>
                <c:pt idx="0">
                  <c:v>63.034020863895556</c:v>
                </c:pt>
                <c:pt idx="1">
                  <c:v>62.424014210373983</c:v>
                </c:pt>
                <c:pt idx="2">
                  <c:v>62.830685312721705</c:v>
                </c:pt>
                <c:pt idx="3">
                  <c:v>65.677383029155692</c:v>
                </c:pt>
                <c:pt idx="4">
                  <c:v>67.507402989720404</c:v>
                </c:pt>
                <c:pt idx="5">
                  <c:v>69.337422950285116</c:v>
                </c:pt>
                <c:pt idx="6">
                  <c:v>69.134087399111252</c:v>
                </c:pt>
                <c:pt idx="7">
                  <c:v>69.337422950285116</c:v>
                </c:pt>
                <c:pt idx="8">
                  <c:v>68.930751847937401</c:v>
                </c:pt>
                <c:pt idx="9">
                  <c:v>69.337422950285116</c:v>
                </c:pt>
                <c:pt idx="10">
                  <c:v>69.337422950285116</c:v>
                </c:pt>
                <c:pt idx="11">
                  <c:v>69.337422950285116</c:v>
                </c:pt>
                <c:pt idx="12">
                  <c:v>69.337422950285116</c:v>
                </c:pt>
                <c:pt idx="13">
                  <c:v>69.337422950285116</c:v>
                </c:pt>
                <c:pt idx="14">
                  <c:v>69.337422950285116</c:v>
                </c:pt>
                <c:pt idx="15">
                  <c:v>69.337422950285116</c:v>
                </c:pt>
                <c:pt idx="16">
                  <c:v>69.337422950285116</c:v>
                </c:pt>
                <c:pt idx="17">
                  <c:v>69.540758501458967</c:v>
                </c:pt>
                <c:pt idx="18">
                  <c:v>69.337422950285116</c:v>
                </c:pt>
                <c:pt idx="19">
                  <c:v>69.947429603806683</c:v>
                </c:pt>
                <c:pt idx="20">
                  <c:v>69.337422950285116</c:v>
                </c:pt>
                <c:pt idx="21">
                  <c:v>69.540758501458967</c:v>
                </c:pt>
                <c:pt idx="22">
                  <c:v>69.337422950285116</c:v>
                </c:pt>
                <c:pt idx="23">
                  <c:v>69.744094052632832</c:v>
                </c:pt>
                <c:pt idx="24">
                  <c:v>69.744094052632832</c:v>
                </c:pt>
                <c:pt idx="25">
                  <c:v>69.337422950285116</c:v>
                </c:pt>
                <c:pt idx="26">
                  <c:v>68.320745194415835</c:v>
                </c:pt>
                <c:pt idx="27">
                  <c:v>66.694060785024973</c:v>
                </c:pt>
                <c:pt idx="28">
                  <c:v>64.864040824460261</c:v>
                </c:pt>
                <c:pt idx="29">
                  <c:v>62.627349761547841</c:v>
                </c:pt>
                <c:pt idx="30">
                  <c:v>60.593994249809278</c:v>
                </c:pt>
                <c:pt idx="31">
                  <c:v>58.560638738070708</c:v>
                </c:pt>
                <c:pt idx="32">
                  <c:v>56.120612123984429</c:v>
                </c:pt>
                <c:pt idx="33">
                  <c:v>53.477249958724293</c:v>
                </c:pt>
                <c:pt idx="34">
                  <c:v>50.833887793464164</c:v>
                </c:pt>
                <c:pt idx="35">
                  <c:v>47.987190077030164</c:v>
                </c:pt>
                <c:pt idx="36">
                  <c:v>45.750499014117743</c:v>
                </c:pt>
                <c:pt idx="37">
                  <c:v>43.513807951205315</c:v>
                </c:pt>
                <c:pt idx="38">
                  <c:v>41.480452439466752</c:v>
                </c:pt>
                <c:pt idx="39">
                  <c:v>40.057103581249763</c:v>
                </c:pt>
                <c:pt idx="40">
                  <c:v>39.040425825380474</c:v>
                </c:pt>
                <c:pt idx="41">
                  <c:v>38.023748069511193</c:v>
                </c:pt>
                <c:pt idx="42">
                  <c:v>37.210405864815762</c:v>
                </c:pt>
                <c:pt idx="43">
                  <c:v>36.397063660120331</c:v>
                </c:pt>
                <c:pt idx="44">
                  <c:v>35.380385904251057</c:v>
                </c:pt>
                <c:pt idx="45">
                  <c:v>34.567043699555626</c:v>
                </c:pt>
                <c:pt idx="46">
                  <c:v>33.347030392512487</c:v>
                </c:pt>
                <c:pt idx="47">
                  <c:v>32.533688187817063</c:v>
                </c:pt>
                <c:pt idx="48">
                  <c:v>31.720345983121636</c:v>
                </c:pt>
                <c:pt idx="49">
                  <c:v>30.703668227252347</c:v>
                </c:pt>
                <c:pt idx="50">
                  <c:v>29.890326022556923</c:v>
                </c:pt>
                <c:pt idx="51">
                  <c:v>28.873648266687638</c:v>
                </c:pt>
                <c:pt idx="52">
                  <c:v>28.060306061992215</c:v>
                </c:pt>
                <c:pt idx="53">
                  <c:v>27.246963857296791</c:v>
                </c:pt>
                <c:pt idx="54">
                  <c:v>26.433621652601364</c:v>
                </c:pt>
                <c:pt idx="55">
                  <c:v>25.823614999079791</c:v>
                </c:pt>
                <c:pt idx="56">
                  <c:v>24.806937243210509</c:v>
                </c:pt>
                <c:pt idx="57">
                  <c:v>24.196930589688943</c:v>
                </c:pt>
                <c:pt idx="58">
                  <c:v>22.976917282645797</c:v>
                </c:pt>
                <c:pt idx="59">
                  <c:v>22.366910629124227</c:v>
                </c:pt>
                <c:pt idx="60">
                  <c:v>21.553568424428803</c:v>
                </c:pt>
                <c:pt idx="61">
                  <c:v>20.536890668559519</c:v>
                </c:pt>
                <c:pt idx="62">
                  <c:v>19.520212912690237</c:v>
                </c:pt>
                <c:pt idx="63">
                  <c:v>18.300199605647098</c:v>
                </c:pt>
                <c:pt idx="64">
                  <c:v>16.876850747430101</c:v>
                </c:pt>
                <c:pt idx="65">
                  <c:v>15.453501889213104</c:v>
                </c:pt>
                <c:pt idx="66">
                  <c:v>14.233488582169965</c:v>
                </c:pt>
                <c:pt idx="67">
                  <c:v>13.216810826300682</c:v>
                </c:pt>
                <c:pt idx="68">
                  <c:v>12.403468621605255</c:v>
                </c:pt>
                <c:pt idx="69">
                  <c:v>11.996797519257541</c:v>
                </c:pt>
                <c:pt idx="70">
                  <c:v>11.386790865735971</c:v>
                </c:pt>
                <c:pt idx="71">
                  <c:v>11.183455314562114</c:v>
                </c:pt>
                <c:pt idx="72">
                  <c:v>10.980119763388259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592-4247-BF4A-9E13DB54ED96}"/>
            </c:ext>
          </c:extLst>
        </c:ser>
        <c:ser>
          <c:idx val="6"/>
          <c:order val="6"/>
          <c:tx>
            <c:v>690 R</c:v>
          </c:tx>
          <c:spPr>
            <a:ln w="254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'Real R _KSb_137.2'!$AR$6:$AR$77</c:f>
              <c:numCache>
                <c:formatCode>General</c:formatCode>
                <c:ptCount val="72"/>
                <c:pt idx="0">
                  <c:v>0.31421379999999999</c:v>
                </c:pt>
                <c:pt idx="1">
                  <c:v>1.1267262</c:v>
                </c:pt>
                <c:pt idx="2">
                  <c:v>3.519828</c:v>
                </c:pt>
                <c:pt idx="3">
                  <c:v>5.9319759999999997</c:v>
                </c:pt>
                <c:pt idx="4">
                  <c:v>8.5440760000000004</c:v>
                </c:pt>
                <c:pt idx="5">
                  <c:v>9.6295420000000007</c:v>
                </c:pt>
                <c:pt idx="6">
                  <c:v>9.6295420000000007</c:v>
                </c:pt>
                <c:pt idx="7">
                  <c:v>9.6200200000000002</c:v>
                </c:pt>
                <c:pt idx="8">
                  <c:v>9.6295420000000007</c:v>
                </c:pt>
                <c:pt idx="9">
                  <c:v>9.6200200000000002</c:v>
                </c:pt>
                <c:pt idx="10">
                  <c:v>9.7660183200000006</c:v>
                </c:pt>
                <c:pt idx="11">
                  <c:v>9.8707562000000006</c:v>
                </c:pt>
                <c:pt idx="12">
                  <c:v>9.8707562000000006</c:v>
                </c:pt>
                <c:pt idx="13">
                  <c:v>9.8707562000000006</c:v>
                </c:pt>
                <c:pt idx="14">
                  <c:v>10.0675366</c:v>
                </c:pt>
                <c:pt idx="15">
                  <c:v>10.0675366</c:v>
                </c:pt>
                <c:pt idx="16">
                  <c:v>10.0675366</c:v>
                </c:pt>
                <c:pt idx="17">
                  <c:v>10.2706646</c:v>
                </c:pt>
                <c:pt idx="18">
                  <c:v>10.2706646</c:v>
                </c:pt>
                <c:pt idx="19">
                  <c:v>10.4706188</c:v>
                </c:pt>
                <c:pt idx="20">
                  <c:v>10.4706188</c:v>
                </c:pt>
                <c:pt idx="21">
                  <c:v>10.4706188</c:v>
                </c:pt>
                <c:pt idx="22">
                  <c:v>10.6705732</c:v>
                </c:pt>
                <c:pt idx="23">
                  <c:v>10.873701199999999</c:v>
                </c:pt>
                <c:pt idx="24">
                  <c:v>9.6803236600000009</c:v>
                </c:pt>
                <c:pt idx="25">
                  <c:v>11.898864</c:v>
                </c:pt>
                <c:pt idx="26">
                  <c:v>13.911100000000001</c:v>
                </c:pt>
                <c:pt idx="27">
                  <c:v>16.116945999999999</c:v>
                </c:pt>
                <c:pt idx="28">
                  <c:v>18.132356000000001</c:v>
                </c:pt>
                <c:pt idx="29">
                  <c:v>19.941465999999998</c:v>
                </c:pt>
                <c:pt idx="30">
                  <c:v>21.947355999999999</c:v>
                </c:pt>
                <c:pt idx="31">
                  <c:v>23.670770000000001</c:v>
                </c:pt>
                <c:pt idx="32">
                  <c:v>25.470358000000001</c:v>
                </c:pt>
                <c:pt idx="33">
                  <c:v>27.279468000000001</c:v>
                </c:pt>
                <c:pt idx="34">
                  <c:v>29.098099999999999</c:v>
                </c:pt>
                <c:pt idx="35">
                  <c:v>30.700900000000001</c:v>
                </c:pt>
                <c:pt idx="36">
                  <c:v>32.510019999999997</c:v>
                </c:pt>
                <c:pt idx="37">
                  <c:v>34.312780000000004</c:v>
                </c:pt>
                <c:pt idx="38">
                  <c:v>35.921939999999999</c:v>
                </c:pt>
                <c:pt idx="39">
                  <c:v>37.629480000000001</c:v>
                </c:pt>
                <c:pt idx="40">
                  <c:v>39.238640000000004</c:v>
                </c:pt>
                <c:pt idx="41">
                  <c:v>40.844619999999999</c:v>
                </c:pt>
                <c:pt idx="42">
                  <c:v>42.656899999999993</c:v>
                </c:pt>
                <c:pt idx="43">
                  <c:v>44.262879999999996</c:v>
                </c:pt>
                <c:pt idx="44">
                  <c:v>45.872039999999998</c:v>
                </c:pt>
                <c:pt idx="45">
                  <c:v>47.47484</c:v>
                </c:pt>
                <c:pt idx="46">
                  <c:v>49.093519999999998</c:v>
                </c:pt>
                <c:pt idx="47">
                  <c:v>50.597939999999994</c:v>
                </c:pt>
                <c:pt idx="48">
                  <c:v>52.146799999999999</c:v>
                </c:pt>
                <c:pt idx="49">
                  <c:v>53.813079999999999</c:v>
                </c:pt>
                <c:pt idx="50">
                  <c:v>55.425399999999996</c:v>
                </c:pt>
                <c:pt idx="51">
                  <c:v>57.028220000000005</c:v>
                </c:pt>
                <c:pt idx="52">
                  <c:v>58.637360000000001</c:v>
                </c:pt>
                <c:pt idx="53">
                  <c:v>60.243340000000003</c:v>
                </c:pt>
                <c:pt idx="54">
                  <c:v>61.646199999999993</c:v>
                </c:pt>
                <c:pt idx="55">
                  <c:v>63.153800000000004</c:v>
                </c:pt>
                <c:pt idx="56">
                  <c:v>64.76294</c:v>
                </c:pt>
                <c:pt idx="57">
                  <c:v>66.368939999999995</c:v>
                </c:pt>
                <c:pt idx="58">
                  <c:v>67.84796</c:v>
                </c:pt>
                <c:pt idx="59">
                  <c:v>69.587239999999994</c:v>
                </c:pt>
                <c:pt idx="60">
                  <c:v>71.196399999999997</c:v>
                </c:pt>
                <c:pt idx="61">
                  <c:v>72.799199999999999</c:v>
                </c:pt>
                <c:pt idx="62">
                  <c:v>74.414699999999996</c:v>
                </c:pt>
                <c:pt idx="63">
                  <c:v>76.220640000000003</c:v>
                </c:pt>
                <c:pt idx="64">
                  <c:v>77.734579999999994</c:v>
                </c:pt>
                <c:pt idx="65">
                  <c:v>79.337379999999996</c:v>
                </c:pt>
                <c:pt idx="66">
                  <c:v>80.949719999999999</c:v>
                </c:pt>
                <c:pt idx="67">
                  <c:v>82.352580000000003</c:v>
                </c:pt>
                <c:pt idx="68">
                  <c:v>83.9649</c:v>
                </c:pt>
                <c:pt idx="69">
                  <c:v>85.570880000000002</c:v>
                </c:pt>
                <c:pt idx="70">
                  <c:v>87.176859999999991</c:v>
                </c:pt>
                <c:pt idx="71">
                  <c:v>88.579719999999995</c:v>
                </c:pt>
              </c:numCache>
            </c:numRef>
          </c:xVal>
          <c:yVal>
            <c:numRef>
              <c:f>'Real R _KSb_137.2'!$AP$6:$AP$77</c:f>
              <c:numCache>
                <c:formatCode>General</c:formatCode>
                <c:ptCount val="72"/>
                <c:pt idx="0">
                  <c:v>63.158200822503311</c:v>
                </c:pt>
                <c:pt idx="1">
                  <c:v>62.397258643918939</c:v>
                </c:pt>
                <c:pt idx="2">
                  <c:v>63.158200822503311</c:v>
                </c:pt>
                <c:pt idx="3">
                  <c:v>65.187379965394982</c:v>
                </c:pt>
                <c:pt idx="4">
                  <c:v>67.21655910828666</c:v>
                </c:pt>
                <c:pt idx="5">
                  <c:v>68.738443465455404</c:v>
                </c:pt>
                <c:pt idx="6">
                  <c:v>68.231148679732485</c:v>
                </c:pt>
                <c:pt idx="7">
                  <c:v>68.484796072593952</c:v>
                </c:pt>
                <c:pt idx="8">
                  <c:v>70.006680429762696</c:v>
                </c:pt>
                <c:pt idx="9">
                  <c:v>68.738443465455404</c:v>
                </c:pt>
                <c:pt idx="10">
                  <c:v>68.738443465455404</c:v>
                </c:pt>
                <c:pt idx="11">
                  <c:v>68.992090858316871</c:v>
                </c:pt>
                <c:pt idx="12">
                  <c:v>68.738443465455404</c:v>
                </c:pt>
                <c:pt idx="13">
                  <c:v>68.484796072593952</c:v>
                </c:pt>
                <c:pt idx="14">
                  <c:v>68.738443465455404</c:v>
                </c:pt>
                <c:pt idx="15">
                  <c:v>68.738443465455404</c:v>
                </c:pt>
                <c:pt idx="16">
                  <c:v>69.245738251178338</c:v>
                </c:pt>
                <c:pt idx="17">
                  <c:v>68.738443465455404</c:v>
                </c:pt>
                <c:pt idx="18">
                  <c:v>68.992090858316871</c:v>
                </c:pt>
                <c:pt idx="19">
                  <c:v>68.992090858316871</c:v>
                </c:pt>
                <c:pt idx="20">
                  <c:v>68.484796072593952</c:v>
                </c:pt>
                <c:pt idx="21">
                  <c:v>68.992090858316871</c:v>
                </c:pt>
                <c:pt idx="22">
                  <c:v>68.992090858316871</c:v>
                </c:pt>
                <c:pt idx="23">
                  <c:v>68.992090858316871</c:v>
                </c:pt>
                <c:pt idx="24">
                  <c:v>68.738443465455404</c:v>
                </c:pt>
                <c:pt idx="25">
                  <c:v>67.470206501148112</c:v>
                </c:pt>
                <c:pt idx="26">
                  <c:v>65.948322143979354</c:v>
                </c:pt>
                <c:pt idx="27">
                  <c:v>64.172790393949143</c:v>
                </c:pt>
                <c:pt idx="28">
                  <c:v>61.889963858196019</c:v>
                </c:pt>
                <c:pt idx="29">
                  <c:v>59.860784715304341</c:v>
                </c:pt>
                <c:pt idx="30">
                  <c:v>58.08525296527413</c:v>
                </c:pt>
                <c:pt idx="31">
                  <c:v>55.548779036659539</c:v>
                </c:pt>
                <c:pt idx="32">
                  <c:v>53.519599893767868</c:v>
                </c:pt>
                <c:pt idx="33">
                  <c:v>51.236773358014737</c:v>
                </c:pt>
                <c:pt idx="34">
                  <c:v>48.44665203653868</c:v>
                </c:pt>
                <c:pt idx="35">
                  <c:v>46.671120286508469</c:v>
                </c:pt>
                <c:pt idx="36">
                  <c:v>44.641941143616798</c:v>
                </c:pt>
                <c:pt idx="37">
                  <c:v>42.866409393586579</c:v>
                </c:pt>
                <c:pt idx="38">
                  <c:v>41.851819822140747</c:v>
                </c:pt>
                <c:pt idx="39">
                  <c:v>41.090877643556375</c:v>
                </c:pt>
                <c:pt idx="40">
                  <c:v>40.076288072110529</c:v>
                </c:pt>
                <c:pt idx="41">
                  <c:v>39.315345893526157</c:v>
                </c:pt>
                <c:pt idx="42">
                  <c:v>38.554403714941785</c:v>
                </c:pt>
                <c:pt idx="43">
                  <c:v>37.793461536357405</c:v>
                </c:pt>
                <c:pt idx="44">
                  <c:v>36.778871964911566</c:v>
                </c:pt>
                <c:pt idx="45">
                  <c:v>35.510635000604267</c:v>
                </c:pt>
                <c:pt idx="46">
                  <c:v>34.749692822019888</c:v>
                </c:pt>
                <c:pt idx="47">
                  <c:v>33.988750643435523</c:v>
                </c:pt>
                <c:pt idx="48">
                  <c:v>32.974161071989677</c:v>
                </c:pt>
                <c:pt idx="49">
                  <c:v>31.959571500543841</c:v>
                </c:pt>
                <c:pt idx="50">
                  <c:v>30.944981929098009</c:v>
                </c:pt>
                <c:pt idx="51">
                  <c:v>30.437687143375086</c:v>
                </c:pt>
                <c:pt idx="52">
                  <c:v>29.423097571929251</c:v>
                </c:pt>
                <c:pt idx="53">
                  <c:v>28.662155393344875</c:v>
                </c:pt>
                <c:pt idx="54">
                  <c:v>27.64756582189904</c:v>
                </c:pt>
                <c:pt idx="55">
                  <c:v>26.886623643314664</c:v>
                </c:pt>
                <c:pt idx="56">
                  <c:v>25.872034071868825</c:v>
                </c:pt>
                <c:pt idx="57">
                  <c:v>25.111091893284453</c:v>
                </c:pt>
                <c:pt idx="58">
                  <c:v>24.35014971470007</c:v>
                </c:pt>
                <c:pt idx="59">
                  <c:v>23.335560143254234</c:v>
                </c:pt>
                <c:pt idx="60">
                  <c:v>22.320970571808399</c:v>
                </c:pt>
                <c:pt idx="61">
                  <c:v>21.052733607501104</c:v>
                </c:pt>
                <c:pt idx="62">
                  <c:v>20.038144036055265</c:v>
                </c:pt>
                <c:pt idx="63">
                  <c:v>18.769907071747973</c:v>
                </c:pt>
                <c:pt idx="64">
                  <c:v>17.248022714579218</c:v>
                </c:pt>
                <c:pt idx="65">
                  <c:v>15.979785750271921</c:v>
                </c:pt>
                <c:pt idx="66">
                  <c:v>14.457901393103169</c:v>
                </c:pt>
                <c:pt idx="67">
                  <c:v>13.443311821657332</c:v>
                </c:pt>
                <c:pt idx="68">
                  <c:v>12.175074857350035</c:v>
                </c:pt>
                <c:pt idx="69">
                  <c:v>11.414132678765659</c:v>
                </c:pt>
                <c:pt idx="70">
                  <c:v>10.653190500181282</c:v>
                </c:pt>
                <c:pt idx="71">
                  <c:v>10.145895714458362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592-4247-BF4A-9E13DB54E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6435760"/>
        <c:axId val="159559009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297 R</c:v>
                </c:tx>
                <c:spPr>
                  <a:ln w="2540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'Real R _KSb_137.2'!$E$6:$E$80</c15:sqref>
                        </c15:formulaRef>
                      </c:ext>
                    </c:extLst>
                    <c:numCache>
                      <c:formatCode>General</c:formatCode>
                      <c:ptCount val="75"/>
                      <c:pt idx="0">
                        <c:v>0</c:v>
                      </c:pt>
                      <c:pt idx="1">
                        <c:v>0.60938420000000004</c:v>
                      </c:pt>
                      <c:pt idx="2">
                        <c:v>1.7138932</c:v>
                      </c:pt>
                      <c:pt idx="3">
                        <c:v>4.1292140000000002</c:v>
                      </c:pt>
                      <c:pt idx="4">
                        <c:v>6.728618</c:v>
                      </c:pt>
                      <c:pt idx="5">
                        <c:v>9.1502859999999995</c:v>
                      </c:pt>
                      <c:pt idx="6">
                        <c:v>9.6295420000000007</c:v>
                      </c:pt>
                      <c:pt idx="7">
                        <c:v>9.6295420000000007</c:v>
                      </c:pt>
                      <c:pt idx="8">
                        <c:v>9.6295420000000007</c:v>
                      </c:pt>
                      <c:pt idx="9">
                        <c:v>9.6295420000000007</c:v>
                      </c:pt>
                      <c:pt idx="10">
                        <c:v>9.7755403200000011</c:v>
                      </c:pt>
                      <c:pt idx="11">
                        <c:v>9.7755403200000011</c:v>
                      </c:pt>
                      <c:pt idx="12">
                        <c:v>9.8771044000000003</c:v>
                      </c:pt>
                      <c:pt idx="13">
                        <c:v>9.8802782000000011</c:v>
                      </c:pt>
                      <c:pt idx="14">
                        <c:v>10.077058600000001</c:v>
                      </c:pt>
                      <c:pt idx="15">
                        <c:v>10.077058600000001</c:v>
                      </c:pt>
                      <c:pt idx="16">
                        <c:v>10.077058600000001</c:v>
                      </c:pt>
                      <c:pt idx="17">
                        <c:v>10.277012800000001</c:v>
                      </c:pt>
                      <c:pt idx="18">
                        <c:v>10.2801866</c:v>
                      </c:pt>
                      <c:pt idx="19">
                        <c:v>10.277012800000001</c:v>
                      </c:pt>
                      <c:pt idx="20">
                        <c:v>10.480140800000001</c:v>
                      </c:pt>
                      <c:pt idx="21">
                        <c:v>10.480140800000001</c:v>
                      </c:pt>
                      <c:pt idx="22">
                        <c:v>10.480140800000001</c:v>
                      </c:pt>
                      <c:pt idx="23">
                        <c:v>10.6800952</c:v>
                      </c:pt>
                      <c:pt idx="24">
                        <c:v>10.8832232</c:v>
                      </c:pt>
                      <c:pt idx="25">
                        <c:v>10.3024038</c:v>
                      </c:pt>
                      <c:pt idx="26">
                        <c:v>12.511422000000001</c:v>
                      </c:pt>
                      <c:pt idx="27">
                        <c:v>14.52366</c:v>
                      </c:pt>
                      <c:pt idx="28">
                        <c:v>16.735852000000001</c:v>
                      </c:pt>
                      <c:pt idx="29">
                        <c:v>18.741742000000002</c:v>
                      </c:pt>
                      <c:pt idx="30">
                        <c:v>20.554023999999998</c:v>
                      </c:pt>
                      <c:pt idx="31">
                        <c:v>22.556740000000001</c:v>
                      </c:pt>
                      <c:pt idx="32">
                        <c:v>24.276982</c:v>
                      </c:pt>
                      <c:pt idx="33">
                        <c:v>26.086092000000001</c:v>
                      </c:pt>
                      <c:pt idx="34">
                        <c:v>27.692072</c:v>
                      </c:pt>
                      <c:pt idx="35">
                        <c:v>29.504356000000001</c:v>
                      </c:pt>
                      <c:pt idx="36">
                        <c:v>31.310282000000001</c:v>
                      </c:pt>
                      <c:pt idx="37">
                        <c:v>33.119402000000001</c:v>
                      </c:pt>
                      <c:pt idx="38">
                        <c:v>34.728561999999997</c:v>
                      </c:pt>
                      <c:pt idx="39">
                        <c:v>36.334541999999999</c:v>
                      </c:pt>
                      <c:pt idx="40">
                        <c:v>39.851202000000001</c:v>
                      </c:pt>
                      <c:pt idx="41">
                        <c:v>41.260401999999999</c:v>
                      </c:pt>
                      <c:pt idx="42">
                        <c:v>43.066322</c:v>
                      </c:pt>
                      <c:pt idx="43">
                        <c:v>44.672302000000002</c:v>
                      </c:pt>
                      <c:pt idx="44">
                        <c:v>46.281461999999998</c:v>
                      </c:pt>
                      <c:pt idx="45">
                        <c:v>47.887442</c:v>
                      </c:pt>
                      <c:pt idx="46">
                        <c:v>49.502941999999997</c:v>
                      </c:pt>
                      <c:pt idx="47">
                        <c:v>51.010542000000001</c:v>
                      </c:pt>
                      <c:pt idx="48">
                        <c:v>52.619702000000004</c:v>
                      </c:pt>
                      <c:pt idx="49">
                        <c:v>54.222501999999999</c:v>
                      </c:pt>
                      <c:pt idx="50">
                        <c:v>55.834842000000002</c:v>
                      </c:pt>
                      <c:pt idx="51">
                        <c:v>57.437642000000004</c:v>
                      </c:pt>
                      <c:pt idx="52">
                        <c:v>59.053142000000001</c:v>
                      </c:pt>
                      <c:pt idx="53">
                        <c:v>60.655962000000002</c:v>
                      </c:pt>
                      <c:pt idx="54">
                        <c:v>62.055641999999999</c:v>
                      </c:pt>
                      <c:pt idx="55">
                        <c:v>63.766362000000001</c:v>
                      </c:pt>
                      <c:pt idx="56">
                        <c:v>65.172381999999999</c:v>
                      </c:pt>
                      <c:pt idx="57">
                        <c:v>66.778362000000001</c:v>
                      </c:pt>
                      <c:pt idx="58">
                        <c:v>68.387522000000004</c:v>
                      </c:pt>
                      <c:pt idx="59">
                        <c:v>69.993502000000007</c:v>
                      </c:pt>
                      <c:pt idx="60">
                        <c:v>71.602662000000009</c:v>
                      </c:pt>
                      <c:pt idx="61">
                        <c:v>73.205462000000011</c:v>
                      </c:pt>
                      <c:pt idx="62">
                        <c:v>75.027262000000007</c:v>
                      </c:pt>
                      <c:pt idx="63">
                        <c:v>76.531682000000004</c:v>
                      </c:pt>
                      <c:pt idx="64">
                        <c:v>78.144022000000007</c:v>
                      </c:pt>
                      <c:pt idx="65">
                        <c:v>79.746821999999995</c:v>
                      </c:pt>
                      <c:pt idx="66">
                        <c:v>81.359142000000006</c:v>
                      </c:pt>
                      <c:pt idx="67">
                        <c:v>82.765181999999996</c:v>
                      </c:pt>
                      <c:pt idx="68">
                        <c:v>84.374341999999999</c:v>
                      </c:pt>
                      <c:pt idx="69">
                        <c:v>85.977142000000001</c:v>
                      </c:pt>
                      <c:pt idx="70">
                        <c:v>87.586302000000003</c:v>
                      </c:pt>
                      <c:pt idx="71">
                        <c:v>89.458882000000003</c:v>
                      </c:pt>
                      <c:pt idx="72">
                        <c:v>89.344622000000001</c:v>
                      </c:pt>
                      <c:pt idx="73">
                        <c:v>89.141502000000003</c:v>
                      </c:pt>
                      <c:pt idx="74">
                        <c:v>89.141502000000003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'Real R _KSb_137.2'!$C$6:$C$77</c15:sqref>
                        </c15:formulaRef>
                      </c:ext>
                    </c:extLst>
                    <c:numCache>
                      <c:formatCode>General</c:formatCode>
                      <c:ptCount val="72"/>
                      <c:pt idx="0">
                        <c:v>24.1567362895677</c:v>
                      </c:pt>
                      <c:pt idx="1">
                        <c:v>24.1567362895677</c:v>
                      </c:pt>
                      <c:pt idx="2">
                        <c:v>24.1567362895677</c:v>
                      </c:pt>
                      <c:pt idx="3">
                        <c:v>24.1567362895677</c:v>
                      </c:pt>
                      <c:pt idx="4">
                        <c:v>24.1567362895677</c:v>
                      </c:pt>
                      <c:pt idx="5">
                        <c:v>24.1567362895677</c:v>
                      </c:pt>
                      <c:pt idx="6">
                        <c:v>24.1567362895677</c:v>
                      </c:pt>
                      <c:pt idx="7">
                        <c:v>24.1567362895677</c:v>
                      </c:pt>
                      <c:pt idx="8">
                        <c:v>26.840818099519666</c:v>
                      </c:pt>
                      <c:pt idx="9">
                        <c:v>24.1567362895677</c:v>
                      </c:pt>
                      <c:pt idx="10">
                        <c:v>24.1567362895677</c:v>
                      </c:pt>
                      <c:pt idx="11">
                        <c:v>24.1567362895677</c:v>
                      </c:pt>
                      <c:pt idx="12">
                        <c:v>24.1567362895677</c:v>
                      </c:pt>
                      <c:pt idx="13">
                        <c:v>24.1567362895677</c:v>
                      </c:pt>
                      <c:pt idx="14">
                        <c:v>24.1567362895677</c:v>
                      </c:pt>
                      <c:pt idx="15">
                        <c:v>24.1567362895677</c:v>
                      </c:pt>
                      <c:pt idx="16">
                        <c:v>24.1567362895677</c:v>
                      </c:pt>
                      <c:pt idx="17">
                        <c:v>24.1567362895677</c:v>
                      </c:pt>
                      <c:pt idx="18">
                        <c:v>24.1567362895677</c:v>
                      </c:pt>
                      <c:pt idx="19">
                        <c:v>24.1567362895677</c:v>
                      </c:pt>
                      <c:pt idx="20">
                        <c:v>24.1567362895677</c:v>
                      </c:pt>
                      <c:pt idx="21">
                        <c:v>24.1567362895677</c:v>
                      </c:pt>
                      <c:pt idx="22">
                        <c:v>24.1567362895677</c:v>
                      </c:pt>
                      <c:pt idx="23">
                        <c:v>24.1567362895677</c:v>
                      </c:pt>
                      <c:pt idx="24">
                        <c:v>24.1567362895677</c:v>
                      </c:pt>
                      <c:pt idx="25">
                        <c:v>21.472654479615734</c:v>
                      </c:pt>
                      <c:pt idx="26">
                        <c:v>24.1567362895677</c:v>
                      </c:pt>
                      <c:pt idx="27">
                        <c:v>21.472654479615734</c:v>
                      </c:pt>
                      <c:pt idx="28">
                        <c:v>21.472654479615734</c:v>
                      </c:pt>
                      <c:pt idx="29">
                        <c:v>18.788572669663768</c:v>
                      </c:pt>
                      <c:pt idx="30">
                        <c:v>18.788572669663768</c:v>
                      </c:pt>
                      <c:pt idx="31">
                        <c:v>18.788572669663768</c:v>
                      </c:pt>
                      <c:pt idx="32">
                        <c:v>16.104490859711799</c:v>
                      </c:pt>
                      <c:pt idx="33">
                        <c:v>16.104490859711799</c:v>
                      </c:pt>
                      <c:pt idx="34">
                        <c:v>16.104490859711799</c:v>
                      </c:pt>
                      <c:pt idx="35">
                        <c:v>13.420409049759833</c:v>
                      </c:pt>
                      <c:pt idx="36">
                        <c:v>13.420409049759833</c:v>
                      </c:pt>
                      <c:pt idx="37">
                        <c:v>10.736327239807867</c:v>
                      </c:pt>
                      <c:pt idx="38">
                        <c:v>10.736327239807867</c:v>
                      </c:pt>
                      <c:pt idx="39">
                        <c:v>10.736327239807867</c:v>
                      </c:pt>
                      <c:pt idx="40">
                        <c:v>10.736327239807867</c:v>
                      </c:pt>
                      <c:pt idx="41">
                        <c:v>10.736327239807867</c:v>
                      </c:pt>
                      <c:pt idx="42">
                        <c:v>8.0522454298558994</c:v>
                      </c:pt>
                      <c:pt idx="43">
                        <c:v>10.736327239807867</c:v>
                      </c:pt>
                      <c:pt idx="44">
                        <c:v>10.736327239807867</c:v>
                      </c:pt>
                      <c:pt idx="45">
                        <c:v>10.736327239807867</c:v>
                      </c:pt>
                      <c:pt idx="46">
                        <c:v>10.736327239807867</c:v>
                      </c:pt>
                      <c:pt idx="47">
                        <c:v>10.736327239807867</c:v>
                      </c:pt>
                      <c:pt idx="48">
                        <c:v>10.736327239807867</c:v>
                      </c:pt>
                      <c:pt idx="49">
                        <c:v>10.736327239807867</c:v>
                      </c:pt>
                      <c:pt idx="50">
                        <c:v>10.736327239807867</c:v>
                      </c:pt>
                      <c:pt idx="51">
                        <c:v>10.736327239807867</c:v>
                      </c:pt>
                      <c:pt idx="52">
                        <c:v>10.736327239807867</c:v>
                      </c:pt>
                      <c:pt idx="53">
                        <c:v>10.736327239807867</c:v>
                      </c:pt>
                      <c:pt idx="54">
                        <c:v>8.0522454298558994</c:v>
                      </c:pt>
                      <c:pt idx="55">
                        <c:v>10.736327239807867</c:v>
                      </c:pt>
                      <c:pt idx="56">
                        <c:v>10.736327239807867</c:v>
                      </c:pt>
                      <c:pt idx="57">
                        <c:v>10.736327239807867</c:v>
                      </c:pt>
                      <c:pt idx="58">
                        <c:v>10.736327239807867</c:v>
                      </c:pt>
                      <c:pt idx="59">
                        <c:v>10.736327239807867</c:v>
                      </c:pt>
                      <c:pt idx="60">
                        <c:v>10.736327239807867</c:v>
                      </c:pt>
                      <c:pt idx="61">
                        <c:v>10.736327239807867</c:v>
                      </c:pt>
                      <c:pt idx="62">
                        <c:v>10.736327239807867</c:v>
                      </c:pt>
                      <c:pt idx="63">
                        <c:v>10.736327239807867</c:v>
                      </c:pt>
                      <c:pt idx="64">
                        <c:v>10.736327239807867</c:v>
                      </c:pt>
                      <c:pt idx="65">
                        <c:v>10.736327239807867</c:v>
                      </c:pt>
                      <c:pt idx="66">
                        <c:v>10.736327239807867</c:v>
                      </c:pt>
                      <c:pt idx="67">
                        <c:v>10.736327239807867</c:v>
                      </c:pt>
                      <c:pt idx="68">
                        <c:v>13.420409049759833</c:v>
                      </c:pt>
                      <c:pt idx="69">
                        <c:v>13.420409049759833</c:v>
                      </c:pt>
                      <c:pt idx="70">
                        <c:v>13.420409049759833</c:v>
                      </c:pt>
                      <c:pt idx="71">
                        <c:v>13.420409049759833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D592-4247-BF4A-9E13DB54ED96}"/>
                  </c:ext>
                </c:extLst>
              </c15:ser>
            </c15:filteredScatterSeries>
          </c:ext>
        </c:extLst>
      </c:scatterChart>
      <c:valAx>
        <c:axId val="1566435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Evaporated</a:t>
                </a:r>
                <a:r>
                  <a:rPr lang="en-US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thickness (nm)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95590096"/>
        <c:crosses val="autoZero"/>
        <c:crossBetween val="midCat"/>
        <c:majorUnit val="10"/>
      </c:valAx>
      <c:valAx>
        <c:axId val="15955900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Reflectivity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664357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850651779446524"/>
          <c:y val="1.0377538948115907E-2"/>
          <c:w val="0.14055577427821522"/>
          <c:h val="0.546878827646544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126169369764222E-2"/>
          <c:y val="2.1656537545956197E-2"/>
          <c:w val="0.94798416069821889"/>
          <c:h val="0.860800757580925"/>
        </c:manualLayout>
      </c:layout>
      <c:scatterChart>
        <c:scatterStyle val="lineMarker"/>
        <c:varyColors val="0"/>
        <c:ser>
          <c:idx val="0"/>
          <c:order val="0"/>
          <c:tx>
            <c:v>Refelcticity 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Sheet1!$J$4:$J$49</c:f>
              <c:numCache>
                <c:formatCode>General</c:formatCode>
                <c:ptCount val="46"/>
                <c:pt idx="0">
                  <c:v>0</c:v>
                </c:pt>
                <c:pt idx="1">
                  <c:v>0.1888456</c:v>
                </c:pt>
                <c:pt idx="2">
                  <c:v>0.1872587</c:v>
                </c:pt>
                <c:pt idx="3">
                  <c:v>0.34436559999999999</c:v>
                </c:pt>
                <c:pt idx="4">
                  <c:v>0.59510180000000001</c:v>
                </c:pt>
                <c:pt idx="5">
                  <c:v>0.79505599999999998</c:v>
                </c:pt>
                <c:pt idx="6">
                  <c:v>0.99501030000000001</c:v>
                </c:pt>
                <c:pt idx="7">
                  <c:v>1.0933999999999999</c:v>
                </c:pt>
                <c:pt idx="8">
                  <c:v>1.5837639999999999</c:v>
                </c:pt>
                <c:pt idx="9">
                  <c:v>2.4787970000000001</c:v>
                </c:pt>
                <c:pt idx="10">
                  <c:v>3.2802009999999999</c:v>
                </c:pt>
                <c:pt idx="11">
                  <c:v>3.9848020000000002</c:v>
                </c:pt>
                <c:pt idx="12">
                  <c:v>4.6894020000000003</c:v>
                </c:pt>
                <c:pt idx="13">
                  <c:v>5.3924159999999999</c:v>
                </c:pt>
                <c:pt idx="14">
                  <c:v>6.0954300000000003</c:v>
                </c:pt>
                <c:pt idx="15">
                  <c:v>6.7952690000000002</c:v>
                </c:pt>
                <c:pt idx="16">
                  <c:v>7.4538489999999999</c:v>
                </c:pt>
                <c:pt idx="17">
                  <c:v>8.1584489999999992</c:v>
                </c:pt>
                <c:pt idx="18">
                  <c:v>8.8598759999999999</c:v>
                </c:pt>
                <c:pt idx="19">
                  <c:v>9.5644770000000001</c:v>
                </c:pt>
                <c:pt idx="20">
                  <c:v>10.269080000000001</c:v>
                </c:pt>
                <c:pt idx="21">
                  <c:v>10.97209</c:v>
                </c:pt>
                <c:pt idx="22">
                  <c:v>11.6751</c:v>
                </c:pt>
                <c:pt idx="23">
                  <c:v>12.27655</c:v>
                </c:pt>
                <c:pt idx="24">
                  <c:v>12.977980000000001</c:v>
                </c:pt>
                <c:pt idx="25">
                  <c:v>13.68258</c:v>
                </c:pt>
                <c:pt idx="26">
                  <c:v>14.23484</c:v>
                </c:pt>
                <c:pt idx="27">
                  <c:v>14.939439999999999</c:v>
                </c:pt>
                <c:pt idx="28">
                  <c:v>15.539300000000001</c:v>
                </c:pt>
                <c:pt idx="29">
                  <c:v>16.24231</c:v>
                </c:pt>
                <c:pt idx="30">
                  <c:v>16.84694</c:v>
                </c:pt>
                <c:pt idx="31">
                  <c:v>17.44997</c:v>
                </c:pt>
                <c:pt idx="32">
                  <c:v>18.15457</c:v>
                </c:pt>
                <c:pt idx="33">
                  <c:v>18.754439999999999</c:v>
                </c:pt>
                <c:pt idx="34">
                  <c:v>19.36223</c:v>
                </c:pt>
                <c:pt idx="35">
                  <c:v>20.07159</c:v>
                </c:pt>
                <c:pt idx="36">
                  <c:v>20.720649999999999</c:v>
                </c:pt>
                <c:pt idx="37">
                  <c:v>21.144359999999999</c:v>
                </c:pt>
                <c:pt idx="38">
                  <c:v>21.24436</c:v>
                </c:pt>
                <c:pt idx="39">
                  <c:v>21.344360000000002</c:v>
                </c:pt>
                <c:pt idx="40">
                  <c:v>21.444360000000003</c:v>
                </c:pt>
                <c:pt idx="41">
                  <c:v>21.544360000000005</c:v>
                </c:pt>
                <c:pt idx="42">
                  <c:v>21.644360000000006</c:v>
                </c:pt>
                <c:pt idx="43">
                  <c:v>21.744360000000007</c:v>
                </c:pt>
                <c:pt idx="44">
                  <c:v>21.844360000000009</c:v>
                </c:pt>
                <c:pt idx="45">
                  <c:v>21.94436000000001</c:v>
                </c:pt>
              </c:numCache>
            </c:numRef>
          </c:xVal>
          <c:yVal>
            <c:numRef>
              <c:f>Sheet1!$K$4:$K$49</c:f>
              <c:numCache>
                <c:formatCode>General</c:formatCode>
                <c:ptCount val="4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EAC-44EC-B191-FEFC2C165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932608"/>
        <c:axId val="330236384"/>
      </c:scatterChart>
      <c:valAx>
        <c:axId val="26932608"/>
        <c:scaling>
          <c:orientation val="minMax"/>
          <c:max val="96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Evaporated Thickness (nm)</a:t>
                </a:r>
              </a:p>
            </c:rich>
          </c:tx>
          <c:layout>
            <c:manualLayout>
              <c:xMode val="edge"/>
              <c:yMode val="edge"/>
              <c:x val="0.43581363692873054"/>
              <c:y val="0.909403484599416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236384"/>
        <c:crosses val="autoZero"/>
        <c:crossBetween val="midCat"/>
        <c:majorUnit val="10"/>
      </c:valAx>
      <c:valAx>
        <c:axId val="330236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93260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666075967682237E-2"/>
          <c:y val="1.9250255596405506E-2"/>
          <c:w val="0.94798416069821889"/>
          <c:h val="0.860800757580925"/>
        </c:manualLayout>
      </c:layout>
      <c:scatterChart>
        <c:scatterStyle val="lineMarker"/>
        <c:varyColors val="0"/>
        <c:ser>
          <c:idx val="0"/>
          <c:order val="0"/>
          <c:tx>
            <c:v>Refelcticity 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Sheet1!$J$4:$J$49</c:f>
              <c:numCache>
                <c:formatCode>General</c:formatCode>
                <c:ptCount val="46"/>
                <c:pt idx="0">
                  <c:v>0</c:v>
                </c:pt>
                <c:pt idx="1">
                  <c:v>0.1888456</c:v>
                </c:pt>
                <c:pt idx="2">
                  <c:v>0.1872587</c:v>
                </c:pt>
                <c:pt idx="3">
                  <c:v>0.34436559999999999</c:v>
                </c:pt>
                <c:pt idx="4">
                  <c:v>0.59510180000000001</c:v>
                </c:pt>
                <c:pt idx="5">
                  <c:v>0.79505599999999998</c:v>
                </c:pt>
                <c:pt idx="6">
                  <c:v>0.99501030000000001</c:v>
                </c:pt>
                <c:pt idx="7">
                  <c:v>1.0933999999999999</c:v>
                </c:pt>
                <c:pt idx="8">
                  <c:v>1.5837639999999999</c:v>
                </c:pt>
                <c:pt idx="9">
                  <c:v>2.4787970000000001</c:v>
                </c:pt>
                <c:pt idx="10">
                  <c:v>3.2802009999999999</c:v>
                </c:pt>
                <c:pt idx="11">
                  <c:v>3.9848020000000002</c:v>
                </c:pt>
                <c:pt idx="12">
                  <c:v>4.6894020000000003</c:v>
                </c:pt>
                <c:pt idx="13">
                  <c:v>5.3924159999999999</c:v>
                </c:pt>
                <c:pt idx="14">
                  <c:v>6.0954300000000003</c:v>
                </c:pt>
                <c:pt idx="15">
                  <c:v>6.7952690000000002</c:v>
                </c:pt>
                <c:pt idx="16">
                  <c:v>7.4538489999999999</c:v>
                </c:pt>
                <c:pt idx="17">
                  <c:v>8.1584489999999992</c:v>
                </c:pt>
                <c:pt idx="18">
                  <c:v>8.8598759999999999</c:v>
                </c:pt>
                <c:pt idx="19">
                  <c:v>9.5644770000000001</c:v>
                </c:pt>
                <c:pt idx="20">
                  <c:v>10.269080000000001</c:v>
                </c:pt>
                <c:pt idx="21">
                  <c:v>10.97209</c:v>
                </c:pt>
                <c:pt idx="22">
                  <c:v>11.6751</c:v>
                </c:pt>
                <c:pt idx="23">
                  <c:v>12.27655</c:v>
                </c:pt>
                <c:pt idx="24">
                  <c:v>12.977980000000001</c:v>
                </c:pt>
                <c:pt idx="25">
                  <c:v>13.68258</c:v>
                </c:pt>
                <c:pt idx="26">
                  <c:v>14.23484</c:v>
                </c:pt>
                <c:pt idx="27">
                  <c:v>14.939439999999999</c:v>
                </c:pt>
                <c:pt idx="28">
                  <c:v>15.539300000000001</c:v>
                </c:pt>
                <c:pt idx="29">
                  <c:v>16.24231</c:v>
                </c:pt>
                <c:pt idx="30">
                  <c:v>16.84694</c:v>
                </c:pt>
                <c:pt idx="31">
                  <c:v>17.44997</c:v>
                </c:pt>
                <c:pt idx="32">
                  <c:v>18.15457</c:v>
                </c:pt>
                <c:pt idx="33">
                  <c:v>18.754439999999999</c:v>
                </c:pt>
                <c:pt idx="34">
                  <c:v>19.36223</c:v>
                </c:pt>
                <c:pt idx="35">
                  <c:v>20.07159</c:v>
                </c:pt>
                <c:pt idx="36">
                  <c:v>20.720649999999999</c:v>
                </c:pt>
                <c:pt idx="37">
                  <c:v>21.144359999999999</c:v>
                </c:pt>
                <c:pt idx="38">
                  <c:v>21.24436</c:v>
                </c:pt>
                <c:pt idx="39">
                  <c:v>21.344360000000002</c:v>
                </c:pt>
                <c:pt idx="40">
                  <c:v>21.444360000000003</c:v>
                </c:pt>
                <c:pt idx="41">
                  <c:v>21.544360000000005</c:v>
                </c:pt>
                <c:pt idx="42">
                  <c:v>21.644360000000006</c:v>
                </c:pt>
                <c:pt idx="43">
                  <c:v>21.744360000000007</c:v>
                </c:pt>
                <c:pt idx="44">
                  <c:v>21.844360000000009</c:v>
                </c:pt>
                <c:pt idx="45">
                  <c:v>21.94436000000001</c:v>
                </c:pt>
              </c:numCache>
            </c:numRef>
          </c:xVal>
          <c:yVal>
            <c:numRef>
              <c:f>Sheet1!$K$4:$K$49</c:f>
              <c:numCache>
                <c:formatCode>General</c:formatCode>
                <c:ptCount val="4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EAC-44EC-B191-FEFC2C165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932608"/>
        <c:axId val="330236384"/>
      </c:scatterChart>
      <c:valAx>
        <c:axId val="26932608"/>
        <c:scaling>
          <c:orientation val="minMax"/>
          <c:max val="220"/>
          <c:min val="-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Evaporated Thickness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236384"/>
        <c:crosses val="autoZero"/>
        <c:crossBetween val="midCat"/>
        <c:majorUnit val="10"/>
      </c:valAx>
      <c:valAx>
        <c:axId val="330236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93260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666075967682237E-2"/>
          <c:y val="1.9250255596405506E-2"/>
          <c:w val="0.94798416069821889"/>
          <c:h val="0.860800757580925"/>
        </c:manualLayout>
      </c:layout>
      <c:scatterChart>
        <c:scatterStyle val="lineMarker"/>
        <c:varyColors val="0"/>
        <c:ser>
          <c:idx val="0"/>
          <c:order val="0"/>
          <c:tx>
            <c:v>Refelcticity 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Sheet1!$J$4:$J$49</c:f>
              <c:numCache>
                <c:formatCode>General</c:formatCode>
                <c:ptCount val="46"/>
                <c:pt idx="0">
                  <c:v>0</c:v>
                </c:pt>
                <c:pt idx="1">
                  <c:v>0.1888456</c:v>
                </c:pt>
                <c:pt idx="2">
                  <c:v>0.1872587</c:v>
                </c:pt>
                <c:pt idx="3">
                  <c:v>0.34436559999999999</c:v>
                </c:pt>
                <c:pt idx="4">
                  <c:v>0.59510180000000001</c:v>
                </c:pt>
                <c:pt idx="5">
                  <c:v>0.79505599999999998</c:v>
                </c:pt>
                <c:pt idx="6">
                  <c:v>0.99501030000000001</c:v>
                </c:pt>
                <c:pt idx="7">
                  <c:v>1.0933999999999999</c:v>
                </c:pt>
                <c:pt idx="8">
                  <c:v>1.5837639999999999</c:v>
                </c:pt>
                <c:pt idx="9">
                  <c:v>2.4787970000000001</c:v>
                </c:pt>
                <c:pt idx="10">
                  <c:v>3.2802009999999999</c:v>
                </c:pt>
                <c:pt idx="11">
                  <c:v>3.9848020000000002</c:v>
                </c:pt>
                <c:pt idx="12">
                  <c:v>4.6894020000000003</c:v>
                </c:pt>
                <c:pt idx="13">
                  <c:v>5.3924159999999999</c:v>
                </c:pt>
                <c:pt idx="14">
                  <c:v>6.0954300000000003</c:v>
                </c:pt>
                <c:pt idx="15">
                  <c:v>6.7952690000000002</c:v>
                </c:pt>
                <c:pt idx="16">
                  <c:v>7.4538489999999999</c:v>
                </c:pt>
                <c:pt idx="17">
                  <c:v>8.1584489999999992</c:v>
                </c:pt>
                <c:pt idx="18">
                  <c:v>8.8598759999999999</c:v>
                </c:pt>
                <c:pt idx="19">
                  <c:v>9.5644770000000001</c:v>
                </c:pt>
                <c:pt idx="20">
                  <c:v>10.269080000000001</c:v>
                </c:pt>
                <c:pt idx="21">
                  <c:v>10.97209</c:v>
                </c:pt>
                <c:pt idx="22">
                  <c:v>11.6751</c:v>
                </c:pt>
                <c:pt idx="23">
                  <c:v>12.27655</c:v>
                </c:pt>
                <c:pt idx="24">
                  <c:v>12.977980000000001</c:v>
                </c:pt>
                <c:pt idx="25">
                  <c:v>13.68258</c:v>
                </c:pt>
                <c:pt idx="26">
                  <c:v>14.23484</c:v>
                </c:pt>
                <c:pt idx="27">
                  <c:v>14.939439999999999</c:v>
                </c:pt>
                <c:pt idx="28">
                  <c:v>15.539300000000001</c:v>
                </c:pt>
                <c:pt idx="29">
                  <c:v>16.24231</c:v>
                </c:pt>
                <c:pt idx="30">
                  <c:v>16.84694</c:v>
                </c:pt>
                <c:pt idx="31">
                  <c:v>17.44997</c:v>
                </c:pt>
                <c:pt idx="32">
                  <c:v>18.15457</c:v>
                </c:pt>
                <c:pt idx="33">
                  <c:v>18.754439999999999</c:v>
                </c:pt>
                <c:pt idx="34">
                  <c:v>19.36223</c:v>
                </c:pt>
                <c:pt idx="35">
                  <c:v>20.07159</c:v>
                </c:pt>
                <c:pt idx="36">
                  <c:v>20.720649999999999</c:v>
                </c:pt>
                <c:pt idx="37">
                  <c:v>21.144359999999999</c:v>
                </c:pt>
                <c:pt idx="38">
                  <c:v>21.24436</c:v>
                </c:pt>
                <c:pt idx="39">
                  <c:v>21.344360000000002</c:v>
                </c:pt>
                <c:pt idx="40">
                  <c:v>21.444360000000003</c:v>
                </c:pt>
                <c:pt idx="41">
                  <c:v>21.544360000000005</c:v>
                </c:pt>
                <c:pt idx="42">
                  <c:v>21.644360000000006</c:v>
                </c:pt>
                <c:pt idx="43">
                  <c:v>21.744360000000007</c:v>
                </c:pt>
                <c:pt idx="44">
                  <c:v>21.844360000000009</c:v>
                </c:pt>
                <c:pt idx="45">
                  <c:v>21.94436000000001</c:v>
                </c:pt>
              </c:numCache>
            </c:numRef>
          </c:xVal>
          <c:yVal>
            <c:numRef>
              <c:f>Sheet1!$K$4:$K$49</c:f>
              <c:numCache>
                <c:formatCode>General</c:formatCode>
                <c:ptCount val="4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EAC-44EC-B191-FEFC2C165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932608"/>
        <c:axId val="330236384"/>
      </c:scatterChart>
      <c:valAx>
        <c:axId val="26932608"/>
        <c:scaling>
          <c:orientation val="minMax"/>
          <c:max val="220"/>
          <c:min val="-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Evaporated Thickness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236384"/>
        <c:crosses val="autoZero"/>
        <c:crossBetween val="midCat"/>
        <c:majorUnit val="10"/>
      </c:valAx>
      <c:valAx>
        <c:axId val="330236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93260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666075967682237E-2"/>
          <c:y val="1.9250255596405506E-2"/>
          <c:w val="0.94798416069821889"/>
          <c:h val="0.860800757580925"/>
        </c:manualLayout>
      </c:layout>
      <c:scatterChart>
        <c:scatterStyle val="lineMarker"/>
        <c:varyColors val="0"/>
        <c:ser>
          <c:idx val="0"/>
          <c:order val="0"/>
          <c:tx>
            <c:v>Refelcticity 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Sheet1!$J$4:$J$49</c:f>
              <c:numCache>
                <c:formatCode>General</c:formatCode>
                <c:ptCount val="46"/>
                <c:pt idx="0">
                  <c:v>0</c:v>
                </c:pt>
                <c:pt idx="1">
                  <c:v>0.1888456</c:v>
                </c:pt>
                <c:pt idx="2">
                  <c:v>0.1872587</c:v>
                </c:pt>
                <c:pt idx="3">
                  <c:v>0.34436559999999999</c:v>
                </c:pt>
                <c:pt idx="4">
                  <c:v>0.59510180000000001</c:v>
                </c:pt>
                <c:pt idx="5">
                  <c:v>0.79505599999999998</c:v>
                </c:pt>
                <c:pt idx="6">
                  <c:v>0.99501030000000001</c:v>
                </c:pt>
                <c:pt idx="7">
                  <c:v>1.0933999999999999</c:v>
                </c:pt>
                <c:pt idx="8">
                  <c:v>1.5837639999999999</c:v>
                </c:pt>
                <c:pt idx="9">
                  <c:v>2.4787970000000001</c:v>
                </c:pt>
                <c:pt idx="10">
                  <c:v>3.2802009999999999</c:v>
                </c:pt>
                <c:pt idx="11">
                  <c:v>3.9848020000000002</c:v>
                </c:pt>
                <c:pt idx="12">
                  <c:v>4.6894020000000003</c:v>
                </c:pt>
                <c:pt idx="13">
                  <c:v>5.3924159999999999</c:v>
                </c:pt>
                <c:pt idx="14">
                  <c:v>6.0954300000000003</c:v>
                </c:pt>
                <c:pt idx="15">
                  <c:v>6.7952690000000002</c:v>
                </c:pt>
                <c:pt idx="16">
                  <c:v>7.4538489999999999</c:v>
                </c:pt>
                <c:pt idx="17">
                  <c:v>8.1584489999999992</c:v>
                </c:pt>
                <c:pt idx="18">
                  <c:v>8.8598759999999999</c:v>
                </c:pt>
                <c:pt idx="19">
                  <c:v>9.5644770000000001</c:v>
                </c:pt>
                <c:pt idx="20">
                  <c:v>10.269080000000001</c:v>
                </c:pt>
                <c:pt idx="21">
                  <c:v>10.97209</c:v>
                </c:pt>
                <c:pt idx="22">
                  <c:v>11.6751</c:v>
                </c:pt>
                <c:pt idx="23">
                  <c:v>12.27655</c:v>
                </c:pt>
                <c:pt idx="24">
                  <c:v>12.977980000000001</c:v>
                </c:pt>
                <c:pt idx="25">
                  <c:v>13.68258</c:v>
                </c:pt>
                <c:pt idx="26">
                  <c:v>14.23484</c:v>
                </c:pt>
                <c:pt idx="27">
                  <c:v>14.939439999999999</c:v>
                </c:pt>
                <c:pt idx="28">
                  <c:v>15.539300000000001</c:v>
                </c:pt>
                <c:pt idx="29">
                  <c:v>16.24231</c:v>
                </c:pt>
                <c:pt idx="30">
                  <c:v>16.84694</c:v>
                </c:pt>
                <c:pt idx="31">
                  <c:v>17.44997</c:v>
                </c:pt>
                <c:pt idx="32">
                  <c:v>18.15457</c:v>
                </c:pt>
                <c:pt idx="33">
                  <c:v>18.754439999999999</c:v>
                </c:pt>
                <c:pt idx="34">
                  <c:v>19.36223</c:v>
                </c:pt>
                <c:pt idx="35">
                  <c:v>20.07159</c:v>
                </c:pt>
                <c:pt idx="36">
                  <c:v>20.720649999999999</c:v>
                </c:pt>
                <c:pt idx="37">
                  <c:v>21.144359999999999</c:v>
                </c:pt>
                <c:pt idx="38">
                  <c:v>21.24436</c:v>
                </c:pt>
                <c:pt idx="39">
                  <c:v>21.344360000000002</c:v>
                </c:pt>
                <c:pt idx="40">
                  <c:v>21.444360000000003</c:v>
                </c:pt>
                <c:pt idx="41">
                  <c:v>21.544360000000005</c:v>
                </c:pt>
                <c:pt idx="42">
                  <c:v>21.644360000000006</c:v>
                </c:pt>
                <c:pt idx="43">
                  <c:v>21.744360000000007</c:v>
                </c:pt>
                <c:pt idx="44">
                  <c:v>21.844360000000009</c:v>
                </c:pt>
                <c:pt idx="45">
                  <c:v>21.94436000000001</c:v>
                </c:pt>
              </c:numCache>
            </c:numRef>
          </c:xVal>
          <c:yVal>
            <c:numRef>
              <c:f>Sheet1!$K$4:$K$49</c:f>
              <c:numCache>
                <c:formatCode>General</c:formatCode>
                <c:ptCount val="4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EAC-44EC-B191-FEFC2C165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932608"/>
        <c:axId val="330236384"/>
      </c:scatterChart>
      <c:valAx>
        <c:axId val="26932608"/>
        <c:scaling>
          <c:orientation val="minMax"/>
          <c:max val="220"/>
          <c:min val="-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Evaporated Thickness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236384"/>
        <c:crosses val="autoZero"/>
        <c:crossBetween val="midCat"/>
        <c:majorUnit val="10"/>
      </c:valAx>
      <c:valAx>
        <c:axId val="330236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93260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54369673217284"/>
          <c:y val="5.0925925925925923E-2"/>
          <c:w val="0.82245766996237601"/>
          <c:h val="0.82695016292459222"/>
        </c:manualLayout>
      </c:layout>
      <c:scatterChart>
        <c:scatterStyle val="lineMarker"/>
        <c:varyColors val="0"/>
        <c:ser>
          <c:idx val="1"/>
          <c:order val="1"/>
          <c:tx>
            <c:v>R KCsSb 137.2 (Sb = 10 nm)</c:v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'[Chart 6 in Microsoft PowerPoint]137.2'!$B$109:$B$131</c:f>
              <c:numCache>
                <c:formatCode>General</c:formatCode>
                <c:ptCount val="23"/>
                <c:pt idx="0">
                  <c:v>4.1750841750841747</c:v>
                </c:pt>
                <c:pt idx="1">
                  <c:v>3.5428571428571427</c:v>
                </c:pt>
                <c:pt idx="2">
                  <c:v>3.263157894736842</c:v>
                </c:pt>
                <c:pt idx="3">
                  <c:v>3.0617283950617282</c:v>
                </c:pt>
                <c:pt idx="4">
                  <c:v>2.7555555555555555</c:v>
                </c:pt>
                <c:pt idx="5">
                  <c:v>2.540983606557377</c:v>
                </c:pt>
                <c:pt idx="6">
                  <c:v>2.407766990291262</c:v>
                </c:pt>
                <c:pt idx="7">
                  <c:v>2.2962962962962963</c:v>
                </c:pt>
                <c:pt idx="8">
                  <c:v>2.1052631578947367</c:v>
                </c:pt>
                <c:pt idx="9">
                  <c:v>2.0064724919093853</c:v>
                </c:pt>
                <c:pt idx="10">
                  <c:v>1.8787878787878789</c:v>
                </c:pt>
                <c:pt idx="11">
                  <c:v>1.7222222222222223</c:v>
                </c:pt>
                <c:pt idx="12">
                  <c:v>1.5696202531645569</c:v>
                </c:pt>
                <c:pt idx="13">
                  <c:v>1.441860465116279</c:v>
                </c:pt>
                <c:pt idx="14">
                  <c:v>1.3626373626373627</c:v>
                </c:pt>
                <c:pt idx="15">
                  <c:v>1.3191489361702127</c:v>
                </c:pt>
                <c:pt idx="16">
                  <c:v>1.2653061224489797</c:v>
                </c:pt>
                <c:pt idx="17">
                  <c:v>1.2277227722772277</c:v>
                </c:pt>
                <c:pt idx="18">
                  <c:v>1.180952380952381</c:v>
                </c:pt>
                <c:pt idx="19">
                  <c:v>1.1376146788990826</c:v>
                </c:pt>
                <c:pt idx="20">
                  <c:v>1.0782608695652174</c:v>
                </c:pt>
                <c:pt idx="21">
                  <c:v>1.0598290598290598</c:v>
                </c:pt>
                <c:pt idx="22">
                  <c:v>1.0333333333333334</c:v>
                </c:pt>
              </c:numCache>
            </c:numRef>
          </c:xVal>
          <c:yVal>
            <c:numRef>
              <c:f>'[Chart 6 in Microsoft PowerPoint]137.2'!$Q$109:$Q$131</c:f>
              <c:numCache>
                <c:formatCode>General</c:formatCode>
                <c:ptCount val="23"/>
                <c:pt idx="0">
                  <c:v>24.754883472323566</c:v>
                </c:pt>
                <c:pt idx="1">
                  <c:v>30.488010278133487</c:v>
                </c:pt>
                <c:pt idx="2">
                  <c:v>30.511421344666498</c:v>
                </c:pt>
                <c:pt idx="3">
                  <c:v>30.095695517595303</c:v>
                </c:pt>
                <c:pt idx="4">
                  <c:v>29.217599836940852</c:v>
                </c:pt>
                <c:pt idx="5">
                  <c:v>24.880945646090581</c:v>
                </c:pt>
                <c:pt idx="6">
                  <c:v>27.916990526389398</c:v>
                </c:pt>
                <c:pt idx="7">
                  <c:v>22.47361910363913</c:v>
                </c:pt>
                <c:pt idx="8">
                  <c:v>14.893078841737982</c:v>
                </c:pt>
                <c:pt idx="9">
                  <c:v>13.229734254463446</c:v>
                </c:pt>
                <c:pt idx="10">
                  <c:v>11.807262747126146</c:v>
                </c:pt>
                <c:pt idx="11">
                  <c:v>14.641342811154757</c:v>
                </c:pt>
                <c:pt idx="12">
                  <c:v>23.73568319271407</c:v>
                </c:pt>
                <c:pt idx="13">
                  <c:v>25.278760814582839</c:v>
                </c:pt>
                <c:pt idx="14">
                  <c:v>18.121710936401765</c:v>
                </c:pt>
                <c:pt idx="15">
                  <c:v>26.725990137241741</c:v>
                </c:pt>
                <c:pt idx="16">
                  <c:v>26.283478723078037</c:v>
                </c:pt>
                <c:pt idx="17">
                  <c:v>32.001748063866863</c:v>
                </c:pt>
                <c:pt idx="18">
                  <c:v>40.041727010823521</c:v>
                </c:pt>
                <c:pt idx="19">
                  <c:v>45.077890854156124</c:v>
                </c:pt>
                <c:pt idx="20">
                  <c:v>48.218210356384773</c:v>
                </c:pt>
                <c:pt idx="21">
                  <c:v>49.894755779683464</c:v>
                </c:pt>
                <c:pt idx="22">
                  <c:v>45.243824437417814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3C8-47C2-8D31-BCC5BAA8C9AB}"/>
            </c:ext>
          </c:extLst>
        </c:ser>
        <c:ser>
          <c:idx val="3"/>
          <c:order val="3"/>
          <c:tx>
            <c:v>R KCsSb 137.3 (Sb = 5 nm)</c:v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'[Chart 6 in Microsoft PowerPoint]137.3'!$B$137:$B$163</c:f>
              <c:numCache>
                <c:formatCode>General</c:formatCode>
                <c:ptCount val="27"/>
                <c:pt idx="0">
                  <c:v>4.1750841750841747</c:v>
                </c:pt>
                <c:pt idx="1">
                  <c:v>3.7125748502994012</c:v>
                </c:pt>
                <c:pt idx="2">
                  <c:v>3.5428571428571427</c:v>
                </c:pt>
                <c:pt idx="3">
                  <c:v>3.263157894736842</c:v>
                </c:pt>
                <c:pt idx="4">
                  <c:v>3.0617283950617282</c:v>
                </c:pt>
                <c:pt idx="5">
                  <c:v>2.7555555555555555</c:v>
                </c:pt>
                <c:pt idx="6">
                  <c:v>2.540983606557377</c:v>
                </c:pt>
                <c:pt idx="7">
                  <c:v>2.407766990291262</c:v>
                </c:pt>
                <c:pt idx="8">
                  <c:v>2.2962962962962963</c:v>
                </c:pt>
                <c:pt idx="9">
                  <c:v>2.1052631578947367</c:v>
                </c:pt>
                <c:pt idx="10">
                  <c:v>2.0064724919093853</c:v>
                </c:pt>
                <c:pt idx="11">
                  <c:v>1.9375</c:v>
                </c:pt>
                <c:pt idx="12">
                  <c:v>1.8787878787878789</c:v>
                </c:pt>
                <c:pt idx="13">
                  <c:v>1.7222222222222223</c:v>
                </c:pt>
                <c:pt idx="14">
                  <c:v>1.631578947368421</c:v>
                </c:pt>
                <c:pt idx="15">
                  <c:v>1.5696202531645569</c:v>
                </c:pt>
                <c:pt idx="16">
                  <c:v>1.4939759036144578</c:v>
                </c:pt>
                <c:pt idx="17">
                  <c:v>1.441860465116279</c:v>
                </c:pt>
                <c:pt idx="18">
                  <c:v>1.3626373626373627</c:v>
                </c:pt>
                <c:pt idx="19">
                  <c:v>1.3191489361702127</c:v>
                </c:pt>
                <c:pt idx="20">
                  <c:v>1.2653061224489797</c:v>
                </c:pt>
                <c:pt idx="21">
                  <c:v>1.2277227722772277</c:v>
                </c:pt>
                <c:pt idx="22">
                  <c:v>1.180952380952381</c:v>
                </c:pt>
                <c:pt idx="23">
                  <c:v>1.1376146788990826</c:v>
                </c:pt>
                <c:pt idx="24">
                  <c:v>1.1071428571428572</c:v>
                </c:pt>
                <c:pt idx="25">
                  <c:v>1.0782608695652174</c:v>
                </c:pt>
                <c:pt idx="26">
                  <c:v>1.0333333333333334</c:v>
                </c:pt>
              </c:numCache>
              <c:extLst xmlns:c15="http://schemas.microsoft.com/office/drawing/2012/chart"/>
            </c:numRef>
          </c:xVal>
          <c:yVal>
            <c:numRef>
              <c:f>'[Chart 6 in Microsoft PowerPoint]137.3'!$Q$137:$Q$163</c:f>
              <c:numCache>
                <c:formatCode>General</c:formatCode>
                <c:ptCount val="27"/>
                <c:pt idx="0">
                  <c:v>13.054222843546997</c:v>
                </c:pt>
                <c:pt idx="1">
                  <c:v>25.759049756646672</c:v>
                </c:pt>
                <c:pt idx="2">
                  <c:v>27.3282054683647</c:v>
                </c:pt>
                <c:pt idx="3">
                  <c:v>28.323298812378344</c:v>
                </c:pt>
                <c:pt idx="4">
                  <c:v>28.571143827099572</c:v>
                </c:pt>
                <c:pt idx="5">
                  <c:v>25.911904149908992</c:v>
                </c:pt>
                <c:pt idx="6">
                  <c:v>19.090316138341294</c:v>
                </c:pt>
                <c:pt idx="7">
                  <c:v>19.436285581346905</c:v>
                </c:pt>
                <c:pt idx="8">
                  <c:v>12.026633578302992</c:v>
                </c:pt>
                <c:pt idx="9">
                  <c:v>15.670568146073077</c:v>
                </c:pt>
                <c:pt idx="10">
                  <c:v>20.122273385087343</c:v>
                </c:pt>
                <c:pt idx="11">
                  <c:v>22.775916621331223</c:v>
                </c:pt>
                <c:pt idx="12">
                  <c:v>24.552953694169311</c:v>
                </c:pt>
                <c:pt idx="13">
                  <c:v>29.312983612936886</c:v>
                </c:pt>
                <c:pt idx="14">
                  <c:v>33.601647365109059</c:v>
                </c:pt>
                <c:pt idx="15">
                  <c:v>35.31507045335578</c:v>
                </c:pt>
                <c:pt idx="16">
                  <c:v>37.607694763721952</c:v>
                </c:pt>
                <c:pt idx="17">
                  <c:v>37.611400678935496</c:v>
                </c:pt>
                <c:pt idx="18">
                  <c:v>41.674436880287296</c:v>
                </c:pt>
                <c:pt idx="19">
                  <c:v>42.178052594366193</c:v>
                </c:pt>
                <c:pt idx="20">
                  <c:v>46.941064851063501</c:v>
                </c:pt>
                <c:pt idx="21">
                  <c:v>46.40585605096166</c:v>
                </c:pt>
                <c:pt idx="22">
                  <c:v>42.010586147024163</c:v>
                </c:pt>
                <c:pt idx="23">
                  <c:v>33.637546561011945</c:v>
                </c:pt>
                <c:pt idx="24">
                  <c:v>25.342833374944213</c:v>
                </c:pt>
                <c:pt idx="25">
                  <c:v>20.035745915250022</c:v>
                </c:pt>
                <c:pt idx="26">
                  <c:v>18.094680219027101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E3C8-47C2-8D31-BCC5BAA8C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6945184"/>
        <c:axId val="150453675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QE 137.2 (Sb = 10 nm)</c:v>
                </c:tx>
                <c:spPr>
                  <a:ln w="25400" cap="rnd">
                    <a:solidFill>
                      <a:srgbClr val="C0000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C00000"/>
                    </a:solidFill>
                    <a:ln w="9525">
                      <a:solidFill>
                        <a:srgbClr val="C00000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'[Chart 6 in Microsoft PowerPoint]137.2'!$AB$138:$AB$147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4.1750841750841747</c:v>
                      </c:pt>
                      <c:pt idx="1">
                        <c:v>3.5428571428571427</c:v>
                      </c:pt>
                      <c:pt idx="2">
                        <c:v>3.263157894736842</c:v>
                      </c:pt>
                      <c:pt idx="3">
                        <c:v>3.0617283950617282</c:v>
                      </c:pt>
                      <c:pt idx="4">
                        <c:v>2.7555555555555555</c:v>
                      </c:pt>
                      <c:pt idx="5">
                        <c:v>2.540983606557377</c:v>
                      </c:pt>
                      <c:pt idx="6">
                        <c:v>2.407766990291262</c:v>
                      </c:pt>
                      <c:pt idx="7">
                        <c:v>2.2962962962962963</c:v>
                      </c:pt>
                      <c:pt idx="8">
                        <c:v>1.9620253164556962</c:v>
                      </c:pt>
                      <c:pt idx="9">
                        <c:v>1.7971014492753623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'[Chart 6 in Microsoft PowerPoint]137.2'!$AC$138:$AC$147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10.883462340117813</c:v>
                      </c:pt>
                      <c:pt idx="1">
                        <c:v>12.523538982543705</c:v>
                      </c:pt>
                      <c:pt idx="2">
                        <c:v>11.701200690637043</c:v>
                      </c:pt>
                      <c:pt idx="3">
                        <c:v>10.504103166317206</c:v>
                      </c:pt>
                      <c:pt idx="4">
                        <c:v>7.4693545634116356</c:v>
                      </c:pt>
                      <c:pt idx="5">
                        <c:v>5.3975045905074515</c:v>
                      </c:pt>
                      <c:pt idx="6">
                        <c:v>4.4121647705081397</c:v>
                      </c:pt>
                      <c:pt idx="7">
                        <c:v>3.3480441136862238</c:v>
                      </c:pt>
                      <c:pt idx="8">
                        <c:v>0.21398040159473866</c:v>
                      </c:pt>
                      <c:pt idx="9">
                        <c:v>7.2058078919668917E-3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E3C8-47C2-8D31-BCC5BAA8C9AB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QE 137.3 (Sb = 5 nm)</c:v>
                </c:tx>
                <c:spPr>
                  <a:ln w="2540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6 in Microsoft PowerPoint]137.3'!$U$155:$U$165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4.1750841750841747</c:v>
                      </c:pt>
                      <c:pt idx="1">
                        <c:v>3.7125748502994012</c:v>
                      </c:pt>
                      <c:pt idx="2">
                        <c:v>3.5428571428571427</c:v>
                      </c:pt>
                      <c:pt idx="3">
                        <c:v>3.263157894736842</c:v>
                      </c:pt>
                      <c:pt idx="4">
                        <c:v>3.0617283950617282</c:v>
                      </c:pt>
                      <c:pt idx="5">
                        <c:v>2.7555555555555555</c:v>
                      </c:pt>
                      <c:pt idx="6">
                        <c:v>2.540983606557377</c:v>
                      </c:pt>
                      <c:pt idx="7">
                        <c:v>2.407766990291262</c:v>
                      </c:pt>
                      <c:pt idx="8">
                        <c:v>2.2962962962962963</c:v>
                      </c:pt>
                      <c:pt idx="9">
                        <c:v>1.9620253164556962</c:v>
                      </c:pt>
                      <c:pt idx="10">
                        <c:v>1.7971014492753623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6 in Microsoft PowerPoint]137.3'!$V$155:$V$165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9.5186047145089372</c:v>
                      </c:pt>
                      <c:pt idx="1">
                        <c:v>11.381534809445622</c:v>
                      </c:pt>
                      <c:pt idx="2">
                        <c:v>11.4245789267663</c:v>
                      </c:pt>
                      <c:pt idx="3">
                        <c:v>10.93137811197465</c:v>
                      </c:pt>
                      <c:pt idx="4">
                        <c:v>10.792397013031133</c:v>
                      </c:pt>
                      <c:pt idx="5">
                        <c:v>8.8633733353370996</c:v>
                      </c:pt>
                      <c:pt idx="6">
                        <c:v>6.8158422621052166</c:v>
                      </c:pt>
                      <c:pt idx="7">
                        <c:v>5.7009413886781788</c:v>
                      </c:pt>
                      <c:pt idx="8">
                        <c:v>3.7531554253068014</c:v>
                      </c:pt>
                      <c:pt idx="9">
                        <c:v>9.5101566167724458E-2</c:v>
                      </c:pt>
                      <c:pt idx="10">
                        <c:v>1.2769134044161331E-3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3C8-47C2-8D31-BCC5BAA8C9AB}"/>
                  </c:ext>
                </c:extLst>
              </c15:ser>
            </c15:filteredScatterSeries>
          </c:ext>
        </c:extLst>
      </c:scatterChart>
      <c:valAx>
        <c:axId val="1616945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Photon energy (eV)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4536752"/>
        <c:crosses val="autoZero"/>
        <c:crossBetween val="midCat"/>
      </c:valAx>
      <c:valAx>
        <c:axId val="150453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Reflectivity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69451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0758513055682279"/>
          <c:y val="4.4101291472781953E-2"/>
          <c:w val="0.63062589676290459"/>
          <c:h val="0.114210829940957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900481189851267E-2"/>
          <c:y val="5.0925925925925923E-2"/>
          <c:w val="0.87021062992125986"/>
          <c:h val="0.82683654126567507"/>
        </c:manualLayout>
      </c:layout>
      <c:scatterChart>
        <c:scatterStyle val="lineMarker"/>
        <c:varyColors val="0"/>
        <c:ser>
          <c:idx val="0"/>
          <c:order val="0"/>
          <c:tx>
            <c:v>R Cubic Simulation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'[Chart 7 in Microsoft PowerPoint]KSb1'!$N$111:$N$487</c:f>
              <c:numCache>
                <c:formatCode>General</c:formatCode>
                <c:ptCount val="377"/>
                <c:pt idx="0">
                  <c:v>0</c:v>
                </c:pt>
                <c:pt idx="1">
                  <c:v>1.3337778999999999E-2</c:v>
                </c:pt>
                <c:pt idx="2">
                  <c:v>2.6675559000000001E-2</c:v>
                </c:pt>
                <c:pt idx="3">
                  <c:v>4.0013338000000002E-2</c:v>
                </c:pt>
                <c:pt idx="4">
                  <c:v>5.3351117000000003E-2</c:v>
                </c:pt>
                <c:pt idx="5">
                  <c:v>6.6688895999999998E-2</c:v>
                </c:pt>
                <c:pt idx="6">
                  <c:v>8.0026676000000005E-2</c:v>
                </c:pt>
                <c:pt idx="7">
                  <c:v>9.3364454999999999E-2</c:v>
                </c:pt>
                <c:pt idx="8">
                  <c:v>0.10670223400000001</c:v>
                </c:pt>
                <c:pt idx="9">
                  <c:v>0.120040013</c:v>
                </c:pt>
                <c:pt idx="10">
                  <c:v>0.13337779299999999</c:v>
                </c:pt>
                <c:pt idx="11">
                  <c:v>0.14671557199999999</c:v>
                </c:pt>
                <c:pt idx="12">
                  <c:v>0.16005335100000001</c:v>
                </c:pt>
                <c:pt idx="13">
                  <c:v>0.17339113</c:v>
                </c:pt>
                <c:pt idx="14">
                  <c:v>0.18672891</c:v>
                </c:pt>
                <c:pt idx="15">
                  <c:v>0.20006668899999999</c:v>
                </c:pt>
                <c:pt idx="16">
                  <c:v>0.21340446800000001</c:v>
                </c:pt>
                <c:pt idx="17">
                  <c:v>0.22674224700000001</c:v>
                </c:pt>
                <c:pt idx="18">
                  <c:v>0.240080027</c:v>
                </c:pt>
                <c:pt idx="19">
                  <c:v>0.25341780600000002</c:v>
                </c:pt>
                <c:pt idx="20">
                  <c:v>0.26675558500000002</c:v>
                </c:pt>
                <c:pt idx="21">
                  <c:v>0.28009336400000001</c:v>
                </c:pt>
                <c:pt idx="22">
                  <c:v>0.29343114399999998</c:v>
                </c:pt>
                <c:pt idx="23">
                  <c:v>0.30676892300000003</c:v>
                </c:pt>
                <c:pt idx="24">
                  <c:v>0.32010670200000002</c:v>
                </c:pt>
                <c:pt idx="25">
                  <c:v>0.33344448100000001</c:v>
                </c:pt>
                <c:pt idx="26">
                  <c:v>0.34678226099999998</c:v>
                </c:pt>
                <c:pt idx="27">
                  <c:v>0.36012003999999997</c:v>
                </c:pt>
                <c:pt idx="28">
                  <c:v>0.37345781900000002</c:v>
                </c:pt>
                <c:pt idx="29">
                  <c:v>0.38679559899999999</c:v>
                </c:pt>
                <c:pt idx="30">
                  <c:v>0.40013337799999998</c:v>
                </c:pt>
                <c:pt idx="31">
                  <c:v>0.41347115699999998</c:v>
                </c:pt>
                <c:pt idx="32">
                  <c:v>0.42680893600000003</c:v>
                </c:pt>
                <c:pt idx="33">
                  <c:v>0.44014671599999999</c:v>
                </c:pt>
                <c:pt idx="34">
                  <c:v>0.45348449499999999</c:v>
                </c:pt>
                <c:pt idx="35">
                  <c:v>0.46682227399999998</c:v>
                </c:pt>
                <c:pt idx="36">
                  <c:v>0.48016005299999998</c:v>
                </c:pt>
                <c:pt idx="37">
                  <c:v>0.493497833</c:v>
                </c:pt>
                <c:pt idx="38">
                  <c:v>0.50683561200000005</c:v>
                </c:pt>
                <c:pt idx="39">
                  <c:v>0.52017339100000004</c:v>
                </c:pt>
                <c:pt idx="40">
                  <c:v>0.53351117000000003</c:v>
                </c:pt>
                <c:pt idx="41">
                  <c:v>0.54684895</c:v>
                </c:pt>
                <c:pt idx="42">
                  <c:v>0.56018672899999999</c:v>
                </c:pt>
                <c:pt idx="43">
                  <c:v>0.57352450799999999</c:v>
                </c:pt>
                <c:pt idx="44">
                  <c:v>0.58686228699999998</c:v>
                </c:pt>
                <c:pt idx="45">
                  <c:v>0.60020006699999995</c:v>
                </c:pt>
                <c:pt idx="46">
                  <c:v>0.61353784600000005</c:v>
                </c:pt>
                <c:pt idx="47">
                  <c:v>0.62687562500000005</c:v>
                </c:pt>
                <c:pt idx="48">
                  <c:v>0.64021340400000004</c:v>
                </c:pt>
                <c:pt idx="49">
                  <c:v>0.65355118400000001</c:v>
                </c:pt>
                <c:pt idx="50">
                  <c:v>0.666888963</c:v>
                </c:pt>
                <c:pt idx="51">
                  <c:v>0.680226742</c:v>
                </c:pt>
                <c:pt idx="52">
                  <c:v>0.69356452199999996</c:v>
                </c:pt>
                <c:pt idx="53">
                  <c:v>0.70690230099999996</c:v>
                </c:pt>
                <c:pt idx="54">
                  <c:v>0.72024007999999995</c:v>
                </c:pt>
                <c:pt idx="55">
                  <c:v>0.73357785900000005</c:v>
                </c:pt>
                <c:pt idx="56">
                  <c:v>0.74691563900000002</c:v>
                </c:pt>
                <c:pt idx="57">
                  <c:v>0.76025341800000001</c:v>
                </c:pt>
                <c:pt idx="58">
                  <c:v>0.77359119700000001</c:v>
                </c:pt>
                <c:pt idx="59">
                  <c:v>0.786928976</c:v>
                </c:pt>
                <c:pt idx="60">
                  <c:v>0.80026675599999997</c:v>
                </c:pt>
                <c:pt idx="61">
                  <c:v>0.81360453499999996</c:v>
                </c:pt>
                <c:pt idx="62">
                  <c:v>0.82694231399999996</c:v>
                </c:pt>
                <c:pt idx="63">
                  <c:v>0.84028009299999995</c:v>
                </c:pt>
                <c:pt idx="64">
                  <c:v>0.85361787300000003</c:v>
                </c:pt>
                <c:pt idx="65">
                  <c:v>0.86695565200000002</c:v>
                </c:pt>
                <c:pt idx="66">
                  <c:v>0.88029343100000002</c:v>
                </c:pt>
                <c:pt idx="67">
                  <c:v>0.89363121000000001</c:v>
                </c:pt>
                <c:pt idx="68">
                  <c:v>0.90696898999999997</c:v>
                </c:pt>
                <c:pt idx="69">
                  <c:v>0.92030676899999997</c:v>
                </c:pt>
                <c:pt idx="70">
                  <c:v>0.93364454799999996</c:v>
                </c:pt>
                <c:pt idx="71">
                  <c:v>0.94698232699999996</c:v>
                </c:pt>
                <c:pt idx="72">
                  <c:v>0.96032010700000003</c:v>
                </c:pt>
                <c:pt idx="73">
                  <c:v>0.97365788600000003</c:v>
                </c:pt>
                <c:pt idx="74">
                  <c:v>0.98699566500000002</c:v>
                </c:pt>
                <c:pt idx="75">
                  <c:v>1.000333444</c:v>
                </c:pt>
                <c:pt idx="76">
                  <c:v>1.0136712240000001</c:v>
                </c:pt>
                <c:pt idx="77">
                  <c:v>1.0270090030000001</c:v>
                </c:pt>
                <c:pt idx="78">
                  <c:v>1.0403467820000001</c:v>
                </c:pt>
                <c:pt idx="79">
                  <c:v>1.0536845619999999</c:v>
                </c:pt>
                <c:pt idx="80">
                  <c:v>1.0670223409999999</c:v>
                </c:pt>
                <c:pt idx="81">
                  <c:v>1.0803601199999999</c:v>
                </c:pt>
                <c:pt idx="82">
                  <c:v>1.0936978989999999</c:v>
                </c:pt>
                <c:pt idx="83">
                  <c:v>1.107035679</c:v>
                </c:pt>
                <c:pt idx="84">
                  <c:v>1.120373458</c:v>
                </c:pt>
                <c:pt idx="85">
                  <c:v>1.133711237</c:v>
                </c:pt>
                <c:pt idx="86">
                  <c:v>1.147049016</c:v>
                </c:pt>
                <c:pt idx="87">
                  <c:v>1.1603867960000001</c:v>
                </c:pt>
                <c:pt idx="88">
                  <c:v>1.173724575</c:v>
                </c:pt>
                <c:pt idx="89">
                  <c:v>1.187062354</c:v>
                </c:pt>
                <c:pt idx="90">
                  <c:v>1.200400133</c:v>
                </c:pt>
                <c:pt idx="91">
                  <c:v>1.2137379129999999</c:v>
                </c:pt>
                <c:pt idx="92">
                  <c:v>1.2270756920000001</c:v>
                </c:pt>
                <c:pt idx="93">
                  <c:v>1.2404134710000001</c:v>
                </c:pt>
                <c:pt idx="94">
                  <c:v>1.2537512500000001</c:v>
                </c:pt>
                <c:pt idx="95">
                  <c:v>1.2670890299999999</c:v>
                </c:pt>
                <c:pt idx="96">
                  <c:v>1.2804268089999999</c:v>
                </c:pt>
                <c:pt idx="97">
                  <c:v>1.2937645879999999</c:v>
                </c:pt>
                <c:pt idx="98">
                  <c:v>1.3071023669999999</c:v>
                </c:pt>
                <c:pt idx="99">
                  <c:v>1.320440147</c:v>
                </c:pt>
                <c:pt idx="100">
                  <c:v>1.333777926</c:v>
                </c:pt>
                <c:pt idx="101">
                  <c:v>1.347115705</c:v>
                </c:pt>
                <c:pt idx="102">
                  <c:v>1.360453484</c:v>
                </c:pt>
                <c:pt idx="103">
                  <c:v>1.3737912640000001</c:v>
                </c:pt>
                <c:pt idx="104">
                  <c:v>1.3871290430000001</c:v>
                </c:pt>
                <c:pt idx="105">
                  <c:v>1.4004668220000001</c:v>
                </c:pt>
                <c:pt idx="106">
                  <c:v>1.4138046019999999</c:v>
                </c:pt>
                <c:pt idx="107">
                  <c:v>1.4271423809999999</c:v>
                </c:pt>
                <c:pt idx="108">
                  <c:v>1.4404801599999999</c:v>
                </c:pt>
                <c:pt idx="109">
                  <c:v>1.4538179389999999</c:v>
                </c:pt>
                <c:pt idx="110">
                  <c:v>1.467155719</c:v>
                </c:pt>
                <c:pt idx="111">
                  <c:v>1.480493498</c:v>
                </c:pt>
                <c:pt idx="112">
                  <c:v>1.493831277</c:v>
                </c:pt>
                <c:pt idx="113">
                  <c:v>1.507169056</c:v>
                </c:pt>
                <c:pt idx="114">
                  <c:v>1.520506836</c:v>
                </c:pt>
                <c:pt idx="115">
                  <c:v>1.533844615</c:v>
                </c:pt>
                <c:pt idx="116">
                  <c:v>1.547182394</c:v>
                </c:pt>
                <c:pt idx="117">
                  <c:v>1.560520173</c:v>
                </c:pt>
                <c:pt idx="118">
                  <c:v>1.5738579530000001</c:v>
                </c:pt>
                <c:pt idx="119">
                  <c:v>1.5871957320000001</c:v>
                </c:pt>
                <c:pt idx="120">
                  <c:v>1.6005335110000001</c:v>
                </c:pt>
                <c:pt idx="121">
                  <c:v>1.6138712900000001</c:v>
                </c:pt>
                <c:pt idx="122">
                  <c:v>1.6272090699999999</c:v>
                </c:pt>
                <c:pt idx="123">
                  <c:v>1.6405468489999999</c:v>
                </c:pt>
                <c:pt idx="124">
                  <c:v>1.6538846279999999</c:v>
                </c:pt>
                <c:pt idx="125">
                  <c:v>1.6672224069999999</c:v>
                </c:pt>
                <c:pt idx="126">
                  <c:v>1.680560187</c:v>
                </c:pt>
                <c:pt idx="127">
                  <c:v>1.693897966</c:v>
                </c:pt>
                <c:pt idx="128">
                  <c:v>1.707235745</c:v>
                </c:pt>
                <c:pt idx="129">
                  <c:v>1.720573525</c:v>
                </c:pt>
                <c:pt idx="130">
                  <c:v>1.733911304</c:v>
                </c:pt>
                <c:pt idx="131">
                  <c:v>1.747249083</c:v>
                </c:pt>
                <c:pt idx="132">
                  <c:v>1.760586862</c:v>
                </c:pt>
                <c:pt idx="133">
                  <c:v>1.7739246420000001</c:v>
                </c:pt>
                <c:pt idx="134">
                  <c:v>1.7872624210000001</c:v>
                </c:pt>
                <c:pt idx="135">
                  <c:v>1.8006002000000001</c:v>
                </c:pt>
                <c:pt idx="136">
                  <c:v>1.8139379790000001</c:v>
                </c:pt>
                <c:pt idx="137">
                  <c:v>1.8272757589999999</c:v>
                </c:pt>
                <c:pt idx="138">
                  <c:v>1.8406135379999999</c:v>
                </c:pt>
                <c:pt idx="139">
                  <c:v>1.8539513169999999</c:v>
                </c:pt>
                <c:pt idx="140">
                  <c:v>1.8672890959999999</c:v>
                </c:pt>
                <c:pt idx="141">
                  <c:v>1.880626876</c:v>
                </c:pt>
                <c:pt idx="142">
                  <c:v>1.893964655</c:v>
                </c:pt>
                <c:pt idx="143">
                  <c:v>1.907302434</c:v>
                </c:pt>
                <c:pt idx="144">
                  <c:v>1.920640213</c:v>
                </c:pt>
                <c:pt idx="145">
                  <c:v>1.9339779930000001</c:v>
                </c:pt>
                <c:pt idx="146">
                  <c:v>1.9473157720000001</c:v>
                </c:pt>
                <c:pt idx="147">
                  <c:v>1.960653551</c:v>
                </c:pt>
                <c:pt idx="148">
                  <c:v>1.97399133</c:v>
                </c:pt>
                <c:pt idx="149">
                  <c:v>1.9873291099999999</c:v>
                </c:pt>
                <c:pt idx="150">
                  <c:v>2.0006668890000001</c:v>
                </c:pt>
                <c:pt idx="151">
                  <c:v>2.0140046680000001</c:v>
                </c:pt>
                <c:pt idx="152">
                  <c:v>2.0273424470000001</c:v>
                </c:pt>
                <c:pt idx="153">
                  <c:v>2.0406802270000002</c:v>
                </c:pt>
                <c:pt idx="154">
                  <c:v>2.0540180060000002</c:v>
                </c:pt>
                <c:pt idx="155">
                  <c:v>2.0673557850000002</c:v>
                </c:pt>
                <c:pt idx="156">
                  <c:v>2.0806935649999998</c:v>
                </c:pt>
                <c:pt idx="157">
                  <c:v>2.0940313439999998</c:v>
                </c:pt>
                <c:pt idx="158">
                  <c:v>2.1073691229999998</c:v>
                </c:pt>
                <c:pt idx="159">
                  <c:v>2.1207069019999998</c:v>
                </c:pt>
                <c:pt idx="160">
                  <c:v>2.1340446819999999</c:v>
                </c:pt>
                <c:pt idx="161">
                  <c:v>2.1473824609999999</c:v>
                </c:pt>
                <c:pt idx="162">
                  <c:v>2.1607202399999998</c:v>
                </c:pt>
                <c:pt idx="163">
                  <c:v>2.1740580189999998</c:v>
                </c:pt>
                <c:pt idx="164">
                  <c:v>2.1873957989999999</c:v>
                </c:pt>
                <c:pt idx="165">
                  <c:v>2.2007335779999999</c:v>
                </c:pt>
                <c:pt idx="166">
                  <c:v>2.2140713569999999</c:v>
                </c:pt>
                <c:pt idx="167">
                  <c:v>2.2274091359999999</c:v>
                </c:pt>
                <c:pt idx="168">
                  <c:v>2.240746916</c:v>
                </c:pt>
                <c:pt idx="169">
                  <c:v>2.254084695</c:v>
                </c:pt>
                <c:pt idx="170">
                  <c:v>2.267422474</c:v>
                </c:pt>
                <c:pt idx="171">
                  <c:v>2.280760253</c:v>
                </c:pt>
                <c:pt idx="172">
                  <c:v>2.294098033</c:v>
                </c:pt>
                <c:pt idx="173">
                  <c:v>2.307435812</c:v>
                </c:pt>
                <c:pt idx="174">
                  <c:v>2.320773591</c:v>
                </c:pt>
                <c:pt idx="175">
                  <c:v>2.33411137</c:v>
                </c:pt>
                <c:pt idx="176">
                  <c:v>2.3474491500000001</c:v>
                </c:pt>
                <c:pt idx="177">
                  <c:v>2.3607869290000001</c:v>
                </c:pt>
                <c:pt idx="178">
                  <c:v>2.3741247080000001</c:v>
                </c:pt>
                <c:pt idx="179">
                  <c:v>2.3874624870000001</c:v>
                </c:pt>
                <c:pt idx="180">
                  <c:v>2.4008002670000002</c:v>
                </c:pt>
                <c:pt idx="181">
                  <c:v>2.4141380460000001</c:v>
                </c:pt>
                <c:pt idx="182">
                  <c:v>2.4274758250000001</c:v>
                </c:pt>
                <c:pt idx="183">
                  <c:v>2.4408136050000002</c:v>
                </c:pt>
                <c:pt idx="184">
                  <c:v>2.4541513840000002</c:v>
                </c:pt>
                <c:pt idx="185">
                  <c:v>2.4674891630000002</c:v>
                </c:pt>
                <c:pt idx="186">
                  <c:v>2.4808269420000002</c:v>
                </c:pt>
                <c:pt idx="187">
                  <c:v>2.4941647219999998</c:v>
                </c:pt>
                <c:pt idx="188">
                  <c:v>2.5075025009999998</c:v>
                </c:pt>
                <c:pt idx="189">
                  <c:v>2.5208402799999998</c:v>
                </c:pt>
                <c:pt idx="190">
                  <c:v>2.5341780589999998</c:v>
                </c:pt>
                <c:pt idx="191">
                  <c:v>2.5475158389999999</c:v>
                </c:pt>
                <c:pt idx="192">
                  <c:v>2.5608536179999999</c:v>
                </c:pt>
                <c:pt idx="193">
                  <c:v>2.5741913969999999</c:v>
                </c:pt>
                <c:pt idx="194">
                  <c:v>2.5875291759999999</c:v>
                </c:pt>
                <c:pt idx="195">
                  <c:v>2.600866956</c:v>
                </c:pt>
                <c:pt idx="196">
                  <c:v>2.6142047349999999</c:v>
                </c:pt>
                <c:pt idx="197">
                  <c:v>2.6275425139999999</c:v>
                </c:pt>
                <c:pt idx="198">
                  <c:v>2.6408802929999999</c:v>
                </c:pt>
                <c:pt idx="199">
                  <c:v>2.654218073</c:v>
                </c:pt>
                <c:pt idx="200">
                  <c:v>2.667555852</c:v>
                </c:pt>
                <c:pt idx="201">
                  <c:v>2.680893631</c:v>
                </c:pt>
                <c:pt idx="202">
                  <c:v>2.69423141</c:v>
                </c:pt>
                <c:pt idx="203">
                  <c:v>2.7075691900000001</c:v>
                </c:pt>
                <c:pt idx="204">
                  <c:v>2.7209069690000001</c:v>
                </c:pt>
                <c:pt idx="205">
                  <c:v>2.7342447480000001</c:v>
                </c:pt>
                <c:pt idx="206">
                  <c:v>2.7475825280000001</c:v>
                </c:pt>
                <c:pt idx="207">
                  <c:v>2.7609203070000001</c:v>
                </c:pt>
                <c:pt idx="208">
                  <c:v>2.7742580860000001</c:v>
                </c:pt>
                <c:pt idx="209">
                  <c:v>2.7875958650000001</c:v>
                </c:pt>
                <c:pt idx="210">
                  <c:v>2.8009336450000002</c:v>
                </c:pt>
                <c:pt idx="211">
                  <c:v>2.8142714240000002</c:v>
                </c:pt>
                <c:pt idx="212">
                  <c:v>2.8276092030000002</c:v>
                </c:pt>
                <c:pt idx="213">
                  <c:v>2.8409469820000002</c:v>
                </c:pt>
                <c:pt idx="214">
                  <c:v>2.8542847619999998</c:v>
                </c:pt>
                <c:pt idx="215">
                  <c:v>2.8676225409999998</c:v>
                </c:pt>
                <c:pt idx="216">
                  <c:v>2.8809603199999998</c:v>
                </c:pt>
                <c:pt idx="217">
                  <c:v>2.8942980989999998</c:v>
                </c:pt>
                <c:pt idx="218">
                  <c:v>2.9076358789999999</c:v>
                </c:pt>
                <c:pt idx="219">
                  <c:v>2.9209736579999999</c:v>
                </c:pt>
                <c:pt idx="220">
                  <c:v>2.9343114369999999</c:v>
                </c:pt>
                <c:pt idx="221">
                  <c:v>2.9476492159999998</c:v>
                </c:pt>
                <c:pt idx="222">
                  <c:v>2.9609869959999999</c:v>
                </c:pt>
                <c:pt idx="223">
                  <c:v>2.9743247749999999</c:v>
                </c:pt>
                <c:pt idx="224">
                  <c:v>2.9876625539999999</c:v>
                </c:pt>
                <c:pt idx="225">
                  <c:v>3.0010003329999999</c:v>
                </c:pt>
                <c:pt idx="226">
                  <c:v>3.014338113</c:v>
                </c:pt>
                <c:pt idx="227">
                  <c:v>3.027675892</c:v>
                </c:pt>
                <c:pt idx="228">
                  <c:v>3.041013671</c:v>
                </c:pt>
                <c:pt idx="229">
                  <c:v>3.05435145</c:v>
                </c:pt>
                <c:pt idx="230">
                  <c:v>3.06768923</c:v>
                </c:pt>
                <c:pt idx="231">
                  <c:v>3.081027009</c:v>
                </c:pt>
                <c:pt idx="232">
                  <c:v>3.094364788</c:v>
                </c:pt>
                <c:pt idx="233">
                  <c:v>3.1077025680000001</c:v>
                </c:pt>
                <c:pt idx="234">
                  <c:v>3.1210403470000001</c:v>
                </c:pt>
                <c:pt idx="235">
                  <c:v>3.1343781260000001</c:v>
                </c:pt>
                <c:pt idx="236">
                  <c:v>3.1477159050000001</c:v>
                </c:pt>
                <c:pt idx="237">
                  <c:v>3.1610536850000002</c:v>
                </c:pt>
                <c:pt idx="238">
                  <c:v>3.1743914640000002</c:v>
                </c:pt>
                <c:pt idx="239">
                  <c:v>3.1877292430000002</c:v>
                </c:pt>
                <c:pt idx="240">
                  <c:v>3.2010670220000002</c:v>
                </c:pt>
                <c:pt idx="241">
                  <c:v>3.2144048019999998</c:v>
                </c:pt>
                <c:pt idx="242">
                  <c:v>3.2277425810000002</c:v>
                </c:pt>
                <c:pt idx="243">
                  <c:v>3.2410803600000002</c:v>
                </c:pt>
                <c:pt idx="244">
                  <c:v>3.2544181390000002</c:v>
                </c:pt>
                <c:pt idx="245">
                  <c:v>3.2677559189999998</c:v>
                </c:pt>
                <c:pt idx="246">
                  <c:v>3.2810936979999998</c:v>
                </c:pt>
                <c:pt idx="247">
                  <c:v>3.2944314769999998</c:v>
                </c:pt>
                <c:pt idx="248">
                  <c:v>3.3077692559999998</c:v>
                </c:pt>
                <c:pt idx="249">
                  <c:v>3.3211070359999999</c:v>
                </c:pt>
                <c:pt idx="250">
                  <c:v>3.3344448149999999</c:v>
                </c:pt>
                <c:pt idx="251">
                  <c:v>3.3477825939999999</c:v>
                </c:pt>
                <c:pt idx="252">
                  <c:v>3.3611203729999999</c:v>
                </c:pt>
                <c:pt idx="253">
                  <c:v>3.374458153</c:v>
                </c:pt>
                <c:pt idx="254">
                  <c:v>3.387795932</c:v>
                </c:pt>
                <c:pt idx="255">
                  <c:v>3.4011337109999999</c:v>
                </c:pt>
                <c:pt idx="256">
                  <c:v>3.4144714899999999</c:v>
                </c:pt>
                <c:pt idx="257">
                  <c:v>3.42780927</c:v>
                </c:pt>
                <c:pt idx="258">
                  <c:v>3.441147049</c:v>
                </c:pt>
                <c:pt idx="259">
                  <c:v>3.454484828</c:v>
                </c:pt>
                <c:pt idx="260">
                  <c:v>3.4678226080000001</c:v>
                </c:pt>
                <c:pt idx="261">
                  <c:v>3.4811603870000001</c:v>
                </c:pt>
                <c:pt idx="262">
                  <c:v>3.4944981660000001</c:v>
                </c:pt>
                <c:pt idx="263">
                  <c:v>3.5078359450000001</c:v>
                </c:pt>
                <c:pt idx="264">
                  <c:v>3.5211737250000001</c:v>
                </c:pt>
                <c:pt idx="265">
                  <c:v>3.5345115040000001</c:v>
                </c:pt>
                <c:pt idx="266">
                  <c:v>3.5478492830000001</c:v>
                </c:pt>
                <c:pt idx="267">
                  <c:v>3.5611870620000001</c:v>
                </c:pt>
                <c:pt idx="268">
                  <c:v>3.5745248420000002</c:v>
                </c:pt>
                <c:pt idx="269">
                  <c:v>3.5878626210000002</c:v>
                </c:pt>
                <c:pt idx="270">
                  <c:v>3.6012004000000002</c:v>
                </c:pt>
                <c:pt idx="271">
                  <c:v>3.6145381790000002</c:v>
                </c:pt>
                <c:pt idx="272">
                  <c:v>3.6278759589999998</c:v>
                </c:pt>
                <c:pt idx="273">
                  <c:v>3.6412137379999998</c:v>
                </c:pt>
                <c:pt idx="274">
                  <c:v>3.6545515169999998</c:v>
                </c:pt>
                <c:pt idx="275">
                  <c:v>3.6678892959999998</c:v>
                </c:pt>
                <c:pt idx="276">
                  <c:v>3.6812270759999999</c:v>
                </c:pt>
                <c:pt idx="277">
                  <c:v>3.6945648549999999</c:v>
                </c:pt>
                <c:pt idx="278">
                  <c:v>3.7079026339999999</c:v>
                </c:pt>
                <c:pt idx="279">
                  <c:v>3.7212404129999999</c:v>
                </c:pt>
                <c:pt idx="280">
                  <c:v>3.7345781929999999</c:v>
                </c:pt>
                <c:pt idx="281">
                  <c:v>3.7479159719999999</c:v>
                </c:pt>
                <c:pt idx="282">
                  <c:v>3.7612537509999999</c:v>
                </c:pt>
                <c:pt idx="283">
                  <c:v>3.774591531</c:v>
                </c:pt>
                <c:pt idx="284">
                  <c:v>3.78792931</c:v>
                </c:pt>
                <c:pt idx="285">
                  <c:v>3.801267089</c:v>
                </c:pt>
                <c:pt idx="286">
                  <c:v>3.814604868</c:v>
                </c:pt>
                <c:pt idx="287">
                  <c:v>3.8279426480000001</c:v>
                </c:pt>
                <c:pt idx="288">
                  <c:v>3.8412804270000001</c:v>
                </c:pt>
                <c:pt idx="289">
                  <c:v>3.854618206</c:v>
                </c:pt>
                <c:pt idx="290">
                  <c:v>3.867955985</c:v>
                </c:pt>
                <c:pt idx="291">
                  <c:v>3.8812937650000001</c:v>
                </c:pt>
                <c:pt idx="292">
                  <c:v>3.8946315440000001</c:v>
                </c:pt>
                <c:pt idx="293">
                  <c:v>3.9079693230000001</c:v>
                </c:pt>
                <c:pt idx="294">
                  <c:v>3.9213071020000001</c:v>
                </c:pt>
                <c:pt idx="295">
                  <c:v>3.9346448820000002</c:v>
                </c:pt>
                <c:pt idx="296">
                  <c:v>3.9479826610000002</c:v>
                </c:pt>
                <c:pt idx="297">
                  <c:v>3.9613204400000002</c:v>
                </c:pt>
                <c:pt idx="298">
                  <c:v>3.9746582190000002</c:v>
                </c:pt>
                <c:pt idx="299">
                  <c:v>3.9879959989999998</c:v>
                </c:pt>
                <c:pt idx="300">
                  <c:v>4.0013337780000002</c:v>
                </c:pt>
                <c:pt idx="301">
                  <c:v>4.0146715569999998</c:v>
                </c:pt>
                <c:pt idx="302">
                  <c:v>4.0280093360000002</c:v>
                </c:pt>
                <c:pt idx="303">
                  <c:v>4.0413471159999999</c:v>
                </c:pt>
                <c:pt idx="304">
                  <c:v>4.0546848950000003</c:v>
                </c:pt>
                <c:pt idx="305">
                  <c:v>4.0680226739999998</c:v>
                </c:pt>
                <c:pt idx="306">
                  <c:v>4.0813604530000003</c:v>
                </c:pt>
                <c:pt idx="307">
                  <c:v>4.0946982329999999</c:v>
                </c:pt>
                <c:pt idx="308">
                  <c:v>4.1080360120000003</c:v>
                </c:pt>
                <c:pt idx="309">
                  <c:v>4.1213737909999999</c:v>
                </c:pt>
                <c:pt idx="310">
                  <c:v>4.1347115710000004</c:v>
                </c:pt>
                <c:pt idx="311">
                  <c:v>4.14804935</c:v>
                </c:pt>
                <c:pt idx="312">
                  <c:v>4.1613871290000004</c:v>
                </c:pt>
                <c:pt idx="313">
                  <c:v>4.174724908</c:v>
                </c:pt>
                <c:pt idx="314">
                  <c:v>4.1880626879999996</c:v>
                </c:pt>
                <c:pt idx="315">
                  <c:v>4.201400467</c:v>
                </c:pt>
                <c:pt idx="316">
                  <c:v>4.2147382459999996</c:v>
                </c:pt>
                <c:pt idx="317">
                  <c:v>4.228076025</c:v>
                </c:pt>
                <c:pt idx="318">
                  <c:v>4.2414138049999996</c:v>
                </c:pt>
                <c:pt idx="319">
                  <c:v>4.2547515840000001</c:v>
                </c:pt>
                <c:pt idx="320">
                  <c:v>4.2680893629999996</c:v>
                </c:pt>
                <c:pt idx="321">
                  <c:v>4.2814271420000001</c:v>
                </c:pt>
                <c:pt idx="322">
                  <c:v>4.2947649219999997</c:v>
                </c:pt>
                <c:pt idx="323">
                  <c:v>4.3081027010000001</c:v>
                </c:pt>
                <c:pt idx="324">
                  <c:v>4.3214404799999997</c:v>
                </c:pt>
                <c:pt idx="325">
                  <c:v>4.3347782590000001</c:v>
                </c:pt>
                <c:pt idx="326">
                  <c:v>4.3481160389999998</c:v>
                </c:pt>
                <c:pt idx="327">
                  <c:v>4.3614538180000002</c:v>
                </c:pt>
                <c:pt idx="328">
                  <c:v>4.3747915969999998</c:v>
                </c:pt>
                <c:pt idx="329">
                  <c:v>4.3881293760000002</c:v>
                </c:pt>
                <c:pt idx="330">
                  <c:v>4.4014671559999998</c:v>
                </c:pt>
                <c:pt idx="331">
                  <c:v>4.4148049350000003</c:v>
                </c:pt>
                <c:pt idx="332">
                  <c:v>4.4281427139999998</c:v>
                </c:pt>
                <c:pt idx="333">
                  <c:v>4.4414804930000003</c:v>
                </c:pt>
                <c:pt idx="334">
                  <c:v>4.4548182729999999</c:v>
                </c:pt>
                <c:pt idx="335">
                  <c:v>4.4681560520000003</c:v>
                </c:pt>
                <c:pt idx="336">
                  <c:v>4.4814938309999999</c:v>
                </c:pt>
                <c:pt idx="337">
                  <c:v>4.4948316110000004</c:v>
                </c:pt>
                <c:pt idx="338">
                  <c:v>4.5081693899999999</c:v>
                </c:pt>
                <c:pt idx="339">
                  <c:v>4.5215071690000004</c:v>
                </c:pt>
                <c:pt idx="340">
                  <c:v>4.5348449479999999</c:v>
                </c:pt>
                <c:pt idx="341">
                  <c:v>4.5481827279999996</c:v>
                </c:pt>
                <c:pt idx="342">
                  <c:v>4.561520507</c:v>
                </c:pt>
                <c:pt idx="343">
                  <c:v>4.5748582860000004</c:v>
                </c:pt>
                <c:pt idx="344">
                  <c:v>4.588196065</c:v>
                </c:pt>
                <c:pt idx="345">
                  <c:v>4.6015338449999996</c:v>
                </c:pt>
                <c:pt idx="346">
                  <c:v>4.6148716240000001</c:v>
                </c:pt>
                <c:pt idx="347">
                  <c:v>4.6282094029999996</c:v>
                </c:pt>
                <c:pt idx="348">
                  <c:v>4.641547182</c:v>
                </c:pt>
                <c:pt idx="349">
                  <c:v>4.6548849619999997</c:v>
                </c:pt>
                <c:pt idx="350">
                  <c:v>4.6682227410000001</c:v>
                </c:pt>
                <c:pt idx="351">
                  <c:v>4.6815605199999997</c:v>
                </c:pt>
                <c:pt idx="352">
                  <c:v>4.6948982990000001</c:v>
                </c:pt>
                <c:pt idx="353">
                  <c:v>4.7082360789999997</c:v>
                </c:pt>
                <c:pt idx="354">
                  <c:v>4.7215738580000002</c:v>
                </c:pt>
                <c:pt idx="355">
                  <c:v>4.7349116369999997</c:v>
                </c:pt>
                <c:pt idx="356">
                  <c:v>4.7482494160000002</c:v>
                </c:pt>
                <c:pt idx="357">
                  <c:v>4.7615871959999998</c:v>
                </c:pt>
                <c:pt idx="358">
                  <c:v>4.7749249750000002</c:v>
                </c:pt>
                <c:pt idx="359">
                  <c:v>4.7882627539999998</c:v>
                </c:pt>
                <c:pt idx="360">
                  <c:v>4.8016005340000003</c:v>
                </c:pt>
                <c:pt idx="361">
                  <c:v>4.8149383129999999</c:v>
                </c:pt>
                <c:pt idx="362">
                  <c:v>4.8282760920000003</c:v>
                </c:pt>
                <c:pt idx="363">
                  <c:v>4.8416138709999998</c:v>
                </c:pt>
                <c:pt idx="364">
                  <c:v>4.8549516510000004</c:v>
                </c:pt>
                <c:pt idx="365">
                  <c:v>4.8682894299999999</c:v>
                </c:pt>
                <c:pt idx="366">
                  <c:v>4.8816272090000004</c:v>
                </c:pt>
                <c:pt idx="367">
                  <c:v>4.8949649879999999</c:v>
                </c:pt>
                <c:pt idx="368">
                  <c:v>4.9083027680000004</c:v>
                </c:pt>
                <c:pt idx="369">
                  <c:v>4.921640547</c:v>
                </c:pt>
                <c:pt idx="370">
                  <c:v>4.9349783260000004</c:v>
                </c:pt>
                <c:pt idx="371">
                  <c:v>4.948316105</c:v>
                </c:pt>
                <c:pt idx="372">
                  <c:v>4.9616538849999996</c:v>
                </c:pt>
                <c:pt idx="373">
                  <c:v>4.974991664</c:v>
                </c:pt>
                <c:pt idx="374">
                  <c:v>4.9883294429999996</c:v>
                </c:pt>
                <c:pt idx="375">
                  <c:v>5.001667222</c:v>
                </c:pt>
                <c:pt idx="376">
                  <c:v>5.0150050019999997</c:v>
                </c:pt>
              </c:numCache>
            </c:numRef>
          </c:xVal>
          <c:yVal>
            <c:numRef>
              <c:f>'[Chart 7 in Microsoft PowerPoint]KSb1'!$O$111:$O$487</c:f>
              <c:numCache>
                <c:formatCode>General</c:formatCode>
                <c:ptCount val="377"/>
                <c:pt idx="0">
                  <c:v>0.137904392511636</c:v>
                </c:pt>
                <c:pt idx="1">
                  <c:v>0.13790735639846399</c:v>
                </c:pt>
                <c:pt idx="2">
                  <c:v>0.13791624966502899</c:v>
                </c:pt>
                <c:pt idx="3">
                  <c:v>0.137931077319703</c:v>
                </c:pt>
                <c:pt idx="4">
                  <c:v>0.137951847603206</c:v>
                </c:pt>
                <c:pt idx="5">
                  <c:v>0.137978572154245</c:v>
                </c:pt>
                <c:pt idx="6">
                  <c:v>0.138011265938286</c:v>
                </c:pt>
                <c:pt idx="7">
                  <c:v>0.138049947298549</c:v>
                </c:pt>
                <c:pt idx="8">
                  <c:v>0.13809463808455799</c:v>
                </c:pt>
                <c:pt idx="9">
                  <c:v>0.138145363543977</c:v>
                </c:pt>
                <c:pt idx="10">
                  <c:v>0.13820215250439499</c:v>
                </c:pt>
                <c:pt idx="11">
                  <c:v>0.13826503737496901</c:v>
                </c:pt>
                <c:pt idx="12">
                  <c:v>0.138334054224765</c:v>
                </c:pt>
                <c:pt idx="13">
                  <c:v>0.138409242916081</c:v>
                </c:pt>
                <c:pt idx="14">
                  <c:v>0.13849064709047099</c:v>
                </c:pt>
                <c:pt idx="15">
                  <c:v>0.13857831438840801</c:v>
                </c:pt>
                <c:pt idx="16">
                  <c:v>0.13867229642130499</c:v>
                </c:pt>
                <c:pt idx="17">
                  <c:v>0.13877264903261799</c:v>
                </c:pt>
                <c:pt idx="18">
                  <c:v>0.13887943234422501</c:v>
                </c:pt>
                <c:pt idx="19">
                  <c:v>0.1389927109137</c:v>
                </c:pt>
                <c:pt idx="20">
                  <c:v>0.13911255386609001</c:v>
                </c:pt>
                <c:pt idx="21">
                  <c:v>0.139239035124888</c:v>
                </c:pt>
                <c:pt idx="22">
                  <c:v>0.13937223353948799</c:v>
                </c:pt>
                <c:pt idx="23">
                  <c:v>0.13951223307800001</c:v>
                </c:pt>
                <c:pt idx="24">
                  <c:v>0.13965912310522199</c:v>
                </c:pt>
                <c:pt idx="25">
                  <c:v>0.139812998514555</c:v>
                </c:pt>
                <c:pt idx="26">
                  <c:v>0.13997396007791199</c:v>
                </c:pt>
                <c:pt idx="27">
                  <c:v>0.14014211464866499</c:v>
                </c:pt>
                <c:pt idx="28">
                  <c:v>0.14031757547235801</c:v>
                </c:pt>
                <c:pt idx="29">
                  <c:v>0.14050046249120601</c:v>
                </c:pt>
                <c:pt idx="30">
                  <c:v>0.140690902703863</c:v>
                </c:pt>
                <c:pt idx="31">
                  <c:v>0.14088903049434701</c:v>
                </c:pt>
                <c:pt idx="32">
                  <c:v>0.14109498808045601</c:v>
                </c:pt>
                <c:pt idx="33">
                  <c:v>0.14130892587804</c:v>
                </c:pt>
                <c:pt idx="34">
                  <c:v>0.14153100304760799</c:v>
                </c:pt>
                <c:pt idx="35">
                  <c:v>0.141761387902237</c:v>
                </c:pt>
                <c:pt idx="36">
                  <c:v>0.14200025849542899</c:v>
                </c:pt>
                <c:pt idx="37">
                  <c:v>0.14224780324503</c:v>
                </c:pt>
                <c:pt idx="38">
                  <c:v>0.14250422148415601</c:v>
                </c:pt>
                <c:pt idx="39">
                  <c:v>0.14276972418801501</c:v>
                </c:pt>
                <c:pt idx="40">
                  <c:v>0.14304453479024901</c:v>
                </c:pt>
                <c:pt idx="41">
                  <c:v>0.14332888988929501</c:v>
                </c:pt>
                <c:pt idx="42">
                  <c:v>0.14362304020543501</c:v>
                </c:pt>
                <c:pt idx="43">
                  <c:v>0.143927251535171</c:v>
                </c:pt>
                <c:pt idx="44">
                  <c:v>0.144241805777274</c:v>
                </c:pt>
                <c:pt idx="45">
                  <c:v>0.14456700210811499</c:v>
                </c:pt>
                <c:pt idx="46">
                  <c:v>0.14490315827759301</c:v>
                </c:pt>
                <c:pt idx="47">
                  <c:v>0.14525061186559801</c:v>
                </c:pt>
                <c:pt idx="48">
                  <c:v>0.145609721862139</c:v>
                </c:pt>
                <c:pt idx="49">
                  <c:v>0.14598087040931501</c:v>
                </c:pt>
                <c:pt idx="50">
                  <c:v>0.14636446437124601</c:v>
                </c:pt>
                <c:pt idx="51">
                  <c:v>0.146760937591006</c:v>
                </c:pt>
                <c:pt idx="52">
                  <c:v>0.147170752906636</c:v>
                </c:pt>
                <c:pt idx="53">
                  <c:v>0.14759440466768001</c:v>
                </c:pt>
                <c:pt idx="54">
                  <c:v>0.14803242136134201</c:v>
                </c:pt>
                <c:pt idx="55">
                  <c:v>0.14848536854404401</c:v>
                </c:pt>
                <c:pt idx="56">
                  <c:v>0.14895385218479701</c:v>
                </c:pt>
                <c:pt idx="57">
                  <c:v>0.14943852229836199</c:v>
                </c:pt>
                <c:pt idx="58">
                  <c:v>0.14994007694262401</c:v>
                </c:pt>
                <c:pt idx="59">
                  <c:v>0.150459266726959</c:v>
                </c:pt>
                <c:pt idx="60">
                  <c:v>0.15099689988770801</c:v>
                </c:pt>
                <c:pt idx="61">
                  <c:v>0.151553847842365</c:v>
                </c:pt>
                <c:pt idx="62">
                  <c:v>0.152131051576642</c:v>
                </c:pt>
                <c:pt idx="63">
                  <c:v>0.152729528604721</c:v>
                </c:pt>
                <c:pt idx="64">
                  <c:v>0.153350381010047</c:v>
                </c:pt>
                <c:pt idx="65">
                  <c:v>0.15399480435648299</c:v>
                </c:pt>
                <c:pt idx="66">
                  <c:v>0.15466409781422499</c:v>
                </c:pt>
                <c:pt idx="67">
                  <c:v>0.15535967568638101</c:v>
                </c:pt>
                <c:pt idx="68">
                  <c:v>0.15608308032464499</c:v>
                </c:pt>
                <c:pt idx="69">
                  <c:v>0.15683599700281001</c:v>
                </c:pt>
                <c:pt idx="70">
                  <c:v>0.157620270835024</c:v>
                </c:pt>
                <c:pt idx="71">
                  <c:v>0.158437925974767</c:v>
                </c:pt>
                <c:pt idx="72">
                  <c:v>0.15929118789185401</c:v>
                </c:pt>
                <c:pt idx="73">
                  <c:v>0.16018250872985601</c:v>
                </c:pt>
                <c:pt idx="74">
                  <c:v>0.16111459668248199</c:v>
                </c:pt>
                <c:pt idx="75">
                  <c:v>0.16209044990686799</c:v>
                </c:pt>
                <c:pt idx="76">
                  <c:v>0.16311339584013401</c:v>
                </c:pt>
                <c:pt idx="77">
                  <c:v>0.16418713686431299</c:v>
                </c:pt>
                <c:pt idx="78">
                  <c:v>0.165315803560418</c:v>
                </c:pt>
                <c:pt idx="79">
                  <c:v>0.16650401702419201</c:v>
                </c:pt>
                <c:pt idx="80">
                  <c:v>0.167756961706027</c:v>
                </c:pt>
                <c:pt idx="81">
                  <c:v>0.16908047119008299</c:v>
                </c:pt>
                <c:pt idx="82">
                  <c:v>0.170481129077592</c:v>
                </c:pt>
                <c:pt idx="83">
                  <c:v>0.171966388073819</c:v>
                </c:pt>
                <c:pt idx="84">
                  <c:v>0.173544710663871</c:v>
                </c:pt>
                <c:pt idx="85">
                  <c:v>0.17522573535321201</c:v>
                </c:pt>
                <c:pt idx="86">
                  <c:v>0.17702047328662099</c:v>
                </c:pt>
                <c:pt idx="87">
                  <c:v>0.17894153990612399</c:v>
                </c:pt>
                <c:pt idx="88">
                  <c:v>0.18100342692926699</c:v>
                </c:pt>
                <c:pt idx="89">
                  <c:v>0.18322281891358</c:v>
                </c:pt>
                <c:pt idx="90">
                  <c:v>0.18561895606553899</c:v>
                </c:pt>
                <c:pt idx="91">
                  <c:v>0.18821404001596301</c:v>
                </c:pt>
                <c:pt idx="92">
                  <c:v>0.19103366658050999</c:v>
                </c:pt>
                <c:pt idx="93">
                  <c:v>0.194107247342374</c:v>
                </c:pt>
                <c:pt idx="94">
                  <c:v>0.197468336565645</c:v>
                </c:pt>
                <c:pt idx="95">
                  <c:v>0.20115469511690201</c:v>
                </c:pt>
                <c:pt idx="96">
                  <c:v>0.20520776307406899</c:v>
                </c:pt>
                <c:pt idx="97">
                  <c:v>0.20967091148499101</c:v>
                </c:pt>
                <c:pt idx="98">
                  <c:v>0.214585284650499</c:v>
                </c:pt>
                <c:pt idx="99">
                  <c:v>0.21998101763994099</c:v>
                </c:pt>
                <c:pt idx="100">
                  <c:v>0.22585979858657801</c:v>
                </c:pt>
                <c:pt idx="101">
                  <c:v>0.23216177305927099</c:v>
                </c:pt>
                <c:pt idx="102">
                  <c:v>0.23870577999738701</c:v>
                </c:pt>
                <c:pt idx="103">
                  <c:v>0.24508946595757899</c:v>
                </c:pt>
                <c:pt idx="104">
                  <c:v>0.25054509372906603</c:v>
                </c:pt>
                <c:pt idx="105">
                  <c:v>0.25379137648883998</c:v>
                </c:pt>
                <c:pt idx="106">
                  <c:v>0.25302106910980898</c:v>
                </c:pt>
                <c:pt idx="107">
                  <c:v>0.24624919875339699</c:v>
                </c:pt>
                <c:pt idx="108">
                  <c:v>0.23210780830467501</c:v>
                </c:pt>
                <c:pt idx="109">
                  <c:v>0.210772510319123</c:v>
                </c:pt>
                <c:pt idx="110">
                  <c:v>0.18445972656432599</c:v>
                </c:pt>
                <c:pt idx="111">
                  <c:v>0.15705225363568701</c:v>
                </c:pt>
                <c:pt idx="112">
                  <c:v>0.13274495770492001</c:v>
                </c:pt>
                <c:pt idx="113">
                  <c:v>0.11434399061407501</c:v>
                </c:pt>
                <c:pt idx="114">
                  <c:v>0.102468459682215</c:v>
                </c:pt>
                <c:pt idx="115">
                  <c:v>9.6109896391354893E-2</c:v>
                </c:pt>
                <c:pt idx="116">
                  <c:v>9.37007114480123E-2</c:v>
                </c:pt>
                <c:pt idx="117">
                  <c:v>9.3827897218913006E-2</c:v>
                </c:pt>
                <c:pt idx="118">
                  <c:v>9.5462615973874093E-2</c:v>
                </c:pt>
                <c:pt idx="119">
                  <c:v>9.7932234573315902E-2</c:v>
                </c:pt>
                <c:pt idx="120">
                  <c:v>0.100822242585559</c:v>
                </c:pt>
                <c:pt idx="121">
                  <c:v>0.103886440229409</c:v>
                </c:pt>
                <c:pt idx="122">
                  <c:v>0.106982988992971</c:v>
                </c:pt>
                <c:pt idx="123">
                  <c:v>0.110033166534554</c:v>
                </c:pt>
                <c:pt idx="124">
                  <c:v>0.112995906937783</c:v>
                </c:pt>
                <c:pt idx="125">
                  <c:v>0.115852382540493</c:v>
                </c:pt>
                <c:pt idx="126">
                  <c:v>0.118596735475914</c:v>
                </c:pt>
                <c:pt idx="127">
                  <c:v>0.12123051902790501</c:v>
                </c:pt>
                <c:pt idx="128">
                  <c:v>0.123759368366609</c:v>
                </c:pt>
                <c:pt idx="129">
                  <c:v>0.12619101267819799</c:v>
                </c:pt>
                <c:pt idx="130">
                  <c:v>0.128534097458054</c:v>
                </c:pt>
                <c:pt idx="131">
                  <c:v>0.13079749773218699</c:v>
                </c:pt>
                <c:pt idx="132">
                  <c:v>0.132989929601396</c:v>
                </c:pt>
                <c:pt idx="133">
                  <c:v>0.13511974285947401</c:v>
                </c:pt>
                <c:pt idx="134">
                  <c:v>0.13719482333600599</c:v>
                </c:pt>
                <c:pt idx="135">
                  <c:v>0.139222560736565</c:v>
                </c:pt>
                <c:pt idx="136">
                  <c:v>0.141209855226299</c:v>
                </c:pt>
                <c:pt idx="137">
                  <c:v>0.143163145880154</c:v>
                </c:pt>
                <c:pt idx="138">
                  <c:v>0.14508845105775001</c:v>
                </c:pt>
                <c:pt idx="139">
                  <c:v>0.14699141447165601</c:v>
                </c:pt>
                <c:pt idx="140">
                  <c:v>0.14887735329889501</c:v>
                </c:pt>
                <c:pt idx="141">
                  <c:v>0.150751306439183</c:v>
                </c:pt>
                <c:pt idx="142">
                  <c:v>0.152618081863127</c:v>
                </c:pt>
                <c:pt idx="143">
                  <c:v>0.15448230261280499</c:v>
                </c:pt>
                <c:pt idx="144">
                  <c:v>0.156348451560963</c:v>
                </c:pt>
                <c:pt idx="145">
                  <c:v>0.158220915090514</c:v>
                </c:pt>
                <c:pt idx="146">
                  <c:v>0.16010402630982801</c:v>
                </c:pt>
                <c:pt idx="147">
                  <c:v>0.16200210820788799</c:v>
                </c:pt>
                <c:pt idx="148">
                  <c:v>0.163919517576123</c:v>
                </c:pt>
                <c:pt idx="149">
                  <c:v>0.16586069018871</c:v>
                </c:pt>
                <c:pt idx="150">
                  <c:v>0.167830188327175</c:v>
                </c:pt>
                <c:pt idx="151">
                  <c:v>0.16983275133454601</c:v>
                </c:pt>
                <c:pt idx="152">
                  <c:v>0.17187335000539899</c:v>
                </c:pt>
                <c:pt idx="153">
                  <c:v>0.173957245818952</c:v>
                </c:pt>
                <c:pt idx="154">
                  <c:v>0.17609005557746399</c:v>
                </c:pt>
                <c:pt idx="155">
                  <c:v>0.178277821789946</c:v>
                </c:pt>
                <c:pt idx="156">
                  <c:v>0.18052708852260599</c:v>
                </c:pt>
                <c:pt idx="157">
                  <c:v>0.18284498083912201</c:v>
                </c:pt>
                <c:pt idx="158">
                  <c:v>0.18523928365353001</c:v>
                </c:pt>
                <c:pt idx="159">
                  <c:v>0.187718510487066</c:v>
                </c:pt>
                <c:pt idx="160">
                  <c:v>0.19029194462938001</c:v>
                </c:pt>
                <c:pt idx="161">
                  <c:v>0.19296961879228799</c:v>
                </c:pt>
                <c:pt idx="162">
                  <c:v>0.19576217101986301</c:v>
                </c:pt>
                <c:pt idx="163">
                  <c:v>0.19868046270921699</c:v>
                </c:pt>
                <c:pt idx="164">
                  <c:v>0.201734750318427</c:v>
                </c:pt>
                <c:pt idx="165">
                  <c:v>0.20493303170244501</c:v>
                </c:pt>
                <c:pt idx="166">
                  <c:v>0.20827788215325199</c:v>
                </c:pt>
                <c:pt idx="167">
                  <c:v>0.21176056185690001</c:v>
                </c:pt>
                <c:pt idx="168">
                  <c:v>0.21535030459580401</c:v>
                </c:pt>
                <c:pt idx="169">
                  <c:v>0.218975489482854</c:v>
                </c:pt>
                <c:pt idx="170">
                  <c:v>0.22249250340315399</c:v>
                </c:pt>
                <c:pt idx="171">
                  <c:v>0.22564049640856701</c:v>
                </c:pt>
                <c:pt idx="172">
                  <c:v>0.22799478399546599</c:v>
                </c:pt>
                <c:pt idx="173">
                  <c:v>0.22897438311113999</c:v>
                </c:pt>
                <c:pt idx="174">
                  <c:v>0.22802534515431799</c:v>
                </c:pt>
                <c:pt idx="175">
                  <c:v>0.22506850369765</c:v>
                </c:pt>
                <c:pt idx="176">
                  <c:v>0.22094205276846901</c:v>
                </c:pt>
                <c:pt idx="177">
                  <c:v>0.21718869669617399</c:v>
                </c:pt>
                <c:pt idx="178">
                  <c:v>0.21514080629125701</c:v>
                </c:pt>
                <c:pt idx="179">
                  <c:v>0.21527103086285301</c:v>
                </c:pt>
                <c:pt idx="180">
                  <c:v>0.21733818741493599</c:v>
                </c:pt>
                <c:pt idx="181">
                  <c:v>0.220850352772964</c:v>
                </c:pt>
                <c:pt idx="182">
                  <c:v>0.22536577163423999</c:v>
                </c:pt>
                <c:pt idx="183">
                  <c:v>0.23058178119549499</c:v>
                </c:pt>
                <c:pt idx="184">
                  <c:v>0.23632216094219199</c:v>
                </c:pt>
                <c:pt idx="185">
                  <c:v>0.242500929363205</c:v>
                </c:pt>
                <c:pt idx="186">
                  <c:v>0.24909126410232199</c:v>
                </c:pt>
                <c:pt idx="187">
                  <c:v>0.25610460430241899</c:v>
                </c:pt>
                <c:pt idx="188">
                  <c:v>0.263577920962835</c:v>
                </c:pt>
                <c:pt idx="189">
                  <c:v>0.27156616545200801</c:v>
                </c:pt>
                <c:pt idx="190">
                  <c:v>0.28013735976164</c:v>
                </c:pt>
                <c:pt idx="191">
                  <c:v>0.28936814705757602</c:v>
                </c:pt>
                <c:pt idx="192">
                  <c:v>0.29933742110220102</c:v>
                </c:pt>
                <c:pt idx="193">
                  <c:v>0.31011466873325899</c:v>
                </c:pt>
                <c:pt idx="194">
                  <c:v>0.321737683227727</c:v>
                </c:pt>
                <c:pt idx="195">
                  <c:v>0.334171480186439</c:v>
                </c:pt>
                <c:pt idx="196">
                  <c:v>0.347238515682388</c:v>
                </c:pt>
                <c:pt idx="197">
                  <c:v>0.36051688504736701</c:v>
                </c:pt>
                <c:pt idx="198">
                  <c:v>0.37323289032164603</c:v>
                </c:pt>
                <c:pt idx="199">
                  <c:v>0.38422923329382203</c:v>
                </c:pt>
                <c:pt idx="200">
                  <c:v>0.39209126884977702</c:v>
                </c:pt>
                <c:pt idx="201">
                  <c:v>0.39534015091903801</c:v>
                </c:pt>
                <c:pt idx="202">
                  <c:v>0.39249171037242297</c:v>
                </c:pt>
                <c:pt idx="203">
                  <c:v>0.38214565322347399</c:v>
                </c:pt>
                <c:pt idx="204">
                  <c:v>0.36346402044779302</c:v>
                </c:pt>
                <c:pt idx="205">
                  <c:v>0.33689773536672402</c:v>
                </c:pt>
                <c:pt idx="206">
                  <c:v>0.30475072175954798</c:v>
                </c:pt>
                <c:pt idx="207">
                  <c:v>0.27120523555916698</c:v>
                </c:pt>
                <c:pt idx="208">
                  <c:v>0.241345371806227</c:v>
                </c:pt>
                <c:pt idx="209">
                  <c:v>0.21926460926101701</c:v>
                </c:pt>
                <c:pt idx="210">
                  <c:v>0.20657767289923101</c:v>
                </c:pt>
                <c:pt idx="211">
                  <c:v>0.20254977679632399</c:v>
                </c:pt>
                <c:pt idx="212">
                  <c:v>0.20532726448088401</c:v>
                </c:pt>
                <c:pt idx="213">
                  <c:v>0.213025200961171</c:v>
                </c:pt>
                <c:pt idx="214">
                  <c:v>0.22419216288434299</c:v>
                </c:pt>
                <c:pt idx="215">
                  <c:v>0.237839123291788</c:v>
                </c:pt>
                <c:pt idx="216">
                  <c:v>0.25329319793546801</c:v>
                </c:pt>
                <c:pt idx="217">
                  <c:v>0.270001394276499</c:v>
                </c:pt>
                <c:pt idx="218">
                  <c:v>0.28731054008276402</c:v>
                </c:pt>
                <c:pt idx="219">
                  <c:v>0.30422838424559201</c:v>
                </c:pt>
                <c:pt idx="220">
                  <c:v>0.319232792420096</c:v>
                </c:pt>
                <c:pt idx="221">
                  <c:v>0.33032994449922898</c:v>
                </c:pt>
                <c:pt idx="222">
                  <c:v>0.33561590406699698</c:v>
                </c:pt>
                <c:pt idx="223">
                  <c:v>0.33428397654646902</c:v>
                </c:pt>
                <c:pt idx="224">
                  <c:v>0.32741130005373997</c:v>
                </c:pt>
                <c:pt idx="225">
                  <c:v>0.31758945144881201</c:v>
                </c:pt>
                <c:pt idx="226">
                  <c:v>0.30714692410130101</c:v>
                </c:pt>
                <c:pt idx="227">
                  <c:v>0.29626382227176801</c:v>
                </c:pt>
                <c:pt idx="228">
                  <c:v>0.28292731280610101</c:v>
                </c:pt>
                <c:pt idx="229">
                  <c:v>0.26494374830247902</c:v>
                </c:pt>
                <c:pt idx="230">
                  <c:v>0.24222748824937501</c:v>
                </c:pt>
                <c:pt idx="231">
                  <c:v>0.21757439681902199</c:v>
                </c:pt>
                <c:pt idx="232">
                  <c:v>0.19541090260390701</c:v>
                </c:pt>
                <c:pt idx="233">
                  <c:v>0.17946449424528399</c:v>
                </c:pt>
                <c:pt idx="234">
                  <c:v>0.17119682622089899</c:v>
                </c:pt>
                <c:pt idx="235">
                  <c:v>0.169960116536467</c:v>
                </c:pt>
                <c:pt idx="236">
                  <c:v>0.17406365891789</c:v>
                </c:pt>
                <c:pt idx="237">
                  <c:v>0.18160875723689601</c:v>
                </c:pt>
                <c:pt idx="238">
                  <c:v>0.19079254135947499</c:v>
                </c:pt>
                <c:pt idx="239">
                  <c:v>0.19997972894642099</c:v>
                </c:pt>
                <c:pt idx="240">
                  <c:v>0.207951153645583</c:v>
                </c:pt>
                <c:pt idx="241">
                  <c:v>0.21446152547963701</c:v>
                </c:pt>
                <c:pt idx="242">
                  <c:v>0.22055958343355</c:v>
                </c:pt>
                <c:pt idx="243">
                  <c:v>0.227930437610563</c:v>
                </c:pt>
                <c:pt idx="244">
                  <c:v>0.23768685363994199</c:v>
                </c:pt>
                <c:pt idx="245">
                  <c:v>0.24975659143891901</c:v>
                </c:pt>
                <c:pt idx="246">
                  <c:v>0.26303656993932201</c:v>
                </c:pt>
                <c:pt idx="247">
                  <c:v>0.27579276628496302</c:v>
                </c:pt>
                <c:pt idx="248">
                  <c:v>0.286154291933921</c:v>
                </c:pt>
                <c:pt idx="249">
                  <c:v>0.29277500389648098</c:v>
                </c:pt>
                <c:pt idx="250">
                  <c:v>0.295254545110406</c:v>
                </c:pt>
                <c:pt idx="251">
                  <c:v>0.29362236133696901</c:v>
                </c:pt>
                <c:pt idx="252">
                  <c:v>0.28725310159343098</c:v>
                </c:pt>
                <c:pt idx="253">
                  <c:v>0.27476169869533401</c:v>
                </c:pt>
                <c:pt idx="254">
                  <c:v>0.255374938907444</c:v>
                </c:pt>
                <c:pt idx="255">
                  <c:v>0.230428835918814</c:v>
                </c:pt>
                <c:pt idx="256">
                  <c:v>0.20360289450031199</c:v>
                </c:pt>
                <c:pt idx="257">
                  <c:v>0.179590877875039</c:v>
                </c:pt>
                <c:pt idx="258">
                  <c:v>0.162033892125133</c:v>
                </c:pt>
                <c:pt idx="259">
                  <c:v>0.15225865732816099</c:v>
                </c:pt>
                <c:pt idx="260">
                  <c:v>0.14958990179591899</c:v>
                </c:pt>
                <c:pt idx="261">
                  <c:v>0.15246246506337499</c:v>
                </c:pt>
                <c:pt idx="262">
                  <c:v>0.15929502146940799</c:v>
                </c:pt>
                <c:pt idx="263">
                  <c:v>0.16884674838856001</c:v>
                </c:pt>
                <c:pt idx="264">
                  <c:v>0.18026296628459901</c:v>
                </c:pt>
                <c:pt idx="265">
                  <c:v>0.193026645095284</c:v>
                </c:pt>
                <c:pt idx="266">
                  <c:v>0.20688401622227501</c:v>
                </c:pt>
                <c:pt idx="267">
                  <c:v>0.221709792183093</c:v>
                </c:pt>
                <c:pt idx="268">
                  <c:v>0.23731859498904601</c:v>
                </c:pt>
                <c:pt idx="269">
                  <c:v>0.25329970556444098</c:v>
                </c:pt>
                <c:pt idx="270">
                  <c:v>0.26891934483586499</c:v>
                </c:pt>
                <c:pt idx="271">
                  <c:v>0.28312586752936197</c:v>
                </c:pt>
                <c:pt idx="272">
                  <c:v>0.29472449851322002</c:v>
                </c:pt>
                <c:pt idx="273">
                  <c:v>0.30267921630251698</c:v>
                </c:pt>
                <c:pt idx="274">
                  <c:v>0.30644351177879098</c:v>
                </c:pt>
                <c:pt idx="275">
                  <c:v>0.30649028316352001</c:v>
                </c:pt>
                <c:pt idx="276">
                  <c:v>0.30487407535707001</c:v>
                </c:pt>
                <c:pt idx="277">
                  <c:v>0.30475228188471998</c:v>
                </c:pt>
                <c:pt idx="278">
                  <c:v>0.30867410337394302</c:v>
                </c:pt>
                <c:pt idx="279">
                  <c:v>0.31724523582721198</c:v>
                </c:pt>
                <c:pt idx="280">
                  <c:v>0.32920055894612799</c:v>
                </c:pt>
                <c:pt idx="281">
                  <c:v>0.34220644693027802</c:v>
                </c:pt>
                <c:pt idx="282">
                  <c:v>0.35365381100826399</c:v>
                </c:pt>
                <c:pt idx="283">
                  <c:v>0.36159942071520201</c:v>
                </c:pt>
                <c:pt idx="284">
                  <c:v>0.36597776406708799</c:v>
                </c:pt>
                <c:pt idx="285">
                  <c:v>0.36914707472979502</c:v>
                </c:pt>
                <c:pt idx="286">
                  <c:v>0.37467360041574699</c:v>
                </c:pt>
                <c:pt idx="287">
                  <c:v>0.38498482141764201</c:v>
                </c:pt>
                <c:pt idx="288">
                  <c:v>0.39990384906189302</c:v>
                </c:pt>
                <c:pt idx="289">
                  <c:v>0.41694040063450599</c:v>
                </c:pt>
                <c:pt idx="290">
                  <c:v>0.43251699722249998</c:v>
                </c:pt>
                <c:pt idx="291">
                  <c:v>0.44316452964783598</c:v>
                </c:pt>
                <c:pt idx="292">
                  <c:v>0.44631155905492997</c:v>
                </c:pt>
                <c:pt idx="293">
                  <c:v>0.44070406066599499</c:v>
                </c:pt>
                <c:pt idx="294">
                  <c:v>0.42666059925532901</c:v>
                </c:pt>
                <c:pt idx="295">
                  <c:v>0.40632381672355899</c:v>
                </c:pt>
                <c:pt idx="296">
                  <c:v>0.38372427186588998</c:v>
                </c:pt>
                <c:pt idx="297">
                  <c:v>0.36412458074063903</c:v>
                </c:pt>
                <c:pt idx="298">
                  <c:v>0.35243377601155002</c:v>
                </c:pt>
                <c:pt idx="299">
                  <c:v>0.351408172309847</c:v>
                </c:pt>
                <c:pt idx="300">
                  <c:v>0.36082359370442402</c:v>
                </c:pt>
                <c:pt idx="301">
                  <c:v>0.378070566039023</c:v>
                </c:pt>
                <c:pt idx="302">
                  <c:v>0.39947507777662999</c:v>
                </c:pt>
                <c:pt idx="303">
                  <c:v>0.42135395664202602</c:v>
                </c:pt>
                <c:pt idx="304">
                  <c:v>0.440407039143141</c:v>
                </c:pt>
                <c:pt idx="305">
                  <c:v>0.45385870433981002</c:v>
                </c:pt>
                <c:pt idx="306">
                  <c:v>0.45970921448363</c:v>
                </c:pt>
                <c:pt idx="307">
                  <c:v>0.456867354376845</c:v>
                </c:pt>
                <c:pt idx="308">
                  <c:v>0.44505114469710699</c:v>
                </c:pt>
                <c:pt idx="309">
                  <c:v>0.42470530386974698</c:v>
                </c:pt>
                <c:pt idx="310">
                  <c:v>0.39717555504372998</c:v>
                </c:pt>
                <c:pt idx="311">
                  <c:v>0.365135709985134</c:v>
                </c:pt>
                <c:pt idx="312">
                  <c:v>0.33281022877821198</c:v>
                </c:pt>
                <c:pt idx="313">
                  <c:v>0.30515197754371298</c:v>
                </c:pt>
                <c:pt idx="314">
                  <c:v>0.28575382234935298</c:v>
                </c:pt>
                <c:pt idx="315">
                  <c:v>0.27483206610174299</c:v>
                </c:pt>
                <c:pt idx="316">
                  <c:v>0.26901471832933299</c:v>
                </c:pt>
                <c:pt idx="317">
                  <c:v>0.26317165123248298</c:v>
                </c:pt>
                <c:pt idx="318">
                  <c:v>0.25306437372162899</c:v>
                </c:pt>
                <c:pt idx="319">
                  <c:v>0.237157456275534</c:v>
                </c:pt>
                <c:pt idx="320">
                  <c:v>0.21672295098097399</c:v>
                </c:pt>
                <c:pt idx="321">
                  <c:v>0.19491413987349299</c:v>
                </c:pt>
                <c:pt idx="322">
                  <c:v>0.17570851683806299</c:v>
                </c:pt>
                <c:pt idx="323">
                  <c:v>0.162633807526986</c:v>
                </c:pt>
                <c:pt idx="324">
                  <c:v>0.157580041788381</c:v>
                </c:pt>
                <c:pt idx="325">
                  <c:v>0.16059212071729401</c:v>
                </c:pt>
                <c:pt idx="326">
                  <c:v>0.17050439723583899</c:v>
                </c:pt>
                <c:pt idx="327">
                  <c:v>0.18556869076809501</c:v>
                </c:pt>
                <c:pt idx="328">
                  <c:v>0.20370776982035399</c:v>
                </c:pt>
                <c:pt idx="329">
                  <c:v>0.22259899502108599</c:v>
                </c:pt>
                <c:pt idx="330">
                  <c:v>0.239901436669931</c:v>
                </c:pt>
                <c:pt idx="331">
                  <c:v>0.25369278587501298</c:v>
                </c:pt>
                <c:pt idx="332">
                  <c:v>0.26290452521122798</c:v>
                </c:pt>
                <c:pt idx="333">
                  <c:v>0.26736171596907199</c:v>
                </c:pt>
                <c:pt idx="334">
                  <c:v>0.267256414623323</c:v>
                </c:pt>
                <c:pt idx="335">
                  <c:v>0.26272835697945202</c:v>
                </c:pt>
                <c:pt idx="336">
                  <c:v>0.25406100132434001</c:v>
                </c:pt>
                <c:pt idx="337">
                  <c:v>0.241893695073788</c:v>
                </c:pt>
                <c:pt idx="338">
                  <c:v>0.22719136459464601</c:v>
                </c:pt>
                <c:pt idx="339">
                  <c:v>0.21143148954364799</c:v>
                </c:pt>
                <c:pt idx="340">
                  <c:v>0.196652934204333</c:v>
                </c:pt>
                <c:pt idx="341">
                  <c:v>0.18458367160417399</c:v>
                </c:pt>
                <c:pt idx="342">
                  <c:v>0.175774970716291</c:v>
                </c:pt>
                <c:pt idx="343">
                  <c:v>0.17017757537325401</c:v>
                </c:pt>
                <c:pt idx="344">
                  <c:v>0.16831074318379599</c:v>
                </c:pt>
                <c:pt idx="345">
                  <c:v>0.171245688945146</c:v>
                </c:pt>
                <c:pt idx="346">
                  <c:v>0.179653887092347</c:v>
                </c:pt>
                <c:pt idx="347">
                  <c:v>0.19330302457365001</c:v>
                </c:pt>
                <c:pt idx="348">
                  <c:v>0.21121945198534101</c:v>
                </c:pt>
                <c:pt idx="349">
                  <c:v>0.23196091210689801</c:v>
                </c:pt>
                <c:pt idx="350">
                  <c:v>0.25382856335984899</c:v>
                </c:pt>
                <c:pt idx="351">
                  <c:v>0.27528975662335903</c:v>
                </c:pt>
                <c:pt idx="352">
                  <c:v>0.29568681370401301</c:v>
                </c:pt>
                <c:pt idx="353">
                  <c:v>0.31557887157213799</c:v>
                </c:pt>
                <c:pt idx="354">
                  <c:v>0.336149005966971</c:v>
                </c:pt>
                <c:pt idx="355">
                  <c:v>0.35834030712253501</c:v>
                </c:pt>
                <c:pt idx="356">
                  <c:v>0.38240246026805802</c:v>
                </c:pt>
                <c:pt idx="357">
                  <c:v>0.40767352331743301</c:v>
                </c:pt>
                <c:pt idx="358">
                  <c:v>0.43277675541787802</c:v>
                </c:pt>
                <c:pt idx="359">
                  <c:v>0.45636669693649201</c:v>
                </c:pt>
                <c:pt idx="360">
                  <c:v>0.477722372470335</c:v>
                </c:pt>
                <c:pt idx="361">
                  <c:v>0.49657955676000798</c:v>
                </c:pt>
                <c:pt idx="362">
                  <c:v>0.51245274549775299</c:v>
                </c:pt>
                <c:pt idx="363">
                  <c:v>0.524257133959949</c:v>
                </c:pt>
                <c:pt idx="364">
                  <c:v>0.53069096120202996</c:v>
                </c:pt>
                <c:pt idx="365">
                  <c:v>0.53101872512697601</c:v>
                </c:pt>
                <c:pt idx="366">
                  <c:v>0.52576028083480897</c:v>
                </c:pt>
                <c:pt idx="367">
                  <c:v>0.51716735391671997</c:v>
                </c:pt>
                <c:pt idx="368">
                  <c:v>0.50918292073282001</c:v>
                </c:pt>
                <c:pt idx="369">
                  <c:v>0.506166802570025</c:v>
                </c:pt>
                <c:pt idx="370">
                  <c:v>0.51055386735185904</c:v>
                </c:pt>
                <c:pt idx="371">
                  <c:v>0.52140620279238203</c:v>
                </c:pt>
                <c:pt idx="372">
                  <c:v>0.53527540441907195</c:v>
                </c:pt>
                <c:pt idx="373">
                  <c:v>0.54818575293151595</c:v>
                </c:pt>
                <c:pt idx="374">
                  <c:v>0.55701909345435197</c:v>
                </c:pt>
                <c:pt idx="375">
                  <c:v>0.559924526788659</c:v>
                </c:pt>
                <c:pt idx="376">
                  <c:v>0.55618121475793503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69-49CC-92D5-594B16C60C84}"/>
            </c:ext>
          </c:extLst>
        </c:ser>
        <c:ser>
          <c:idx val="1"/>
          <c:order val="1"/>
          <c:tx>
            <c:v>R Hexa simulation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'[Chart 7 in Microsoft PowerPoint]KSb1'!$H$111:$H$612</c:f>
              <c:numCache>
                <c:formatCode>General</c:formatCode>
                <c:ptCount val="502"/>
                <c:pt idx="0">
                  <c:v>0</c:v>
                </c:pt>
                <c:pt idx="1">
                  <c:v>1.0003333999999999E-2</c:v>
                </c:pt>
                <c:pt idx="2">
                  <c:v>2.0006669000000001E-2</c:v>
                </c:pt>
                <c:pt idx="3">
                  <c:v>3.0010003E-2</c:v>
                </c:pt>
                <c:pt idx="4">
                  <c:v>4.0013338000000002E-2</c:v>
                </c:pt>
                <c:pt idx="5">
                  <c:v>5.0016671999999998E-2</c:v>
                </c:pt>
                <c:pt idx="6">
                  <c:v>6.0020007E-2</c:v>
                </c:pt>
                <c:pt idx="7">
                  <c:v>7.0023341000000003E-2</c:v>
                </c:pt>
                <c:pt idx="8">
                  <c:v>8.0026676000000005E-2</c:v>
                </c:pt>
                <c:pt idx="9">
                  <c:v>9.0030009999999994E-2</c:v>
                </c:pt>
                <c:pt idx="10">
                  <c:v>0.100033344</c:v>
                </c:pt>
                <c:pt idx="11">
                  <c:v>0.110036679</c:v>
                </c:pt>
                <c:pt idx="12">
                  <c:v>0.120040013</c:v>
                </c:pt>
                <c:pt idx="13">
                  <c:v>0.130043348</c:v>
                </c:pt>
                <c:pt idx="14">
                  <c:v>0.14004668200000001</c:v>
                </c:pt>
                <c:pt idx="15">
                  <c:v>0.15005001700000001</c:v>
                </c:pt>
                <c:pt idx="16">
                  <c:v>0.16005335100000001</c:v>
                </c:pt>
                <c:pt idx="17">
                  <c:v>0.17005668600000001</c:v>
                </c:pt>
                <c:pt idx="18">
                  <c:v>0.18006001999999999</c:v>
                </c:pt>
                <c:pt idx="19">
                  <c:v>0.19006335399999999</c:v>
                </c:pt>
                <c:pt idx="20">
                  <c:v>0.20006668899999999</c:v>
                </c:pt>
                <c:pt idx="21">
                  <c:v>0.21007002299999999</c:v>
                </c:pt>
                <c:pt idx="22">
                  <c:v>0.220073358</c:v>
                </c:pt>
                <c:pt idx="23">
                  <c:v>0.230076692</c:v>
                </c:pt>
                <c:pt idx="24">
                  <c:v>0.240080027</c:v>
                </c:pt>
                <c:pt idx="25">
                  <c:v>0.250083361</c:v>
                </c:pt>
                <c:pt idx="26">
                  <c:v>0.26008669600000001</c:v>
                </c:pt>
                <c:pt idx="27">
                  <c:v>0.27009002999999998</c:v>
                </c:pt>
                <c:pt idx="28">
                  <c:v>0.28009336400000001</c:v>
                </c:pt>
                <c:pt idx="29">
                  <c:v>0.29009669900000001</c:v>
                </c:pt>
                <c:pt idx="30">
                  <c:v>0.30010003299999999</c:v>
                </c:pt>
                <c:pt idx="31">
                  <c:v>0.31010336799999999</c:v>
                </c:pt>
                <c:pt idx="32">
                  <c:v>0.32010670200000002</c:v>
                </c:pt>
                <c:pt idx="33">
                  <c:v>0.33011003700000002</c:v>
                </c:pt>
                <c:pt idx="34">
                  <c:v>0.340113371</c:v>
                </c:pt>
                <c:pt idx="35">
                  <c:v>0.350116706</c:v>
                </c:pt>
                <c:pt idx="36">
                  <c:v>0.36012003999999997</c:v>
                </c:pt>
                <c:pt idx="37">
                  <c:v>0.370123374</c:v>
                </c:pt>
                <c:pt idx="38">
                  <c:v>0.38012670900000001</c:v>
                </c:pt>
                <c:pt idx="39">
                  <c:v>0.39013004299999998</c:v>
                </c:pt>
                <c:pt idx="40">
                  <c:v>0.40013337799999998</c:v>
                </c:pt>
                <c:pt idx="41">
                  <c:v>0.41013671200000001</c:v>
                </c:pt>
                <c:pt idx="42">
                  <c:v>0.42014004700000002</c:v>
                </c:pt>
                <c:pt idx="43">
                  <c:v>0.43014338099999999</c:v>
                </c:pt>
                <c:pt idx="44">
                  <c:v>0.44014671599999999</c:v>
                </c:pt>
                <c:pt idx="45">
                  <c:v>0.45015005000000002</c:v>
                </c:pt>
                <c:pt idx="46">
                  <c:v>0.460153384</c:v>
                </c:pt>
                <c:pt idx="47">
                  <c:v>0.470156719</c:v>
                </c:pt>
                <c:pt idx="48">
                  <c:v>0.48016005299999998</c:v>
                </c:pt>
                <c:pt idx="49">
                  <c:v>0.49016338799999998</c:v>
                </c:pt>
                <c:pt idx="50">
                  <c:v>0.50016672200000001</c:v>
                </c:pt>
                <c:pt idx="51">
                  <c:v>0.51017005699999995</c:v>
                </c:pt>
                <c:pt idx="52">
                  <c:v>0.52017339100000004</c:v>
                </c:pt>
                <c:pt idx="53">
                  <c:v>0.53017672599999999</c:v>
                </c:pt>
                <c:pt idx="54">
                  <c:v>0.54018005999999996</c:v>
                </c:pt>
                <c:pt idx="55">
                  <c:v>0.55018339400000005</c:v>
                </c:pt>
                <c:pt idx="56">
                  <c:v>0.56018672899999999</c:v>
                </c:pt>
                <c:pt idx="57">
                  <c:v>0.57019006299999997</c:v>
                </c:pt>
                <c:pt idx="58">
                  <c:v>0.58019339800000003</c:v>
                </c:pt>
                <c:pt idx="59">
                  <c:v>0.590196732</c:v>
                </c:pt>
                <c:pt idx="60">
                  <c:v>0.60020006699999995</c:v>
                </c:pt>
                <c:pt idx="61">
                  <c:v>0.61020340100000003</c:v>
                </c:pt>
                <c:pt idx="62">
                  <c:v>0.62020673599999998</c:v>
                </c:pt>
                <c:pt idx="63">
                  <c:v>0.63021006999999996</c:v>
                </c:pt>
                <c:pt idx="64">
                  <c:v>0.64021340400000004</c:v>
                </c:pt>
                <c:pt idx="65">
                  <c:v>0.65021673899999999</c:v>
                </c:pt>
                <c:pt idx="66">
                  <c:v>0.66022007299999996</c:v>
                </c:pt>
                <c:pt idx="67">
                  <c:v>0.67022340800000002</c:v>
                </c:pt>
                <c:pt idx="68">
                  <c:v>0.680226742</c:v>
                </c:pt>
                <c:pt idx="69">
                  <c:v>0.69023007700000005</c:v>
                </c:pt>
                <c:pt idx="70">
                  <c:v>0.70023341100000003</c:v>
                </c:pt>
                <c:pt idx="71">
                  <c:v>0.71023674599999997</c:v>
                </c:pt>
                <c:pt idx="72">
                  <c:v>0.72024007999999995</c:v>
                </c:pt>
                <c:pt idx="73">
                  <c:v>0.73024341400000004</c:v>
                </c:pt>
                <c:pt idx="74">
                  <c:v>0.74024674899999998</c:v>
                </c:pt>
                <c:pt idx="75">
                  <c:v>0.75025008299999996</c:v>
                </c:pt>
                <c:pt idx="76">
                  <c:v>0.76025341800000001</c:v>
                </c:pt>
                <c:pt idx="77">
                  <c:v>0.77025675199999999</c:v>
                </c:pt>
                <c:pt idx="78">
                  <c:v>0.78026008700000005</c:v>
                </c:pt>
                <c:pt idx="79">
                  <c:v>0.79026342100000002</c:v>
                </c:pt>
                <c:pt idx="80">
                  <c:v>0.80026675599999997</c:v>
                </c:pt>
                <c:pt idx="81">
                  <c:v>0.81027009000000005</c:v>
                </c:pt>
                <c:pt idx="82">
                  <c:v>0.82027342400000003</c:v>
                </c:pt>
                <c:pt idx="83">
                  <c:v>0.83027675899999998</c:v>
                </c:pt>
                <c:pt idx="84">
                  <c:v>0.84028009299999995</c:v>
                </c:pt>
                <c:pt idx="85">
                  <c:v>0.85028342800000001</c:v>
                </c:pt>
                <c:pt idx="86">
                  <c:v>0.86028676199999998</c:v>
                </c:pt>
                <c:pt idx="87">
                  <c:v>0.87029009700000004</c:v>
                </c:pt>
                <c:pt idx="88">
                  <c:v>0.88029343100000002</c:v>
                </c:pt>
                <c:pt idx="89">
                  <c:v>0.89029676599999996</c:v>
                </c:pt>
                <c:pt idx="90">
                  <c:v>0.90030010000000005</c:v>
                </c:pt>
                <c:pt idx="91">
                  <c:v>0.91030343400000002</c:v>
                </c:pt>
                <c:pt idx="92">
                  <c:v>0.92030676899999997</c:v>
                </c:pt>
                <c:pt idx="93">
                  <c:v>0.93031010300000005</c:v>
                </c:pt>
                <c:pt idx="94">
                  <c:v>0.940313438</c:v>
                </c:pt>
                <c:pt idx="95">
                  <c:v>0.95031677199999998</c:v>
                </c:pt>
                <c:pt idx="96">
                  <c:v>0.96032010700000003</c:v>
                </c:pt>
                <c:pt idx="97">
                  <c:v>0.97032344100000001</c:v>
                </c:pt>
                <c:pt idx="98">
                  <c:v>0.98032677599999996</c:v>
                </c:pt>
                <c:pt idx="99">
                  <c:v>0.99033011000000004</c:v>
                </c:pt>
                <c:pt idx="100">
                  <c:v>1.000333444</c:v>
                </c:pt>
                <c:pt idx="101">
                  <c:v>1.010336779</c:v>
                </c:pt>
                <c:pt idx="102">
                  <c:v>1.020340113</c:v>
                </c:pt>
                <c:pt idx="103">
                  <c:v>1.030343448</c:v>
                </c:pt>
                <c:pt idx="104">
                  <c:v>1.0403467820000001</c:v>
                </c:pt>
                <c:pt idx="105">
                  <c:v>1.050350117</c:v>
                </c:pt>
                <c:pt idx="106">
                  <c:v>1.0603534509999999</c:v>
                </c:pt>
                <c:pt idx="107">
                  <c:v>1.0703567860000001</c:v>
                </c:pt>
                <c:pt idx="108">
                  <c:v>1.0803601199999999</c:v>
                </c:pt>
                <c:pt idx="109">
                  <c:v>1.090363454</c:v>
                </c:pt>
                <c:pt idx="110">
                  <c:v>1.100366789</c:v>
                </c:pt>
                <c:pt idx="111">
                  <c:v>1.110370123</c:v>
                </c:pt>
                <c:pt idx="112">
                  <c:v>1.120373458</c:v>
                </c:pt>
                <c:pt idx="113">
                  <c:v>1.1303767920000001</c:v>
                </c:pt>
                <c:pt idx="114">
                  <c:v>1.140380127</c:v>
                </c:pt>
                <c:pt idx="115">
                  <c:v>1.1503834610000001</c:v>
                </c:pt>
                <c:pt idx="116">
                  <c:v>1.1603867960000001</c:v>
                </c:pt>
                <c:pt idx="117">
                  <c:v>1.1703901299999999</c:v>
                </c:pt>
                <c:pt idx="118">
                  <c:v>1.180393464</c:v>
                </c:pt>
                <c:pt idx="119">
                  <c:v>1.1903967989999999</c:v>
                </c:pt>
                <c:pt idx="120">
                  <c:v>1.200400133</c:v>
                </c:pt>
                <c:pt idx="121">
                  <c:v>1.210403468</c:v>
                </c:pt>
                <c:pt idx="122">
                  <c:v>1.2204068020000001</c:v>
                </c:pt>
                <c:pt idx="123">
                  <c:v>1.230410137</c:v>
                </c:pt>
                <c:pt idx="124">
                  <c:v>1.2404134710000001</c:v>
                </c:pt>
                <c:pt idx="125">
                  <c:v>1.250416806</c:v>
                </c:pt>
                <c:pt idx="126">
                  <c:v>1.2604201399999999</c:v>
                </c:pt>
                <c:pt idx="127">
                  <c:v>1.270423474</c:v>
                </c:pt>
                <c:pt idx="128">
                  <c:v>1.2804268089999999</c:v>
                </c:pt>
                <c:pt idx="129">
                  <c:v>1.290430143</c:v>
                </c:pt>
                <c:pt idx="130">
                  <c:v>1.300433478</c:v>
                </c:pt>
                <c:pt idx="131">
                  <c:v>1.3104368120000001</c:v>
                </c:pt>
                <c:pt idx="132">
                  <c:v>1.320440147</c:v>
                </c:pt>
                <c:pt idx="133">
                  <c:v>1.3304434810000001</c:v>
                </c:pt>
                <c:pt idx="134">
                  <c:v>1.340446816</c:v>
                </c:pt>
                <c:pt idx="135">
                  <c:v>1.3504501499999999</c:v>
                </c:pt>
                <c:pt idx="136">
                  <c:v>1.360453484</c:v>
                </c:pt>
                <c:pt idx="137">
                  <c:v>1.3704568189999999</c:v>
                </c:pt>
                <c:pt idx="138">
                  <c:v>1.380460153</c:v>
                </c:pt>
                <c:pt idx="139">
                  <c:v>1.390463488</c:v>
                </c:pt>
                <c:pt idx="140">
                  <c:v>1.4004668220000001</c:v>
                </c:pt>
                <c:pt idx="141">
                  <c:v>1.410470157</c:v>
                </c:pt>
                <c:pt idx="142">
                  <c:v>1.4204734910000001</c:v>
                </c:pt>
                <c:pt idx="143">
                  <c:v>1.430476826</c:v>
                </c:pt>
                <c:pt idx="144">
                  <c:v>1.4404801599999999</c:v>
                </c:pt>
                <c:pt idx="145">
                  <c:v>1.450483494</c:v>
                </c:pt>
                <c:pt idx="146">
                  <c:v>1.4604868289999999</c:v>
                </c:pt>
                <c:pt idx="147">
                  <c:v>1.470490163</c:v>
                </c:pt>
                <c:pt idx="148">
                  <c:v>1.480493498</c:v>
                </c:pt>
                <c:pt idx="149">
                  <c:v>1.490496832</c:v>
                </c:pt>
                <c:pt idx="150">
                  <c:v>1.500500167</c:v>
                </c:pt>
                <c:pt idx="151">
                  <c:v>1.5105035010000001</c:v>
                </c:pt>
                <c:pt idx="152">
                  <c:v>1.520506836</c:v>
                </c:pt>
                <c:pt idx="153">
                  <c:v>1.5305101699999999</c:v>
                </c:pt>
                <c:pt idx="154">
                  <c:v>1.5405135050000001</c:v>
                </c:pt>
                <c:pt idx="155">
                  <c:v>1.5505168389999999</c:v>
                </c:pt>
                <c:pt idx="156">
                  <c:v>1.560520173</c:v>
                </c:pt>
                <c:pt idx="157">
                  <c:v>1.570523508</c:v>
                </c:pt>
                <c:pt idx="158">
                  <c:v>1.580526842</c:v>
                </c:pt>
                <c:pt idx="159">
                  <c:v>1.590530177</c:v>
                </c:pt>
                <c:pt idx="160">
                  <c:v>1.6005335110000001</c:v>
                </c:pt>
                <c:pt idx="161">
                  <c:v>1.610536846</c:v>
                </c:pt>
                <c:pt idx="162">
                  <c:v>1.6205401800000001</c:v>
                </c:pt>
                <c:pt idx="163">
                  <c:v>1.6305435150000001</c:v>
                </c:pt>
                <c:pt idx="164">
                  <c:v>1.6405468489999999</c:v>
                </c:pt>
                <c:pt idx="165">
                  <c:v>1.650550183</c:v>
                </c:pt>
                <c:pt idx="166">
                  <c:v>1.660553518</c:v>
                </c:pt>
                <c:pt idx="167">
                  <c:v>1.670556852</c:v>
                </c:pt>
                <c:pt idx="168">
                  <c:v>1.680560187</c:v>
                </c:pt>
                <c:pt idx="169">
                  <c:v>1.6905635210000001</c:v>
                </c:pt>
                <c:pt idx="170">
                  <c:v>1.700566856</c:v>
                </c:pt>
                <c:pt idx="171">
                  <c:v>1.7105701900000001</c:v>
                </c:pt>
                <c:pt idx="172">
                  <c:v>1.720573525</c:v>
                </c:pt>
                <c:pt idx="173">
                  <c:v>1.7305768589999999</c:v>
                </c:pt>
                <c:pt idx="174">
                  <c:v>1.740580193</c:v>
                </c:pt>
                <c:pt idx="175">
                  <c:v>1.7505835279999999</c:v>
                </c:pt>
                <c:pt idx="176">
                  <c:v>1.760586862</c:v>
                </c:pt>
                <c:pt idx="177">
                  <c:v>1.770590197</c:v>
                </c:pt>
                <c:pt idx="178">
                  <c:v>1.7805935310000001</c:v>
                </c:pt>
                <c:pt idx="179">
                  <c:v>1.790596866</c:v>
                </c:pt>
                <c:pt idx="180">
                  <c:v>1.8006002000000001</c:v>
                </c:pt>
                <c:pt idx="181">
                  <c:v>1.810603535</c:v>
                </c:pt>
                <c:pt idx="182">
                  <c:v>1.8206068689999999</c:v>
                </c:pt>
                <c:pt idx="183">
                  <c:v>1.830610203</c:v>
                </c:pt>
                <c:pt idx="184">
                  <c:v>1.8406135379999999</c:v>
                </c:pt>
                <c:pt idx="185">
                  <c:v>1.850616872</c:v>
                </c:pt>
                <c:pt idx="186">
                  <c:v>1.860620207</c:v>
                </c:pt>
                <c:pt idx="187">
                  <c:v>1.8706235410000001</c:v>
                </c:pt>
                <c:pt idx="188">
                  <c:v>1.880626876</c:v>
                </c:pt>
                <c:pt idx="189">
                  <c:v>1.8906302100000001</c:v>
                </c:pt>
                <c:pt idx="190">
                  <c:v>1.900633545</c:v>
                </c:pt>
                <c:pt idx="191">
                  <c:v>1.9106368789999999</c:v>
                </c:pt>
                <c:pt idx="192">
                  <c:v>1.920640213</c:v>
                </c:pt>
                <c:pt idx="193">
                  <c:v>1.9306435479999999</c:v>
                </c:pt>
                <c:pt idx="194">
                  <c:v>1.940646882</c:v>
                </c:pt>
                <c:pt idx="195">
                  <c:v>1.950650217</c:v>
                </c:pt>
                <c:pt idx="196">
                  <c:v>1.960653551</c:v>
                </c:pt>
                <c:pt idx="197">
                  <c:v>1.970656886</c:v>
                </c:pt>
                <c:pt idx="198">
                  <c:v>1.9806602200000001</c:v>
                </c:pt>
                <c:pt idx="199">
                  <c:v>1.990663555</c:v>
                </c:pt>
                <c:pt idx="200">
                  <c:v>2.0006668890000001</c:v>
                </c:pt>
                <c:pt idx="201">
                  <c:v>2.010670223</c:v>
                </c:pt>
                <c:pt idx="202">
                  <c:v>2.0206735579999999</c:v>
                </c:pt>
                <c:pt idx="203">
                  <c:v>2.0306768919999998</c:v>
                </c:pt>
                <c:pt idx="204">
                  <c:v>2.0406802270000002</c:v>
                </c:pt>
                <c:pt idx="205">
                  <c:v>2.050683561</c:v>
                </c:pt>
                <c:pt idx="206">
                  <c:v>2.060686896</c:v>
                </c:pt>
                <c:pt idx="207">
                  <c:v>2.0706902299999999</c:v>
                </c:pt>
                <c:pt idx="208">
                  <c:v>2.0806935649999998</c:v>
                </c:pt>
                <c:pt idx="209">
                  <c:v>2.0906968990000001</c:v>
                </c:pt>
                <c:pt idx="210">
                  <c:v>2.100700233</c:v>
                </c:pt>
                <c:pt idx="211">
                  <c:v>2.1107035679999999</c:v>
                </c:pt>
                <c:pt idx="212">
                  <c:v>2.1207069019999998</c:v>
                </c:pt>
                <c:pt idx="213">
                  <c:v>2.1307102370000002</c:v>
                </c:pt>
                <c:pt idx="214">
                  <c:v>2.140713571</c:v>
                </c:pt>
                <c:pt idx="215">
                  <c:v>2.150716906</c:v>
                </c:pt>
                <c:pt idx="216">
                  <c:v>2.1607202399999998</c:v>
                </c:pt>
                <c:pt idx="217">
                  <c:v>2.1707235749999998</c:v>
                </c:pt>
                <c:pt idx="218">
                  <c:v>2.1807269090000001</c:v>
                </c:pt>
                <c:pt idx="219">
                  <c:v>2.190730243</c:v>
                </c:pt>
                <c:pt idx="220">
                  <c:v>2.2007335779999999</c:v>
                </c:pt>
                <c:pt idx="221">
                  <c:v>2.2107369120000002</c:v>
                </c:pt>
                <c:pt idx="222">
                  <c:v>2.2207402470000002</c:v>
                </c:pt>
                <c:pt idx="223">
                  <c:v>2.230743581</c:v>
                </c:pt>
                <c:pt idx="224">
                  <c:v>2.240746916</c:v>
                </c:pt>
                <c:pt idx="225">
                  <c:v>2.2507502499999998</c:v>
                </c:pt>
                <c:pt idx="226">
                  <c:v>2.2607535849999998</c:v>
                </c:pt>
                <c:pt idx="227">
                  <c:v>2.2707569190000001</c:v>
                </c:pt>
                <c:pt idx="228">
                  <c:v>2.280760253</c:v>
                </c:pt>
                <c:pt idx="229">
                  <c:v>2.2907635879999999</c:v>
                </c:pt>
                <c:pt idx="230">
                  <c:v>2.3007669220000002</c:v>
                </c:pt>
                <c:pt idx="231">
                  <c:v>2.3107702570000002</c:v>
                </c:pt>
                <c:pt idx="232">
                  <c:v>2.320773591</c:v>
                </c:pt>
                <c:pt idx="233">
                  <c:v>2.330776926</c:v>
                </c:pt>
                <c:pt idx="234">
                  <c:v>2.3407802599999998</c:v>
                </c:pt>
                <c:pt idx="235">
                  <c:v>2.3507835949999998</c:v>
                </c:pt>
                <c:pt idx="236">
                  <c:v>2.3607869290000001</c:v>
                </c:pt>
                <c:pt idx="237">
                  <c:v>2.370790263</c:v>
                </c:pt>
                <c:pt idx="238">
                  <c:v>2.3807935979999999</c:v>
                </c:pt>
                <c:pt idx="239">
                  <c:v>2.3907969320000002</c:v>
                </c:pt>
                <c:pt idx="240">
                  <c:v>2.4008002670000002</c:v>
                </c:pt>
                <c:pt idx="241">
                  <c:v>2.410803601</c:v>
                </c:pt>
                <c:pt idx="242">
                  <c:v>2.420806936</c:v>
                </c:pt>
                <c:pt idx="243">
                  <c:v>2.4308102699999998</c:v>
                </c:pt>
                <c:pt idx="244">
                  <c:v>2.4408136050000002</c:v>
                </c:pt>
                <c:pt idx="245">
                  <c:v>2.4508169390000001</c:v>
                </c:pt>
                <c:pt idx="246">
                  <c:v>2.4608202729999999</c:v>
                </c:pt>
                <c:pt idx="247">
                  <c:v>2.4708236079999999</c:v>
                </c:pt>
                <c:pt idx="248">
                  <c:v>2.4808269420000002</c:v>
                </c:pt>
                <c:pt idx="249">
                  <c:v>2.4908302770000001</c:v>
                </c:pt>
                <c:pt idx="250">
                  <c:v>2.500833611</c:v>
                </c:pt>
                <c:pt idx="251">
                  <c:v>2.510836946</c:v>
                </c:pt>
                <c:pt idx="252">
                  <c:v>2.5208402799999998</c:v>
                </c:pt>
                <c:pt idx="253">
                  <c:v>2.5308436150000002</c:v>
                </c:pt>
                <c:pt idx="254">
                  <c:v>2.5408469490000001</c:v>
                </c:pt>
                <c:pt idx="255">
                  <c:v>2.5508502829999999</c:v>
                </c:pt>
                <c:pt idx="256">
                  <c:v>2.5608536179999999</c:v>
                </c:pt>
                <c:pt idx="257">
                  <c:v>2.5708569520000002</c:v>
                </c:pt>
                <c:pt idx="258">
                  <c:v>2.5808602870000001</c:v>
                </c:pt>
                <c:pt idx="259">
                  <c:v>2.590863621</c:v>
                </c:pt>
                <c:pt idx="260">
                  <c:v>2.600866956</c:v>
                </c:pt>
                <c:pt idx="261">
                  <c:v>2.6108702899999998</c:v>
                </c:pt>
                <c:pt idx="262">
                  <c:v>2.6208736250000002</c:v>
                </c:pt>
                <c:pt idx="263">
                  <c:v>2.6308769590000001</c:v>
                </c:pt>
                <c:pt idx="264">
                  <c:v>2.6408802929999999</c:v>
                </c:pt>
                <c:pt idx="265">
                  <c:v>2.6508836279999999</c:v>
                </c:pt>
                <c:pt idx="266">
                  <c:v>2.6608869620000002</c:v>
                </c:pt>
                <c:pt idx="267">
                  <c:v>2.6708902970000001</c:v>
                </c:pt>
                <c:pt idx="268">
                  <c:v>2.680893631</c:v>
                </c:pt>
                <c:pt idx="269">
                  <c:v>2.6908969659999999</c:v>
                </c:pt>
                <c:pt idx="270">
                  <c:v>2.7009002999999998</c:v>
                </c:pt>
                <c:pt idx="271">
                  <c:v>2.7109036350000002</c:v>
                </c:pt>
                <c:pt idx="272">
                  <c:v>2.7209069690000001</c:v>
                </c:pt>
                <c:pt idx="273">
                  <c:v>2.7309103029999999</c:v>
                </c:pt>
                <c:pt idx="274">
                  <c:v>2.7409136379999999</c:v>
                </c:pt>
                <c:pt idx="275">
                  <c:v>2.7509169720000002</c:v>
                </c:pt>
                <c:pt idx="276">
                  <c:v>2.7609203070000001</c:v>
                </c:pt>
                <c:pt idx="277">
                  <c:v>2.770923641</c:v>
                </c:pt>
                <c:pt idx="278">
                  <c:v>2.7809269759999999</c:v>
                </c:pt>
                <c:pt idx="279">
                  <c:v>2.7909303099999998</c:v>
                </c:pt>
                <c:pt idx="280">
                  <c:v>2.8009336450000002</c:v>
                </c:pt>
                <c:pt idx="281">
                  <c:v>2.8109369790000001</c:v>
                </c:pt>
                <c:pt idx="282">
                  <c:v>2.8209403129999999</c:v>
                </c:pt>
                <c:pt idx="283">
                  <c:v>2.8309436479999999</c:v>
                </c:pt>
                <c:pt idx="284">
                  <c:v>2.8409469820000002</c:v>
                </c:pt>
                <c:pt idx="285">
                  <c:v>2.8509503170000001</c:v>
                </c:pt>
                <c:pt idx="286">
                  <c:v>2.860953651</c:v>
                </c:pt>
                <c:pt idx="287">
                  <c:v>2.8709569859999999</c:v>
                </c:pt>
                <c:pt idx="288">
                  <c:v>2.8809603199999998</c:v>
                </c:pt>
                <c:pt idx="289">
                  <c:v>2.8909636550000002</c:v>
                </c:pt>
                <c:pt idx="290">
                  <c:v>2.9009669890000001</c:v>
                </c:pt>
                <c:pt idx="291">
                  <c:v>2.9109703229999999</c:v>
                </c:pt>
                <c:pt idx="292">
                  <c:v>2.9209736579999999</c:v>
                </c:pt>
                <c:pt idx="293">
                  <c:v>2.9309769920000002</c:v>
                </c:pt>
                <c:pt idx="294">
                  <c:v>2.9409803270000001</c:v>
                </c:pt>
                <c:pt idx="295">
                  <c:v>2.950983661</c:v>
                </c:pt>
                <c:pt idx="296">
                  <c:v>2.9609869959999999</c:v>
                </c:pt>
                <c:pt idx="297">
                  <c:v>2.9709903299999998</c:v>
                </c:pt>
                <c:pt idx="298">
                  <c:v>2.9809936650000002</c:v>
                </c:pt>
                <c:pt idx="299">
                  <c:v>2.990996999</c:v>
                </c:pt>
                <c:pt idx="300">
                  <c:v>3.0010003329999999</c:v>
                </c:pt>
                <c:pt idx="301">
                  <c:v>3.0110036679999999</c:v>
                </c:pt>
                <c:pt idx="302">
                  <c:v>3.0210070020000002</c:v>
                </c:pt>
                <c:pt idx="303">
                  <c:v>3.0310103370000001</c:v>
                </c:pt>
                <c:pt idx="304">
                  <c:v>3.041013671</c:v>
                </c:pt>
                <c:pt idx="305">
                  <c:v>3.0510170059999999</c:v>
                </c:pt>
                <c:pt idx="306">
                  <c:v>3.0610203399999998</c:v>
                </c:pt>
                <c:pt idx="307">
                  <c:v>3.0710236750000002</c:v>
                </c:pt>
                <c:pt idx="308">
                  <c:v>3.081027009</c:v>
                </c:pt>
                <c:pt idx="309">
                  <c:v>3.0910303429999999</c:v>
                </c:pt>
                <c:pt idx="310">
                  <c:v>3.1010336779999998</c:v>
                </c:pt>
                <c:pt idx="311">
                  <c:v>3.1110370120000002</c:v>
                </c:pt>
                <c:pt idx="312">
                  <c:v>3.1210403470000001</c:v>
                </c:pt>
                <c:pt idx="313">
                  <c:v>3.131043681</c:v>
                </c:pt>
                <c:pt idx="314">
                  <c:v>3.1410470159999999</c:v>
                </c:pt>
                <c:pt idx="315">
                  <c:v>3.1510503500000002</c:v>
                </c:pt>
                <c:pt idx="316">
                  <c:v>3.1610536850000002</c:v>
                </c:pt>
                <c:pt idx="317">
                  <c:v>3.171057019</c:v>
                </c:pt>
                <c:pt idx="318">
                  <c:v>3.1810603529999999</c:v>
                </c:pt>
                <c:pt idx="319">
                  <c:v>3.1910636879999998</c:v>
                </c:pt>
                <c:pt idx="320">
                  <c:v>3.2010670220000002</c:v>
                </c:pt>
                <c:pt idx="321">
                  <c:v>3.2110703570000001</c:v>
                </c:pt>
                <c:pt idx="322">
                  <c:v>3.221073691</c:v>
                </c:pt>
                <c:pt idx="323">
                  <c:v>3.2310770259999999</c:v>
                </c:pt>
                <c:pt idx="324">
                  <c:v>3.2410803600000002</c:v>
                </c:pt>
                <c:pt idx="325">
                  <c:v>3.2510836950000002</c:v>
                </c:pt>
                <c:pt idx="326">
                  <c:v>3.261087029</c:v>
                </c:pt>
                <c:pt idx="327">
                  <c:v>3.2710903629999999</c:v>
                </c:pt>
                <c:pt idx="328">
                  <c:v>3.2810936979999998</c:v>
                </c:pt>
                <c:pt idx="329">
                  <c:v>3.2910970320000001</c:v>
                </c:pt>
                <c:pt idx="330">
                  <c:v>3.3011003670000001</c:v>
                </c:pt>
                <c:pt idx="331">
                  <c:v>3.311103701</c:v>
                </c:pt>
                <c:pt idx="332">
                  <c:v>3.3211070359999999</c:v>
                </c:pt>
                <c:pt idx="333">
                  <c:v>3.3311103700000002</c:v>
                </c:pt>
                <c:pt idx="334">
                  <c:v>3.3411137050000002</c:v>
                </c:pt>
                <c:pt idx="335">
                  <c:v>3.351117039</c:v>
                </c:pt>
                <c:pt idx="336">
                  <c:v>3.3611203729999999</c:v>
                </c:pt>
                <c:pt idx="337">
                  <c:v>3.3711237079999998</c:v>
                </c:pt>
                <c:pt idx="338">
                  <c:v>3.3811270420000001</c:v>
                </c:pt>
                <c:pt idx="339">
                  <c:v>3.3911303770000001</c:v>
                </c:pt>
                <c:pt idx="340">
                  <c:v>3.4011337109999999</c:v>
                </c:pt>
                <c:pt idx="341">
                  <c:v>3.4111370459999999</c:v>
                </c:pt>
                <c:pt idx="342">
                  <c:v>3.4211403800000002</c:v>
                </c:pt>
                <c:pt idx="343">
                  <c:v>3.4311437150000001</c:v>
                </c:pt>
                <c:pt idx="344">
                  <c:v>3.441147049</c:v>
                </c:pt>
                <c:pt idx="345">
                  <c:v>3.4511503829999999</c:v>
                </c:pt>
                <c:pt idx="346">
                  <c:v>3.4611537179999998</c:v>
                </c:pt>
                <c:pt idx="347">
                  <c:v>3.4711570520000001</c:v>
                </c:pt>
                <c:pt idx="348">
                  <c:v>3.4811603870000001</c:v>
                </c:pt>
                <c:pt idx="349">
                  <c:v>3.4911637209999999</c:v>
                </c:pt>
                <c:pt idx="350">
                  <c:v>3.5011670559999999</c:v>
                </c:pt>
                <c:pt idx="351">
                  <c:v>3.5111703900000002</c:v>
                </c:pt>
                <c:pt idx="352">
                  <c:v>3.5211737250000001</c:v>
                </c:pt>
                <c:pt idx="353">
                  <c:v>3.531177059</c:v>
                </c:pt>
                <c:pt idx="354">
                  <c:v>3.5411803929999999</c:v>
                </c:pt>
                <c:pt idx="355">
                  <c:v>3.5511837279999998</c:v>
                </c:pt>
                <c:pt idx="356">
                  <c:v>3.5611870620000001</c:v>
                </c:pt>
                <c:pt idx="357">
                  <c:v>3.5711903970000001</c:v>
                </c:pt>
                <c:pt idx="358">
                  <c:v>3.5811937309999999</c:v>
                </c:pt>
                <c:pt idx="359">
                  <c:v>3.5911970659999999</c:v>
                </c:pt>
                <c:pt idx="360">
                  <c:v>3.6012004000000002</c:v>
                </c:pt>
                <c:pt idx="361">
                  <c:v>3.6112037350000001</c:v>
                </c:pt>
                <c:pt idx="362">
                  <c:v>3.621207069</c:v>
                </c:pt>
                <c:pt idx="363">
                  <c:v>3.6312104029999999</c:v>
                </c:pt>
                <c:pt idx="364">
                  <c:v>3.6412137379999998</c:v>
                </c:pt>
                <c:pt idx="365">
                  <c:v>3.6512170720000001</c:v>
                </c:pt>
                <c:pt idx="366">
                  <c:v>3.6612204070000001</c:v>
                </c:pt>
                <c:pt idx="367">
                  <c:v>3.6712237409999999</c:v>
                </c:pt>
                <c:pt idx="368">
                  <c:v>3.6812270759999999</c:v>
                </c:pt>
                <c:pt idx="369">
                  <c:v>3.6912304100000002</c:v>
                </c:pt>
                <c:pt idx="370">
                  <c:v>3.7012337450000001</c:v>
                </c:pt>
                <c:pt idx="371">
                  <c:v>3.711237079</c:v>
                </c:pt>
                <c:pt idx="372">
                  <c:v>3.7212404129999999</c:v>
                </c:pt>
                <c:pt idx="373">
                  <c:v>3.7312437479999998</c:v>
                </c:pt>
                <c:pt idx="374">
                  <c:v>3.7412470820000001</c:v>
                </c:pt>
                <c:pt idx="375">
                  <c:v>3.7512504170000001</c:v>
                </c:pt>
                <c:pt idx="376">
                  <c:v>3.7612537509999999</c:v>
                </c:pt>
                <c:pt idx="377">
                  <c:v>3.7712570859999999</c:v>
                </c:pt>
                <c:pt idx="378">
                  <c:v>3.7812604200000002</c:v>
                </c:pt>
                <c:pt idx="379">
                  <c:v>3.7912637550000001</c:v>
                </c:pt>
                <c:pt idx="380">
                  <c:v>3.801267089</c:v>
                </c:pt>
                <c:pt idx="381">
                  <c:v>3.8112704229999999</c:v>
                </c:pt>
                <c:pt idx="382">
                  <c:v>3.8212737579999998</c:v>
                </c:pt>
                <c:pt idx="383">
                  <c:v>3.8312770920000001</c:v>
                </c:pt>
                <c:pt idx="384">
                  <c:v>3.8412804270000001</c:v>
                </c:pt>
                <c:pt idx="385">
                  <c:v>3.8512837609999999</c:v>
                </c:pt>
                <c:pt idx="386">
                  <c:v>3.8612870959999999</c:v>
                </c:pt>
                <c:pt idx="387">
                  <c:v>3.8712904300000002</c:v>
                </c:pt>
                <c:pt idx="388">
                  <c:v>3.8812937650000001</c:v>
                </c:pt>
                <c:pt idx="389">
                  <c:v>3.891297099</c:v>
                </c:pt>
                <c:pt idx="390">
                  <c:v>3.9013004329999998</c:v>
                </c:pt>
                <c:pt idx="391">
                  <c:v>3.9113037679999998</c:v>
                </c:pt>
                <c:pt idx="392">
                  <c:v>3.9213071020000001</c:v>
                </c:pt>
                <c:pt idx="393">
                  <c:v>3.931310437</c:v>
                </c:pt>
                <c:pt idx="394">
                  <c:v>3.9413137709999999</c:v>
                </c:pt>
                <c:pt idx="395">
                  <c:v>3.9513171059999999</c:v>
                </c:pt>
                <c:pt idx="396">
                  <c:v>3.9613204400000002</c:v>
                </c:pt>
                <c:pt idx="397">
                  <c:v>3.9713237750000001</c:v>
                </c:pt>
                <c:pt idx="398">
                  <c:v>3.981327109</c:v>
                </c:pt>
                <c:pt idx="399">
                  <c:v>3.9913304429999998</c:v>
                </c:pt>
                <c:pt idx="400">
                  <c:v>4.0013337780000002</c:v>
                </c:pt>
                <c:pt idx="401">
                  <c:v>4.0113371119999996</c:v>
                </c:pt>
                <c:pt idx="402">
                  <c:v>4.021340447</c:v>
                </c:pt>
                <c:pt idx="403">
                  <c:v>4.0313437810000003</c:v>
                </c:pt>
                <c:pt idx="404">
                  <c:v>4.0413471159999999</c:v>
                </c:pt>
                <c:pt idx="405">
                  <c:v>4.0513504500000002</c:v>
                </c:pt>
                <c:pt idx="406">
                  <c:v>4.0613537849999997</c:v>
                </c:pt>
                <c:pt idx="407">
                  <c:v>4.071357119</c:v>
                </c:pt>
                <c:pt idx="408">
                  <c:v>4.0813604530000003</c:v>
                </c:pt>
                <c:pt idx="409">
                  <c:v>4.0913637879999998</c:v>
                </c:pt>
                <c:pt idx="410">
                  <c:v>4.1013671220000001</c:v>
                </c:pt>
                <c:pt idx="411">
                  <c:v>4.1113704569999996</c:v>
                </c:pt>
                <c:pt idx="412">
                  <c:v>4.1213737909999999</c:v>
                </c:pt>
                <c:pt idx="413">
                  <c:v>4.1313771260000003</c:v>
                </c:pt>
                <c:pt idx="414">
                  <c:v>4.1413804599999997</c:v>
                </c:pt>
                <c:pt idx="415">
                  <c:v>4.1513837950000001</c:v>
                </c:pt>
                <c:pt idx="416">
                  <c:v>4.1613871290000004</c:v>
                </c:pt>
                <c:pt idx="417">
                  <c:v>4.1713904629999998</c:v>
                </c:pt>
                <c:pt idx="418">
                  <c:v>4.1813937980000002</c:v>
                </c:pt>
                <c:pt idx="419">
                  <c:v>4.1913971319999996</c:v>
                </c:pt>
                <c:pt idx="420">
                  <c:v>4.201400467</c:v>
                </c:pt>
                <c:pt idx="421">
                  <c:v>4.2114038010000003</c:v>
                </c:pt>
                <c:pt idx="422">
                  <c:v>4.2214071359999998</c:v>
                </c:pt>
                <c:pt idx="423">
                  <c:v>4.2314104700000001</c:v>
                </c:pt>
                <c:pt idx="424">
                  <c:v>4.2414138049999996</c:v>
                </c:pt>
                <c:pt idx="425">
                  <c:v>4.251417139</c:v>
                </c:pt>
                <c:pt idx="426">
                  <c:v>4.2614204730000003</c:v>
                </c:pt>
                <c:pt idx="427">
                  <c:v>4.2714238079999998</c:v>
                </c:pt>
                <c:pt idx="428">
                  <c:v>4.2814271420000001</c:v>
                </c:pt>
                <c:pt idx="429">
                  <c:v>4.2914304769999996</c:v>
                </c:pt>
                <c:pt idx="430">
                  <c:v>4.3014338109999999</c:v>
                </c:pt>
                <c:pt idx="431">
                  <c:v>4.3114371460000003</c:v>
                </c:pt>
                <c:pt idx="432">
                  <c:v>4.3214404799999997</c:v>
                </c:pt>
                <c:pt idx="433">
                  <c:v>4.3314438150000001</c:v>
                </c:pt>
                <c:pt idx="434">
                  <c:v>4.3414471490000004</c:v>
                </c:pt>
                <c:pt idx="435">
                  <c:v>4.3514504829999998</c:v>
                </c:pt>
                <c:pt idx="436">
                  <c:v>4.3614538180000002</c:v>
                </c:pt>
                <c:pt idx="437">
                  <c:v>4.3714571519999996</c:v>
                </c:pt>
                <c:pt idx="438">
                  <c:v>4.381460487</c:v>
                </c:pt>
                <c:pt idx="439">
                  <c:v>4.3914638210000003</c:v>
                </c:pt>
                <c:pt idx="440">
                  <c:v>4.4014671559999998</c:v>
                </c:pt>
                <c:pt idx="441">
                  <c:v>4.4114704900000001</c:v>
                </c:pt>
                <c:pt idx="442">
                  <c:v>4.4214738249999996</c:v>
                </c:pt>
                <c:pt idx="443">
                  <c:v>4.4314771589999999</c:v>
                </c:pt>
                <c:pt idx="444">
                  <c:v>4.4414804930000003</c:v>
                </c:pt>
                <c:pt idx="445">
                  <c:v>4.4514838279999998</c:v>
                </c:pt>
                <c:pt idx="446">
                  <c:v>4.4614871620000001</c:v>
                </c:pt>
                <c:pt idx="447">
                  <c:v>4.4714904969999996</c:v>
                </c:pt>
                <c:pt idx="448">
                  <c:v>4.4814938309999999</c:v>
                </c:pt>
                <c:pt idx="449">
                  <c:v>4.4914971660000003</c:v>
                </c:pt>
                <c:pt idx="450">
                  <c:v>4.5015004999999997</c:v>
                </c:pt>
                <c:pt idx="451">
                  <c:v>4.5115038350000001</c:v>
                </c:pt>
                <c:pt idx="452">
                  <c:v>4.5215071690000004</c:v>
                </c:pt>
                <c:pt idx="453">
                  <c:v>4.5315105039999999</c:v>
                </c:pt>
                <c:pt idx="454">
                  <c:v>4.5415138380000002</c:v>
                </c:pt>
                <c:pt idx="455">
                  <c:v>4.5515171719999996</c:v>
                </c:pt>
                <c:pt idx="456">
                  <c:v>4.561520507</c:v>
                </c:pt>
                <c:pt idx="457">
                  <c:v>4.5715238410000003</c:v>
                </c:pt>
                <c:pt idx="458">
                  <c:v>4.5815271759999998</c:v>
                </c:pt>
                <c:pt idx="459">
                  <c:v>4.5915305100000001</c:v>
                </c:pt>
                <c:pt idx="460">
                  <c:v>4.6015338449999996</c:v>
                </c:pt>
                <c:pt idx="461">
                  <c:v>4.6115371789999999</c:v>
                </c:pt>
                <c:pt idx="462">
                  <c:v>4.6215405140000003</c:v>
                </c:pt>
                <c:pt idx="463">
                  <c:v>4.6315438479999997</c:v>
                </c:pt>
                <c:pt idx="464">
                  <c:v>4.641547182</c:v>
                </c:pt>
                <c:pt idx="465">
                  <c:v>4.6515505170000004</c:v>
                </c:pt>
                <c:pt idx="466">
                  <c:v>4.6615538509999999</c:v>
                </c:pt>
                <c:pt idx="467">
                  <c:v>4.6715571860000003</c:v>
                </c:pt>
                <c:pt idx="468">
                  <c:v>4.6815605199999997</c:v>
                </c:pt>
                <c:pt idx="469">
                  <c:v>4.6915638550000001</c:v>
                </c:pt>
                <c:pt idx="470">
                  <c:v>4.7015671890000004</c:v>
                </c:pt>
                <c:pt idx="471">
                  <c:v>4.7115705239999999</c:v>
                </c:pt>
                <c:pt idx="472">
                  <c:v>4.7215738580000002</c:v>
                </c:pt>
                <c:pt idx="473">
                  <c:v>4.7315771919999996</c:v>
                </c:pt>
                <c:pt idx="474">
                  <c:v>4.741580527</c:v>
                </c:pt>
                <c:pt idx="475">
                  <c:v>4.7515838610000003</c:v>
                </c:pt>
                <c:pt idx="476">
                  <c:v>4.7615871959999998</c:v>
                </c:pt>
                <c:pt idx="477">
                  <c:v>4.7715905300000001</c:v>
                </c:pt>
                <c:pt idx="478">
                  <c:v>4.7815938649999996</c:v>
                </c:pt>
                <c:pt idx="479">
                  <c:v>4.7915971989999999</c:v>
                </c:pt>
                <c:pt idx="480">
                  <c:v>4.8016005340000003</c:v>
                </c:pt>
                <c:pt idx="481">
                  <c:v>4.8116038679999997</c:v>
                </c:pt>
                <c:pt idx="482">
                  <c:v>4.821607202</c:v>
                </c:pt>
                <c:pt idx="483">
                  <c:v>4.8316105370000004</c:v>
                </c:pt>
                <c:pt idx="484">
                  <c:v>4.8416138709999998</c:v>
                </c:pt>
                <c:pt idx="485">
                  <c:v>4.8516172060000002</c:v>
                </c:pt>
                <c:pt idx="486">
                  <c:v>4.8616205399999997</c:v>
                </c:pt>
                <c:pt idx="487">
                  <c:v>4.871623875</c:v>
                </c:pt>
                <c:pt idx="488">
                  <c:v>4.8816272090000004</c:v>
                </c:pt>
                <c:pt idx="489">
                  <c:v>4.8916305439999999</c:v>
                </c:pt>
                <c:pt idx="490">
                  <c:v>4.9016338780000002</c:v>
                </c:pt>
                <c:pt idx="491">
                  <c:v>4.9116372119999996</c:v>
                </c:pt>
                <c:pt idx="492">
                  <c:v>4.921640547</c:v>
                </c:pt>
                <c:pt idx="493">
                  <c:v>4.9316438810000003</c:v>
                </c:pt>
                <c:pt idx="494">
                  <c:v>4.9416472159999998</c:v>
                </c:pt>
                <c:pt idx="495">
                  <c:v>4.9516505500000001</c:v>
                </c:pt>
                <c:pt idx="496">
                  <c:v>4.9616538849999996</c:v>
                </c:pt>
                <c:pt idx="497">
                  <c:v>4.9716572189999999</c:v>
                </c:pt>
                <c:pt idx="498">
                  <c:v>4.9816605540000003</c:v>
                </c:pt>
                <c:pt idx="499">
                  <c:v>4.9916638879999997</c:v>
                </c:pt>
                <c:pt idx="500">
                  <c:v>5.001667222</c:v>
                </c:pt>
                <c:pt idx="501">
                  <c:v>5.0116705570000004</c:v>
                </c:pt>
              </c:numCache>
            </c:numRef>
          </c:xVal>
          <c:yVal>
            <c:numRef>
              <c:f>'[Chart 7 in Microsoft PowerPoint]KSb1'!$I$111:$I$612</c:f>
              <c:numCache>
                <c:formatCode>General</c:formatCode>
                <c:ptCount val="502"/>
                <c:pt idx="0">
                  <c:v>0.117794930380238</c:v>
                </c:pt>
                <c:pt idx="1">
                  <c:v>0.117797153380505</c:v>
                </c:pt>
                <c:pt idx="2">
                  <c:v>0.11780382348386299</c:v>
                </c:pt>
                <c:pt idx="3">
                  <c:v>0.11781494426325</c:v>
                </c:pt>
                <c:pt idx="4">
                  <c:v>0.117830521531934</c:v>
                </c:pt>
                <c:pt idx="5">
                  <c:v>0.117850563511324</c:v>
                </c:pt>
                <c:pt idx="6">
                  <c:v>0.117875080805106</c:v>
                </c:pt>
                <c:pt idx="7">
                  <c:v>0.117904086397005</c:v>
                </c:pt>
                <c:pt idx="8">
                  <c:v>0.117937595696468</c:v>
                </c:pt>
                <c:pt idx="9">
                  <c:v>0.117975626559589</c:v>
                </c:pt>
                <c:pt idx="10">
                  <c:v>0.118018199381585</c:v>
                </c:pt>
                <c:pt idx="11">
                  <c:v>0.11806533704481301</c:v>
                </c:pt>
                <c:pt idx="12">
                  <c:v>0.118117065021904</c:v>
                </c:pt>
                <c:pt idx="13">
                  <c:v>0.118173411455158</c:v>
                </c:pt>
                <c:pt idx="14">
                  <c:v>0.11823440713837401</c:v>
                </c:pt>
                <c:pt idx="15">
                  <c:v>0.118300085666579</c:v>
                </c:pt>
                <c:pt idx="16">
                  <c:v>0.11837048346508</c:v>
                </c:pt>
                <c:pt idx="17">
                  <c:v>0.118445639866125</c:v>
                </c:pt>
                <c:pt idx="18">
                  <c:v>0.118525597219881</c:v>
                </c:pt>
                <c:pt idx="19">
                  <c:v>0.118610400934165</c:v>
                </c:pt>
                <c:pt idx="20">
                  <c:v>0.11870009971525899</c:v>
                </c:pt>
                <c:pt idx="21">
                  <c:v>0.118794745474437</c:v>
                </c:pt>
                <c:pt idx="22">
                  <c:v>0.118894393627493</c:v>
                </c:pt>
                <c:pt idx="23">
                  <c:v>0.118999103141924</c:v>
                </c:pt>
                <c:pt idx="24">
                  <c:v>0.119108936691638</c:v>
                </c:pt>
                <c:pt idx="25">
                  <c:v>0.119223960821897</c:v>
                </c:pt>
                <c:pt idx="26">
                  <c:v>0.119344246113103</c:v>
                </c:pt>
                <c:pt idx="27">
                  <c:v>0.119469867307466</c:v>
                </c:pt>
                <c:pt idx="28">
                  <c:v>0.119600903614288</c:v>
                </c:pt>
                <c:pt idx="29">
                  <c:v>0.119737438773705</c:v>
                </c:pt>
                <c:pt idx="30">
                  <c:v>0.119879561418248</c:v>
                </c:pt>
                <c:pt idx="31">
                  <c:v>0.12002736524268499</c:v>
                </c:pt>
                <c:pt idx="32">
                  <c:v>0.12018094920406699</c:v>
                </c:pt>
                <c:pt idx="33">
                  <c:v>0.120340417987904</c:v>
                </c:pt>
                <c:pt idx="34">
                  <c:v>0.12050588206200701</c:v>
                </c:pt>
                <c:pt idx="35">
                  <c:v>0.12067745825540099</c:v>
                </c:pt>
                <c:pt idx="36">
                  <c:v>0.120855269903875</c:v>
                </c:pt>
                <c:pt idx="37">
                  <c:v>0.12103944734077</c:v>
                </c:pt>
                <c:pt idx="38">
                  <c:v>0.121230128286285</c:v>
                </c:pt>
                <c:pt idx="39">
                  <c:v>0.121427458345128</c:v>
                </c:pt>
                <c:pt idx="40">
                  <c:v>0.12163159135332501</c:v>
                </c:pt>
                <c:pt idx="41">
                  <c:v>0.121842690034276</c:v>
                </c:pt>
                <c:pt idx="42">
                  <c:v>0.12206092654263501</c:v>
                </c:pt>
                <c:pt idx="43">
                  <c:v>0.12228648302659099</c:v>
                </c:pt>
                <c:pt idx="44">
                  <c:v>0.122519552366281</c:v>
                </c:pt>
                <c:pt idx="45">
                  <c:v>0.12276033884406699</c:v>
                </c:pt>
                <c:pt idx="46">
                  <c:v>0.123009058992023</c:v>
                </c:pt>
                <c:pt idx="47">
                  <c:v>0.12326594247700801</c:v>
                </c:pt>
                <c:pt idx="48">
                  <c:v>0.123531232910913</c:v>
                </c:pt>
                <c:pt idx="49">
                  <c:v>0.12380518908994601</c:v>
                </c:pt>
                <c:pt idx="50">
                  <c:v>0.124088086005173</c:v>
                </c:pt>
                <c:pt idx="51">
                  <c:v>0.124380216053561</c:v>
                </c:pt>
                <c:pt idx="52">
                  <c:v>0.124681890531286</c:v>
                </c:pt>
                <c:pt idx="53">
                  <c:v>0.124993440967203</c:v>
                </c:pt>
                <c:pt idx="54">
                  <c:v>0.125315220928262</c:v>
                </c:pt>
                <c:pt idx="55">
                  <c:v>0.125647607667912</c:v>
                </c:pt>
                <c:pt idx="56">
                  <c:v>0.12599100427291701</c:v>
                </c:pt>
                <c:pt idx="57">
                  <c:v>0.126345841743564</c:v>
                </c:pt>
                <c:pt idx="58">
                  <c:v>0.12671258151773299</c:v>
                </c:pt>
                <c:pt idx="59">
                  <c:v>0.12709171810737599</c:v>
                </c:pt>
                <c:pt idx="60">
                  <c:v>0.12748378208964101</c:v>
                </c:pt>
                <c:pt idx="61">
                  <c:v>0.12788934345136799</c:v>
                </c:pt>
                <c:pt idx="62">
                  <c:v>0.12830901526162</c:v>
                </c:pt>
                <c:pt idx="63">
                  <c:v>0.128743457737235</c:v>
                </c:pt>
                <c:pt idx="64">
                  <c:v>0.12919338283190601</c:v>
                </c:pt>
                <c:pt idx="65">
                  <c:v>0.12965955935814599</c:v>
                </c:pt>
                <c:pt idx="66">
                  <c:v>0.13014281863816299</c:v>
                </c:pt>
                <c:pt idx="67">
                  <c:v>0.13064406083357299</c:v>
                </c:pt>
                <c:pt idx="68">
                  <c:v>0.13116426216129801</c:v>
                </c:pt>
                <c:pt idx="69">
                  <c:v>0.131704482733835</c:v>
                </c:pt>
                <c:pt idx="70">
                  <c:v>0.13226587557546199</c:v>
                </c:pt>
                <c:pt idx="71">
                  <c:v>0.132849696534347</c:v>
                </c:pt>
                <c:pt idx="72">
                  <c:v>0.13345731549908099</c:v>
                </c:pt>
                <c:pt idx="73">
                  <c:v>0.134090228871938</c:v>
                </c:pt>
                <c:pt idx="74">
                  <c:v>0.134750073482934</c:v>
                </c:pt>
                <c:pt idx="75">
                  <c:v>0.13543864204732001</c:v>
                </c:pt>
                <c:pt idx="76">
                  <c:v>0.13615790034150899</c:v>
                </c:pt>
                <c:pt idx="77">
                  <c:v>0.136910005859706</c:v>
                </c:pt>
                <c:pt idx="78">
                  <c:v>0.13769732828828801</c:v>
                </c:pt>
                <c:pt idx="79">
                  <c:v>0.13852247108618701</c:v>
                </c:pt>
                <c:pt idx="80">
                  <c:v>0.139388294135257</c:v>
                </c:pt>
                <c:pt idx="81">
                  <c:v>0.140297936082665</c:v>
                </c:pt>
                <c:pt idx="82">
                  <c:v>0.14125483499366301</c:v>
                </c:pt>
                <c:pt idx="83">
                  <c:v>0.14226274442349199</c:v>
                </c:pt>
                <c:pt idx="84">
                  <c:v>0.143325740403172</c:v>
                </c:pt>
                <c:pt idx="85">
                  <c:v>0.14444821211072201</c:v>
                </c:pt>
                <c:pt idx="86">
                  <c:v>0.14563482442070499</c:v>
                </c:pt>
                <c:pt idx="87">
                  <c:v>0.14689043408426999</c:v>
                </c:pt>
                <c:pt idx="88">
                  <c:v>0.148219930317569</c:v>
                </c:pt>
                <c:pt idx="89">
                  <c:v>0.14962795351660299</c:v>
                </c:pt>
                <c:pt idx="90">
                  <c:v>0.15111842046167301</c:v>
                </c:pt>
                <c:pt idx="91">
                  <c:v>0.152693742787644</c:v>
                </c:pt>
                <c:pt idx="92">
                  <c:v>0.15435356616632001</c:v>
                </c:pt>
                <c:pt idx="93">
                  <c:v>0.156092769677149</c:v>
                </c:pt>
                <c:pt idx="94">
                  <c:v>0.157898350620608</c:v>
                </c:pt>
                <c:pt idx="95">
                  <c:v>0.159744698447811</c:v>
                </c:pt>
                <c:pt idx="96">
                  <c:v>0.161586714180015</c:v>
                </c:pt>
                <c:pt idx="97">
                  <c:v>0.163350488767666</c:v>
                </c:pt>
                <c:pt idx="98">
                  <c:v>0.16492234065509601</c:v>
                </c:pt>
                <c:pt idx="99">
                  <c:v>0.16613987001155001</c:v>
                </c:pt>
                <c:pt idx="100">
                  <c:v>0.166794282549626</c:v>
                </c:pt>
                <c:pt idx="101">
                  <c:v>0.16666039884224901</c:v>
                </c:pt>
                <c:pt idx="102">
                  <c:v>0.16557125238384601</c:v>
                </c:pt>
                <c:pt idx="103">
                  <c:v>0.163530612601784</c:v>
                </c:pt>
                <c:pt idx="104">
                  <c:v>0.160802850775916</c:v>
                </c:pt>
                <c:pt idx="105">
                  <c:v>0.15788390212077399</c:v>
                </c:pt>
                <c:pt idx="106">
                  <c:v>0.15532234169683101</c:v>
                </c:pt>
                <c:pt idx="107">
                  <c:v>0.153496080573259</c:v>
                </c:pt>
                <c:pt idx="108">
                  <c:v>0.152489689127499</c:v>
                </c:pt>
                <c:pt idx="109">
                  <c:v>0.15210818316413599</c:v>
                </c:pt>
                <c:pt idx="110">
                  <c:v>0.151957172333023</c:v>
                </c:pt>
                <c:pt idx="111">
                  <c:v>0.15152064249507599</c:v>
                </c:pt>
                <c:pt idx="112">
                  <c:v>0.150227719304006</c:v>
                </c:pt>
                <c:pt idx="113">
                  <c:v>0.14754496917138701</c:v>
                </c:pt>
                <c:pt idx="114">
                  <c:v>0.14312920084091399</c:v>
                </c:pt>
                <c:pt idx="115">
                  <c:v>0.13701618886701</c:v>
                </c:pt>
                <c:pt idx="116">
                  <c:v>0.12972974327866901</c:v>
                </c:pt>
                <c:pt idx="117">
                  <c:v>0.12217545013558601</c:v>
                </c:pt>
                <c:pt idx="118">
                  <c:v>0.115322299247947</c:v>
                </c:pt>
                <c:pt idx="119">
                  <c:v>0.109865400326855</c:v>
                </c:pt>
                <c:pt idx="120">
                  <c:v>0.106076491367394</c:v>
                </c:pt>
                <c:pt idx="121">
                  <c:v>0.10387141570143001</c:v>
                </c:pt>
                <c:pt idx="122">
                  <c:v>0.102974861657471</c:v>
                </c:pt>
                <c:pt idx="123">
                  <c:v>0.103064418761942</c:v>
                </c:pt>
                <c:pt idx="124">
                  <c:v>0.10385141776255299</c:v>
                </c:pt>
                <c:pt idx="125">
                  <c:v>0.10510927181589599</c:v>
                </c:pt>
                <c:pt idx="126">
                  <c:v>0.106673195054796</c:v>
                </c:pt>
                <c:pt idx="127">
                  <c:v>0.108429069719465</c:v>
                </c:pt>
                <c:pt idx="128">
                  <c:v>0.110300638255455</c:v>
                </c:pt>
                <c:pt idx="129">
                  <c:v>0.11223855294860299</c:v>
                </c:pt>
                <c:pt idx="130">
                  <c:v>0.11421206670593501</c:v>
                </c:pt>
                <c:pt idx="131">
                  <c:v>0.11620309508242301</c:v>
                </c:pt>
                <c:pt idx="132">
                  <c:v>0.118202109526864</c:v>
                </c:pt>
                <c:pt idx="133">
                  <c:v>0.120205347624788</c:v>
                </c:pt>
                <c:pt idx="134">
                  <c:v>0.122212934874898</c:v>
                </c:pt>
                <c:pt idx="135">
                  <c:v>0.124227621681119</c:v>
                </c:pt>
                <c:pt idx="136">
                  <c:v>0.12625392483674699</c:v>
                </c:pt>
                <c:pt idx="137">
                  <c:v>0.12829752421248</c:v>
                </c:pt>
                <c:pt idx="138">
                  <c:v>0.13036480272965201</c:v>
                </c:pt>
                <c:pt idx="139">
                  <c:v>0.13246243856895901</c:v>
                </c:pt>
                <c:pt idx="140">
                  <c:v>0.134596962096416</c:v>
                </c:pt>
                <c:pt idx="141">
                  <c:v>0.136774178055066</c:v>
                </c:pt>
                <c:pt idx="142">
                  <c:v>0.13899832152734101</c:v>
                </c:pt>
                <c:pt idx="143">
                  <c:v>0.14127076087931101</c:v>
                </c:pt>
                <c:pt idx="144">
                  <c:v>0.143587970829266</c:v>
                </c:pt>
                <c:pt idx="145">
                  <c:v>0.145938369069262</c:v>
                </c:pt>
                <c:pt idx="146">
                  <c:v>0.148297440349107</c:v>
                </c:pt>
                <c:pt idx="147">
                  <c:v>0.15062040094781801</c:v>
                </c:pt>
                <c:pt idx="148">
                  <c:v>0.152831625912425</c:v>
                </c:pt>
                <c:pt idx="149">
                  <c:v>0.154810549819935</c:v>
                </c:pt>
                <c:pt idx="150">
                  <c:v>0.15637560053362401</c:v>
                </c:pt>
                <c:pt idx="151">
                  <c:v>0.157272340271051</c:v>
                </c:pt>
                <c:pt idx="152">
                  <c:v>0.157180533960429</c:v>
                </c:pt>
                <c:pt idx="153">
                  <c:v>0.15576466248121301</c:v>
                </c:pt>
                <c:pt idx="154">
                  <c:v>0.15279005723246</c:v>
                </c:pt>
                <c:pt idx="155">
                  <c:v>0.14828852871227399</c:v>
                </c:pt>
                <c:pt idx="156">
                  <c:v>0.14268179195768699</c:v>
                </c:pt>
                <c:pt idx="157">
                  <c:v>0.13673244608896701</c:v>
                </c:pt>
                <c:pt idx="158">
                  <c:v>0.13129259509646701</c:v>
                </c:pt>
                <c:pt idx="159">
                  <c:v>0.12700241849947999</c:v>
                </c:pt>
                <c:pt idx="160">
                  <c:v>0.124136848482472</c:v>
                </c:pt>
                <c:pt idx="161">
                  <c:v>0.12264942734720299</c:v>
                </c:pt>
                <c:pt idx="162">
                  <c:v>0.122314108274716</c:v>
                </c:pt>
                <c:pt idx="163">
                  <c:v>0.122855112365877</c:v>
                </c:pt>
                <c:pt idx="164">
                  <c:v>0.124021558738676</c:v>
                </c:pt>
                <c:pt idx="165">
                  <c:v>0.12561430211306401</c:v>
                </c:pt>
                <c:pt idx="166">
                  <c:v>0.12748610060017801</c:v>
                </c:pt>
                <c:pt idx="167">
                  <c:v>0.12953125093984599</c:v>
                </c:pt>
                <c:pt idx="168">
                  <c:v>0.131673075584025</c:v>
                </c:pt>
                <c:pt idx="169">
                  <c:v>0.13385253959992099</c:v>
                </c:pt>
                <c:pt idx="170">
                  <c:v>0.136018993703894</c:v>
                </c:pt>
                <c:pt idx="171">
                  <c:v>0.138123697644215</c:v>
                </c:pt>
                <c:pt idx="172">
                  <c:v>0.140117689309775</c:v>
                </c:pt>
                <c:pt idx="173">
                  <c:v>0.141956884585661</c:v>
                </c:pt>
                <c:pt idx="174">
                  <c:v>0.14361683593251501</c:v>
                </c:pt>
                <c:pt idx="175">
                  <c:v>0.145113718456654</c:v>
                </c:pt>
                <c:pt idx="176">
                  <c:v>0.14651710095595</c:v>
                </c:pt>
                <c:pt idx="177">
                  <c:v>0.14793656796811699</c:v>
                </c:pt>
                <c:pt idx="178">
                  <c:v>0.149482998416859</c:v>
                </c:pt>
                <c:pt idx="179">
                  <c:v>0.15123096308098799</c:v>
                </c:pt>
                <c:pt idx="180">
                  <c:v>0.15320681768272601</c:v>
                </c:pt>
                <c:pt idx="181">
                  <c:v>0.15540114273340699</c:v>
                </c:pt>
                <c:pt idx="182">
                  <c:v>0.157788549685241</c:v>
                </c:pt>
                <c:pt idx="183">
                  <c:v>0.16034243433959999</c:v>
                </c:pt>
                <c:pt idx="184">
                  <c:v>0.163042083995114</c:v>
                </c:pt>
                <c:pt idx="185">
                  <c:v>0.16587446595570501</c:v>
                </c:pt>
                <c:pt idx="186">
                  <c:v>0.16883345399163999</c:v>
                </c:pt>
                <c:pt idx="187">
                  <c:v>0.17191818897863201</c:v>
                </c:pt>
                <c:pt idx="188">
                  <c:v>0.175131296911681</c:v>
                </c:pt>
                <c:pt idx="189">
                  <c:v>0.178477115350124</c:v>
                </c:pt>
                <c:pt idx="190">
                  <c:v>0.18195978805739901</c:v>
                </c:pt>
                <c:pt idx="191">
                  <c:v>0.185580926398761</c:v>
                </c:pt>
                <c:pt idx="192">
                  <c:v>0.18933640681290401</c:v>
                </c:pt>
                <c:pt idx="193">
                  <c:v>0.19321175026616899</c:v>
                </c:pt>
                <c:pt idx="194">
                  <c:v>0.19717545176357901</c:v>
                </c:pt>
                <c:pt idx="195">
                  <c:v>0.201169775214111</c:v>
                </c:pt>
                <c:pt idx="196">
                  <c:v>0.205099316074176</c:v>
                </c:pt>
                <c:pt idx="197">
                  <c:v>0.208819791461376</c:v>
                </c:pt>
                <c:pt idx="198">
                  <c:v>0.21213374139719501</c:v>
                </c:pt>
                <c:pt idx="199">
                  <c:v>0.21480508229825701</c:v>
                </c:pt>
                <c:pt idx="200">
                  <c:v>0.216604600498807</c:v>
                </c:pt>
                <c:pt idx="201">
                  <c:v>0.217382299149636</c:v>
                </c:pt>
                <c:pt idx="202">
                  <c:v>0.217130975361914</c:v>
                </c:pt>
                <c:pt idx="203">
                  <c:v>0.21599755655497399</c:v>
                </c:pt>
                <c:pt idx="204">
                  <c:v>0.21425248901587099</c:v>
                </c:pt>
                <c:pt idx="205">
                  <c:v>0.21227611764354301</c:v>
                </c:pt>
                <c:pt idx="206">
                  <c:v>0.21056148532735799</c:v>
                </c:pt>
                <c:pt idx="207">
                  <c:v>0.20965039849299799</c:v>
                </c:pt>
                <c:pt idx="208">
                  <c:v>0.209981026387419</c:v>
                </c:pt>
                <c:pt idx="209">
                  <c:v>0.211751414877456</c:v>
                </c:pt>
                <c:pt idx="210">
                  <c:v>0.214893443404988</c:v>
                </c:pt>
                <c:pt idx="211">
                  <c:v>0.21913682594346201</c:v>
                </c:pt>
                <c:pt idx="212">
                  <c:v>0.22408646992564499</c:v>
                </c:pt>
                <c:pt idx="213">
                  <c:v>0.22926848917968001</c:v>
                </c:pt>
                <c:pt idx="214">
                  <c:v>0.234149343509615</c:v>
                </c:pt>
                <c:pt idx="215">
                  <c:v>0.23815559961108601</c:v>
                </c:pt>
                <c:pt idx="216">
                  <c:v>0.24071567877514</c:v>
                </c:pt>
                <c:pt idx="217">
                  <c:v>0.24132393872003299</c:v>
                </c:pt>
                <c:pt idx="218">
                  <c:v>0.239622784977648</c:v>
                </c:pt>
                <c:pt idx="219">
                  <c:v>0.23551966541854899</c:v>
                </c:pt>
                <c:pt idx="220">
                  <c:v>0.229333210002128</c:v>
                </c:pt>
                <c:pt idx="221">
                  <c:v>0.22185690383873799</c:v>
                </c:pt>
                <c:pt idx="222">
                  <c:v>0.214187251834075</c:v>
                </c:pt>
                <c:pt idx="223">
                  <c:v>0.207331798313282</c:v>
                </c:pt>
                <c:pt idx="224">
                  <c:v>0.20183766217214499</c:v>
                </c:pt>
                <c:pt idx="225">
                  <c:v>0.197681587672484</c:v>
                </c:pt>
                <c:pt idx="226">
                  <c:v>0.19444103100288601</c:v>
                </c:pt>
                <c:pt idx="227">
                  <c:v>0.19158540632857199</c:v>
                </c:pt>
                <c:pt idx="228">
                  <c:v>0.188722339039229</c:v>
                </c:pt>
                <c:pt idx="229">
                  <c:v>0.18571576478254201</c:v>
                </c:pt>
                <c:pt idx="230">
                  <c:v>0.18266581876987101</c:v>
                </c:pt>
                <c:pt idx="231">
                  <c:v>0.17979426339802099</c:v>
                </c:pt>
                <c:pt idx="232">
                  <c:v>0.17731294637423001</c:v>
                </c:pt>
                <c:pt idx="233">
                  <c:v>0.17536188391670099</c:v>
                </c:pt>
                <c:pt idx="234">
                  <c:v>0.17405980766496701</c:v>
                </c:pt>
                <c:pt idx="235">
                  <c:v>0.17359592446349201</c:v>
                </c:pt>
                <c:pt idx="236">
                  <c:v>0.17422897013201499</c:v>
                </c:pt>
                <c:pt idx="237">
                  <c:v>0.17616379396753701</c:v>
                </c:pt>
                <c:pt idx="238">
                  <c:v>0.17941720675199099</c:v>
                </c:pt>
                <c:pt idx="239">
                  <c:v>0.183776880321536</c:v>
                </c:pt>
                <c:pt idx="240">
                  <c:v>0.18885096678157201</c:v>
                </c:pt>
                <c:pt idx="241">
                  <c:v>0.19415382616201299</c:v>
                </c:pt>
                <c:pt idx="242">
                  <c:v>0.19918926579113999</c:v>
                </c:pt>
                <c:pt idx="243">
                  <c:v>0.203508633585884</c:v>
                </c:pt>
                <c:pt idx="244">
                  <c:v>0.206724729509045</c:v>
                </c:pt>
                <c:pt idx="245">
                  <c:v>0.20849737624381801</c:v>
                </c:pt>
                <c:pt idx="246">
                  <c:v>0.20855898229480199</c:v>
                </c:pt>
                <c:pt idx="247">
                  <c:v>0.206825638655393</c:v>
                </c:pt>
                <c:pt idx="248">
                  <c:v>0.20353561068677001</c:v>
                </c:pt>
                <c:pt idx="249">
                  <c:v>0.19929330951188101</c:v>
                </c:pt>
                <c:pt idx="250">
                  <c:v>0.194937410765991</c:v>
                </c:pt>
                <c:pt idx="251">
                  <c:v>0.19126720340662601</c:v>
                </c:pt>
                <c:pt idx="252">
                  <c:v>0.188781069152653</c:v>
                </c:pt>
                <c:pt idx="253">
                  <c:v>0.18758586525454801</c:v>
                </c:pt>
                <c:pt idx="254">
                  <c:v>0.18750023993227</c:v>
                </c:pt>
                <c:pt idx="255">
                  <c:v>0.188236265458502</c:v>
                </c:pt>
                <c:pt idx="256">
                  <c:v>0.18952166000728099</c:v>
                </c:pt>
                <c:pt idx="257">
                  <c:v>0.19110456910441601</c:v>
                </c:pt>
                <c:pt idx="258">
                  <c:v>0.192669418921179</c:v>
                </c:pt>
                <c:pt idx="259">
                  <c:v>0.19373870279217201</c:v>
                </c:pt>
                <c:pt idx="260">
                  <c:v>0.19365940584706801</c:v>
                </c:pt>
                <c:pt idx="261">
                  <c:v>0.191753294867372</c:v>
                </c:pt>
                <c:pt idx="262">
                  <c:v>0.187614463642265</c:v>
                </c:pt>
                <c:pt idx="263">
                  <c:v>0.181403105286356</c:v>
                </c:pt>
                <c:pt idx="264">
                  <c:v>0.17391621387286199</c:v>
                </c:pt>
                <c:pt idx="265">
                  <c:v>0.166319269095763</c:v>
                </c:pt>
                <c:pt idx="266">
                  <c:v>0.15966819402000401</c:v>
                </c:pt>
                <c:pt idx="267">
                  <c:v>0.154522456147687</c:v>
                </c:pt>
                <c:pt idx="268">
                  <c:v>0.150867927571218</c:v>
                </c:pt>
                <c:pt idx="269">
                  <c:v>0.14833123868567499</c:v>
                </c:pt>
                <c:pt idx="270">
                  <c:v>0.146508359067101</c:v>
                </c:pt>
                <c:pt idx="271">
                  <c:v>0.145219957384458</c:v>
                </c:pt>
                <c:pt idx="272">
                  <c:v>0.14457975946732701</c:v>
                </c:pt>
                <c:pt idx="273">
                  <c:v>0.14487550040222499</c:v>
                </c:pt>
                <c:pt idx="274">
                  <c:v>0.146376536705111</c:v>
                </c:pt>
                <c:pt idx="275">
                  <c:v>0.14920936474344701</c:v>
                </c:pt>
                <c:pt idx="276">
                  <c:v>0.15334698124788701</c:v>
                </c:pt>
                <c:pt idx="277">
                  <c:v>0.15865221650578301</c:v>
                </c:pt>
                <c:pt idx="278">
                  <c:v>0.164907495269141</c:v>
                </c:pt>
                <c:pt idx="279">
                  <c:v>0.17181739814045899</c:v>
                </c:pt>
                <c:pt idx="280">
                  <c:v>0.17900216736000099</c:v>
                </c:pt>
                <c:pt idx="281">
                  <c:v>0.18599926458416499</c:v>
                </c:pt>
                <c:pt idx="282">
                  <c:v>0.19228551882807099</c:v>
                </c:pt>
                <c:pt idx="283">
                  <c:v>0.197327000373412</c:v>
                </c:pt>
                <c:pt idx="284">
                  <c:v>0.20065127539658101</c:v>
                </c:pt>
                <c:pt idx="285">
                  <c:v>0.201931881486692</c:v>
                </c:pt>
                <c:pt idx="286">
                  <c:v>0.201073258760049</c:v>
                </c:pt>
                <c:pt idx="287">
                  <c:v>0.198255158972133</c:v>
                </c:pt>
                <c:pt idx="288">
                  <c:v>0.19388143422697399</c:v>
                </c:pt>
                <c:pt idx="289">
                  <c:v>0.18845458683111899</c:v>
                </c:pt>
                <c:pt idx="290">
                  <c:v>0.18247274061585</c:v>
                </c:pt>
                <c:pt idx="291">
                  <c:v>0.176375101600657</c:v>
                </c:pt>
                <c:pt idx="292">
                  <c:v>0.17046746018912601</c:v>
                </c:pt>
                <c:pt idx="293">
                  <c:v>0.16483853128121601</c:v>
                </c:pt>
                <c:pt idx="294">
                  <c:v>0.15938881535051799</c:v>
                </c:pt>
                <c:pt idx="295">
                  <c:v>0.15399997623122899</c:v>
                </c:pt>
                <c:pt idx="296">
                  <c:v>0.148698356916351</c:v>
                </c:pt>
                <c:pt idx="297">
                  <c:v>0.14368495742878201</c:v>
                </c:pt>
                <c:pt idx="298">
                  <c:v>0.139275294076395</c:v>
                </c:pt>
                <c:pt idx="299">
                  <c:v>0.13584053987768699</c:v>
                </c:pt>
                <c:pt idx="300">
                  <c:v>0.13373965820939099</c:v>
                </c:pt>
                <c:pt idx="301">
                  <c:v>0.13321299502122699</c:v>
                </c:pt>
                <c:pt idx="302">
                  <c:v>0.134291871508459</c:v>
                </c:pt>
                <c:pt idx="303">
                  <c:v>0.13678604966496399</c:v>
                </c:pt>
                <c:pt idx="304">
                  <c:v>0.14033775667117501</c:v>
                </c:pt>
                <c:pt idx="305">
                  <c:v>0.144499932197411</c:v>
                </c:pt>
                <c:pt idx="306">
                  <c:v>0.148822786018529</c:v>
                </c:pt>
                <c:pt idx="307">
                  <c:v>0.15295258699756201</c:v>
                </c:pt>
                <c:pt idx="308">
                  <c:v>0.15672305305452999</c:v>
                </c:pt>
                <c:pt idx="309">
                  <c:v>0.16017753007889399</c:v>
                </c:pt>
                <c:pt idx="310">
                  <c:v>0.16347691190552899</c:v>
                </c:pt>
                <c:pt idx="311">
                  <c:v>0.16675114150283399</c:v>
                </c:pt>
                <c:pt idx="312">
                  <c:v>0.17002257745035601</c:v>
                </c:pt>
                <c:pt idx="313">
                  <c:v>0.173258431423886</c:v>
                </c:pt>
                <c:pt idx="314">
                  <c:v>0.17647747114710299</c:v>
                </c:pt>
                <c:pt idx="315">
                  <c:v>0.179790479565687</c:v>
                </c:pt>
                <c:pt idx="316">
                  <c:v>0.183331376555746</c:v>
                </c:pt>
                <c:pt idx="317">
                  <c:v>0.187154408703954</c:v>
                </c:pt>
                <c:pt idx="318">
                  <c:v>0.191212956830171</c:v>
                </c:pt>
                <c:pt idx="319">
                  <c:v>0.19545350482118101</c:v>
                </c:pt>
                <c:pt idx="320">
                  <c:v>0.19993563921732699</c:v>
                </c:pt>
                <c:pt idx="321">
                  <c:v>0.20485174151348701</c:v>
                </c:pt>
                <c:pt idx="322">
                  <c:v>0.21041785884247</c:v>
                </c:pt>
                <c:pt idx="323">
                  <c:v>0.21673701342510601</c:v>
                </c:pt>
                <c:pt idx="324">
                  <c:v>0.22374346574623</c:v>
                </c:pt>
                <c:pt idx="325">
                  <c:v>0.231237523039827</c:v>
                </c:pt>
                <c:pt idx="326">
                  <c:v>0.238953419768832</c:v>
                </c:pt>
                <c:pt idx="327">
                  <c:v>0.24660666363015599</c:v>
                </c:pt>
                <c:pt idx="328">
                  <c:v>0.25390098008504097</c:v>
                </c:pt>
                <c:pt idx="329">
                  <c:v>0.260522391114686</c:v>
                </c:pt>
                <c:pt idx="330">
                  <c:v>0.26617860069171401</c:v>
                </c:pt>
                <c:pt idx="331">
                  <c:v>0.270702884812832</c:v>
                </c:pt>
                <c:pt idx="332">
                  <c:v>0.27415085246055898</c:v>
                </c:pt>
                <c:pt idx="333">
                  <c:v>0.27678071611343102</c:v>
                </c:pt>
                <c:pt idx="334">
                  <c:v>0.27889142419496998</c:v>
                </c:pt>
                <c:pt idx="335">
                  <c:v>0.28062138615020299</c:v>
                </c:pt>
                <c:pt idx="336">
                  <c:v>0.28184791320525798</c:v>
                </c:pt>
                <c:pt idx="337">
                  <c:v>0.28223892778736098</c:v>
                </c:pt>
                <c:pt idx="338">
                  <c:v>0.28138255457501699</c:v>
                </c:pt>
                <c:pt idx="339">
                  <c:v>0.27888325320355101</c:v>
                </c:pt>
                <c:pt idx="340">
                  <c:v>0.27440558433710799</c:v>
                </c:pt>
                <c:pt idx="341">
                  <c:v>0.26774220850212499</c:v>
                </c:pt>
                <c:pt idx="342">
                  <c:v>0.25895480566770501</c:v>
                </c:pt>
                <c:pt idx="343">
                  <c:v>0.248542158292925</c:v>
                </c:pt>
                <c:pt idx="344">
                  <c:v>0.237521216903231</c:v>
                </c:pt>
                <c:pt idx="345">
                  <c:v>0.22730128383435499</c:v>
                </c:pt>
                <c:pt idx="346">
                  <c:v>0.219335112765629</c:v>
                </c:pt>
                <c:pt idx="347">
                  <c:v>0.21470423883496401</c:v>
                </c:pt>
                <c:pt idx="348">
                  <c:v>0.21386321333710201</c:v>
                </c:pt>
                <c:pt idx="349">
                  <c:v>0.216635062301688</c:v>
                </c:pt>
                <c:pt idx="350">
                  <c:v>0.222364520669774</c:v>
                </c:pt>
                <c:pt idx="351">
                  <c:v>0.230085161308726</c:v>
                </c:pt>
                <c:pt idx="352">
                  <c:v>0.23864359376268399</c:v>
                </c:pt>
                <c:pt idx="353">
                  <c:v>0.24682511498903101</c:v>
                </c:pt>
                <c:pt idx="354">
                  <c:v>0.25354434433741102</c:v>
                </c:pt>
                <c:pt idx="355">
                  <c:v>0.25808903543915501</c:v>
                </c:pt>
                <c:pt idx="356">
                  <c:v>0.26030701900304498</c:v>
                </c:pt>
                <c:pt idx="357">
                  <c:v>0.26060998228082499</c:v>
                </c:pt>
                <c:pt idx="358">
                  <c:v>0.25976820501638798</c:v>
                </c:pt>
                <c:pt idx="359">
                  <c:v>0.25859790949591299</c:v>
                </c:pt>
                <c:pt idx="360">
                  <c:v>0.25767594094595098</c:v>
                </c:pt>
                <c:pt idx="361">
                  <c:v>0.25716619127036799</c:v>
                </c:pt>
                <c:pt idx="362">
                  <c:v>0.25681061725440202</c:v>
                </c:pt>
                <c:pt idx="363">
                  <c:v>0.25611204751090899</c:v>
                </c:pt>
                <c:pt idx="364">
                  <c:v>0.25463324282458499</c:v>
                </c:pt>
                <c:pt idx="365">
                  <c:v>0.25221401420237499</c:v>
                </c:pt>
                <c:pt idx="366">
                  <c:v>0.24894686763031201</c:v>
                </c:pt>
                <c:pt idx="367">
                  <c:v>0.24497832405019401</c:v>
                </c:pt>
                <c:pt idx="368">
                  <c:v>0.240358133935172</c:v>
                </c:pt>
                <c:pt idx="369">
                  <c:v>0.235050680175175</c:v>
                </c:pt>
                <c:pt idx="370">
                  <c:v>0.22904727807869499</c:v>
                </c:pt>
                <c:pt idx="371">
                  <c:v>0.22249230881838</c:v>
                </c:pt>
                <c:pt idx="372">
                  <c:v>0.21575083370892001</c:v>
                </c:pt>
                <c:pt idx="373">
                  <c:v>0.209323961753447</c:v>
                </c:pt>
                <c:pt idx="374">
                  <c:v>0.203603950592641</c:v>
                </c:pt>
                <c:pt idx="375">
                  <c:v>0.19862569271966199</c:v>
                </c:pt>
                <c:pt idx="376">
                  <c:v>0.19401272032455499</c:v>
                </c:pt>
                <c:pt idx="377">
                  <c:v>0.18920187129277</c:v>
                </c:pt>
                <c:pt idx="378">
                  <c:v>0.18384493874279301</c:v>
                </c:pt>
                <c:pt idx="379">
                  <c:v>0.17812714415416001</c:v>
                </c:pt>
                <c:pt idx="380">
                  <c:v>0.172770137501986</c:v>
                </c:pt>
                <c:pt idx="381">
                  <c:v>0.168729689907753</c:v>
                </c:pt>
                <c:pt idx="382">
                  <c:v>0.166812259096733</c:v>
                </c:pt>
                <c:pt idx="383">
                  <c:v>0.167417347396636</c:v>
                </c:pt>
                <c:pt idx="384">
                  <c:v>0.17046795818733301</c:v>
                </c:pt>
                <c:pt idx="385">
                  <c:v>0.17548980973491499</c:v>
                </c:pt>
                <c:pt idx="386">
                  <c:v>0.18176012348248799</c:v>
                </c:pt>
                <c:pt idx="387">
                  <c:v>0.18844190601049399</c:v>
                </c:pt>
                <c:pt idx="388">
                  <c:v>0.194658954243382</c:v>
                </c:pt>
                <c:pt idx="389">
                  <c:v>0.19954890422222801</c:v>
                </c:pt>
                <c:pt idx="390">
                  <c:v>0.20238011547243301</c:v>
                </c:pt>
                <c:pt idx="391">
                  <c:v>0.202747352868897</c:v>
                </c:pt>
                <c:pt idx="392">
                  <c:v>0.200732816321955</c:v>
                </c:pt>
                <c:pt idx="393">
                  <c:v>0.196890315772278</c:v>
                </c:pt>
                <c:pt idx="394">
                  <c:v>0.19202624649226999</c:v>
                </c:pt>
                <c:pt idx="395">
                  <c:v>0.18691161870206499</c:v>
                </c:pt>
                <c:pt idx="396">
                  <c:v>0.182117122875946</c:v>
                </c:pt>
                <c:pt idx="397">
                  <c:v>0.17803203166833401</c:v>
                </c:pt>
                <c:pt idx="398">
                  <c:v>0.174947078605769</c:v>
                </c:pt>
                <c:pt idx="399">
                  <c:v>0.17308317347159799</c:v>
                </c:pt>
                <c:pt idx="400">
                  <c:v>0.17258161495343399</c:v>
                </c:pt>
                <c:pt idx="401">
                  <c:v>0.17351813497233401</c:v>
                </c:pt>
                <c:pt idx="402">
                  <c:v>0.175936752578289</c:v>
                </c:pt>
                <c:pt idx="403">
                  <c:v>0.179852709111887</c:v>
                </c:pt>
                <c:pt idx="404">
                  <c:v>0.18521816947079101</c:v>
                </c:pt>
                <c:pt idx="405">
                  <c:v>0.19190045342349901</c:v>
                </c:pt>
                <c:pt idx="406">
                  <c:v>0.19970095701360999</c:v>
                </c:pt>
                <c:pt idx="407">
                  <c:v>0.208389796204276</c:v>
                </c:pt>
                <c:pt idx="408">
                  <c:v>0.21771866592823799</c:v>
                </c:pt>
                <c:pt idx="409">
                  <c:v>0.227408710000123</c:v>
                </c:pt>
                <c:pt idx="410">
                  <c:v>0.237152731832767</c:v>
                </c:pt>
                <c:pt idx="411">
                  <c:v>0.246660592742071</c:v>
                </c:pt>
                <c:pt idx="412">
                  <c:v>0.255715059194628</c:v>
                </c:pt>
                <c:pt idx="413">
                  <c:v>0.26418047708599102</c:v>
                </c:pt>
                <c:pt idx="414">
                  <c:v>0.27195033678675201</c:v>
                </c:pt>
                <c:pt idx="415">
                  <c:v>0.27885904701251801</c:v>
                </c:pt>
                <c:pt idx="416">
                  <c:v>0.28459717913962801</c:v>
                </c:pt>
                <c:pt idx="417">
                  <c:v>0.28869730590915199</c:v>
                </c:pt>
                <c:pt idx="418">
                  <c:v>0.29064690480976002</c:v>
                </c:pt>
                <c:pt idx="419">
                  <c:v>0.29009206401973298</c:v>
                </c:pt>
                <c:pt idx="420">
                  <c:v>0.28701934124449702</c:v>
                </c:pt>
                <c:pt idx="421">
                  <c:v>0.28182466418009999</c:v>
                </c:pt>
                <c:pt idx="422">
                  <c:v>0.27524271011608697</c:v>
                </c:pt>
                <c:pt idx="423">
                  <c:v>0.26814778434070902</c:v>
                </c:pt>
                <c:pt idx="424">
                  <c:v>0.26128399328478502</c:v>
                </c:pt>
                <c:pt idx="425">
                  <c:v>0.25507443498628501</c:v>
                </c:pt>
                <c:pt idx="426">
                  <c:v>0.249655000280709</c:v>
                </c:pt>
                <c:pt idx="427">
                  <c:v>0.24508859023910101</c:v>
                </c:pt>
                <c:pt idx="428">
                  <c:v>0.241569748604824</c:v>
                </c:pt>
                <c:pt idx="429">
                  <c:v>0.23949560710272599</c:v>
                </c:pt>
                <c:pt idx="430">
                  <c:v>0.23939135037461201</c:v>
                </c:pt>
                <c:pt idx="431">
                  <c:v>0.24172778366907799</c:v>
                </c:pt>
                <c:pt idx="432">
                  <c:v>0.24671941767736799</c:v>
                </c:pt>
                <c:pt idx="433">
                  <c:v>0.25421217290825898</c:v>
                </c:pt>
                <c:pt idx="434">
                  <c:v>0.26370708555428801</c:v>
                </c:pt>
                <c:pt idx="435">
                  <c:v>0.27449303704656097</c:v>
                </c:pt>
                <c:pt idx="436">
                  <c:v>0.28583709058019702</c:v>
                </c:pt>
                <c:pt idx="437">
                  <c:v>0.297167485758008</c:v>
                </c:pt>
                <c:pt idx="438">
                  <c:v>0.30816348748574002</c:v>
                </c:pt>
                <c:pt idx="439">
                  <c:v>0.31869417922346199</c:v>
                </c:pt>
                <c:pt idx="440">
                  <c:v>0.32865518440183</c:v>
                </c:pt>
                <c:pt idx="441">
                  <c:v>0.33784794939067497</c:v>
                </c:pt>
                <c:pt idx="442">
                  <c:v>0.34600323505099601</c:v>
                </c:pt>
                <c:pt idx="443">
                  <c:v>0.35290726283873097</c:v>
                </c:pt>
                <c:pt idx="444">
                  <c:v>0.35850223451843799</c:v>
                </c:pt>
                <c:pt idx="445">
                  <c:v>0.36285902307941298</c:v>
                </c:pt>
                <c:pt idx="446">
                  <c:v>0.366028251573911</c:v>
                </c:pt>
                <c:pt idx="447">
                  <c:v>0.36789125529556699</c:v>
                </c:pt>
                <c:pt idx="448">
                  <c:v>0.36812261029961102</c:v>
                </c:pt>
                <c:pt idx="449">
                  <c:v>0.36626127715297802</c:v>
                </c:pt>
                <c:pt idx="450">
                  <c:v>0.361849837125028</c:v>
                </c:pt>
                <c:pt idx="451">
                  <c:v>0.35463754181152801</c:v>
                </c:pt>
                <c:pt idx="452">
                  <c:v>0.34480408362121101</c:v>
                </c:pt>
                <c:pt idx="453">
                  <c:v>0.33307779971794799</c:v>
                </c:pt>
                <c:pt idx="454">
                  <c:v>0.32063514500169499</c:v>
                </c:pt>
                <c:pt idx="455">
                  <c:v>0.30879566146791798</c:v>
                </c:pt>
                <c:pt idx="456">
                  <c:v>0.29865411709182199</c:v>
                </c:pt>
                <c:pt idx="457">
                  <c:v>0.29080446604469101</c:v>
                </c:pt>
                <c:pt idx="458">
                  <c:v>0.28524612826457701</c:v>
                </c:pt>
                <c:pt idx="459">
                  <c:v>0.28151677775997203</c:v>
                </c:pt>
                <c:pt idx="460">
                  <c:v>0.27900929965153098</c:v>
                </c:pt>
                <c:pt idx="461">
                  <c:v>0.27727490022453399</c:v>
                </c:pt>
                <c:pt idx="462">
                  <c:v>0.27608942456917202</c:v>
                </c:pt>
                <c:pt idx="463">
                  <c:v>0.275282297195312</c:v>
                </c:pt>
                <c:pt idx="464">
                  <c:v>0.27456040785029601</c:v>
                </c:pt>
                <c:pt idx="465">
                  <c:v>0.27352700330829</c:v>
                </c:pt>
                <c:pt idx="466">
                  <c:v>0.27187286461182703</c:v>
                </c:pt>
                <c:pt idx="467">
                  <c:v>0.26957437720641397</c:v>
                </c:pt>
                <c:pt idx="468">
                  <c:v>0.26695499124621302</c:v>
                </c:pt>
                <c:pt idx="469">
                  <c:v>0.264542765905317</c:v>
                </c:pt>
                <c:pt idx="470">
                  <c:v>0.26274170339576303</c:v>
                </c:pt>
                <c:pt idx="471">
                  <c:v>0.26147748797863302</c:v>
                </c:pt>
                <c:pt idx="472">
                  <c:v>0.26008981464414299</c:v>
                </c:pt>
                <c:pt idx="473">
                  <c:v>0.25762100537961602</c:v>
                </c:pt>
                <c:pt idx="474">
                  <c:v>0.25334173705212598</c:v>
                </c:pt>
                <c:pt idx="475">
                  <c:v>0.247177297671096</c:v>
                </c:pt>
                <c:pt idx="476">
                  <c:v>0.239815406399606</c:v>
                </c:pt>
                <c:pt idx="477">
                  <c:v>0.23250568379567599</c:v>
                </c:pt>
                <c:pt idx="478">
                  <c:v>0.226665637839807</c:v>
                </c:pt>
                <c:pt idx="479">
                  <c:v>0.22341376410037</c:v>
                </c:pt>
                <c:pt idx="480">
                  <c:v>0.22318628109046701</c:v>
                </c:pt>
                <c:pt idx="481">
                  <c:v>0.225604089541735</c:v>
                </c:pt>
                <c:pt idx="482">
                  <c:v>0.229648366402185</c:v>
                </c:pt>
                <c:pt idx="483">
                  <c:v>0.23405477428251401</c:v>
                </c:pt>
                <c:pt idx="484">
                  <c:v>0.23775072004811901</c:v>
                </c:pt>
                <c:pt idx="485">
                  <c:v>0.24015216223097799</c:v>
                </c:pt>
                <c:pt idx="486">
                  <c:v>0.24120230074927801</c:v>
                </c:pt>
                <c:pt idx="487">
                  <c:v>0.24117425061547601</c:v>
                </c:pt>
                <c:pt idx="488">
                  <c:v>0.24041132491025299</c:v>
                </c:pt>
                <c:pt idx="489">
                  <c:v>0.23920415487414401</c:v>
                </c:pt>
                <c:pt idx="490">
                  <c:v>0.23784306407162401</c:v>
                </c:pt>
                <c:pt idx="491">
                  <c:v>0.23669724286216201</c:v>
                </c:pt>
                <c:pt idx="492">
                  <c:v>0.236178551784653</c:v>
                </c:pt>
                <c:pt idx="493">
                  <c:v>0.236615057600745</c:v>
                </c:pt>
                <c:pt idx="494">
                  <c:v>0.238155718699539</c:v>
                </c:pt>
                <c:pt idx="495">
                  <c:v>0.24076064906174</c:v>
                </c:pt>
                <c:pt idx="496">
                  <c:v>0.24422812392186699</c:v>
                </c:pt>
                <c:pt idx="497">
                  <c:v>0.248211547150468</c:v>
                </c:pt>
                <c:pt idx="498">
                  <c:v>0.25225801716690999</c:v>
                </c:pt>
                <c:pt idx="499">
                  <c:v>0.25590979607856701</c:v>
                </c:pt>
                <c:pt idx="500">
                  <c:v>0.25884486688525399</c:v>
                </c:pt>
                <c:pt idx="501">
                  <c:v>0.26100747892540999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269-49CC-92D5-594B16C60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7877631"/>
        <c:axId val="1060390192"/>
      </c:scatterChart>
      <c:valAx>
        <c:axId val="7078776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Energy (eV)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0390192"/>
        <c:crosses val="autoZero"/>
        <c:crossBetween val="midCat"/>
      </c:valAx>
      <c:valAx>
        <c:axId val="106039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>
                    <a:solidFill>
                      <a:schemeClr val="tx1"/>
                    </a:solidFill>
                  </a:rPr>
                  <a:t>R (</a:t>
                </a:r>
                <a:r>
                  <a:rPr lang="el-GR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IN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US" sz="11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787763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1938342082239725"/>
          <c:y val="7.4652230971128636E-2"/>
          <c:w val="0.33339435695538056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64640128766647"/>
          <c:y val="5.0925925925925923E-2"/>
          <c:w val="0.77241951073527215"/>
          <c:h val="0.82934863425983429"/>
        </c:manualLayout>
      </c:layout>
      <c:scatterChart>
        <c:scatterStyle val="lineMarker"/>
        <c:varyColors val="0"/>
        <c:ser>
          <c:idx val="4"/>
          <c:order val="4"/>
          <c:tx>
            <c:v>R KSb- 137.3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'[Cathode 137.1,137.2,137.3.xlsx]137.3'!$L$32:$L$38</c:f>
              <c:numCache>
                <c:formatCode>0.00</c:formatCode>
                <c:ptCount val="7"/>
                <c:pt idx="0">
                  <c:v>4.1750841750841747</c:v>
                </c:pt>
                <c:pt idx="1">
                  <c:v>3.3972602739726026</c:v>
                </c:pt>
                <c:pt idx="2">
                  <c:v>2.540983606557377</c:v>
                </c:pt>
                <c:pt idx="3">
                  <c:v>2.407766990291262</c:v>
                </c:pt>
                <c:pt idx="4">
                  <c:v>2.2962962962962963</c:v>
                </c:pt>
                <c:pt idx="5">
                  <c:v>1.9620253164556962</c:v>
                </c:pt>
                <c:pt idx="6">
                  <c:v>1.7971014492753623</c:v>
                </c:pt>
              </c:numCache>
              <c:extLst xmlns:c15="http://schemas.microsoft.com/office/drawing/2012/chart"/>
            </c:numRef>
          </c:xVal>
          <c:yVal>
            <c:numRef>
              <c:f>'[Cathode 137.1,137.2,137.3.xlsx]137.3'!$Y$32:$Y$38</c:f>
              <c:numCache>
                <c:formatCode>0.00</c:formatCode>
                <c:ptCount val="7"/>
                <c:pt idx="0">
                  <c:v>27.100992900729725</c:v>
                </c:pt>
                <c:pt idx="1">
                  <c:v>29.897659054875454</c:v>
                </c:pt>
                <c:pt idx="2">
                  <c:v>35.327111201002552</c:v>
                </c:pt>
                <c:pt idx="3">
                  <c:v>27.972588413784106</c:v>
                </c:pt>
                <c:pt idx="4">
                  <c:v>26.28314882859107</c:v>
                </c:pt>
                <c:pt idx="5">
                  <c:v>30.30489885742907</c:v>
                </c:pt>
                <c:pt idx="6">
                  <c:v>34.755280959002768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A7BF-4E3E-BE9E-2EFDE3108A9F}"/>
            </c:ext>
          </c:extLst>
        </c:ser>
        <c:ser>
          <c:idx val="5"/>
          <c:order val="5"/>
          <c:tx>
            <c:v>R KSb-2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'[Chart 7 in Microsoft PowerPoint]KSb-2'!$A$59:$A$100</c:f>
              <c:numCache>
                <c:formatCode>General</c:formatCode>
                <c:ptCount val="42"/>
                <c:pt idx="0">
                  <c:v>4.1750841750841747</c:v>
                </c:pt>
                <c:pt idx="1">
                  <c:v>3.7125748502994012</c:v>
                </c:pt>
                <c:pt idx="2">
                  <c:v>3.5428571428571427</c:v>
                </c:pt>
                <c:pt idx="3">
                  <c:v>3.3972602739726026</c:v>
                </c:pt>
                <c:pt idx="4">
                  <c:v>3.263157894736842</c:v>
                </c:pt>
                <c:pt idx="5">
                  <c:v>3.1794871794871793</c:v>
                </c:pt>
                <c:pt idx="6">
                  <c:v>3.0617283950617282</c:v>
                </c:pt>
                <c:pt idx="7">
                  <c:v>2.8440366972477062</c:v>
                </c:pt>
                <c:pt idx="8">
                  <c:v>2.7555555555555555</c:v>
                </c:pt>
                <c:pt idx="9">
                  <c:v>2.6382978723404253</c:v>
                </c:pt>
                <c:pt idx="10">
                  <c:v>2.540983606557377</c:v>
                </c:pt>
                <c:pt idx="11">
                  <c:v>2.407766990291262</c:v>
                </c:pt>
                <c:pt idx="12">
                  <c:v>2.2962962962962963</c:v>
                </c:pt>
                <c:pt idx="13">
                  <c:v>2.2836095764272559</c:v>
                </c:pt>
                <c:pt idx="14">
                  <c:v>2.1052631578947367</c:v>
                </c:pt>
                <c:pt idx="15">
                  <c:v>2.0875420875420874</c:v>
                </c:pt>
                <c:pt idx="16">
                  <c:v>1.9620253164556962</c:v>
                </c:pt>
                <c:pt idx="17">
                  <c:v>1.9589257503949447</c:v>
                </c:pt>
                <c:pt idx="18">
                  <c:v>1.7971014492753623</c:v>
                </c:pt>
                <c:pt idx="19">
                  <c:v>1.7222222222222223</c:v>
                </c:pt>
                <c:pt idx="20">
                  <c:v>1.6756756756756757</c:v>
                </c:pt>
                <c:pt idx="21">
                  <c:v>1.631578947368421</c:v>
                </c:pt>
                <c:pt idx="22">
                  <c:v>1.5696202531645569</c:v>
                </c:pt>
                <c:pt idx="23">
                  <c:v>1.5308641975308641</c:v>
                </c:pt>
                <c:pt idx="24">
                  <c:v>1.4939759036144578</c:v>
                </c:pt>
                <c:pt idx="25">
                  <c:v>1.441860465116279</c:v>
                </c:pt>
                <c:pt idx="26">
                  <c:v>1.3932584269662922</c:v>
                </c:pt>
                <c:pt idx="27">
                  <c:v>1.3626373626373627</c:v>
                </c:pt>
                <c:pt idx="28">
                  <c:v>1.3333333333333333</c:v>
                </c:pt>
                <c:pt idx="29">
                  <c:v>1.2916666666666667</c:v>
                </c:pt>
                <c:pt idx="30">
                  <c:v>1.2653061224489797</c:v>
                </c:pt>
                <c:pt idx="31">
                  <c:v>1.2525252525252526</c:v>
                </c:pt>
                <c:pt idx="32">
                  <c:v>1.2277227722772277</c:v>
                </c:pt>
                <c:pt idx="33">
                  <c:v>1.203883495145631</c:v>
                </c:pt>
                <c:pt idx="34">
                  <c:v>1.1923076923076923</c:v>
                </c:pt>
                <c:pt idx="35">
                  <c:v>1.180952380952381</c:v>
                </c:pt>
                <c:pt idx="36">
                  <c:v>1.1588785046728971</c:v>
                </c:pt>
                <c:pt idx="37">
                  <c:v>1.1376146788990826</c:v>
                </c:pt>
                <c:pt idx="38">
                  <c:v>1.1272727272727272</c:v>
                </c:pt>
                <c:pt idx="39">
                  <c:v>1.117117117117117</c:v>
                </c:pt>
                <c:pt idx="40">
                  <c:v>1.0782608695652174</c:v>
                </c:pt>
                <c:pt idx="41">
                  <c:v>1.0333333333333334</c:v>
                </c:pt>
              </c:numCache>
              <c:extLst xmlns:c15="http://schemas.microsoft.com/office/drawing/2012/chart"/>
            </c:numRef>
          </c:xVal>
          <c:yVal>
            <c:numRef>
              <c:f>'[Chart 7 in Microsoft PowerPoint]KSb-2'!$C$59:$C$100</c:f>
              <c:numCache>
                <c:formatCode>General</c:formatCode>
                <c:ptCount val="42"/>
                <c:pt idx="0">
                  <c:v>12.620360975390764</c:v>
                </c:pt>
                <c:pt idx="1">
                  <c:v>14.807960499440751</c:v>
                </c:pt>
                <c:pt idx="2">
                  <c:v>13.447349588376099</c:v>
                </c:pt>
                <c:pt idx="3">
                  <c:v>13.183502920326704</c:v>
                </c:pt>
                <c:pt idx="4">
                  <c:v>12.618318485014779</c:v>
                </c:pt>
                <c:pt idx="5">
                  <c:v>12.339047708497478</c:v>
                </c:pt>
                <c:pt idx="6">
                  <c:v>12.934716863606015</c:v>
                </c:pt>
                <c:pt idx="7">
                  <c:v>16.657028105968294</c:v>
                </c:pt>
                <c:pt idx="8">
                  <c:v>17.945528516678454</c:v>
                </c:pt>
                <c:pt idx="9">
                  <c:v>16.188221827954845</c:v>
                </c:pt>
                <c:pt idx="10">
                  <c:v>15.123760501417049</c:v>
                </c:pt>
                <c:pt idx="11">
                  <c:v>13.876088470426268</c:v>
                </c:pt>
                <c:pt idx="12">
                  <c:v>12.783846260535238</c:v>
                </c:pt>
                <c:pt idx="13">
                  <c:v>13.769827111242012</c:v>
                </c:pt>
                <c:pt idx="14">
                  <c:v>15.344742106120831</c:v>
                </c:pt>
                <c:pt idx="15">
                  <c:v>16.944860954775002</c:v>
                </c:pt>
                <c:pt idx="16">
                  <c:v>17.038608277752104</c:v>
                </c:pt>
                <c:pt idx="17">
                  <c:v>19.213844656773972</c:v>
                </c:pt>
                <c:pt idx="18">
                  <c:v>22.623983091430343</c:v>
                </c:pt>
                <c:pt idx="19">
                  <c:v>24.874557001771436</c:v>
                </c:pt>
                <c:pt idx="20">
                  <c:v>26.085582069742816</c:v>
                </c:pt>
                <c:pt idx="21">
                  <c:v>27.062546619465078</c:v>
                </c:pt>
                <c:pt idx="22">
                  <c:v>27.750354447709086</c:v>
                </c:pt>
                <c:pt idx="23">
                  <c:v>28.897098648844693</c:v>
                </c:pt>
                <c:pt idx="24">
                  <c:v>31.29494882269989</c:v>
                </c:pt>
                <c:pt idx="25">
                  <c:v>31.554308532963574</c:v>
                </c:pt>
                <c:pt idx="26">
                  <c:v>34.861213440773888</c:v>
                </c:pt>
                <c:pt idx="27">
                  <c:v>36.946824716972401</c:v>
                </c:pt>
                <c:pt idx="28">
                  <c:v>38.028516030894153</c:v>
                </c:pt>
                <c:pt idx="29">
                  <c:v>42.752882277853374</c:v>
                </c:pt>
                <c:pt idx="30">
                  <c:v>46.38546980931266</c:v>
                </c:pt>
                <c:pt idx="31">
                  <c:v>47.425073991620657</c:v>
                </c:pt>
                <c:pt idx="32">
                  <c:v>45.938013314500587</c:v>
                </c:pt>
                <c:pt idx="33">
                  <c:v>42.289396178030096</c:v>
                </c:pt>
                <c:pt idx="34">
                  <c:v>40.909579052372557</c:v>
                </c:pt>
                <c:pt idx="35">
                  <c:v>39.69054320504523</c:v>
                </c:pt>
                <c:pt idx="36">
                  <c:v>35.754054931748584</c:v>
                </c:pt>
                <c:pt idx="37">
                  <c:v>32.62442889305165</c:v>
                </c:pt>
                <c:pt idx="38">
                  <c:v>30.098296103427302</c:v>
                </c:pt>
                <c:pt idx="39">
                  <c:v>27.81953200367936</c:v>
                </c:pt>
                <c:pt idx="40">
                  <c:v>18.512460870198257</c:v>
                </c:pt>
                <c:pt idx="41">
                  <c:v>15.328175101859102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A7BF-4E3E-BE9E-2EFDE3108A9F}"/>
            </c:ext>
          </c:extLst>
        </c:ser>
        <c:ser>
          <c:idx val="6"/>
          <c:order val="6"/>
          <c:tx>
            <c:v>R KSb 137.2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'[Chart 7 in Microsoft PowerPoint]KSb1'!$G$90:$G$95</c:f>
              <c:numCache>
                <c:formatCode>General</c:formatCode>
                <c:ptCount val="6"/>
                <c:pt idx="0">
                  <c:v>3.3972602739726026</c:v>
                </c:pt>
                <c:pt idx="1">
                  <c:v>2.540983606557377</c:v>
                </c:pt>
                <c:pt idx="2">
                  <c:v>2.407766990291262</c:v>
                </c:pt>
                <c:pt idx="3">
                  <c:v>2.2962962962962963</c:v>
                </c:pt>
                <c:pt idx="4">
                  <c:v>1.9620253164556962</c:v>
                </c:pt>
                <c:pt idx="5">
                  <c:v>1.7971014492753623</c:v>
                </c:pt>
              </c:numCache>
            </c:numRef>
          </c:xVal>
          <c:yVal>
            <c:numRef>
              <c:f>'[Chart 7 in Microsoft PowerPoint]KSb1'!$H$90:$H$95</c:f>
              <c:numCache>
                <c:formatCode>General</c:formatCode>
                <c:ptCount val="6"/>
                <c:pt idx="0">
                  <c:v>26.071104091936682</c:v>
                </c:pt>
                <c:pt idx="1">
                  <c:v>23.978763404616661</c:v>
                </c:pt>
                <c:pt idx="2">
                  <c:v>21.799918693888348</c:v>
                </c:pt>
                <c:pt idx="3">
                  <c:v>18.636114695041854</c:v>
                </c:pt>
                <c:pt idx="4">
                  <c:v>10.986543817630185</c:v>
                </c:pt>
                <c:pt idx="5">
                  <c:v>9.9596638814719451</c:v>
                </c:pt>
              </c:numCache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A7BF-4E3E-BE9E-2EFDE3108A9F}"/>
            </c:ext>
          </c:extLst>
        </c:ser>
        <c:ser>
          <c:idx val="9"/>
          <c:order val="9"/>
          <c:tx>
            <c:v>R KSb-5</c:v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'[Chart 7 in Microsoft PowerPoint]KSb1'!$AF$67:$AF$78</c:f>
              <c:numCache>
                <c:formatCode>General</c:formatCode>
                <c:ptCount val="12"/>
                <c:pt idx="0">
                  <c:v>4.8818897637795278</c:v>
                </c:pt>
                <c:pt idx="1">
                  <c:v>4.6792452830188678</c:v>
                </c:pt>
                <c:pt idx="2">
                  <c:v>4.1750841750841747</c:v>
                </c:pt>
                <c:pt idx="3">
                  <c:v>3.7125748502994012</c:v>
                </c:pt>
                <c:pt idx="4">
                  <c:v>3.3972602739726026</c:v>
                </c:pt>
                <c:pt idx="5">
                  <c:v>3.0617283950617282</c:v>
                </c:pt>
                <c:pt idx="6">
                  <c:v>2.7133479212253828</c:v>
                </c:pt>
                <c:pt idx="7">
                  <c:v>2.540983606557377</c:v>
                </c:pt>
                <c:pt idx="8">
                  <c:v>2.5</c:v>
                </c:pt>
                <c:pt idx="9">
                  <c:v>2.4124513618677041</c:v>
                </c:pt>
                <c:pt idx="10">
                  <c:v>2.2836095764272559</c:v>
                </c:pt>
                <c:pt idx="11">
                  <c:v>2.0875420875420874</c:v>
                </c:pt>
              </c:numCache>
            </c:numRef>
          </c:xVal>
          <c:yVal>
            <c:numRef>
              <c:f>'[Chart 7 in Microsoft PowerPoint]KSb1'!$AH$67:$AH$78</c:f>
              <c:numCache>
                <c:formatCode>General</c:formatCode>
                <c:ptCount val="12"/>
                <c:pt idx="0">
                  <c:v>30.89185039951823</c:v>
                </c:pt>
                <c:pt idx="1">
                  <c:v>41.4401438562141</c:v>
                </c:pt>
                <c:pt idx="2">
                  <c:v>41.050440160227602</c:v>
                </c:pt>
                <c:pt idx="3">
                  <c:v>38.954937969389732</c:v>
                </c:pt>
                <c:pt idx="4">
                  <c:v>30.551038243503079</c:v>
                </c:pt>
                <c:pt idx="5">
                  <c:v>32.975738878790743</c:v>
                </c:pt>
                <c:pt idx="6">
                  <c:v>32.392237043058905</c:v>
                </c:pt>
                <c:pt idx="7">
                  <c:v>28.10754960350085</c:v>
                </c:pt>
                <c:pt idx="8">
                  <c:v>25.571759802315448</c:v>
                </c:pt>
                <c:pt idx="9">
                  <c:v>22.562006033080412</c:v>
                </c:pt>
                <c:pt idx="10">
                  <c:v>18.581408436334971</c:v>
                </c:pt>
                <c:pt idx="11">
                  <c:v>12.529072818541653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7BF-4E3E-BE9E-2EFDE3108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0675312"/>
        <c:axId val="168119883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R KSb-1</c:v>
                </c:tx>
                <c:spPr>
                  <a:ln w="254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'[Chart 7 in Microsoft PowerPoint]KSb1'!$A$66:$A$107</c15:sqref>
                        </c15:formulaRef>
                      </c:ext>
                    </c:extLst>
                    <c:numCache>
                      <c:formatCode>General</c:formatCode>
                      <c:ptCount val="42"/>
                      <c:pt idx="0">
                        <c:v>4.1750841750841747</c:v>
                      </c:pt>
                      <c:pt idx="1">
                        <c:v>3.7125748502994012</c:v>
                      </c:pt>
                      <c:pt idx="2">
                        <c:v>3.5428571428571427</c:v>
                      </c:pt>
                      <c:pt idx="3">
                        <c:v>3.3972602739726026</c:v>
                      </c:pt>
                      <c:pt idx="4">
                        <c:v>3.263157894736842</c:v>
                      </c:pt>
                      <c:pt idx="5">
                        <c:v>3.1794871794871793</c:v>
                      </c:pt>
                      <c:pt idx="6">
                        <c:v>3.0617283950617282</c:v>
                      </c:pt>
                      <c:pt idx="7">
                        <c:v>2.8440366972477062</c:v>
                      </c:pt>
                      <c:pt idx="8">
                        <c:v>2.7555555555555555</c:v>
                      </c:pt>
                      <c:pt idx="9">
                        <c:v>2.6382978723404253</c:v>
                      </c:pt>
                      <c:pt idx="10">
                        <c:v>2.540983606557377</c:v>
                      </c:pt>
                      <c:pt idx="11">
                        <c:v>2.407766990291262</c:v>
                      </c:pt>
                      <c:pt idx="12">
                        <c:v>2.2962962962962963</c:v>
                      </c:pt>
                      <c:pt idx="13">
                        <c:v>2.2836095764272559</c:v>
                      </c:pt>
                      <c:pt idx="14">
                        <c:v>2.1052631578947367</c:v>
                      </c:pt>
                      <c:pt idx="15">
                        <c:v>2.0875420875420874</c:v>
                      </c:pt>
                      <c:pt idx="16">
                        <c:v>1.9620253164556962</c:v>
                      </c:pt>
                      <c:pt idx="17">
                        <c:v>1.9589257503949447</c:v>
                      </c:pt>
                      <c:pt idx="18">
                        <c:v>1.7971014492753623</c:v>
                      </c:pt>
                      <c:pt idx="19">
                        <c:v>1.7222222222222223</c:v>
                      </c:pt>
                      <c:pt idx="20">
                        <c:v>1.6756756756756757</c:v>
                      </c:pt>
                      <c:pt idx="21">
                        <c:v>1.631578947368421</c:v>
                      </c:pt>
                      <c:pt idx="22">
                        <c:v>1.5696202531645569</c:v>
                      </c:pt>
                      <c:pt idx="23">
                        <c:v>1.5308641975308641</c:v>
                      </c:pt>
                      <c:pt idx="24">
                        <c:v>1.4939759036144578</c:v>
                      </c:pt>
                      <c:pt idx="25">
                        <c:v>1.441860465116279</c:v>
                      </c:pt>
                      <c:pt idx="26">
                        <c:v>1.3932584269662922</c:v>
                      </c:pt>
                      <c:pt idx="27">
                        <c:v>1.3626373626373627</c:v>
                      </c:pt>
                      <c:pt idx="28">
                        <c:v>1.3333333333333333</c:v>
                      </c:pt>
                      <c:pt idx="29">
                        <c:v>1.2916666666666667</c:v>
                      </c:pt>
                      <c:pt idx="30">
                        <c:v>1.2653061224489797</c:v>
                      </c:pt>
                      <c:pt idx="31">
                        <c:v>1.2525252525252526</c:v>
                      </c:pt>
                      <c:pt idx="32">
                        <c:v>1.2277227722772277</c:v>
                      </c:pt>
                      <c:pt idx="33">
                        <c:v>1.203883495145631</c:v>
                      </c:pt>
                      <c:pt idx="34">
                        <c:v>1.1923076923076923</c:v>
                      </c:pt>
                      <c:pt idx="35">
                        <c:v>1.1588785046728971</c:v>
                      </c:pt>
                      <c:pt idx="36">
                        <c:v>1.180952380952381</c:v>
                      </c:pt>
                      <c:pt idx="37">
                        <c:v>1.1376146788990826</c:v>
                      </c:pt>
                      <c:pt idx="38">
                        <c:v>1.1272727272727272</c:v>
                      </c:pt>
                      <c:pt idx="39">
                        <c:v>1.117117117117117</c:v>
                      </c:pt>
                      <c:pt idx="40">
                        <c:v>1.0782608695652174</c:v>
                      </c:pt>
                      <c:pt idx="41">
                        <c:v>1.0333333333333334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'[Chart 7 in Microsoft PowerPoint]KSb1'!$B$66:$B$107</c15:sqref>
                        </c15:formulaRef>
                      </c:ext>
                    </c:extLst>
                    <c:numCache>
                      <c:formatCode>General</c:formatCode>
                      <c:ptCount val="42"/>
                      <c:pt idx="0">
                        <c:v>4.8987589810581333</c:v>
                      </c:pt>
                      <c:pt idx="1">
                        <c:v>6.1241098677517787</c:v>
                      </c:pt>
                      <c:pt idx="2">
                        <c:v>5.9803179409538227</c:v>
                      </c:pt>
                      <c:pt idx="3">
                        <c:v>6.4211862869580987</c:v>
                      </c:pt>
                      <c:pt idx="4">
                        <c:v>6.6417910447761201</c:v>
                      </c:pt>
                      <c:pt idx="5">
                        <c:v>6.6392177045805454</c:v>
                      </c:pt>
                      <c:pt idx="6">
                        <c:v>6.9467213114754092</c:v>
                      </c:pt>
                      <c:pt idx="7">
                        <c:v>8.0388013830195941</c:v>
                      </c:pt>
                      <c:pt idx="8">
                        <c:v>8.5533126293995849</c:v>
                      </c:pt>
                      <c:pt idx="9">
                        <c:v>7.9841449603624008</c:v>
                      </c:pt>
                      <c:pt idx="10">
                        <c:v>7.6265675801207617</c:v>
                      </c:pt>
                      <c:pt idx="11">
                        <c:v>7.3531253914568451</c:v>
                      </c:pt>
                      <c:pt idx="12">
                        <c:v>7.5962910128388019</c:v>
                      </c:pt>
                      <c:pt idx="13">
                        <c:v>7.8992154300555635</c:v>
                      </c:pt>
                      <c:pt idx="14">
                        <c:v>8.6215294690696531</c:v>
                      </c:pt>
                      <c:pt idx="15">
                        <c:v>9.7544765408084828</c:v>
                      </c:pt>
                      <c:pt idx="16">
                        <c:v>10.521140609636186</c:v>
                      </c:pt>
                      <c:pt idx="17">
                        <c:v>11.842288916274605</c:v>
                      </c:pt>
                      <c:pt idx="18">
                        <c:v>13.841554559043349</c:v>
                      </c:pt>
                      <c:pt idx="19">
                        <c:v>14.994232987312571</c:v>
                      </c:pt>
                      <c:pt idx="20">
                        <c:v>15.929509329647543</c:v>
                      </c:pt>
                      <c:pt idx="21">
                        <c:v>16.512345679012348</c:v>
                      </c:pt>
                      <c:pt idx="22">
                        <c:v>17.087753134040504</c:v>
                      </c:pt>
                      <c:pt idx="23">
                        <c:v>17.642201834862384</c:v>
                      </c:pt>
                      <c:pt idx="24">
                        <c:v>19.227272727272727</c:v>
                      </c:pt>
                      <c:pt idx="25">
                        <c:v>18.592788038698327</c:v>
                      </c:pt>
                      <c:pt idx="26">
                        <c:v>20.081411126187245</c:v>
                      </c:pt>
                      <c:pt idx="27">
                        <c:v>22.490688568427085</c:v>
                      </c:pt>
                      <c:pt idx="28">
                        <c:v>21.32429614181439</c:v>
                      </c:pt>
                      <c:pt idx="29">
                        <c:v>24.324324324324319</c:v>
                      </c:pt>
                      <c:pt idx="30">
                        <c:v>26.557925554161443</c:v>
                      </c:pt>
                      <c:pt idx="31">
                        <c:v>24.972456849063533</c:v>
                      </c:pt>
                      <c:pt idx="32">
                        <c:v>26.148648648648649</c:v>
                      </c:pt>
                      <c:pt idx="33">
                        <c:v>23.06034482758621</c:v>
                      </c:pt>
                      <c:pt idx="34">
                        <c:v>23.554788610871441</c:v>
                      </c:pt>
                      <c:pt idx="35">
                        <c:v>20.354563361785949</c:v>
                      </c:pt>
                      <c:pt idx="36">
                        <c:v>22.352941176470591</c:v>
                      </c:pt>
                      <c:pt idx="37">
                        <c:v>18.847332924586148</c:v>
                      </c:pt>
                      <c:pt idx="38">
                        <c:v>17.031872509960159</c:v>
                      </c:pt>
                      <c:pt idx="39">
                        <c:v>15.766262403528113</c:v>
                      </c:pt>
                      <c:pt idx="40">
                        <c:v>10.587326120556414</c:v>
                      </c:pt>
                      <c:pt idx="41">
                        <c:v>8.7155963302752273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A7BF-4E3E-BE9E-2EFDE3108A9F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Real R KSb-1</c:v>
                </c:tx>
                <c:spPr>
                  <a:ln w="2540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7 in Microsoft PowerPoint]KSb1'!$A$66:$A$107</c15:sqref>
                        </c15:formulaRef>
                      </c:ext>
                    </c:extLst>
                    <c:numCache>
                      <c:formatCode>General</c:formatCode>
                      <c:ptCount val="42"/>
                      <c:pt idx="0">
                        <c:v>4.1750841750841747</c:v>
                      </c:pt>
                      <c:pt idx="1">
                        <c:v>3.7125748502994012</c:v>
                      </c:pt>
                      <c:pt idx="2">
                        <c:v>3.5428571428571427</c:v>
                      </c:pt>
                      <c:pt idx="3">
                        <c:v>3.3972602739726026</c:v>
                      </c:pt>
                      <c:pt idx="4">
                        <c:v>3.263157894736842</c:v>
                      </c:pt>
                      <c:pt idx="5">
                        <c:v>3.1794871794871793</c:v>
                      </c:pt>
                      <c:pt idx="6">
                        <c:v>3.0617283950617282</c:v>
                      </c:pt>
                      <c:pt idx="7">
                        <c:v>2.8440366972477062</c:v>
                      </c:pt>
                      <c:pt idx="8">
                        <c:v>2.7555555555555555</c:v>
                      </c:pt>
                      <c:pt idx="9">
                        <c:v>2.6382978723404253</c:v>
                      </c:pt>
                      <c:pt idx="10">
                        <c:v>2.540983606557377</c:v>
                      </c:pt>
                      <c:pt idx="11">
                        <c:v>2.407766990291262</c:v>
                      </c:pt>
                      <c:pt idx="12">
                        <c:v>2.2962962962962963</c:v>
                      </c:pt>
                      <c:pt idx="13">
                        <c:v>2.2836095764272559</c:v>
                      </c:pt>
                      <c:pt idx="14">
                        <c:v>2.1052631578947367</c:v>
                      </c:pt>
                      <c:pt idx="15">
                        <c:v>2.0875420875420874</c:v>
                      </c:pt>
                      <c:pt idx="16">
                        <c:v>1.9620253164556962</c:v>
                      </c:pt>
                      <c:pt idx="17">
                        <c:v>1.9589257503949447</c:v>
                      </c:pt>
                      <c:pt idx="18">
                        <c:v>1.7971014492753623</c:v>
                      </c:pt>
                      <c:pt idx="19">
                        <c:v>1.7222222222222223</c:v>
                      </c:pt>
                      <c:pt idx="20">
                        <c:v>1.6756756756756757</c:v>
                      </c:pt>
                      <c:pt idx="21">
                        <c:v>1.631578947368421</c:v>
                      </c:pt>
                      <c:pt idx="22">
                        <c:v>1.5696202531645569</c:v>
                      </c:pt>
                      <c:pt idx="23">
                        <c:v>1.5308641975308641</c:v>
                      </c:pt>
                      <c:pt idx="24">
                        <c:v>1.4939759036144578</c:v>
                      </c:pt>
                      <c:pt idx="25">
                        <c:v>1.441860465116279</c:v>
                      </c:pt>
                      <c:pt idx="26">
                        <c:v>1.3932584269662922</c:v>
                      </c:pt>
                      <c:pt idx="27">
                        <c:v>1.3626373626373627</c:v>
                      </c:pt>
                      <c:pt idx="28">
                        <c:v>1.3333333333333333</c:v>
                      </c:pt>
                      <c:pt idx="29">
                        <c:v>1.2916666666666667</c:v>
                      </c:pt>
                      <c:pt idx="30">
                        <c:v>1.2653061224489797</c:v>
                      </c:pt>
                      <c:pt idx="31">
                        <c:v>1.2525252525252526</c:v>
                      </c:pt>
                      <c:pt idx="32">
                        <c:v>1.2277227722772277</c:v>
                      </c:pt>
                      <c:pt idx="33">
                        <c:v>1.203883495145631</c:v>
                      </c:pt>
                      <c:pt idx="34">
                        <c:v>1.1923076923076923</c:v>
                      </c:pt>
                      <c:pt idx="35">
                        <c:v>1.1588785046728971</c:v>
                      </c:pt>
                      <c:pt idx="36">
                        <c:v>1.180952380952381</c:v>
                      </c:pt>
                      <c:pt idx="37">
                        <c:v>1.1376146788990826</c:v>
                      </c:pt>
                      <c:pt idx="38">
                        <c:v>1.1272727272727272</c:v>
                      </c:pt>
                      <c:pt idx="39">
                        <c:v>1.117117117117117</c:v>
                      </c:pt>
                      <c:pt idx="40">
                        <c:v>1.0782608695652174</c:v>
                      </c:pt>
                      <c:pt idx="41">
                        <c:v>1.0333333333333334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7 in Microsoft PowerPoint]KSb1'!$C$66:$C$107</c15:sqref>
                        </c15:formulaRef>
                      </c:ext>
                    </c:extLst>
                    <c:numCache>
                      <c:formatCode>General</c:formatCode>
                      <c:ptCount val="42"/>
                      <c:pt idx="0">
                        <c:v>9.294217496258856</c:v>
                      </c:pt>
                      <c:pt idx="1">
                        <c:v>11.619026227245746</c:v>
                      </c:pt>
                      <c:pt idx="2">
                        <c:v>11.346215613979432</c:v>
                      </c:pt>
                      <c:pt idx="3">
                        <c:v>12.182657314994609</c:v>
                      </c:pt>
                      <c:pt idx="4">
                        <c:v>12.601201809181447</c:v>
                      </c:pt>
                      <c:pt idx="5">
                        <c:v>12.596319514795864</c:v>
                      </c:pt>
                      <c:pt idx="6">
                        <c:v>13.179733684469431</c:v>
                      </c:pt>
                      <c:pt idx="7">
                        <c:v>15.251693082249227</c:v>
                      </c:pt>
                      <c:pt idx="8">
                        <c:v>16.227854482844194</c:v>
                      </c:pt>
                      <c:pt idx="9">
                        <c:v>15.147995659757607</c:v>
                      </c:pt>
                      <c:pt idx="10">
                        <c:v>14.469578542981964</c:v>
                      </c:pt>
                      <c:pt idx="11">
                        <c:v>13.950787725976605</c:v>
                      </c:pt>
                      <c:pt idx="12">
                        <c:v>14.412136035104618</c:v>
                      </c:pt>
                      <c:pt idx="13">
                        <c:v>14.986862293209258</c:v>
                      </c:pt>
                      <c:pt idx="14">
                        <c:v>16.357279536669573</c:v>
                      </c:pt>
                      <c:pt idx="15">
                        <c:v>18.506774242819791</c:v>
                      </c:pt>
                      <c:pt idx="16">
                        <c:v>20.071770950284225</c:v>
                      </c:pt>
                      <c:pt idx="17">
                        <c:v>22.592199788381389</c:v>
                      </c:pt>
                      <c:pt idx="18">
                        <c:v>26.333516402460589</c:v>
                      </c:pt>
                      <c:pt idx="19">
                        <c:v>28.52648368573141</c:v>
                      </c:pt>
                      <c:pt idx="20">
                        <c:v>30.305844146772969</c:v>
                      </c:pt>
                      <c:pt idx="21">
                        <c:v>31.414688568870101</c:v>
                      </c:pt>
                      <c:pt idx="22">
                        <c:v>32.509399541575277</c:v>
                      </c:pt>
                      <c:pt idx="23">
                        <c:v>33.564236546706077</c:v>
                      </c:pt>
                      <c:pt idx="24">
                        <c:v>36.579829207653226</c:v>
                      </c:pt>
                      <c:pt idx="25">
                        <c:v>35.37272397374236</c:v>
                      </c:pt>
                      <c:pt idx="26">
                        <c:v>38.204824972532215</c:v>
                      </c:pt>
                      <c:pt idx="27">
                        <c:v>42.788468144451052</c:v>
                      </c:pt>
                      <c:pt idx="28">
                        <c:v>40.569410020098715</c:v>
                      </c:pt>
                      <c:pt idx="29">
                        <c:v>46.276954719285271</c:v>
                      </c:pt>
                      <c:pt idx="30">
                        <c:v>50.526374419332114</c:v>
                      </c:pt>
                      <c:pt idx="31">
                        <c:v>47.510024920929432</c:v>
                      </c:pt>
                      <c:pt idx="32">
                        <c:v>49.747726323231674</c:v>
                      </c:pt>
                      <c:pt idx="33">
                        <c:v>43.872237484111693</c:v>
                      </c:pt>
                      <c:pt idx="34">
                        <c:v>44.812915312002744</c:v>
                      </c:pt>
                      <c:pt idx="35">
                        <c:v>38.724496288772315</c:v>
                      </c:pt>
                      <c:pt idx="36">
                        <c:v>42.526404140728829</c:v>
                      </c:pt>
                      <c:pt idx="37">
                        <c:v>35.856994862470671</c:v>
                      </c:pt>
                      <c:pt idx="38">
                        <c:v>32.403086820376046</c:v>
                      </c:pt>
                      <c:pt idx="39">
                        <c:v>29.995267355106993</c:v>
                      </c:pt>
                      <c:pt idx="40">
                        <c:v>20.14235647192659</c:v>
                      </c:pt>
                      <c:pt idx="41">
                        <c:v>16.581396109917197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7BF-4E3E-BE9E-2EFDE3108A9F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R KCsSb-8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7 in Microsoft PowerPoint]Band gap analysis'!$A$99:$A$128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4.1750841750841747</c:v>
                      </c:pt>
                      <c:pt idx="1">
                        <c:v>3.7125748502994012</c:v>
                      </c:pt>
                      <c:pt idx="2">
                        <c:v>3.3972602739726026</c:v>
                      </c:pt>
                      <c:pt idx="3">
                        <c:v>3.263157894736842</c:v>
                      </c:pt>
                      <c:pt idx="4">
                        <c:v>3.0617283950617282</c:v>
                      </c:pt>
                      <c:pt idx="5">
                        <c:v>2.8440366972477062</c:v>
                      </c:pt>
                      <c:pt idx="6">
                        <c:v>2.540983606557377</c:v>
                      </c:pt>
                      <c:pt idx="7">
                        <c:v>2.407766990291262</c:v>
                      </c:pt>
                      <c:pt idx="8">
                        <c:v>2.2962962962962963</c:v>
                      </c:pt>
                      <c:pt idx="9">
                        <c:v>2.2836095764272559</c:v>
                      </c:pt>
                      <c:pt idx="10">
                        <c:v>2.1052631578947367</c:v>
                      </c:pt>
                      <c:pt idx="11">
                        <c:v>2.0875420875420874</c:v>
                      </c:pt>
                      <c:pt idx="12">
                        <c:v>1.9620253164556962</c:v>
                      </c:pt>
                      <c:pt idx="13">
                        <c:v>1.7971014492753623</c:v>
                      </c:pt>
                      <c:pt idx="14">
                        <c:v>1.7222222222222223</c:v>
                      </c:pt>
                      <c:pt idx="15">
                        <c:v>1.6756756756756757</c:v>
                      </c:pt>
                      <c:pt idx="16">
                        <c:v>1.631578947368421</c:v>
                      </c:pt>
                      <c:pt idx="17">
                        <c:v>1.5696202531645569</c:v>
                      </c:pt>
                      <c:pt idx="18">
                        <c:v>1.4939759036144578</c:v>
                      </c:pt>
                      <c:pt idx="19">
                        <c:v>1.441860465116279</c:v>
                      </c:pt>
                      <c:pt idx="20">
                        <c:v>1.3932584269662922</c:v>
                      </c:pt>
                      <c:pt idx="21">
                        <c:v>1.3333333333333333</c:v>
                      </c:pt>
                      <c:pt idx="22">
                        <c:v>1.2525252525252526</c:v>
                      </c:pt>
                      <c:pt idx="23">
                        <c:v>1.203883495145631</c:v>
                      </c:pt>
                      <c:pt idx="24">
                        <c:v>1.1588785046728971</c:v>
                      </c:pt>
                      <c:pt idx="25">
                        <c:v>1.180952380952381</c:v>
                      </c:pt>
                      <c:pt idx="26">
                        <c:v>1.1272727272727272</c:v>
                      </c:pt>
                      <c:pt idx="27">
                        <c:v>1.117117117117117</c:v>
                      </c:pt>
                      <c:pt idx="28">
                        <c:v>1.0782608695652174</c:v>
                      </c:pt>
                      <c:pt idx="29">
                        <c:v>1.0333333333333334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7 in Microsoft PowerPoint]Band gap analysis'!$C$99:$C$128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25.649946074612828</c:v>
                      </c:pt>
                      <c:pt idx="1">
                        <c:v>26.182278011420209</c:v>
                      </c:pt>
                      <c:pt idx="2">
                        <c:v>25.620900213721384</c:v>
                      </c:pt>
                      <c:pt idx="3">
                        <c:v>28.247874200232179</c:v>
                      </c:pt>
                      <c:pt idx="4">
                        <c:v>25.683634571261116</c:v>
                      </c:pt>
                      <c:pt idx="5">
                        <c:v>22.44089597838974</c:v>
                      </c:pt>
                      <c:pt idx="6">
                        <c:v>15.934852517845467</c:v>
                      </c:pt>
                      <c:pt idx="7">
                        <c:v>15.931187466106396</c:v>
                      </c:pt>
                      <c:pt idx="8">
                        <c:v>8.6122795245782928</c:v>
                      </c:pt>
                      <c:pt idx="9">
                        <c:v>8.5120758966619565</c:v>
                      </c:pt>
                      <c:pt idx="10">
                        <c:v>8.815920688803752</c:v>
                      </c:pt>
                      <c:pt idx="11">
                        <c:v>8.3777197926763431</c:v>
                      </c:pt>
                      <c:pt idx="12">
                        <c:v>11.352103612711135</c:v>
                      </c:pt>
                      <c:pt idx="13">
                        <c:v>14.902893380895756</c:v>
                      </c:pt>
                      <c:pt idx="14">
                        <c:v>16.624788495011021</c:v>
                      </c:pt>
                      <c:pt idx="15">
                        <c:v>21.074450205012688</c:v>
                      </c:pt>
                      <c:pt idx="16">
                        <c:v>23.735479740235981</c:v>
                      </c:pt>
                      <c:pt idx="17">
                        <c:v>27.071785494897089</c:v>
                      </c:pt>
                      <c:pt idx="18">
                        <c:v>29.444138161547045</c:v>
                      </c:pt>
                      <c:pt idx="19">
                        <c:v>31.4674613806148</c:v>
                      </c:pt>
                      <c:pt idx="20">
                        <c:v>35.007876772273761</c:v>
                      </c:pt>
                      <c:pt idx="21">
                        <c:v>37.726264304129792</c:v>
                      </c:pt>
                      <c:pt idx="22">
                        <c:v>45.336597880777624</c:v>
                      </c:pt>
                      <c:pt idx="23">
                        <c:v>44.314883714983438</c:v>
                      </c:pt>
                      <c:pt idx="24">
                        <c:v>35.076563019488098</c:v>
                      </c:pt>
                      <c:pt idx="25">
                        <c:v>39.789065253408253</c:v>
                      </c:pt>
                      <c:pt idx="26">
                        <c:v>27.108774182464302</c:v>
                      </c:pt>
                      <c:pt idx="27">
                        <c:v>25.956292269710875</c:v>
                      </c:pt>
                      <c:pt idx="28">
                        <c:v>18.65193164067054</c:v>
                      </c:pt>
                      <c:pt idx="29">
                        <c:v>10.604866078681331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7BF-4E3E-BE9E-2EFDE3108A9F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R 137.3 </c:v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'[Cathode 137.1,137.2,137.3.xlsx]137.3'!$B$137:$B$163</c15:sqref>
                        </c15:formulaRef>
                      </c:ext>
                    </c:extLst>
                    <c:numCache>
                      <c:formatCode>General</c:formatCode>
                      <c:ptCount val="27"/>
                      <c:pt idx="0">
                        <c:v>4.1750841750841747</c:v>
                      </c:pt>
                      <c:pt idx="1">
                        <c:v>3.7125748502994012</c:v>
                      </c:pt>
                      <c:pt idx="2">
                        <c:v>3.5428571428571427</c:v>
                      </c:pt>
                      <c:pt idx="3">
                        <c:v>3.263157894736842</c:v>
                      </c:pt>
                      <c:pt idx="4">
                        <c:v>3.0617283950617282</c:v>
                      </c:pt>
                      <c:pt idx="5">
                        <c:v>2.7555555555555555</c:v>
                      </c:pt>
                      <c:pt idx="6">
                        <c:v>2.540983606557377</c:v>
                      </c:pt>
                      <c:pt idx="7">
                        <c:v>2.407766990291262</c:v>
                      </c:pt>
                      <c:pt idx="8">
                        <c:v>2.2962962962962963</c:v>
                      </c:pt>
                      <c:pt idx="9">
                        <c:v>2.1052631578947367</c:v>
                      </c:pt>
                      <c:pt idx="10">
                        <c:v>2.0064724919093853</c:v>
                      </c:pt>
                      <c:pt idx="11">
                        <c:v>1.9375</c:v>
                      </c:pt>
                      <c:pt idx="12">
                        <c:v>1.8787878787878789</c:v>
                      </c:pt>
                      <c:pt idx="13">
                        <c:v>1.7222222222222223</c:v>
                      </c:pt>
                      <c:pt idx="14">
                        <c:v>1.631578947368421</c:v>
                      </c:pt>
                      <c:pt idx="15">
                        <c:v>1.5696202531645569</c:v>
                      </c:pt>
                      <c:pt idx="16">
                        <c:v>1.4939759036144578</c:v>
                      </c:pt>
                      <c:pt idx="17">
                        <c:v>1.441860465116279</c:v>
                      </c:pt>
                      <c:pt idx="18">
                        <c:v>1.3626373626373627</c:v>
                      </c:pt>
                      <c:pt idx="19">
                        <c:v>1.3191489361702127</c:v>
                      </c:pt>
                      <c:pt idx="20">
                        <c:v>1.2653061224489797</c:v>
                      </c:pt>
                      <c:pt idx="21">
                        <c:v>1.2277227722772277</c:v>
                      </c:pt>
                      <c:pt idx="22">
                        <c:v>1.180952380952381</c:v>
                      </c:pt>
                      <c:pt idx="23">
                        <c:v>1.1376146788990826</c:v>
                      </c:pt>
                      <c:pt idx="24">
                        <c:v>1.1071428571428572</c:v>
                      </c:pt>
                      <c:pt idx="25">
                        <c:v>1.0782608695652174</c:v>
                      </c:pt>
                      <c:pt idx="26">
                        <c:v>1.0333333333333334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'[Cathode 137.1,137.2,137.3.xlsx]137.3'!$Q$137:$Q$163</c15:sqref>
                        </c15:formulaRef>
                      </c:ext>
                    </c:extLst>
                    <c:numCache>
                      <c:formatCode>General</c:formatCode>
                      <c:ptCount val="27"/>
                      <c:pt idx="0">
                        <c:v>13.054222843546997</c:v>
                      </c:pt>
                      <c:pt idx="1">
                        <c:v>25.759049756646672</c:v>
                      </c:pt>
                      <c:pt idx="2">
                        <c:v>27.3282054683647</c:v>
                      </c:pt>
                      <c:pt idx="3">
                        <c:v>28.323298812378344</c:v>
                      </c:pt>
                      <c:pt idx="4">
                        <c:v>28.571143827099572</c:v>
                      </c:pt>
                      <c:pt idx="5">
                        <c:v>25.911904149908992</c:v>
                      </c:pt>
                      <c:pt idx="6">
                        <c:v>19.090316138341294</c:v>
                      </c:pt>
                      <c:pt idx="7">
                        <c:v>19.436285581346905</c:v>
                      </c:pt>
                      <c:pt idx="8">
                        <c:v>12.026633578302992</c:v>
                      </c:pt>
                      <c:pt idx="9">
                        <c:v>15.670568146073077</c:v>
                      </c:pt>
                      <c:pt idx="10">
                        <c:v>20.122273385087343</c:v>
                      </c:pt>
                      <c:pt idx="11">
                        <c:v>22.775916621331223</c:v>
                      </c:pt>
                      <c:pt idx="12">
                        <c:v>24.552953694169311</c:v>
                      </c:pt>
                      <c:pt idx="13">
                        <c:v>29.312983612936886</c:v>
                      </c:pt>
                      <c:pt idx="14">
                        <c:v>33.601647365109059</c:v>
                      </c:pt>
                      <c:pt idx="15">
                        <c:v>35.31507045335578</c:v>
                      </c:pt>
                      <c:pt idx="16">
                        <c:v>37.607694763721952</c:v>
                      </c:pt>
                      <c:pt idx="17">
                        <c:v>37.611400678935496</c:v>
                      </c:pt>
                      <c:pt idx="18">
                        <c:v>41.674436880287296</c:v>
                      </c:pt>
                      <c:pt idx="19">
                        <c:v>42.178052594366193</c:v>
                      </c:pt>
                      <c:pt idx="20">
                        <c:v>46.941064851063501</c:v>
                      </c:pt>
                      <c:pt idx="21">
                        <c:v>46.40585605096166</c:v>
                      </c:pt>
                      <c:pt idx="22">
                        <c:v>42.010586147024163</c:v>
                      </c:pt>
                      <c:pt idx="23">
                        <c:v>33.637546561011945</c:v>
                      </c:pt>
                      <c:pt idx="24">
                        <c:v>25.342833374944213</c:v>
                      </c:pt>
                      <c:pt idx="25">
                        <c:v>20.035745915250022</c:v>
                      </c:pt>
                      <c:pt idx="26">
                        <c:v>18.094680219027101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7BF-4E3E-BE9E-2EFDE3108A9F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v>R KSb 137.1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'[Cathode 137.1,137.2,137.3.xlsx]137.1'!$L$33:$L$38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3.3972602739726026</c:v>
                      </c:pt>
                      <c:pt idx="1">
                        <c:v>2.540983606557377</c:v>
                      </c:pt>
                      <c:pt idx="2">
                        <c:v>2.407766990291262</c:v>
                      </c:pt>
                      <c:pt idx="3">
                        <c:v>2.2962962962962963</c:v>
                      </c:pt>
                      <c:pt idx="4">
                        <c:v>1.9620253164556962</c:v>
                      </c:pt>
                      <c:pt idx="5">
                        <c:v>1.7971014492753623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'[Cathode 137.1,137.2,137.3.xlsx]137.1'!$AA$33:$AA$38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24.192051105707048</c:v>
                      </c:pt>
                      <c:pt idx="1">
                        <c:v>23.651970332131299</c:v>
                      </c:pt>
                      <c:pt idx="2">
                        <c:v>22.16658530865455</c:v>
                      </c:pt>
                      <c:pt idx="3">
                        <c:v>19.721316012514905</c:v>
                      </c:pt>
                      <c:pt idx="4">
                        <c:v>12.692255002566899</c:v>
                      </c:pt>
                      <c:pt idx="5">
                        <c:v>16.366829276807163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7BF-4E3E-BE9E-2EFDE3108A9F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v>R 137.2</c:v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'[Cathode 137.1,137.2,137.3.xlsx]137.2'!$B$109:$B$131</c15:sqref>
                        </c15:formulaRef>
                      </c:ext>
                    </c:extLst>
                    <c:numCache>
                      <c:formatCode>General</c:formatCode>
                      <c:ptCount val="23"/>
                      <c:pt idx="0">
                        <c:v>4.1750841750841747</c:v>
                      </c:pt>
                      <c:pt idx="1">
                        <c:v>3.5428571428571427</c:v>
                      </c:pt>
                      <c:pt idx="2">
                        <c:v>3.263157894736842</c:v>
                      </c:pt>
                      <c:pt idx="3">
                        <c:v>3.0617283950617282</c:v>
                      </c:pt>
                      <c:pt idx="4">
                        <c:v>2.7555555555555555</c:v>
                      </c:pt>
                      <c:pt idx="5">
                        <c:v>2.540983606557377</c:v>
                      </c:pt>
                      <c:pt idx="6">
                        <c:v>2.407766990291262</c:v>
                      </c:pt>
                      <c:pt idx="7">
                        <c:v>2.2962962962962963</c:v>
                      </c:pt>
                      <c:pt idx="8">
                        <c:v>2.1052631578947367</c:v>
                      </c:pt>
                      <c:pt idx="9">
                        <c:v>2.0064724919093853</c:v>
                      </c:pt>
                      <c:pt idx="10">
                        <c:v>1.8787878787878789</c:v>
                      </c:pt>
                      <c:pt idx="11">
                        <c:v>1.7222222222222223</c:v>
                      </c:pt>
                      <c:pt idx="12">
                        <c:v>1.5696202531645569</c:v>
                      </c:pt>
                      <c:pt idx="13">
                        <c:v>1.441860465116279</c:v>
                      </c:pt>
                      <c:pt idx="14">
                        <c:v>1.3626373626373627</c:v>
                      </c:pt>
                      <c:pt idx="15">
                        <c:v>1.3191489361702127</c:v>
                      </c:pt>
                      <c:pt idx="16">
                        <c:v>1.2653061224489797</c:v>
                      </c:pt>
                      <c:pt idx="17">
                        <c:v>1.2277227722772277</c:v>
                      </c:pt>
                      <c:pt idx="18">
                        <c:v>1.180952380952381</c:v>
                      </c:pt>
                      <c:pt idx="19">
                        <c:v>1.1376146788990826</c:v>
                      </c:pt>
                      <c:pt idx="20">
                        <c:v>1.0782608695652174</c:v>
                      </c:pt>
                      <c:pt idx="21">
                        <c:v>1.0598290598290598</c:v>
                      </c:pt>
                      <c:pt idx="22">
                        <c:v>1.0333333333333334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'[Cathode 137.1,137.2,137.3.xlsx]137.2'!$Q$109:$Q$131</c15:sqref>
                        </c15:formulaRef>
                      </c:ext>
                    </c:extLst>
                    <c:numCache>
                      <c:formatCode>General</c:formatCode>
                      <c:ptCount val="23"/>
                      <c:pt idx="0">
                        <c:v>24.754883472323566</c:v>
                      </c:pt>
                      <c:pt idx="1">
                        <c:v>30.488010278133487</c:v>
                      </c:pt>
                      <c:pt idx="2">
                        <c:v>30.511421344666498</c:v>
                      </c:pt>
                      <c:pt idx="3">
                        <c:v>30.095695517595303</c:v>
                      </c:pt>
                      <c:pt idx="4">
                        <c:v>29.217599836940852</c:v>
                      </c:pt>
                      <c:pt idx="5">
                        <c:v>24.880945646090581</c:v>
                      </c:pt>
                      <c:pt idx="6">
                        <c:v>27.916990526389398</c:v>
                      </c:pt>
                      <c:pt idx="7">
                        <c:v>22.47361910363913</c:v>
                      </c:pt>
                      <c:pt idx="8">
                        <c:v>14.893078841737982</c:v>
                      </c:pt>
                      <c:pt idx="9">
                        <c:v>13.229734254463446</c:v>
                      </c:pt>
                      <c:pt idx="10">
                        <c:v>11.807262747126146</c:v>
                      </c:pt>
                      <c:pt idx="11">
                        <c:v>14.641342811154757</c:v>
                      </c:pt>
                      <c:pt idx="12">
                        <c:v>23.73568319271407</c:v>
                      </c:pt>
                      <c:pt idx="13">
                        <c:v>25.278760814582839</c:v>
                      </c:pt>
                      <c:pt idx="14">
                        <c:v>18.121710936401765</c:v>
                      </c:pt>
                      <c:pt idx="15">
                        <c:v>26.725990137241741</c:v>
                      </c:pt>
                      <c:pt idx="16">
                        <c:v>26.283478723078037</c:v>
                      </c:pt>
                      <c:pt idx="17">
                        <c:v>32.001748063866863</c:v>
                      </c:pt>
                      <c:pt idx="18">
                        <c:v>40.041727010823521</c:v>
                      </c:pt>
                      <c:pt idx="19">
                        <c:v>45.077890854156124</c:v>
                      </c:pt>
                      <c:pt idx="20">
                        <c:v>48.218210356384773</c:v>
                      </c:pt>
                      <c:pt idx="21">
                        <c:v>49.894755779683464</c:v>
                      </c:pt>
                      <c:pt idx="22">
                        <c:v>45.243824437417814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7BF-4E3E-BE9E-2EFDE3108A9F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v>R KSb-4</c:v>
                </c:tx>
                <c:spPr>
                  <a:ln w="19050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7 in Microsoft PowerPoint]KSb1'!$AL$67:$AL$72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2.7133479212253828</c:v>
                      </c:pt>
                      <c:pt idx="1">
                        <c:v>2.6050420168067228</c:v>
                      </c:pt>
                      <c:pt idx="2">
                        <c:v>2.540983606557377</c:v>
                      </c:pt>
                      <c:pt idx="3">
                        <c:v>2.5</c:v>
                      </c:pt>
                      <c:pt idx="4">
                        <c:v>2.4124513618677041</c:v>
                      </c:pt>
                      <c:pt idx="5">
                        <c:v>2.2836095764272559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7 in Microsoft PowerPoint]KSb1'!$AN$67:$AN$72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18.295003268707251</c:v>
                      </c:pt>
                      <c:pt idx="1">
                        <c:v>23.384827606168439</c:v>
                      </c:pt>
                      <c:pt idx="2">
                        <c:v>17.679009892656499</c:v>
                      </c:pt>
                      <c:pt idx="3">
                        <c:v>15.523033076478878</c:v>
                      </c:pt>
                      <c:pt idx="4">
                        <c:v>16.38542380294993</c:v>
                      </c:pt>
                      <c:pt idx="5">
                        <c:v>25.798715171784711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7BF-4E3E-BE9E-2EFDE3108A9F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v>KSb-6</c:v>
                </c:tx>
                <c:spPr>
                  <a:ln w="19050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7 in Microsoft PowerPoint]KSb1'!$AF$87:$AF$99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4.8818897637795278</c:v>
                      </c:pt>
                      <c:pt idx="1">
                        <c:v>4.6792452830188678</c:v>
                      </c:pt>
                      <c:pt idx="2">
                        <c:v>4.1750841750841747</c:v>
                      </c:pt>
                      <c:pt idx="3">
                        <c:v>3.7125748502994012</c:v>
                      </c:pt>
                      <c:pt idx="4">
                        <c:v>3.3972602739726026</c:v>
                      </c:pt>
                      <c:pt idx="5">
                        <c:v>3.0617283950617282</c:v>
                      </c:pt>
                      <c:pt idx="6">
                        <c:v>2.8440366972477062</c:v>
                      </c:pt>
                      <c:pt idx="7">
                        <c:v>2.7133479212253828</c:v>
                      </c:pt>
                      <c:pt idx="8">
                        <c:v>2.6050420168067228</c:v>
                      </c:pt>
                      <c:pt idx="9">
                        <c:v>2.540983606557377</c:v>
                      </c:pt>
                      <c:pt idx="10">
                        <c:v>2.5</c:v>
                      </c:pt>
                      <c:pt idx="11">
                        <c:v>2.4124513618677041</c:v>
                      </c:pt>
                      <c:pt idx="12">
                        <c:v>2.2836095764272559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7 in Microsoft PowerPoint]KSb1'!$AH$87:$AH$99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34.727811177507235</c:v>
                      </c:pt>
                      <c:pt idx="1">
                        <c:v>45.780029172017784</c:v>
                      </c:pt>
                      <c:pt idx="2">
                        <c:v>48.012283710469816</c:v>
                      </c:pt>
                      <c:pt idx="3">
                        <c:v>38.232144039192491</c:v>
                      </c:pt>
                      <c:pt idx="4">
                        <c:v>34.505784456491014</c:v>
                      </c:pt>
                      <c:pt idx="5">
                        <c:v>34.958167421913089</c:v>
                      </c:pt>
                      <c:pt idx="6">
                        <c:v>35.105076428626397</c:v>
                      </c:pt>
                      <c:pt idx="7">
                        <c:v>33.584132828945492</c:v>
                      </c:pt>
                      <c:pt idx="8">
                        <c:v>30.853722930900609</c:v>
                      </c:pt>
                      <c:pt idx="9">
                        <c:v>30.974219497011692</c:v>
                      </c:pt>
                      <c:pt idx="10">
                        <c:v>30.434303867446285</c:v>
                      </c:pt>
                      <c:pt idx="11">
                        <c:v>28.404665298320889</c:v>
                      </c:pt>
                      <c:pt idx="12">
                        <c:v>26.028657688751238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7BF-4E3E-BE9E-2EFDE3108A9F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v>R KSb (NaKSbCs) -2</c:v>
                </c:tx>
                <c:spPr>
                  <a:ln w="190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7 in Microsoft PowerPoint]KSb1'!$AF$108:$AF$120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4.8818897637795278</c:v>
                      </c:pt>
                      <c:pt idx="1">
                        <c:v>4.6792452830188678</c:v>
                      </c:pt>
                      <c:pt idx="2">
                        <c:v>4.1750841750841747</c:v>
                      </c:pt>
                      <c:pt idx="3">
                        <c:v>3.7125748502994012</c:v>
                      </c:pt>
                      <c:pt idx="4">
                        <c:v>3.3972602739726026</c:v>
                      </c:pt>
                      <c:pt idx="5">
                        <c:v>3.263157894736842</c:v>
                      </c:pt>
                      <c:pt idx="6">
                        <c:v>3.0617283950617282</c:v>
                      </c:pt>
                      <c:pt idx="7">
                        <c:v>2.8440366972477062</c:v>
                      </c:pt>
                      <c:pt idx="8">
                        <c:v>2.7074235807860263</c:v>
                      </c:pt>
                      <c:pt idx="9">
                        <c:v>2.540983606557377</c:v>
                      </c:pt>
                      <c:pt idx="10">
                        <c:v>2.407766990291262</c:v>
                      </c:pt>
                      <c:pt idx="11">
                        <c:v>2.2962962962962963</c:v>
                      </c:pt>
                      <c:pt idx="12">
                        <c:v>2.0875420875420874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7 in Microsoft PowerPoint]KSb1'!$AH$108:$AH$120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8.5075672655095662</c:v>
                      </c:pt>
                      <c:pt idx="1">
                        <c:v>21.161741672635735</c:v>
                      </c:pt>
                      <c:pt idx="2">
                        <c:v>9.6258023734047953</c:v>
                      </c:pt>
                      <c:pt idx="3">
                        <c:v>16.497447682312352</c:v>
                      </c:pt>
                      <c:pt idx="4">
                        <c:v>12.67593835756117</c:v>
                      </c:pt>
                      <c:pt idx="5">
                        <c:v>12.654822108303383</c:v>
                      </c:pt>
                      <c:pt idx="6">
                        <c:v>12.493928163819559</c:v>
                      </c:pt>
                      <c:pt idx="7">
                        <c:v>14.434838662974357</c:v>
                      </c:pt>
                      <c:pt idx="8">
                        <c:v>13.950240582059129</c:v>
                      </c:pt>
                      <c:pt idx="9">
                        <c:v>12.070777303376977</c:v>
                      </c:pt>
                      <c:pt idx="10">
                        <c:v>11.186814690007743</c:v>
                      </c:pt>
                      <c:pt idx="11">
                        <c:v>9.7291332436261477</c:v>
                      </c:pt>
                      <c:pt idx="12">
                        <c:v>13.047036786131656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A7BF-4E3E-BE9E-2EFDE3108A9F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35524303"/>
        <c:axId val="35533039"/>
        <c:extLst>
          <c:ext xmlns:c15="http://schemas.microsoft.com/office/drawing/2012/chart" uri="{02D57815-91ED-43cb-92C2-25804820EDAC}">
            <c15:filteredScatterSeries>
              <c15:ser>
                <c:idx val="13"/>
                <c:order val="13"/>
                <c:tx>
                  <c:v>R Hexa Simulation</c:v>
                </c:tx>
                <c:spPr>
                  <a:ln w="190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'[Chart 7 in Microsoft PowerPoint]KSb1'!$H$111:$H$612</c15:sqref>
                        </c15:formulaRef>
                      </c:ext>
                    </c:extLst>
                    <c:numCache>
                      <c:formatCode>General</c:formatCode>
                      <c:ptCount val="502"/>
                      <c:pt idx="0">
                        <c:v>0</c:v>
                      </c:pt>
                      <c:pt idx="1">
                        <c:v>1.0003333999999999E-2</c:v>
                      </c:pt>
                      <c:pt idx="2">
                        <c:v>2.0006669000000001E-2</c:v>
                      </c:pt>
                      <c:pt idx="3">
                        <c:v>3.0010003E-2</c:v>
                      </c:pt>
                      <c:pt idx="4">
                        <c:v>4.0013338000000002E-2</c:v>
                      </c:pt>
                      <c:pt idx="5">
                        <c:v>5.0016671999999998E-2</c:v>
                      </c:pt>
                      <c:pt idx="6">
                        <c:v>6.0020007E-2</c:v>
                      </c:pt>
                      <c:pt idx="7">
                        <c:v>7.0023341000000003E-2</c:v>
                      </c:pt>
                      <c:pt idx="8">
                        <c:v>8.0026676000000005E-2</c:v>
                      </c:pt>
                      <c:pt idx="9">
                        <c:v>9.0030009999999994E-2</c:v>
                      </c:pt>
                      <c:pt idx="10">
                        <c:v>0.100033344</c:v>
                      </c:pt>
                      <c:pt idx="11">
                        <c:v>0.110036679</c:v>
                      </c:pt>
                      <c:pt idx="12">
                        <c:v>0.120040013</c:v>
                      </c:pt>
                      <c:pt idx="13">
                        <c:v>0.130043348</c:v>
                      </c:pt>
                      <c:pt idx="14">
                        <c:v>0.14004668200000001</c:v>
                      </c:pt>
                      <c:pt idx="15">
                        <c:v>0.15005001700000001</c:v>
                      </c:pt>
                      <c:pt idx="16">
                        <c:v>0.16005335100000001</c:v>
                      </c:pt>
                      <c:pt idx="17">
                        <c:v>0.17005668600000001</c:v>
                      </c:pt>
                      <c:pt idx="18">
                        <c:v>0.18006001999999999</c:v>
                      </c:pt>
                      <c:pt idx="19">
                        <c:v>0.19006335399999999</c:v>
                      </c:pt>
                      <c:pt idx="20">
                        <c:v>0.20006668899999999</c:v>
                      </c:pt>
                      <c:pt idx="21">
                        <c:v>0.21007002299999999</c:v>
                      </c:pt>
                      <c:pt idx="22">
                        <c:v>0.220073358</c:v>
                      </c:pt>
                      <c:pt idx="23">
                        <c:v>0.230076692</c:v>
                      </c:pt>
                      <c:pt idx="24">
                        <c:v>0.240080027</c:v>
                      </c:pt>
                      <c:pt idx="25">
                        <c:v>0.250083361</c:v>
                      </c:pt>
                      <c:pt idx="26">
                        <c:v>0.26008669600000001</c:v>
                      </c:pt>
                      <c:pt idx="27">
                        <c:v>0.27009002999999998</c:v>
                      </c:pt>
                      <c:pt idx="28">
                        <c:v>0.28009336400000001</c:v>
                      </c:pt>
                      <c:pt idx="29">
                        <c:v>0.29009669900000001</c:v>
                      </c:pt>
                      <c:pt idx="30">
                        <c:v>0.30010003299999999</c:v>
                      </c:pt>
                      <c:pt idx="31">
                        <c:v>0.31010336799999999</c:v>
                      </c:pt>
                      <c:pt idx="32">
                        <c:v>0.32010670200000002</c:v>
                      </c:pt>
                      <c:pt idx="33">
                        <c:v>0.33011003700000002</c:v>
                      </c:pt>
                      <c:pt idx="34">
                        <c:v>0.340113371</c:v>
                      </c:pt>
                      <c:pt idx="35">
                        <c:v>0.350116706</c:v>
                      </c:pt>
                      <c:pt idx="36">
                        <c:v>0.36012003999999997</c:v>
                      </c:pt>
                      <c:pt idx="37">
                        <c:v>0.370123374</c:v>
                      </c:pt>
                      <c:pt idx="38">
                        <c:v>0.38012670900000001</c:v>
                      </c:pt>
                      <c:pt idx="39">
                        <c:v>0.39013004299999998</c:v>
                      </c:pt>
                      <c:pt idx="40">
                        <c:v>0.40013337799999998</c:v>
                      </c:pt>
                      <c:pt idx="41">
                        <c:v>0.41013671200000001</c:v>
                      </c:pt>
                      <c:pt idx="42">
                        <c:v>0.42014004700000002</c:v>
                      </c:pt>
                      <c:pt idx="43">
                        <c:v>0.43014338099999999</c:v>
                      </c:pt>
                      <c:pt idx="44">
                        <c:v>0.44014671599999999</c:v>
                      </c:pt>
                      <c:pt idx="45">
                        <c:v>0.45015005000000002</c:v>
                      </c:pt>
                      <c:pt idx="46">
                        <c:v>0.460153384</c:v>
                      </c:pt>
                      <c:pt idx="47">
                        <c:v>0.470156719</c:v>
                      </c:pt>
                      <c:pt idx="48">
                        <c:v>0.48016005299999998</c:v>
                      </c:pt>
                      <c:pt idx="49">
                        <c:v>0.49016338799999998</c:v>
                      </c:pt>
                      <c:pt idx="50">
                        <c:v>0.50016672200000001</c:v>
                      </c:pt>
                      <c:pt idx="51">
                        <c:v>0.51017005699999995</c:v>
                      </c:pt>
                      <c:pt idx="52">
                        <c:v>0.52017339100000004</c:v>
                      </c:pt>
                      <c:pt idx="53">
                        <c:v>0.53017672599999999</c:v>
                      </c:pt>
                      <c:pt idx="54">
                        <c:v>0.54018005999999996</c:v>
                      </c:pt>
                      <c:pt idx="55">
                        <c:v>0.55018339400000005</c:v>
                      </c:pt>
                      <c:pt idx="56">
                        <c:v>0.56018672899999999</c:v>
                      </c:pt>
                      <c:pt idx="57">
                        <c:v>0.57019006299999997</c:v>
                      </c:pt>
                      <c:pt idx="58">
                        <c:v>0.58019339800000003</c:v>
                      </c:pt>
                      <c:pt idx="59">
                        <c:v>0.590196732</c:v>
                      </c:pt>
                      <c:pt idx="60">
                        <c:v>0.60020006699999995</c:v>
                      </c:pt>
                      <c:pt idx="61">
                        <c:v>0.61020340100000003</c:v>
                      </c:pt>
                      <c:pt idx="62">
                        <c:v>0.62020673599999998</c:v>
                      </c:pt>
                      <c:pt idx="63">
                        <c:v>0.63021006999999996</c:v>
                      </c:pt>
                      <c:pt idx="64">
                        <c:v>0.64021340400000004</c:v>
                      </c:pt>
                      <c:pt idx="65">
                        <c:v>0.65021673899999999</c:v>
                      </c:pt>
                      <c:pt idx="66">
                        <c:v>0.66022007299999996</c:v>
                      </c:pt>
                      <c:pt idx="67">
                        <c:v>0.67022340800000002</c:v>
                      </c:pt>
                      <c:pt idx="68">
                        <c:v>0.680226742</c:v>
                      </c:pt>
                      <c:pt idx="69">
                        <c:v>0.69023007700000005</c:v>
                      </c:pt>
                      <c:pt idx="70">
                        <c:v>0.70023341100000003</c:v>
                      </c:pt>
                      <c:pt idx="71">
                        <c:v>0.71023674599999997</c:v>
                      </c:pt>
                      <c:pt idx="72">
                        <c:v>0.72024007999999995</c:v>
                      </c:pt>
                      <c:pt idx="73">
                        <c:v>0.73024341400000004</c:v>
                      </c:pt>
                      <c:pt idx="74">
                        <c:v>0.74024674899999998</c:v>
                      </c:pt>
                      <c:pt idx="75">
                        <c:v>0.75025008299999996</c:v>
                      </c:pt>
                      <c:pt idx="76">
                        <c:v>0.76025341800000001</c:v>
                      </c:pt>
                      <c:pt idx="77">
                        <c:v>0.77025675199999999</c:v>
                      </c:pt>
                      <c:pt idx="78">
                        <c:v>0.78026008700000005</c:v>
                      </c:pt>
                      <c:pt idx="79">
                        <c:v>0.79026342100000002</c:v>
                      </c:pt>
                      <c:pt idx="80">
                        <c:v>0.80026675599999997</c:v>
                      </c:pt>
                      <c:pt idx="81">
                        <c:v>0.81027009000000005</c:v>
                      </c:pt>
                      <c:pt idx="82">
                        <c:v>0.82027342400000003</c:v>
                      </c:pt>
                      <c:pt idx="83">
                        <c:v>0.83027675899999998</c:v>
                      </c:pt>
                      <c:pt idx="84">
                        <c:v>0.84028009299999995</c:v>
                      </c:pt>
                      <c:pt idx="85">
                        <c:v>0.85028342800000001</c:v>
                      </c:pt>
                      <c:pt idx="86">
                        <c:v>0.86028676199999998</c:v>
                      </c:pt>
                      <c:pt idx="87">
                        <c:v>0.87029009700000004</c:v>
                      </c:pt>
                      <c:pt idx="88">
                        <c:v>0.88029343100000002</c:v>
                      </c:pt>
                      <c:pt idx="89">
                        <c:v>0.89029676599999996</c:v>
                      </c:pt>
                      <c:pt idx="90">
                        <c:v>0.90030010000000005</c:v>
                      </c:pt>
                      <c:pt idx="91">
                        <c:v>0.91030343400000002</c:v>
                      </c:pt>
                      <c:pt idx="92">
                        <c:v>0.92030676899999997</c:v>
                      </c:pt>
                      <c:pt idx="93">
                        <c:v>0.93031010300000005</c:v>
                      </c:pt>
                      <c:pt idx="94">
                        <c:v>0.940313438</c:v>
                      </c:pt>
                      <c:pt idx="95">
                        <c:v>0.95031677199999998</c:v>
                      </c:pt>
                      <c:pt idx="96">
                        <c:v>0.96032010700000003</c:v>
                      </c:pt>
                      <c:pt idx="97">
                        <c:v>0.97032344100000001</c:v>
                      </c:pt>
                      <c:pt idx="98">
                        <c:v>0.98032677599999996</c:v>
                      </c:pt>
                      <c:pt idx="99">
                        <c:v>0.99033011000000004</c:v>
                      </c:pt>
                      <c:pt idx="100">
                        <c:v>1.000333444</c:v>
                      </c:pt>
                      <c:pt idx="101">
                        <c:v>1.010336779</c:v>
                      </c:pt>
                      <c:pt idx="102">
                        <c:v>1.020340113</c:v>
                      </c:pt>
                      <c:pt idx="103">
                        <c:v>1.030343448</c:v>
                      </c:pt>
                      <c:pt idx="104">
                        <c:v>1.0403467820000001</c:v>
                      </c:pt>
                      <c:pt idx="105">
                        <c:v>1.050350117</c:v>
                      </c:pt>
                      <c:pt idx="106">
                        <c:v>1.0603534509999999</c:v>
                      </c:pt>
                      <c:pt idx="107">
                        <c:v>1.0703567860000001</c:v>
                      </c:pt>
                      <c:pt idx="108">
                        <c:v>1.0803601199999999</c:v>
                      </c:pt>
                      <c:pt idx="109">
                        <c:v>1.090363454</c:v>
                      </c:pt>
                      <c:pt idx="110">
                        <c:v>1.100366789</c:v>
                      </c:pt>
                      <c:pt idx="111">
                        <c:v>1.110370123</c:v>
                      </c:pt>
                      <c:pt idx="112">
                        <c:v>1.120373458</c:v>
                      </c:pt>
                      <c:pt idx="113">
                        <c:v>1.1303767920000001</c:v>
                      </c:pt>
                      <c:pt idx="114">
                        <c:v>1.140380127</c:v>
                      </c:pt>
                      <c:pt idx="115">
                        <c:v>1.1503834610000001</c:v>
                      </c:pt>
                      <c:pt idx="116">
                        <c:v>1.1603867960000001</c:v>
                      </c:pt>
                      <c:pt idx="117">
                        <c:v>1.1703901299999999</c:v>
                      </c:pt>
                      <c:pt idx="118">
                        <c:v>1.180393464</c:v>
                      </c:pt>
                      <c:pt idx="119">
                        <c:v>1.1903967989999999</c:v>
                      </c:pt>
                      <c:pt idx="120">
                        <c:v>1.200400133</c:v>
                      </c:pt>
                      <c:pt idx="121">
                        <c:v>1.210403468</c:v>
                      </c:pt>
                      <c:pt idx="122">
                        <c:v>1.2204068020000001</c:v>
                      </c:pt>
                      <c:pt idx="123">
                        <c:v>1.230410137</c:v>
                      </c:pt>
                      <c:pt idx="124">
                        <c:v>1.2404134710000001</c:v>
                      </c:pt>
                      <c:pt idx="125">
                        <c:v>1.250416806</c:v>
                      </c:pt>
                      <c:pt idx="126">
                        <c:v>1.2604201399999999</c:v>
                      </c:pt>
                      <c:pt idx="127">
                        <c:v>1.270423474</c:v>
                      </c:pt>
                      <c:pt idx="128">
                        <c:v>1.2804268089999999</c:v>
                      </c:pt>
                      <c:pt idx="129">
                        <c:v>1.290430143</c:v>
                      </c:pt>
                      <c:pt idx="130">
                        <c:v>1.300433478</c:v>
                      </c:pt>
                      <c:pt idx="131">
                        <c:v>1.3104368120000001</c:v>
                      </c:pt>
                      <c:pt idx="132">
                        <c:v>1.320440147</c:v>
                      </c:pt>
                      <c:pt idx="133">
                        <c:v>1.3304434810000001</c:v>
                      </c:pt>
                      <c:pt idx="134">
                        <c:v>1.340446816</c:v>
                      </c:pt>
                      <c:pt idx="135">
                        <c:v>1.3504501499999999</c:v>
                      </c:pt>
                      <c:pt idx="136">
                        <c:v>1.360453484</c:v>
                      </c:pt>
                      <c:pt idx="137">
                        <c:v>1.3704568189999999</c:v>
                      </c:pt>
                      <c:pt idx="138">
                        <c:v>1.380460153</c:v>
                      </c:pt>
                      <c:pt idx="139">
                        <c:v>1.390463488</c:v>
                      </c:pt>
                      <c:pt idx="140">
                        <c:v>1.4004668220000001</c:v>
                      </c:pt>
                      <c:pt idx="141">
                        <c:v>1.410470157</c:v>
                      </c:pt>
                      <c:pt idx="142">
                        <c:v>1.4204734910000001</c:v>
                      </c:pt>
                      <c:pt idx="143">
                        <c:v>1.430476826</c:v>
                      </c:pt>
                      <c:pt idx="144">
                        <c:v>1.4404801599999999</c:v>
                      </c:pt>
                      <c:pt idx="145">
                        <c:v>1.450483494</c:v>
                      </c:pt>
                      <c:pt idx="146">
                        <c:v>1.4604868289999999</c:v>
                      </c:pt>
                      <c:pt idx="147">
                        <c:v>1.470490163</c:v>
                      </c:pt>
                      <c:pt idx="148">
                        <c:v>1.480493498</c:v>
                      </c:pt>
                      <c:pt idx="149">
                        <c:v>1.490496832</c:v>
                      </c:pt>
                      <c:pt idx="150">
                        <c:v>1.500500167</c:v>
                      </c:pt>
                      <c:pt idx="151">
                        <c:v>1.5105035010000001</c:v>
                      </c:pt>
                      <c:pt idx="152">
                        <c:v>1.520506836</c:v>
                      </c:pt>
                      <c:pt idx="153">
                        <c:v>1.5305101699999999</c:v>
                      </c:pt>
                      <c:pt idx="154">
                        <c:v>1.5405135050000001</c:v>
                      </c:pt>
                      <c:pt idx="155">
                        <c:v>1.5505168389999999</c:v>
                      </c:pt>
                      <c:pt idx="156">
                        <c:v>1.560520173</c:v>
                      </c:pt>
                      <c:pt idx="157">
                        <c:v>1.570523508</c:v>
                      </c:pt>
                      <c:pt idx="158">
                        <c:v>1.580526842</c:v>
                      </c:pt>
                      <c:pt idx="159">
                        <c:v>1.590530177</c:v>
                      </c:pt>
                      <c:pt idx="160">
                        <c:v>1.6005335110000001</c:v>
                      </c:pt>
                      <c:pt idx="161">
                        <c:v>1.610536846</c:v>
                      </c:pt>
                      <c:pt idx="162">
                        <c:v>1.6205401800000001</c:v>
                      </c:pt>
                      <c:pt idx="163">
                        <c:v>1.6305435150000001</c:v>
                      </c:pt>
                      <c:pt idx="164">
                        <c:v>1.6405468489999999</c:v>
                      </c:pt>
                      <c:pt idx="165">
                        <c:v>1.650550183</c:v>
                      </c:pt>
                      <c:pt idx="166">
                        <c:v>1.660553518</c:v>
                      </c:pt>
                      <c:pt idx="167">
                        <c:v>1.670556852</c:v>
                      </c:pt>
                      <c:pt idx="168">
                        <c:v>1.680560187</c:v>
                      </c:pt>
                      <c:pt idx="169">
                        <c:v>1.6905635210000001</c:v>
                      </c:pt>
                      <c:pt idx="170">
                        <c:v>1.700566856</c:v>
                      </c:pt>
                      <c:pt idx="171">
                        <c:v>1.7105701900000001</c:v>
                      </c:pt>
                      <c:pt idx="172">
                        <c:v>1.720573525</c:v>
                      </c:pt>
                      <c:pt idx="173">
                        <c:v>1.7305768589999999</c:v>
                      </c:pt>
                      <c:pt idx="174">
                        <c:v>1.740580193</c:v>
                      </c:pt>
                      <c:pt idx="175">
                        <c:v>1.7505835279999999</c:v>
                      </c:pt>
                      <c:pt idx="176">
                        <c:v>1.760586862</c:v>
                      </c:pt>
                      <c:pt idx="177">
                        <c:v>1.770590197</c:v>
                      </c:pt>
                      <c:pt idx="178">
                        <c:v>1.7805935310000001</c:v>
                      </c:pt>
                      <c:pt idx="179">
                        <c:v>1.790596866</c:v>
                      </c:pt>
                      <c:pt idx="180">
                        <c:v>1.8006002000000001</c:v>
                      </c:pt>
                      <c:pt idx="181">
                        <c:v>1.810603535</c:v>
                      </c:pt>
                      <c:pt idx="182">
                        <c:v>1.8206068689999999</c:v>
                      </c:pt>
                      <c:pt idx="183">
                        <c:v>1.830610203</c:v>
                      </c:pt>
                      <c:pt idx="184">
                        <c:v>1.8406135379999999</c:v>
                      </c:pt>
                      <c:pt idx="185">
                        <c:v>1.850616872</c:v>
                      </c:pt>
                      <c:pt idx="186">
                        <c:v>1.860620207</c:v>
                      </c:pt>
                      <c:pt idx="187">
                        <c:v>1.8706235410000001</c:v>
                      </c:pt>
                      <c:pt idx="188">
                        <c:v>1.880626876</c:v>
                      </c:pt>
                      <c:pt idx="189">
                        <c:v>1.8906302100000001</c:v>
                      </c:pt>
                      <c:pt idx="190">
                        <c:v>1.900633545</c:v>
                      </c:pt>
                      <c:pt idx="191">
                        <c:v>1.9106368789999999</c:v>
                      </c:pt>
                      <c:pt idx="192">
                        <c:v>1.920640213</c:v>
                      </c:pt>
                      <c:pt idx="193">
                        <c:v>1.9306435479999999</c:v>
                      </c:pt>
                      <c:pt idx="194">
                        <c:v>1.940646882</c:v>
                      </c:pt>
                      <c:pt idx="195">
                        <c:v>1.950650217</c:v>
                      </c:pt>
                      <c:pt idx="196">
                        <c:v>1.960653551</c:v>
                      </c:pt>
                      <c:pt idx="197">
                        <c:v>1.970656886</c:v>
                      </c:pt>
                      <c:pt idx="198">
                        <c:v>1.9806602200000001</c:v>
                      </c:pt>
                      <c:pt idx="199">
                        <c:v>1.990663555</c:v>
                      </c:pt>
                      <c:pt idx="200">
                        <c:v>2.0006668890000001</c:v>
                      </c:pt>
                      <c:pt idx="201">
                        <c:v>2.010670223</c:v>
                      </c:pt>
                      <c:pt idx="202">
                        <c:v>2.0206735579999999</c:v>
                      </c:pt>
                      <c:pt idx="203">
                        <c:v>2.0306768919999998</c:v>
                      </c:pt>
                      <c:pt idx="204">
                        <c:v>2.0406802270000002</c:v>
                      </c:pt>
                      <c:pt idx="205">
                        <c:v>2.050683561</c:v>
                      </c:pt>
                      <c:pt idx="206">
                        <c:v>2.060686896</c:v>
                      </c:pt>
                      <c:pt idx="207">
                        <c:v>2.0706902299999999</c:v>
                      </c:pt>
                      <c:pt idx="208">
                        <c:v>2.0806935649999998</c:v>
                      </c:pt>
                      <c:pt idx="209">
                        <c:v>2.0906968990000001</c:v>
                      </c:pt>
                      <c:pt idx="210">
                        <c:v>2.100700233</c:v>
                      </c:pt>
                      <c:pt idx="211">
                        <c:v>2.1107035679999999</c:v>
                      </c:pt>
                      <c:pt idx="212">
                        <c:v>2.1207069019999998</c:v>
                      </c:pt>
                      <c:pt idx="213">
                        <c:v>2.1307102370000002</c:v>
                      </c:pt>
                      <c:pt idx="214">
                        <c:v>2.140713571</c:v>
                      </c:pt>
                      <c:pt idx="215">
                        <c:v>2.150716906</c:v>
                      </c:pt>
                      <c:pt idx="216">
                        <c:v>2.1607202399999998</c:v>
                      </c:pt>
                      <c:pt idx="217">
                        <c:v>2.1707235749999998</c:v>
                      </c:pt>
                      <c:pt idx="218">
                        <c:v>2.1807269090000001</c:v>
                      </c:pt>
                      <c:pt idx="219">
                        <c:v>2.190730243</c:v>
                      </c:pt>
                      <c:pt idx="220">
                        <c:v>2.2007335779999999</c:v>
                      </c:pt>
                      <c:pt idx="221">
                        <c:v>2.2107369120000002</c:v>
                      </c:pt>
                      <c:pt idx="222">
                        <c:v>2.2207402470000002</c:v>
                      </c:pt>
                      <c:pt idx="223">
                        <c:v>2.230743581</c:v>
                      </c:pt>
                      <c:pt idx="224">
                        <c:v>2.240746916</c:v>
                      </c:pt>
                      <c:pt idx="225">
                        <c:v>2.2507502499999998</c:v>
                      </c:pt>
                      <c:pt idx="226">
                        <c:v>2.2607535849999998</c:v>
                      </c:pt>
                      <c:pt idx="227">
                        <c:v>2.2707569190000001</c:v>
                      </c:pt>
                      <c:pt idx="228">
                        <c:v>2.280760253</c:v>
                      </c:pt>
                      <c:pt idx="229">
                        <c:v>2.2907635879999999</c:v>
                      </c:pt>
                      <c:pt idx="230">
                        <c:v>2.3007669220000002</c:v>
                      </c:pt>
                      <c:pt idx="231">
                        <c:v>2.3107702570000002</c:v>
                      </c:pt>
                      <c:pt idx="232">
                        <c:v>2.320773591</c:v>
                      </c:pt>
                      <c:pt idx="233">
                        <c:v>2.330776926</c:v>
                      </c:pt>
                      <c:pt idx="234">
                        <c:v>2.3407802599999998</c:v>
                      </c:pt>
                      <c:pt idx="235">
                        <c:v>2.3507835949999998</c:v>
                      </c:pt>
                      <c:pt idx="236">
                        <c:v>2.3607869290000001</c:v>
                      </c:pt>
                      <c:pt idx="237">
                        <c:v>2.370790263</c:v>
                      </c:pt>
                      <c:pt idx="238">
                        <c:v>2.3807935979999999</c:v>
                      </c:pt>
                      <c:pt idx="239">
                        <c:v>2.3907969320000002</c:v>
                      </c:pt>
                      <c:pt idx="240">
                        <c:v>2.4008002670000002</c:v>
                      </c:pt>
                      <c:pt idx="241">
                        <c:v>2.410803601</c:v>
                      </c:pt>
                      <c:pt idx="242">
                        <c:v>2.420806936</c:v>
                      </c:pt>
                      <c:pt idx="243">
                        <c:v>2.4308102699999998</c:v>
                      </c:pt>
                      <c:pt idx="244">
                        <c:v>2.4408136050000002</c:v>
                      </c:pt>
                      <c:pt idx="245">
                        <c:v>2.4508169390000001</c:v>
                      </c:pt>
                      <c:pt idx="246">
                        <c:v>2.4608202729999999</c:v>
                      </c:pt>
                      <c:pt idx="247">
                        <c:v>2.4708236079999999</c:v>
                      </c:pt>
                      <c:pt idx="248">
                        <c:v>2.4808269420000002</c:v>
                      </c:pt>
                      <c:pt idx="249">
                        <c:v>2.4908302770000001</c:v>
                      </c:pt>
                      <c:pt idx="250">
                        <c:v>2.500833611</c:v>
                      </c:pt>
                      <c:pt idx="251">
                        <c:v>2.510836946</c:v>
                      </c:pt>
                      <c:pt idx="252">
                        <c:v>2.5208402799999998</c:v>
                      </c:pt>
                      <c:pt idx="253">
                        <c:v>2.5308436150000002</c:v>
                      </c:pt>
                      <c:pt idx="254">
                        <c:v>2.5408469490000001</c:v>
                      </c:pt>
                      <c:pt idx="255">
                        <c:v>2.5508502829999999</c:v>
                      </c:pt>
                      <c:pt idx="256">
                        <c:v>2.5608536179999999</c:v>
                      </c:pt>
                      <c:pt idx="257">
                        <c:v>2.5708569520000002</c:v>
                      </c:pt>
                      <c:pt idx="258">
                        <c:v>2.5808602870000001</c:v>
                      </c:pt>
                      <c:pt idx="259">
                        <c:v>2.590863621</c:v>
                      </c:pt>
                      <c:pt idx="260">
                        <c:v>2.600866956</c:v>
                      </c:pt>
                      <c:pt idx="261">
                        <c:v>2.6108702899999998</c:v>
                      </c:pt>
                      <c:pt idx="262">
                        <c:v>2.6208736250000002</c:v>
                      </c:pt>
                      <c:pt idx="263">
                        <c:v>2.6308769590000001</c:v>
                      </c:pt>
                      <c:pt idx="264">
                        <c:v>2.6408802929999999</c:v>
                      </c:pt>
                      <c:pt idx="265">
                        <c:v>2.6508836279999999</c:v>
                      </c:pt>
                      <c:pt idx="266">
                        <c:v>2.6608869620000002</c:v>
                      </c:pt>
                      <c:pt idx="267">
                        <c:v>2.6708902970000001</c:v>
                      </c:pt>
                      <c:pt idx="268">
                        <c:v>2.680893631</c:v>
                      </c:pt>
                      <c:pt idx="269">
                        <c:v>2.6908969659999999</c:v>
                      </c:pt>
                      <c:pt idx="270">
                        <c:v>2.7009002999999998</c:v>
                      </c:pt>
                      <c:pt idx="271">
                        <c:v>2.7109036350000002</c:v>
                      </c:pt>
                      <c:pt idx="272">
                        <c:v>2.7209069690000001</c:v>
                      </c:pt>
                      <c:pt idx="273">
                        <c:v>2.7309103029999999</c:v>
                      </c:pt>
                      <c:pt idx="274">
                        <c:v>2.7409136379999999</c:v>
                      </c:pt>
                      <c:pt idx="275">
                        <c:v>2.7509169720000002</c:v>
                      </c:pt>
                      <c:pt idx="276">
                        <c:v>2.7609203070000001</c:v>
                      </c:pt>
                      <c:pt idx="277">
                        <c:v>2.770923641</c:v>
                      </c:pt>
                      <c:pt idx="278">
                        <c:v>2.7809269759999999</c:v>
                      </c:pt>
                      <c:pt idx="279">
                        <c:v>2.7909303099999998</c:v>
                      </c:pt>
                      <c:pt idx="280">
                        <c:v>2.8009336450000002</c:v>
                      </c:pt>
                      <c:pt idx="281">
                        <c:v>2.8109369790000001</c:v>
                      </c:pt>
                      <c:pt idx="282">
                        <c:v>2.8209403129999999</c:v>
                      </c:pt>
                      <c:pt idx="283">
                        <c:v>2.8309436479999999</c:v>
                      </c:pt>
                      <c:pt idx="284">
                        <c:v>2.8409469820000002</c:v>
                      </c:pt>
                      <c:pt idx="285">
                        <c:v>2.8509503170000001</c:v>
                      </c:pt>
                      <c:pt idx="286">
                        <c:v>2.860953651</c:v>
                      </c:pt>
                      <c:pt idx="287">
                        <c:v>2.8709569859999999</c:v>
                      </c:pt>
                      <c:pt idx="288">
                        <c:v>2.8809603199999998</c:v>
                      </c:pt>
                      <c:pt idx="289">
                        <c:v>2.8909636550000002</c:v>
                      </c:pt>
                      <c:pt idx="290">
                        <c:v>2.9009669890000001</c:v>
                      </c:pt>
                      <c:pt idx="291">
                        <c:v>2.9109703229999999</c:v>
                      </c:pt>
                      <c:pt idx="292">
                        <c:v>2.9209736579999999</c:v>
                      </c:pt>
                      <c:pt idx="293">
                        <c:v>2.9309769920000002</c:v>
                      </c:pt>
                      <c:pt idx="294">
                        <c:v>2.9409803270000001</c:v>
                      </c:pt>
                      <c:pt idx="295">
                        <c:v>2.950983661</c:v>
                      </c:pt>
                      <c:pt idx="296">
                        <c:v>2.9609869959999999</c:v>
                      </c:pt>
                      <c:pt idx="297">
                        <c:v>2.9709903299999998</c:v>
                      </c:pt>
                      <c:pt idx="298">
                        <c:v>2.9809936650000002</c:v>
                      </c:pt>
                      <c:pt idx="299">
                        <c:v>2.990996999</c:v>
                      </c:pt>
                      <c:pt idx="300">
                        <c:v>3.0010003329999999</c:v>
                      </c:pt>
                      <c:pt idx="301">
                        <c:v>3.0110036679999999</c:v>
                      </c:pt>
                      <c:pt idx="302">
                        <c:v>3.0210070020000002</c:v>
                      </c:pt>
                      <c:pt idx="303">
                        <c:v>3.0310103370000001</c:v>
                      </c:pt>
                      <c:pt idx="304">
                        <c:v>3.041013671</c:v>
                      </c:pt>
                      <c:pt idx="305">
                        <c:v>3.0510170059999999</c:v>
                      </c:pt>
                      <c:pt idx="306">
                        <c:v>3.0610203399999998</c:v>
                      </c:pt>
                      <c:pt idx="307">
                        <c:v>3.0710236750000002</c:v>
                      </c:pt>
                      <c:pt idx="308">
                        <c:v>3.081027009</c:v>
                      </c:pt>
                      <c:pt idx="309">
                        <c:v>3.0910303429999999</c:v>
                      </c:pt>
                      <c:pt idx="310">
                        <c:v>3.1010336779999998</c:v>
                      </c:pt>
                      <c:pt idx="311">
                        <c:v>3.1110370120000002</c:v>
                      </c:pt>
                      <c:pt idx="312">
                        <c:v>3.1210403470000001</c:v>
                      </c:pt>
                      <c:pt idx="313">
                        <c:v>3.131043681</c:v>
                      </c:pt>
                      <c:pt idx="314">
                        <c:v>3.1410470159999999</c:v>
                      </c:pt>
                      <c:pt idx="315">
                        <c:v>3.1510503500000002</c:v>
                      </c:pt>
                      <c:pt idx="316">
                        <c:v>3.1610536850000002</c:v>
                      </c:pt>
                      <c:pt idx="317">
                        <c:v>3.171057019</c:v>
                      </c:pt>
                      <c:pt idx="318">
                        <c:v>3.1810603529999999</c:v>
                      </c:pt>
                      <c:pt idx="319">
                        <c:v>3.1910636879999998</c:v>
                      </c:pt>
                      <c:pt idx="320">
                        <c:v>3.2010670220000002</c:v>
                      </c:pt>
                      <c:pt idx="321">
                        <c:v>3.2110703570000001</c:v>
                      </c:pt>
                      <c:pt idx="322">
                        <c:v>3.221073691</c:v>
                      </c:pt>
                      <c:pt idx="323">
                        <c:v>3.2310770259999999</c:v>
                      </c:pt>
                      <c:pt idx="324">
                        <c:v>3.2410803600000002</c:v>
                      </c:pt>
                      <c:pt idx="325">
                        <c:v>3.2510836950000002</c:v>
                      </c:pt>
                      <c:pt idx="326">
                        <c:v>3.261087029</c:v>
                      </c:pt>
                      <c:pt idx="327">
                        <c:v>3.2710903629999999</c:v>
                      </c:pt>
                      <c:pt idx="328">
                        <c:v>3.2810936979999998</c:v>
                      </c:pt>
                      <c:pt idx="329">
                        <c:v>3.2910970320000001</c:v>
                      </c:pt>
                      <c:pt idx="330">
                        <c:v>3.3011003670000001</c:v>
                      </c:pt>
                      <c:pt idx="331">
                        <c:v>3.311103701</c:v>
                      </c:pt>
                      <c:pt idx="332">
                        <c:v>3.3211070359999999</c:v>
                      </c:pt>
                      <c:pt idx="333">
                        <c:v>3.3311103700000002</c:v>
                      </c:pt>
                      <c:pt idx="334">
                        <c:v>3.3411137050000002</c:v>
                      </c:pt>
                      <c:pt idx="335">
                        <c:v>3.351117039</c:v>
                      </c:pt>
                      <c:pt idx="336">
                        <c:v>3.3611203729999999</c:v>
                      </c:pt>
                      <c:pt idx="337">
                        <c:v>3.3711237079999998</c:v>
                      </c:pt>
                      <c:pt idx="338">
                        <c:v>3.3811270420000001</c:v>
                      </c:pt>
                      <c:pt idx="339">
                        <c:v>3.3911303770000001</c:v>
                      </c:pt>
                      <c:pt idx="340">
                        <c:v>3.4011337109999999</c:v>
                      </c:pt>
                      <c:pt idx="341">
                        <c:v>3.4111370459999999</c:v>
                      </c:pt>
                      <c:pt idx="342">
                        <c:v>3.4211403800000002</c:v>
                      </c:pt>
                      <c:pt idx="343">
                        <c:v>3.4311437150000001</c:v>
                      </c:pt>
                      <c:pt idx="344">
                        <c:v>3.441147049</c:v>
                      </c:pt>
                      <c:pt idx="345">
                        <c:v>3.4511503829999999</c:v>
                      </c:pt>
                      <c:pt idx="346">
                        <c:v>3.4611537179999998</c:v>
                      </c:pt>
                      <c:pt idx="347">
                        <c:v>3.4711570520000001</c:v>
                      </c:pt>
                      <c:pt idx="348">
                        <c:v>3.4811603870000001</c:v>
                      </c:pt>
                      <c:pt idx="349">
                        <c:v>3.4911637209999999</c:v>
                      </c:pt>
                      <c:pt idx="350">
                        <c:v>3.5011670559999999</c:v>
                      </c:pt>
                      <c:pt idx="351">
                        <c:v>3.5111703900000002</c:v>
                      </c:pt>
                      <c:pt idx="352">
                        <c:v>3.5211737250000001</c:v>
                      </c:pt>
                      <c:pt idx="353">
                        <c:v>3.531177059</c:v>
                      </c:pt>
                      <c:pt idx="354">
                        <c:v>3.5411803929999999</c:v>
                      </c:pt>
                      <c:pt idx="355">
                        <c:v>3.5511837279999998</c:v>
                      </c:pt>
                      <c:pt idx="356">
                        <c:v>3.5611870620000001</c:v>
                      </c:pt>
                      <c:pt idx="357">
                        <c:v>3.5711903970000001</c:v>
                      </c:pt>
                      <c:pt idx="358">
                        <c:v>3.5811937309999999</c:v>
                      </c:pt>
                      <c:pt idx="359">
                        <c:v>3.5911970659999999</c:v>
                      </c:pt>
                      <c:pt idx="360">
                        <c:v>3.6012004000000002</c:v>
                      </c:pt>
                      <c:pt idx="361">
                        <c:v>3.6112037350000001</c:v>
                      </c:pt>
                      <c:pt idx="362">
                        <c:v>3.621207069</c:v>
                      </c:pt>
                      <c:pt idx="363">
                        <c:v>3.6312104029999999</c:v>
                      </c:pt>
                      <c:pt idx="364">
                        <c:v>3.6412137379999998</c:v>
                      </c:pt>
                      <c:pt idx="365">
                        <c:v>3.6512170720000001</c:v>
                      </c:pt>
                      <c:pt idx="366">
                        <c:v>3.6612204070000001</c:v>
                      </c:pt>
                      <c:pt idx="367">
                        <c:v>3.6712237409999999</c:v>
                      </c:pt>
                      <c:pt idx="368">
                        <c:v>3.6812270759999999</c:v>
                      </c:pt>
                      <c:pt idx="369">
                        <c:v>3.6912304100000002</c:v>
                      </c:pt>
                      <c:pt idx="370">
                        <c:v>3.7012337450000001</c:v>
                      </c:pt>
                      <c:pt idx="371">
                        <c:v>3.711237079</c:v>
                      </c:pt>
                      <c:pt idx="372">
                        <c:v>3.7212404129999999</c:v>
                      </c:pt>
                      <c:pt idx="373">
                        <c:v>3.7312437479999998</c:v>
                      </c:pt>
                      <c:pt idx="374">
                        <c:v>3.7412470820000001</c:v>
                      </c:pt>
                      <c:pt idx="375">
                        <c:v>3.7512504170000001</c:v>
                      </c:pt>
                      <c:pt idx="376">
                        <c:v>3.7612537509999999</c:v>
                      </c:pt>
                      <c:pt idx="377">
                        <c:v>3.7712570859999999</c:v>
                      </c:pt>
                      <c:pt idx="378">
                        <c:v>3.7812604200000002</c:v>
                      </c:pt>
                      <c:pt idx="379">
                        <c:v>3.7912637550000001</c:v>
                      </c:pt>
                      <c:pt idx="380">
                        <c:v>3.801267089</c:v>
                      </c:pt>
                      <c:pt idx="381">
                        <c:v>3.8112704229999999</c:v>
                      </c:pt>
                      <c:pt idx="382">
                        <c:v>3.8212737579999998</c:v>
                      </c:pt>
                      <c:pt idx="383">
                        <c:v>3.8312770920000001</c:v>
                      </c:pt>
                      <c:pt idx="384">
                        <c:v>3.8412804270000001</c:v>
                      </c:pt>
                      <c:pt idx="385">
                        <c:v>3.8512837609999999</c:v>
                      </c:pt>
                      <c:pt idx="386">
                        <c:v>3.8612870959999999</c:v>
                      </c:pt>
                      <c:pt idx="387">
                        <c:v>3.8712904300000002</c:v>
                      </c:pt>
                      <c:pt idx="388">
                        <c:v>3.8812937650000001</c:v>
                      </c:pt>
                      <c:pt idx="389">
                        <c:v>3.891297099</c:v>
                      </c:pt>
                      <c:pt idx="390">
                        <c:v>3.9013004329999998</c:v>
                      </c:pt>
                      <c:pt idx="391">
                        <c:v>3.9113037679999998</c:v>
                      </c:pt>
                      <c:pt idx="392">
                        <c:v>3.9213071020000001</c:v>
                      </c:pt>
                      <c:pt idx="393">
                        <c:v>3.931310437</c:v>
                      </c:pt>
                      <c:pt idx="394">
                        <c:v>3.9413137709999999</c:v>
                      </c:pt>
                      <c:pt idx="395">
                        <c:v>3.9513171059999999</c:v>
                      </c:pt>
                      <c:pt idx="396">
                        <c:v>3.9613204400000002</c:v>
                      </c:pt>
                      <c:pt idx="397">
                        <c:v>3.9713237750000001</c:v>
                      </c:pt>
                      <c:pt idx="398">
                        <c:v>3.981327109</c:v>
                      </c:pt>
                      <c:pt idx="399">
                        <c:v>3.9913304429999998</c:v>
                      </c:pt>
                      <c:pt idx="400">
                        <c:v>4.0013337780000002</c:v>
                      </c:pt>
                      <c:pt idx="401">
                        <c:v>4.0113371119999996</c:v>
                      </c:pt>
                      <c:pt idx="402">
                        <c:v>4.021340447</c:v>
                      </c:pt>
                      <c:pt idx="403">
                        <c:v>4.0313437810000003</c:v>
                      </c:pt>
                      <c:pt idx="404">
                        <c:v>4.0413471159999999</c:v>
                      </c:pt>
                      <c:pt idx="405">
                        <c:v>4.0513504500000002</c:v>
                      </c:pt>
                      <c:pt idx="406">
                        <c:v>4.0613537849999997</c:v>
                      </c:pt>
                      <c:pt idx="407">
                        <c:v>4.071357119</c:v>
                      </c:pt>
                      <c:pt idx="408">
                        <c:v>4.0813604530000003</c:v>
                      </c:pt>
                      <c:pt idx="409">
                        <c:v>4.0913637879999998</c:v>
                      </c:pt>
                      <c:pt idx="410">
                        <c:v>4.1013671220000001</c:v>
                      </c:pt>
                      <c:pt idx="411">
                        <c:v>4.1113704569999996</c:v>
                      </c:pt>
                      <c:pt idx="412">
                        <c:v>4.1213737909999999</c:v>
                      </c:pt>
                      <c:pt idx="413">
                        <c:v>4.1313771260000003</c:v>
                      </c:pt>
                      <c:pt idx="414">
                        <c:v>4.1413804599999997</c:v>
                      </c:pt>
                      <c:pt idx="415">
                        <c:v>4.1513837950000001</c:v>
                      </c:pt>
                      <c:pt idx="416">
                        <c:v>4.1613871290000004</c:v>
                      </c:pt>
                      <c:pt idx="417">
                        <c:v>4.1713904629999998</c:v>
                      </c:pt>
                      <c:pt idx="418">
                        <c:v>4.1813937980000002</c:v>
                      </c:pt>
                      <c:pt idx="419">
                        <c:v>4.1913971319999996</c:v>
                      </c:pt>
                      <c:pt idx="420">
                        <c:v>4.201400467</c:v>
                      </c:pt>
                      <c:pt idx="421">
                        <c:v>4.2114038010000003</c:v>
                      </c:pt>
                      <c:pt idx="422">
                        <c:v>4.2214071359999998</c:v>
                      </c:pt>
                      <c:pt idx="423">
                        <c:v>4.2314104700000001</c:v>
                      </c:pt>
                      <c:pt idx="424">
                        <c:v>4.2414138049999996</c:v>
                      </c:pt>
                      <c:pt idx="425">
                        <c:v>4.251417139</c:v>
                      </c:pt>
                      <c:pt idx="426">
                        <c:v>4.2614204730000003</c:v>
                      </c:pt>
                      <c:pt idx="427">
                        <c:v>4.2714238079999998</c:v>
                      </c:pt>
                      <c:pt idx="428">
                        <c:v>4.2814271420000001</c:v>
                      </c:pt>
                      <c:pt idx="429">
                        <c:v>4.2914304769999996</c:v>
                      </c:pt>
                      <c:pt idx="430">
                        <c:v>4.3014338109999999</c:v>
                      </c:pt>
                      <c:pt idx="431">
                        <c:v>4.3114371460000003</c:v>
                      </c:pt>
                      <c:pt idx="432">
                        <c:v>4.3214404799999997</c:v>
                      </c:pt>
                      <c:pt idx="433">
                        <c:v>4.3314438150000001</c:v>
                      </c:pt>
                      <c:pt idx="434">
                        <c:v>4.3414471490000004</c:v>
                      </c:pt>
                      <c:pt idx="435">
                        <c:v>4.3514504829999998</c:v>
                      </c:pt>
                      <c:pt idx="436">
                        <c:v>4.3614538180000002</c:v>
                      </c:pt>
                      <c:pt idx="437">
                        <c:v>4.3714571519999996</c:v>
                      </c:pt>
                      <c:pt idx="438">
                        <c:v>4.381460487</c:v>
                      </c:pt>
                      <c:pt idx="439">
                        <c:v>4.3914638210000003</c:v>
                      </c:pt>
                      <c:pt idx="440">
                        <c:v>4.4014671559999998</c:v>
                      </c:pt>
                      <c:pt idx="441">
                        <c:v>4.4114704900000001</c:v>
                      </c:pt>
                      <c:pt idx="442">
                        <c:v>4.4214738249999996</c:v>
                      </c:pt>
                      <c:pt idx="443">
                        <c:v>4.4314771589999999</c:v>
                      </c:pt>
                      <c:pt idx="444">
                        <c:v>4.4414804930000003</c:v>
                      </c:pt>
                      <c:pt idx="445">
                        <c:v>4.4514838279999998</c:v>
                      </c:pt>
                      <c:pt idx="446">
                        <c:v>4.4614871620000001</c:v>
                      </c:pt>
                      <c:pt idx="447">
                        <c:v>4.4714904969999996</c:v>
                      </c:pt>
                      <c:pt idx="448">
                        <c:v>4.4814938309999999</c:v>
                      </c:pt>
                      <c:pt idx="449">
                        <c:v>4.4914971660000003</c:v>
                      </c:pt>
                      <c:pt idx="450">
                        <c:v>4.5015004999999997</c:v>
                      </c:pt>
                      <c:pt idx="451">
                        <c:v>4.5115038350000001</c:v>
                      </c:pt>
                      <c:pt idx="452">
                        <c:v>4.5215071690000004</c:v>
                      </c:pt>
                      <c:pt idx="453">
                        <c:v>4.5315105039999999</c:v>
                      </c:pt>
                      <c:pt idx="454">
                        <c:v>4.5415138380000002</c:v>
                      </c:pt>
                      <c:pt idx="455">
                        <c:v>4.5515171719999996</c:v>
                      </c:pt>
                      <c:pt idx="456">
                        <c:v>4.561520507</c:v>
                      </c:pt>
                      <c:pt idx="457">
                        <c:v>4.5715238410000003</c:v>
                      </c:pt>
                      <c:pt idx="458">
                        <c:v>4.5815271759999998</c:v>
                      </c:pt>
                      <c:pt idx="459">
                        <c:v>4.5915305100000001</c:v>
                      </c:pt>
                      <c:pt idx="460">
                        <c:v>4.6015338449999996</c:v>
                      </c:pt>
                      <c:pt idx="461">
                        <c:v>4.6115371789999999</c:v>
                      </c:pt>
                      <c:pt idx="462">
                        <c:v>4.6215405140000003</c:v>
                      </c:pt>
                      <c:pt idx="463">
                        <c:v>4.6315438479999997</c:v>
                      </c:pt>
                      <c:pt idx="464">
                        <c:v>4.641547182</c:v>
                      </c:pt>
                      <c:pt idx="465">
                        <c:v>4.6515505170000004</c:v>
                      </c:pt>
                      <c:pt idx="466">
                        <c:v>4.6615538509999999</c:v>
                      </c:pt>
                      <c:pt idx="467">
                        <c:v>4.6715571860000003</c:v>
                      </c:pt>
                      <c:pt idx="468">
                        <c:v>4.6815605199999997</c:v>
                      </c:pt>
                      <c:pt idx="469">
                        <c:v>4.6915638550000001</c:v>
                      </c:pt>
                      <c:pt idx="470">
                        <c:v>4.7015671890000004</c:v>
                      </c:pt>
                      <c:pt idx="471">
                        <c:v>4.7115705239999999</c:v>
                      </c:pt>
                      <c:pt idx="472">
                        <c:v>4.7215738580000002</c:v>
                      </c:pt>
                      <c:pt idx="473">
                        <c:v>4.7315771919999996</c:v>
                      </c:pt>
                      <c:pt idx="474">
                        <c:v>4.741580527</c:v>
                      </c:pt>
                      <c:pt idx="475">
                        <c:v>4.7515838610000003</c:v>
                      </c:pt>
                      <c:pt idx="476">
                        <c:v>4.7615871959999998</c:v>
                      </c:pt>
                      <c:pt idx="477">
                        <c:v>4.7715905300000001</c:v>
                      </c:pt>
                      <c:pt idx="478">
                        <c:v>4.7815938649999996</c:v>
                      </c:pt>
                      <c:pt idx="479">
                        <c:v>4.7915971989999999</c:v>
                      </c:pt>
                      <c:pt idx="480">
                        <c:v>4.8016005340000003</c:v>
                      </c:pt>
                      <c:pt idx="481">
                        <c:v>4.8116038679999997</c:v>
                      </c:pt>
                      <c:pt idx="482">
                        <c:v>4.821607202</c:v>
                      </c:pt>
                      <c:pt idx="483">
                        <c:v>4.8316105370000004</c:v>
                      </c:pt>
                      <c:pt idx="484">
                        <c:v>4.8416138709999998</c:v>
                      </c:pt>
                      <c:pt idx="485">
                        <c:v>4.8516172060000002</c:v>
                      </c:pt>
                      <c:pt idx="486">
                        <c:v>4.8616205399999997</c:v>
                      </c:pt>
                      <c:pt idx="487">
                        <c:v>4.871623875</c:v>
                      </c:pt>
                      <c:pt idx="488">
                        <c:v>4.8816272090000004</c:v>
                      </c:pt>
                      <c:pt idx="489">
                        <c:v>4.8916305439999999</c:v>
                      </c:pt>
                      <c:pt idx="490">
                        <c:v>4.9016338780000002</c:v>
                      </c:pt>
                      <c:pt idx="491">
                        <c:v>4.9116372119999996</c:v>
                      </c:pt>
                      <c:pt idx="492">
                        <c:v>4.921640547</c:v>
                      </c:pt>
                      <c:pt idx="493">
                        <c:v>4.9316438810000003</c:v>
                      </c:pt>
                      <c:pt idx="494">
                        <c:v>4.9416472159999998</c:v>
                      </c:pt>
                      <c:pt idx="495">
                        <c:v>4.9516505500000001</c:v>
                      </c:pt>
                      <c:pt idx="496">
                        <c:v>4.9616538849999996</c:v>
                      </c:pt>
                      <c:pt idx="497">
                        <c:v>4.9716572189999999</c:v>
                      </c:pt>
                      <c:pt idx="498">
                        <c:v>4.9816605540000003</c:v>
                      </c:pt>
                      <c:pt idx="499">
                        <c:v>4.9916638879999997</c:v>
                      </c:pt>
                      <c:pt idx="500">
                        <c:v>5.001667222</c:v>
                      </c:pt>
                      <c:pt idx="501">
                        <c:v>5.0116705570000004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'[Chart 7 in Microsoft PowerPoint]KSb1'!$I$111:$I$612</c15:sqref>
                        </c15:formulaRef>
                      </c:ext>
                    </c:extLst>
                    <c:numCache>
                      <c:formatCode>General</c:formatCode>
                      <c:ptCount val="502"/>
                      <c:pt idx="0">
                        <c:v>0.117794930380238</c:v>
                      </c:pt>
                      <c:pt idx="1">
                        <c:v>0.117797153380505</c:v>
                      </c:pt>
                      <c:pt idx="2">
                        <c:v>0.11780382348386299</c:v>
                      </c:pt>
                      <c:pt idx="3">
                        <c:v>0.11781494426325</c:v>
                      </c:pt>
                      <c:pt idx="4">
                        <c:v>0.117830521531934</c:v>
                      </c:pt>
                      <c:pt idx="5">
                        <c:v>0.117850563511324</c:v>
                      </c:pt>
                      <c:pt idx="6">
                        <c:v>0.117875080805106</c:v>
                      </c:pt>
                      <c:pt idx="7">
                        <c:v>0.117904086397005</c:v>
                      </c:pt>
                      <c:pt idx="8">
                        <c:v>0.117937595696468</c:v>
                      </c:pt>
                      <c:pt idx="9">
                        <c:v>0.117975626559589</c:v>
                      </c:pt>
                      <c:pt idx="10">
                        <c:v>0.118018199381585</c:v>
                      </c:pt>
                      <c:pt idx="11">
                        <c:v>0.11806533704481301</c:v>
                      </c:pt>
                      <c:pt idx="12">
                        <c:v>0.118117065021904</c:v>
                      </c:pt>
                      <c:pt idx="13">
                        <c:v>0.118173411455158</c:v>
                      </c:pt>
                      <c:pt idx="14">
                        <c:v>0.11823440713837401</c:v>
                      </c:pt>
                      <c:pt idx="15">
                        <c:v>0.118300085666579</c:v>
                      </c:pt>
                      <c:pt idx="16">
                        <c:v>0.11837048346508</c:v>
                      </c:pt>
                      <c:pt idx="17">
                        <c:v>0.118445639866125</c:v>
                      </c:pt>
                      <c:pt idx="18">
                        <c:v>0.118525597219881</c:v>
                      </c:pt>
                      <c:pt idx="19">
                        <c:v>0.118610400934165</c:v>
                      </c:pt>
                      <c:pt idx="20">
                        <c:v>0.11870009971525899</c:v>
                      </c:pt>
                      <c:pt idx="21">
                        <c:v>0.118794745474437</c:v>
                      </c:pt>
                      <c:pt idx="22">
                        <c:v>0.118894393627493</c:v>
                      </c:pt>
                      <c:pt idx="23">
                        <c:v>0.118999103141924</c:v>
                      </c:pt>
                      <c:pt idx="24">
                        <c:v>0.119108936691638</c:v>
                      </c:pt>
                      <c:pt idx="25">
                        <c:v>0.119223960821897</c:v>
                      </c:pt>
                      <c:pt idx="26">
                        <c:v>0.119344246113103</c:v>
                      </c:pt>
                      <c:pt idx="27">
                        <c:v>0.119469867307466</c:v>
                      </c:pt>
                      <c:pt idx="28">
                        <c:v>0.119600903614288</c:v>
                      </c:pt>
                      <c:pt idx="29">
                        <c:v>0.119737438773705</c:v>
                      </c:pt>
                      <c:pt idx="30">
                        <c:v>0.119879561418248</c:v>
                      </c:pt>
                      <c:pt idx="31">
                        <c:v>0.12002736524268499</c:v>
                      </c:pt>
                      <c:pt idx="32">
                        <c:v>0.12018094920406699</c:v>
                      </c:pt>
                      <c:pt idx="33">
                        <c:v>0.120340417987904</c:v>
                      </c:pt>
                      <c:pt idx="34">
                        <c:v>0.12050588206200701</c:v>
                      </c:pt>
                      <c:pt idx="35">
                        <c:v>0.12067745825540099</c:v>
                      </c:pt>
                      <c:pt idx="36">
                        <c:v>0.120855269903875</c:v>
                      </c:pt>
                      <c:pt idx="37">
                        <c:v>0.12103944734077</c:v>
                      </c:pt>
                      <c:pt idx="38">
                        <c:v>0.121230128286285</c:v>
                      </c:pt>
                      <c:pt idx="39">
                        <c:v>0.121427458345128</c:v>
                      </c:pt>
                      <c:pt idx="40">
                        <c:v>0.12163159135332501</c:v>
                      </c:pt>
                      <c:pt idx="41">
                        <c:v>0.121842690034276</c:v>
                      </c:pt>
                      <c:pt idx="42">
                        <c:v>0.12206092654263501</c:v>
                      </c:pt>
                      <c:pt idx="43">
                        <c:v>0.12228648302659099</c:v>
                      </c:pt>
                      <c:pt idx="44">
                        <c:v>0.122519552366281</c:v>
                      </c:pt>
                      <c:pt idx="45">
                        <c:v>0.12276033884406699</c:v>
                      </c:pt>
                      <c:pt idx="46">
                        <c:v>0.123009058992023</c:v>
                      </c:pt>
                      <c:pt idx="47">
                        <c:v>0.12326594247700801</c:v>
                      </c:pt>
                      <c:pt idx="48">
                        <c:v>0.123531232910913</c:v>
                      </c:pt>
                      <c:pt idx="49">
                        <c:v>0.12380518908994601</c:v>
                      </c:pt>
                      <c:pt idx="50">
                        <c:v>0.124088086005173</c:v>
                      </c:pt>
                      <c:pt idx="51">
                        <c:v>0.124380216053561</c:v>
                      </c:pt>
                      <c:pt idx="52">
                        <c:v>0.124681890531286</c:v>
                      </c:pt>
                      <c:pt idx="53">
                        <c:v>0.124993440967203</c:v>
                      </c:pt>
                      <c:pt idx="54">
                        <c:v>0.125315220928262</c:v>
                      </c:pt>
                      <c:pt idx="55">
                        <c:v>0.125647607667912</c:v>
                      </c:pt>
                      <c:pt idx="56">
                        <c:v>0.12599100427291701</c:v>
                      </c:pt>
                      <c:pt idx="57">
                        <c:v>0.126345841743564</c:v>
                      </c:pt>
                      <c:pt idx="58">
                        <c:v>0.12671258151773299</c:v>
                      </c:pt>
                      <c:pt idx="59">
                        <c:v>0.12709171810737599</c:v>
                      </c:pt>
                      <c:pt idx="60">
                        <c:v>0.12748378208964101</c:v>
                      </c:pt>
                      <c:pt idx="61">
                        <c:v>0.12788934345136799</c:v>
                      </c:pt>
                      <c:pt idx="62">
                        <c:v>0.12830901526162</c:v>
                      </c:pt>
                      <c:pt idx="63">
                        <c:v>0.128743457737235</c:v>
                      </c:pt>
                      <c:pt idx="64">
                        <c:v>0.12919338283190601</c:v>
                      </c:pt>
                      <c:pt idx="65">
                        <c:v>0.12965955935814599</c:v>
                      </c:pt>
                      <c:pt idx="66">
                        <c:v>0.13014281863816299</c:v>
                      </c:pt>
                      <c:pt idx="67">
                        <c:v>0.13064406083357299</c:v>
                      </c:pt>
                      <c:pt idx="68">
                        <c:v>0.13116426216129801</c:v>
                      </c:pt>
                      <c:pt idx="69">
                        <c:v>0.131704482733835</c:v>
                      </c:pt>
                      <c:pt idx="70">
                        <c:v>0.13226587557546199</c:v>
                      </c:pt>
                      <c:pt idx="71">
                        <c:v>0.132849696534347</c:v>
                      </c:pt>
                      <c:pt idx="72">
                        <c:v>0.13345731549908099</c:v>
                      </c:pt>
                      <c:pt idx="73">
                        <c:v>0.134090228871938</c:v>
                      </c:pt>
                      <c:pt idx="74">
                        <c:v>0.134750073482934</c:v>
                      </c:pt>
                      <c:pt idx="75">
                        <c:v>0.13543864204732001</c:v>
                      </c:pt>
                      <c:pt idx="76">
                        <c:v>0.13615790034150899</c:v>
                      </c:pt>
                      <c:pt idx="77">
                        <c:v>0.136910005859706</c:v>
                      </c:pt>
                      <c:pt idx="78">
                        <c:v>0.13769732828828801</c:v>
                      </c:pt>
                      <c:pt idx="79">
                        <c:v>0.13852247108618701</c:v>
                      </c:pt>
                      <c:pt idx="80">
                        <c:v>0.139388294135257</c:v>
                      </c:pt>
                      <c:pt idx="81">
                        <c:v>0.140297936082665</c:v>
                      </c:pt>
                      <c:pt idx="82">
                        <c:v>0.14125483499366301</c:v>
                      </c:pt>
                      <c:pt idx="83">
                        <c:v>0.14226274442349199</c:v>
                      </c:pt>
                      <c:pt idx="84">
                        <c:v>0.143325740403172</c:v>
                      </c:pt>
                      <c:pt idx="85">
                        <c:v>0.14444821211072201</c:v>
                      </c:pt>
                      <c:pt idx="86">
                        <c:v>0.14563482442070499</c:v>
                      </c:pt>
                      <c:pt idx="87">
                        <c:v>0.14689043408426999</c:v>
                      </c:pt>
                      <c:pt idx="88">
                        <c:v>0.148219930317569</c:v>
                      </c:pt>
                      <c:pt idx="89">
                        <c:v>0.14962795351660299</c:v>
                      </c:pt>
                      <c:pt idx="90">
                        <c:v>0.15111842046167301</c:v>
                      </c:pt>
                      <c:pt idx="91">
                        <c:v>0.152693742787644</c:v>
                      </c:pt>
                      <c:pt idx="92">
                        <c:v>0.15435356616632001</c:v>
                      </c:pt>
                      <c:pt idx="93">
                        <c:v>0.156092769677149</c:v>
                      </c:pt>
                      <c:pt idx="94">
                        <c:v>0.157898350620608</c:v>
                      </c:pt>
                      <c:pt idx="95">
                        <c:v>0.159744698447811</c:v>
                      </c:pt>
                      <c:pt idx="96">
                        <c:v>0.161586714180015</c:v>
                      </c:pt>
                      <c:pt idx="97">
                        <c:v>0.163350488767666</c:v>
                      </c:pt>
                      <c:pt idx="98">
                        <c:v>0.16492234065509601</c:v>
                      </c:pt>
                      <c:pt idx="99">
                        <c:v>0.16613987001155001</c:v>
                      </c:pt>
                      <c:pt idx="100">
                        <c:v>0.166794282549626</c:v>
                      </c:pt>
                      <c:pt idx="101">
                        <c:v>0.16666039884224901</c:v>
                      </c:pt>
                      <c:pt idx="102">
                        <c:v>0.16557125238384601</c:v>
                      </c:pt>
                      <c:pt idx="103">
                        <c:v>0.163530612601784</c:v>
                      </c:pt>
                      <c:pt idx="104">
                        <c:v>0.160802850775916</c:v>
                      </c:pt>
                      <c:pt idx="105">
                        <c:v>0.15788390212077399</c:v>
                      </c:pt>
                      <c:pt idx="106">
                        <c:v>0.15532234169683101</c:v>
                      </c:pt>
                      <c:pt idx="107">
                        <c:v>0.153496080573259</c:v>
                      </c:pt>
                      <c:pt idx="108">
                        <c:v>0.152489689127499</c:v>
                      </c:pt>
                      <c:pt idx="109">
                        <c:v>0.15210818316413599</c:v>
                      </c:pt>
                      <c:pt idx="110">
                        <c:v>0.151957172333023</c:v>
                      </c:pt>
                      <c:pt idx="111">
                        <c:v>0.15152064249507599</c:v>
                      </c:pt>
                      <c:pt idx="112">
                        <c:v>0.150227719304006</c:v>
                      </c:pt>
                      <c:pt idx="113">
                        <c:v>0.14754496917138701</c:v>
                      </c:pt>
                      <c:pt idx="114">
                        <c:v>0.14312920084091399</c:v>
                      </c:pt>
                      <c:pt idx="115">
                        <c:v>0.13701618886701</c:v>
                      </c:pt>
                      <c:pt idx="116">
                        <c:v>0.12972974327866901</c:v>
                      </c:pt>
                      <c:pt idx="117">
                        <c:v>0.12217545013558601</c:v>
                      </c:pt>
                      <c:pt idx="118">
                        <c:v>0.115322299247947</c:v>
                      </c:pt>
                      <c:pt idx="119">
                        <c:v>0.109865400326855</c:v>
                      </c:pt>
                      <c:pt idx="120">
                        <c:v>0.106076491367394</c:v>
                      </c:pt>
                      <c:pt idx="121">
                        <c:v>0.10387141570143001</c:v>
                      </c:pt>
                      <c:pt idx="122">
                        <c:v>0.102974861657471</c:v>
                      </c:pt>
                      <c:pt idx="123">
                        <c:v>0.103064418761942</c:v>
                      </c:pt>
                      <c:pt idx="124">
                        <c:v>0.10385141776255299</c:v>
                      </c:pt>
                      <c:pt idx="125">
                        <c:v>0.10510927181589599</c:v>
                      </c:pt>
                      <c:pt idx="126">
                        <c:v>0.106673195054796</c:v>
                      </c:pt>
                      <c:pt idx="127">
                        <c:v>0.108429069719465</c:v>
                      </c:pt>
                      <c:pt idx="128">
                        <c:v>0.110300638255455</c:v>
                      </c:pt>
                      <c:pt idx="129">
                        <c:v>0.11223855294860299</c:v>
                      </c:pt>
                      <c:pt idx="130">
                        <c:v>0.11421206670593501</c:v>
                      </c:pt>
                      <c:pt idx="131">
                        <c:v>0.11620309508242301</c:v>
                      </c:pt>
                      <c:pt idx="132">
                        <c:v>0.118202109526864</c:v>
                      </c:pt>
                      <c:pt idx="133">
                        <c:v>0.120205347624788</c:v>
                      </c:pt>
                      <c:pt idx="134">
                        <c:v>0.122212934874898</c:v>
                      </c:pt>
                      <c:pt idx="135">
                        <c:v>0.124227621681119</c:v>
                      </c:pt>
                      <c:pt idx="136">
                        <c:v>0.12625392483674699</c:v>
                      </c:pt>
                      <c:pt idx="137">
                        <c:v>0.12829752421248</c:v>
                      </c:pt>
                      <c:pt idx="138">
                        <c:v>0.13036480272965201</c:v>
                      </c:pt>
                      <c:pt idx="139">
                        <c:v>0.13246243856895901</c:v>
                      </c:pt>
                      <c:pt idx="140">
                        <c:v>0.134596962096416</c:v>
                      </c:pt>
                      <c:pt idx="141">
                        <c:v>0.136774178055066</c:v>
                      </c:pt>
                      <c:pt idx="142">
                        <c:v>0.13899832152734101</c:v>
                      </c:pt>
                      <c:pt idx="143">
                        <c:v>0.14127076087931101</c:v>
                      </c:pt>
                      <c:pt idx="144">
                        <c:v>0.143587970829266</c:v>
                      </c:pt>
                      <c:pt idx="145">
                        <c:v>0.145938369069262</c:v>
                      </c:pt>
                      <c:pt idx="146">
                        <c:v>0.148297440349107</c:v>
                      </c:pt>
                      <c:pt idx="147">
                        <c:v>0.15062040094781801</c:v>
                      </c:pt>
                      <c:pt idx="148">
                        <c:v>0.152831625912425</c:v>
                      </c:pt>
                      <c:pt idx="149">
                        <c:v>0.154810549819935</c:v>
                      </c:pt>
                      <c:pt idx="150">
                        <c:v>0.15637560053362401</c:v>
                      </c:pt>
                      <c:pt idx="151">
                        <c:v>0.157272340271051</c:v>
                      </c:pt>
                      <c:pt idx="152">
                        <c:v>0.157180533960429</c:v>
                      </c:pt>
                      <c:pt idx="153">
                        <c:v>0.15576466248121301</c:v>
                      </c:pt>
                      <c:pt idx="154">
                        <c:v>0.15279005723246</c:v>
                      </c:pt>
                      <c:pt idx="155">
                        <c:v>0.14828852871227399</c:v>
                      </c:pt>
                      <c:pt idx="156">
                        <c:v>0.14268179195768699</c:v>
                      </c:pt>
                      <c:pt idx="157">
                        <c:v>0.13673244608896701</c:v>
                      </c:pt>
                      <c:pt idx="158">
                        <c:v>0.13129259509646701</c:v>
                      </c:pt>
                      <c:pt idx="159">
                        <c:v>0.12700241849947999</c:v>
                      </c:pt>
                      <c:pt idx="160">
                        <c:v>0.124136848482472</c:v>
                      </c:pt>
                      <c:pt idx="161">
                        <c:v>0.12264942734720299</c:v>
                      </c:pt>
                      <c:pt idx="162">
                        <c:v>0.122314108274716</c:v>
                      </c:pt>
                      <c:pt idx="163">
                        <c:v>0.122855112365877</c:v>
                      </c:pt>
                      <c:pt idx="164">
                        <c:v>0.124021558738676</c:v>
                      </c:pt>
                      <c:pt idx="165">
                        <c:v>0.12561430211306401</c:v>
                      </c:pt>
                      <c:pt idx="166">
                        <c:v>0.12748610060017801</c:v>
                      </c:pt>
                      <c:pt idx="167">
                        <c:v>0.12953125093984599</c:v>
                      </c:pt>
                      <c:pt idx="168">
                        <c:v>0.131673075584025</c:v>
                      </c:pt>
                      <c:pt idx="169">
                        <c:v>0.13385253959992099</c:v>
                      </c:pt>
                      <c:pt idx="170">
                        <c:v>0.136018993703894</c:v>
                      </c:pt>
                      <c:pt idx="171">
                        <c:v>0.138123697644215</c:v>
                      </c:pt>
                      <c:pt idx="172">
                        <c:v>0.140117689309775</c:v>
                      </c:pt>
                      <c:pt idx="173">
                        <c:v>0.141956884585661</c:v>
                      </c:pt>
                      <c:pt idx="174">
                        <c:v>0.14361683593251501</c:v>
                      </c:pt>
                      <c:pt idx="175">
                        <c:v>0.145113718456654</c:v>
                      </c:pt>
                      <c:pt idx="176">
                        <c:v>0.14651710095595</c:v>
                      </c:pt>
                      <c:pt idx="177">
                        <c:v>0.14793656796811699</c:v>
                      </c:pt>
                      <c:pt idx="178">
                        <c:v>0.149482998416859</c:v>
                      </c:pt>
                      <c:pt idx="179">
                        <c:v>0.15123096308098799</c:v>
                      </c:pt>
                      <c:pt idx="180">
                        <c:v>0.15320681768272601</c:v>
                      </c:pt>
                      <c:pt idx="181">
                        <c:v>0.15540114273340699</c:v>
                      </c:pt>
                      <c:pt idx="182">
                        <c:v>0.157788549685241</c:v>
                      </c:pt>
                      <c:pt idx="183">
                        <c:v>0.16034243433959999</c:v>
                      </c:pt>
                      <c:pt idx="184">
                        <c:v>0.163042083995114</c:v>
                      </c:pt>
                      <c:pt idx="185">
                        <c:v>0.16587446595570501</c:v>
                      </c:pt>
                      <c:pt idx="186">
                        <c:v>0.16883345399163999</c:v>
                      </c:pt>
                      <c:pt idx="187">
                        <c:v>0.17191818897863201</c:v>
                      </c:pt>
                      <c:pt idx="188">
                        <c:v>0.175131296911681</c:v>
                      </c:pt>
                      <c:pt idx="189">
                        <c:v>0.178477115350124</c:v>
                      </c:pt>
                      <c:pt idx="190">
                        <c:v>0.18195978805739901</c:v>
                      </c:pt>
                      <c:pt idx="191">
                        <c:v>0.185580926398761</c:v>
                      </c:pt>
                      <c:pt idx="192">
                        <c:v>0.18933640681290401</c:v>
                      </c:pt>
                      <c:pt idx="193">
                        <c:v>0.19321175026616899</c:v>
                      </c:pt>
                      <c:pt idx="194">
                        <c:v>0.19717545176357901</c:v>
                      </c:pt>
                      <c:pt idx="195">
                        <c:v>0.201169775214111</c:v>
                      </c:pt>
                      <c:pt idx="196">
                        <c:v>0.205099316074176</c:v>
                      </c:pt>
                      <c:pt idx="197">
                        <c:v>0.208819791461376</c:v>
                      </c:pt>
                      <c:pt idx="198">
                        <c:v>0.21213374139719501</c:v>
                      </c:pt>
                      <c:pt idx="199">
                        <c:v>0.21480508229825701</c:v>
                      </c:pt>
                      <c:pt idx="200">
                        <c:v>0.216604600498807</c:v>
                      </c:pt>
                      <c:pt idx="201">
                        <c:v>0.217382299149636</c:v>
                      </c:pt>
                      <c:pt idx="202">
                        <c:v>0.217130975361914</c:v>
                      </c:pt>
                      <c:pt idx="203">
                        <c:v>0.21599755655497399</c:v>
                      </c:pt>
                      <c:pt idx="204">
                        <c:v>0.21425248901587099</c:v>
                      </c:pt>
                      <c:pt idx="205">
                        <c:v>0.21227611764354301</c:v>
                      </c:pt>
                      <c:pt idx="206">
                        <c:v>0.21056148532735799</c:v>
                      </c:pt>
                      <c:pt idx="207">
                        <c:v>0.20965039849299799</c:v>
                      </c:pt>
                      <c:pt idx="208">
                        <c:v>0.209981026387419</c:v>
                      </c:pt>
                      <c:pt idx="209">
                        <c:v>0.211751414877456</c:v>
                      </c:pt>
                      <c:pt idx="210">
                        <c:v>0.214893443404988</c:v>
                      </c:pt>
                      <c:pt idx="211">
                        <c:v>0.21913682594346201</c:v>
                      </c:pt>
                      <c:pt idx="212">
                        <c:v>0.22408646992564499</c:v>
                      </c:pt>
                      <c:pt idx="213">
                        <c:v>0.22926848917968001</c:v>
                      </c:pt>
                      <c:pt idx="214">
                        <c:v>0.234149343509615</c:v>
                      </c:pt>
                      <c:pt idx="215">
                        <c:v>0.23815559961108601</c:v>
                      </c:pt>
                      <c:pt idx="216">
                        <c:v>0.24071567877514</c:v>
                      </c:pt>
                      <c:pt idx="217">
                        <c:v>0.24132393872003299</c:v>
                      </c:pt>
                      <c:pt idx="218">
                        <c:v>0.239622784977648</c:v>
                      </c:pt>
                      <c:pt idx="219">
                        <c:v>0.23551966541854899</c:v>
                      </c:pt>
                      <c:pt idx="220">
                        <c:v>0.229333210002128</c:v>
                      </c:pt>
                      <c:pt idx="221">
                        <c:v>0.22185690383873799</c:v>
                      </c:pt>
                      <c:pt idx="222">
                        <c:v>0.214187251834075</c:v>
                      </c:pt>
                      <c:pt idx="223">
                        <c:v>0.207331798313282</c:v>
                      </c:pt>
                      <c:pt idx="224">
                        <c:v>0.20183766217214499</c:v>
                      </c:pt>
                      <c:pt idx="225">
                        <c:v>0.197681587672484</c:v>
                      </c:pt>
                      <c:pt idx="226">
                        <c:v>0.19444103100288601</c:v>
                      </c:pt>
                      <c:pt idx="227">
                        <c:v>0.19158540632857199</c:v>
                      </c:pt>
                      <c:pt idx="228">
                        <c:v>0.188722339039229</c:v>
                      </c:pt>
                      <c:pt idx="229">
                        <c:v>0.18571576478254201</c:v>
                      </c:pt>
                      <c:pt idx="230">
                        <c:v>0.18266581876987101</c:v>
                      </c:pt>
                      <c:pt idx="231">
                        <c:v>0.17979426339802099</c:v>
                      </c:pt>
                      <c:pt idx="232">
                        <c:v>0.17731294637423001</c:v>
                      </c:pt>
                      <c:pt idx="233">
                        <c:v>0.17536188391670099</c:v>
                      </c:pt>
                      <c:pt idx="234">
                        <c:v>0.17405980766496701</c:v>
                      </c:pt>
                      <c:pt idx="235">
                        <c:v>0.17359592446349201</c:v>
                      </c:pt>
                      <c:pt idx="236">
                        <c:v>0.17422897013201499</c:v>
                      </c:pt>
                      <c:pt idx="237">
                        <c:v>0.17616379396753701</c:v>
                      </c:pt>
                      <c:pt idx="238">
                        <c:v>0.17941720675199099</c:v>
                      </c:pt>
                      <c:pt idx="239">
                        <c:v>0.183776880321536</c:v>
                      </c:pt>
                      <c:pt idx="240">
                        <c:v>0.18885096678157201</c:v>
                      </c:pt>
                      <c:pt idx="241">
                        <c:v>0.19415382616201299</c:v>
                      </c:pt>
                      <c:pt idx="242">
                        <c:v>0.19918926579113999</c:v>
                      </c:pt>
                      <c:pt idx="243">
                        <c:v>0.203508633585884</c:v>
                      </c:pt>
                      <c:pt idx="244">
                        <c:v>0.206724729509045</c:v>
                      </c:pt>
                      <c:pt idx="245">
                        <c:v>0.20849737624381801</c:v>
                      </c:pt>
                      <c:pt idx="246">
                        <c:v>0.20855898229480199</c:v>
                      </c:pt>
                      <c:pt idx="247">
                        <c:v>0.206825638655393</c:v>
                      </c:pt>
                      <c:pt idx="248">
                        <c:v>0.20353561068677001</c:v>
                      </c:pt>
                      <c:pt idx="249">
                        <c:v>0.19929330951188101</c:v>
                      </c:pt>
                      <c:pt idx="250">
                        <c:v>0.194937410765991</c:v>
                      </c:pt>
                      <c:pt idx="251">
                        <c:v>0.19126720340662601</c:v>
                      </c:pt>
                      <c:pt idx="252">
                        <c:v>0.188781069152653</c:v>
                      </c:pt>
                      <c:pt idx="253">
                        <c:v>0.18758586525454801</c:v>
                      </c:pt>
                      <c:pt idx="254">
                        <c:v>0.18750023993227</c:v>
                      </c:pt>
                      <c:pt idx="255">
                        <c:v>0.188236265458502</c:v>
                      </c:pt>
                      <c:pt idx="256">
                        <c:v>0.18952166000728099</c:v>
                      </c:pt>
                      <c:pt idx="257">
                        <c:v>0.19110456910441601</c:v>
                      </c:pt>
                      <c:pt idx="258">
                        <c:v>0.192669418921179</c:v>
                      </c:pt>
                      <c:pt idx="259">
                        <c:v>0.19373870279217201</c:v>
                      </c:pt>
                      <c:pt idx="260">
                        <c:v>0.19365940584706801</c:v>
                      </c:pt>
                      <c:pt idx="261">
                        <c:v>0.191753294867372</c:v>
                      </c:pt>
                      <c:pt idx="262">
                        <c:v>0.187614463642265</c:v>
                      </c:pt>
                      <c:pt idx="263">
                        <c:v>0.181403105286356</c:v>
                      </c:pt>
                      <c:pt idx="264">
                        <c:v>0.17391621387286199</c:v>
                      </c:pt>
                      <c:pt idx="265">
                        <c:v>0.166319269095763</c:v>
                      </c:pt>
                      <c:pt idx="266">
                        <c:v>0.15966819402000401</c:v>
                      </c:pt>
                      <c:pt idx="267">
                        <c:v>0.154522456147687</c:v>
                      </c:pt>
                      <c:pt idx="268">
                        <c:v>0.150867927571218</c:v>
                      </c:pt>
                      <c:pt idx="269">
                        <c:v>0.14833123868567499</c:v>
                      </c:pt>
                      <c:pt idx="270">
                        <c:v>0.146508359067101</c:v>
                      </c:pt>
                      <c:pt idx="271">
                        <c:v>0.145219957384458</c:v>
                      </c:pt>
                      <c:pt idx="272">
                        <c:v>0.14457975946732701</c:v>
                      </c:pt>
                      <c:pt idx="273">
                        <c:v>0.14487550040222499</c:v>
                      </c:pt>
                      <c:pt idx="274">
                        <c:v>0.146376536705111</c:v>
                      </c:pt>
                      <c:pt idx="275">
                        <c:v>0.14920936474344701</c:v>
                      </c:pt>
                      <c:pt idx="276">
                        <c:v>0.15334698124788701</c:v>
                      </c:pt>
                      <c:pt idx="277">
                        <c:v>0.15865221650578301</c:v>
                      </c:pt>
                      <c:pt idx="278">
                        <c:v>0.164907495269141</c:v>
                      </c:pt>
                      <c:pt idx="279">
                        <c:v>0.17181739814045899</c:v>
                      </c:pt>
                      <c:pt idx="280">
                        <c:v>0.17900216736000099</c:v>
                      </c:pt>
                      <c:pt idx="281">
                        <c:v>0.18599926458416499</c:v>
                      </c:pt>
                      <c:pt idx="282">
                        <c:v>0.19228551882807099</c:v>
                      </c:pt>
                      <c:pt idx="283">
                        <c:v>0.197327000373412</c:v>
                      </c:pt>
                      <c:pt idx="284">
                        <c:v>0.20065127539658101</c:v>
                      </c:pt>
                      <c:pt idx="285">
                        <c:v>0.201931881486692</c:v>
                      </c:pt>
                      <c:pt idx="286">
                        <c:v>0.201073258760049</c:v>
                      </c:pt>
                      <c:pt idx="287">
                        <c:v>0.198255158972133</c:v>
                      </c:pt>
                      <c:pt idx="288">
                        <c:v>0.19388143422697399</c:v>
                      </c:pt>
                      <c:pt idx="289">
                        <c:v>0.18845458683111899</c:v>
                      </c:pt>
                      <c:pt idx="290">
                        <c:v>0.18247274061585</c:v>
                      </c:pt>
                      <c:pt idx="291">
                        <c:v>0.176375101600657</c:v>
                      </c:pt>
                      <c:pt idx="292">
                        <c:v>0.17046746018912601</c:v>
                      </c:pt>
                      <c:pt idx="293">
                        <c:v>0.16483853128121601</c:v>
                      </c:pt>
                      <c:pt idx="294">
                        <c:v>0.15938881535051799</c:v>
                      </c:pt>
                      <c:pt idx="295">
                        <c:v>0.15399997623122899</c:v>
                      </c:pt>
                      <c:pt idx="296">
                        <c:v>0.148698356916351</c:v>
                      </c:pt>
                      <c:pt idx="297">
                        <c:v>0.14368495742878201</c:v>
                      </c:pt>
                      <c:pt idx="298">
                        <c:v>0.139275294076395</c:v>
                      </c:pt>
                      <c:pt idx="299">
                        <c:v>0.13584053987768699</c:v>
                      </c:pt>
                      <c:pt idx="300">
                        <c:v>0.13373965820939099</c:v>
                      </c:pt>
                      <c:pt idx="301">
                        <c:v>0.13321299502122699</c:v>
                      </c:pt>
                      <c:pt idx="302">
                        <c:v>0.134291871508459</c:v>
                      </c:pt>
                      <c:pt idx="303">
                        <c:v>0.13678604966496399</c:v>
                      </c:pt>
                      <c:pt idx="304">
                        <c:v>0.14033775667117501</c:v>
                      </c:pt>
                      <c:pt idx="305">
                        <c:v>0.144499932197411</c:v>
                      </c:pt>
                      <c:pt idx="306">
                        <c:v>0.148822786018529</c:v>
                      </c:pt>
                      <c:pt idx="307">
                        <c:v>0.15295258699756201</c:v>
                      </c:pt>
                      <c:pt idx="308">
                        <c:v>0.15672305305452999</c:v>
                      </c:pt>
                      <c:pt idx="309">
                        <c:v>0.16017753007889399</c:v>
                      </c:pt>
                      <c:pt idx="310">
                        <c:v>0.16347691190552899</c:v>
                      </c:pt>
                      <c:pt idx="311">
                        <c:v>0.16675114150283399</c:v>
                      </c:pt>
                      <c:pt idx="312">
                        <c:v>0.17002257745035601</c:v>
                      </c:pt>
                      <c:pt idx="313">
                        <c:v>0.173258431423886</c:v>
                      </c:pt>
                      <c:pt idx="314">
                        <c:v>0.17647747114710299</c:v>
                      </c:pt>
                      <c:pt idx="315">
                        <c:v>0.179790479565687</c:v>
                      </c:pt>
                      <c:pt idx="316">
                        <c:v>0.183331376555746</c:v>
                      </c:pt>
                      <c:pt idx="317">
                        <c:v>0.187154408703954</c:v>
                      </c:pt>
                      <c:pt idx="318">
                        <c:v>0.191212956830171</c:v>
                      </c:pt>
                      <c:pt idx="319">
                        <c:v>0.19545350482118101</c:v>
                      </c:pt>
                      <c:pt idx="320">
                        <c:v>0.19993563921732699</c:v>
                      </c:pt>
                      <c:pt idx="321">
                        <c:v>0.20485174151348701</c:v>
                      </c:pt>
                      <c:pt idx="322">
                        <c:v>0.21041785884247</c:v>
                      </c:pt>
                      <c:pt idx="323">
                        <c:v>0.21673701342510601</c:v>
                      </c:pt>
                      <c:pt idx="324">
                        <c:v>0.22374346574623</c:v>
                      </c:pt>
                      <c:pt idx="325">
                        <c:v>0.231237523039827</c:v>
                      </c:pt>
                      <c:pt idx="326">
                        <c:v>0.238953419768832</c:v>
                      </c:pt>
                      <c:pt idx="327">
                        <c:v>0.24660666363015599</c:v>
                      </c:pt>
                      <c:pt idx="328">
                        <c:v>0.25390098008504097</c:v>
                      </c:pt>
                      <c:pt idx="329">
                        <c:v>0.260522391114686</c:v>
                      </c:pt>
                      <c:pt idx="330">
                        <c:v>0.26617860069171401</c:v>
                      </c:pt>
                      <c:pt idx="331">
                        <c:v>0.270702884812832</c:v>
                      </c:pt>
                      <c:pt idx="332">
                        <c:v>0.27415085246055898</c:v>
                      </c:pt>
                      <c:pt idx="333">
                        <c:v>0.27678071611343102</c:v>
                      </c:pt>
                      <c:pt idx="334">
                        <c:v>0.27889142419496998</c:v>
                      </c:pt>
                      <c:pt idx="335">
                        <c:v>0.28062138615020299</c:v>
                      </c:pt>
                      <c:pt idx="336">
                        <c:v>0.28184791320525798</c:v>
                      </c:pt>
                      <c:pt idx="337">
                        <c:v>0.28223892778736098</c:v>
                      </c:pt>
                      <c:pt idx="338">
                        <c:v>0.28138255457501699</c:v>
                      </c:pt>
                      <c:pt idx="339">
                        <c:v>0.27888325320355101</c:v>
                      </c:pt>
                      <c:pt idx="340">
                        <c:v>0.27440558433710799</c:v>
                      </c:pt>
                      <c:pt idx="341">
                        <c:v>0.26774220850212499</c:v>
                      </c:pt>
                      <c:pt idx="342">
                        <c:v>0.25895480566770501</c:v>
                      </c:pt>
                      <c:pt idx="343">
                        <c:v>0.248542158292925</c:v>
                      </c:pt>
                      <c:pt idx="344">
                        <c:v>0.237521216903231</c:v>
                      </c:pt>
                      <c:pt idx="345">
                        <c:v>0.22730128383435499</c:v>
                      </c:pt>
                      <c:pt idx="346">
                        <c:v>0.219335112765629</c:v>
                      </c:pt>
                      <c:pt idx="347">
                        <c:v>0.21470423883496401</c:v>
                      </c:pt>
                      <c:pt idx="348">
                        <c:v>0.21386321333710201</c:v>
                      </c:pt>
                      <c:pt idx="349">
                        <c:v>0.216635062301688</c:v>
                      </c:pt>
                      <c:pt idx="350">
                        <c:v>0.222364520669774</c:v>
                      </c:pt>
                      <c:pt idx="351">
                        <c:v>0.230085161308726</c:v>
                      </c:pt>
                      <c:pt idx="352">
                        <c:v>0.23864359376268399</c:v>
                      </c:pt>
                      <c:pt idx="353">
                        <c:v>0.24682511498903101</c:v>
                      </c:pt>
                      <c:pt idx="354">
                        <c:v>0.25354434433741102</c:v>
                      </c:pt>
                      <c:pt idx="355">
                        <c:v>0.25808903543915501</c:v>
                      </c:pt>
                      <c:pt idx="356">
                        <c:v>0.26030701900304498</c:v>
                      </c:pt>
                      <c:pt idx="357">
                        <c:v>0.26060998228082499</c:v>
                      </c:pt>
                      <c:pt idx="358">
                        <c:v>0.25976820501638798</c:v>
                      </c:pt>
                      <c:pt idx="359">
                        <c:v>0.25859790949591299</c:v>
                      </c:pt>
                      <c:pt idx="360">
                        <c:v>0.25767594094595098</c:v>
                      </c:pt>
                      <c:pt idx="361">
                        <c:v>0.25716619127036799</c:v>
                      </c:pt>
                      <c:pt idx="362">
                        <c:v>0.25681061725440202</c:v>
                      </c:pt>
                      <c:pt idx="363">
                        <c:v>0.25611204751090899</c:v>
                      </c:pt>
                      <c:pt idx="364">
                        <c:v>0.25463324282458499</c:v>
                      </c:pt>
                      <c:pt idx="365">
                        <c:v>0.25221401420237499</c:v>
                      </c:pt>
                      <c:pt idx="366">
                        <c:v>0.24894686763031201</c:v>
                      </c:pt>
                      <c:pt idx="367">
                        <c:v>0.24497832405019401</c:v>
                      </c:pt>
                      <c:pt idx="368">
                        <c:v>0.240358133935172</c:v>
                      </c:pt>
                      <c:pt idx="369">
                        <c:v>0.235050680175175</c:v>
                      </c:pt>
                      <c:pt idx="370">
                        <c:v>0.22904727807869499</c:v>
                      </c:pt>
                      <c:pt idx="371">
                        <c:v>0.22249230881838</c:v>
                      </c:pt>
                      <c:pt idx="372">
                        <c:v>0.21575083370892001</c:v>
                      </c:pt>
                      <c:pt idx="373">
                        <c:v>0.209323961753447</c:v>
                      </c:pt>
                      <c:pt idx="374">
                        <c:v>0.203603950592641</c:v>
                      </c:pt>
                      <c:pt idx="375">
                        <c:v>0.19862569271966199</c:v>
                      </c:pt>
                      <c:pt idx="376">
                        <c:v>0.19401272032455499</c:v>
                      </c:pt>
                      <c:pt idx="377">
                        <c:v>0.18920187129277</c:v>
                      </c:pt>
                      <c:pt idx="378">
                        <c:v>0.18384493874279301</c:v>
                      </c:pt>
                      <c:pt idx="379">
                        <c:v>0.17812714415416001</c:v>
                      </c:pt>
                      <c:pt idx="380">
                        <c:v>0.172770137501986</c:v>
                      </c:pt>
                      <c:pt idx="381">
                        <c:v>0.168729689907753</c:v>
                      </c:pt>
                      <c:pt idx="382">
                        <c:v>0.166812259096733</c:v>
                      </c:pt>
                      <c:pt idx="383">
                        <c:v>0.167417347396636</c:v>
                      </c:pt>
                      <c:pt idx="384">
                        <c:v>0.17046795818733301</c:v>
                      </c:pt>
                      <c:pt idx="385">
                        <c:v>0.17548980973491499</c:v>
                      </c:pt>
                      <c:pt idx="386">
                        <c:v>0.18176012348248799</c:v>
                      </c:pt>
                      <c:pt idx="387">
                        <c:v>0.18844190601049399</c:v>
                      </c:pt>
                      <c:pt idx="388">
                        <c:v>0.194658954243382</c:v>
                      </c:pt>
                      <c:pt idx="389">
                        <c:v>0.19954890422222801</c:v>
                      </c:pt>
                      <c:pt idx="390">
                        <c:v>0.20238011547243301</c:v>
                      </c:pt>
                      <c:pt idx="391">
                        <c:v>0.202747352868897</c:v>
                      </c:pt>
                      <c:pt idx="392">
                        <c:v>0.200732816321955</c:v>
                      </c:pt>
                      <c:pt idx="393">
                        <c:v>0.196890315772278</c:v>
                      </c:pt>
                      <c:pt idx="394">
                        <c:v>0.19202624649226999</c:v>
                      </c:pt>
                      <c:pt idx="395">
                        <c:v>0.18691161870206499</c:v>
                      </c:pt>
                      <c:pt idx="396">
                        <c:v>0.182117122875946</c:v>
                      </c:pt>
                      <c:pt idx="397">
                        <c:v>0.17803203166833401</c:v>
                      </c:pt>
                      <c:pt idx="398">
                        <c:v>0.174947078605769</c:v>
                      </c:pt>
                      <c:pt idx="399">
                        <c:v>0.17308317347159799</c:v>
                      </c:pt>
                      <c:pt idx="400">
                        <c:v>0.17258161495343399</c:v>
                      </c:pt>
                      <c:pt idx="401">
                        <c:v>0.17351813497233401</c:v>
                      </c:pt>
                      <c:pt idx="402">
                        <c:v>0.175936752578289</c:v>
                      </c:pt>
                      <c:pt idx="403">
                        <c:v>0.179852709111887</c:v>
                      </c:pt>
                      <c:pt idx="404">
                        <c:v>0.18521816947079101</c:v>
                      </c:pt>
                      <c:pt idx="405">
                        <c:v>0.19190045342349901</c:v>
                      </c:pt>
                      <c:pt idx="406">
                        <c:v>0.19970095701360999</c:v>
                      </c:pt>
                      <c:pt idx="407">
                        <c:v>0.208389796204276</c:v>
                      </c:pt>
                      <c:pt idx="408">
                        <c:v>0.21771866592823799</c:v>
                      </c:pt>
                      <c:pt idx="409">
                        <c:v>0.227408710000123</c:v>
                      </c:pt>
                      <c:pt idx="410">
                        <c:v>0.237152731832767</c:v>
                      </c:pt>
                      <c:pt idx="411">
                        <c:v>0.246660592742071</c:v>
                      </c:pt>
                      <c:pt idx="412">
                        <c:v>0.255715059194628</c:v>
                      </c:pt>
                      <c:pt idx="413">
                        <c:v>0.26418047708599102</c:v>
                      </c:pt>
                      <c:pt idx="414">
                        <c:v>0.27195033678675201</c:v>
                      </c:pt>
                      <c:pt idx="415">
                        <c:v>0.27885904701251801</c:v>
                      </c:pt>
                      <c:pt idx="416">
                        <c:v>0.28459717913962801</c:v>
                      </c:pt>
                      <c:pt idx="417">
                        <c:v>0.28869730590915199</c:v>
                      </c:pt>
                      <c:pt idx="418">
                        <c:v>0.29064690480976002</c:v>
                      </c:pt>
                      <c:pt idx="419">
                        <c:v>0.29009206401973298</c:v>
                      </c:pt>
                      <c:pt idx="420">
                        <c:v>0.28701934124449702</c:v>
                      </c:pt>
                      <c:pt idx="421">
                        <c:v>0.28182466418009999</c:v>
                      </c:pt>
                      <c:pt idx="422">
                        <c:v>0.27524271011608697</c:v>
                      </c:pt>
                      <c:pt idx="423">
                        <c:v>0.26814778434070902</c:v>
                      </c:pt>
                      <c:pt idx="424">
                        <c:v>0.26128399328478502</c:v>
                      </c:pt>
                      <c:pt idx="425">
                        <c:v>0.25507443498628501</c:v>
                      </c:pt>
                      <c:pt idx="426">
                        <c:v>0.249655000280709</c:v>
                      </c:pt>
                      <c:pt idx="427">
                        <c:v>0.24508859023910101</c:v>
                      </c:pt>
                      <c:pt idx="428">
                        <c:v>0.241569748604824</c:v>
                      </c:pt>
                      <c:pt idx="429">
                        <c:v>0.23949560710272599</c:v>
                      </c:pt>
                      <c:pt idx="430">
                        <c:v>0.23939135037461201</c:v>
                      </c:pt>
                      <c:pt idx="431">
                        <c:v>0.24172778366907799</c:v>
                      </c:pt>
                      <c:pt idx="432">
                        <c:v>0.24671941767736799</c:v>
                      </c:pt>
                      <c:pt idx="433">
                        <c:v>0.25421217290825898</c:v>
                      </c:pt>
                      <c:pt idx="434">
                        <c:v>0.26370708555428801</c:v>
                      </c:pt>
                      <c:pt idx="435">
                        <c:v>0.27449303704656097</c:v>
                      </c:pt>
                      <c:pt idx="436">
                        <c:v>0.28583709058019702</c:v>
                      </c:pt>
                      <c:pt idx="437">
                        <c:v>0.297167485758008</c:v>
                      </c:pt>
                      <c:pt idx="438">
                        <c:v>0.30816348748574002</c:v>
                      </c:pt>
                      <c:pt idx="439">
                        <c:v>0.31869417922346199</c:v>
                      </c:pt>
                      <c:pt idx="440">
                        <c:v>0.32865518440183</c:v>
                      </c:pt>
                      <c:pt idx="441">
                        <c:v>0.33784794939067497</c:v>
                      </c:pt>
                      <c:pt idx="442">
                        <c:v>0.34600323505099601</c:v>
                      </c:pt>
                      <c:pt idx="443">
                        <c:v>0.35290726283873097</c:v>
                      </c:pt>
                      <c:pt idx="444">
                        <c:v>0.35850223451843799</c:v>
                      </c:pt>
                      <c:pt idx="445">
                        <c:v>0.36285902307941298</c:v>
                      </c:pt>
                      <c:pt idx="446">
                        <c:v>0.366028251573911</c:v>
                      </c:pt>
                      <c:pt idx="447">
                        <c:v>0.36789125529556699</c:v>
                      </c:pt>
                      <c:pt idx="448">
                        <c:v>0.36812261029961102</c:v>
                      </c:pt>
                      <c:pt idx="449">
                        <c:v>0.36626127715297802</c:v>
                      </c:pt>
                      <c:pt idx="450">
                        <c:v>0.361849837125028</c:v>
                      </c:pt>
                      <c:pt idx="451">
                        <c:v>0.35463754181152801</c:v>
                      </c:pt>
                      <c:pt idx="452">
                        <c:v>0.34480408362121101</c:v>
                      </c:pt>
                      <c:pt idx="453">
                        <c:v>0.33307779971794799</c:v>
                      </c:pt>
                      <c:pt idx="454">
                        <c:v>0.32063514500169499</c:v>
                      </c:pt>
                      <c:pt idx="455">
                        <c:v>0.30879566146791798</c:v>
                      </c:pt>
                      <c:pt idx="456">
                        <c:v>0.29865411709182199</c:v>
                      </c:pt>
                      <c:pt idx="457">
                        <c:v>0.29080446604469101</c:v>
                      </c:pt>
                      <c:pt idx="458">
                        <c:v>0.28524612826457701</c:v>
                      </c:pt>
                      <c:pt idx="459">
                        <c:v>0.28151677775997203</c:v>
                      </c:pt>
                      <c:pt idx="460">
                        <c:v>0.27900929965153098</c:v>
                      </c:pt>
                      <c:pt idx="461">
                        <c:v>0.27727490022453399</c:v>
                      </c:pt>
                      <c:pt idx="462">
                        <c:v>0.27608942456917202</c:v>
                      </c:pt>
                      <c:pt idx="463">
                        <c:v>0.275282297195312</c:v>
                      </c:pt>
                      <c:pt idx="464">
                        <c:v>0.27456040785029601</c:v>
                      </c:pt>
                      <c:pt idx="465">
                        <c:v>0.27352700330829</c:v>
                      </c:pt>
                      <c:pt idx="466">
                        <c:v>0.27187286461182703</c:v>
                      </c:pt>
                      <c:pt idx="467">
                        <c:v>0.26957437720641397</c:v>
                      </c:pt>
                      <c:pt idx="468">
                        <c:v>0.26695499124621302</c:v>
                      </c:pt>
                      <c:pt idx="469">
                        <c:v>0.264542765905317</c:v>
                      </c:pt>
                      <c:pt idx="470">
                        <c:v>0.26274170339576303</c:v>
                      </c:pt>
                      <c:pt idx="471">
                        <c:v>0.26147748797863302</c:v>
                      </c:pt>
                      <c:pt idx="472">
                        <c:v>0.26008981464414299</c:v>
                      </c:pt>
                      <c:pt idx="473">
                        <c:v>0.25762100537961602</c:v>
                      </c:pt>
                      <c:pt idx="474">
                        <c:v>0.25334173705212598</c:v>
                      </c:pt>
                      <c:pt idx="475">
                        <c:v>0.247177297671096</c:v>
                      </c:pt>
                      <c:pt idx="476">
                        <c:v>0.239815406399606</c:v>
                      </c:pt>
                      <c:pt idx="477">
                        <c:v>0.23250568379567599</c:v>
                      </c:pt>
                      <c:pt idx="478">
                        <c:v>0.226665637839807</c:v>
                      </c:pt>
                      <c:pt idx="479">
                        <c:v>0.22341376410037</c:v>
                      </c:pt>
                      <c:pt idx="480">
                        <c:v>0.22318628109046701</c:v>
                      </c:pt>
                      <c:pt idx="481">
                        <c:v>0.225604089541735</c:v>
                      </c:pt>
                      <c:pt idx="482">
                        <c:v>0.229648366402185</c:v>
                      </c:pt>
                      <c:pt idx="483">
                        <c:v>0.23405477428251401</c:v>
                      </c:pt>
                      <c:pt idx="484">
                        <c:v>0.23775072004811901</c:v>
                      </c:pt>
                      <c:pt idx="485">
                        <c:v>0.24015216223097799</c:v>
                      </c:pt>
                      <c:pt idx="486">
                        <c:v>0.24120230074927801</c:v>
                      </c:pt>
                      <c:pt idx="487">
                        <c:v>0.24117425061547601</c:v>
                      </c:pt>
                      <c:pt idx="488">
                        <c:v>0.24041132491025299</c:v>
                      </c:pt>
                      <c:pt idx="489">
                        <c:v>0.23920415487414401</c:v>
                      </c:pt>
                      <c:pt idx="490">
                        <c:v>0.23784306407162401</c:v>
                      </c:pt>
                      <c:pt idx="491">
                        <c:v>0.23669724286216201</c:v>
                      </c:pt>
                      <c:pt idx="492">
                        <c:v>0.236178551784653</c:v>
                      </c:pt>
                      <c:pt idx="493">
                        <c:v>0.236615057600745</c:v>
                      </c:pt>
                      <c:pt idx="494">
                        <c:v>0.238155718699539</c:v>
                      </c:pt>
                      <c:pt idx="495">
                        <c:v>0.24076064906174</c:v>
                      </c:pt>
                      <c:pt idx="496">
                        <c:v>0.24422812392186699</c:v>
                      </c:pt>
                      <c:pt idx="497">
                        <c:v>0.248211547150468</c:v>
                      </c:pt>
                      <c:pt idx="498">
                        <c:v>0.25225801716690999</c:v>
                      </c:pt>
                      <c:pt idx="499">
                        <c:v>0.25590979607856701</c:v>
                      </c:pt>
                      <c:pt idx="500">
                        <c:v>0.25884486688525399</c:v>
                      </c:pt>
                      <c:pt idx="501">
                        <c:v>0.26100747892540999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D-A7BF-4E3E-BE9E-2EFDE3108A9F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v>R Cubic simulation</c:v>
                </c:tx>
                <c:spPr>
                  <a:ln w="19050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50000"/>
                      </a:schemeClr>
                    </a:solidFill>
                    <a:ln w="9525"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7 in Microsoft PowerPoint]KSb1'!$N$111:$N$487</c15:sqref>
                        </c15:formulaRef>
                      </c:ext>
                    </c:extLst>
                    <c:numCache>
                      <c:formatCode>General</c:formatCode>
                      <c:ptCount val="377"/>
                      <c:pt idx="0">
                        <c:v>0</c:v>
                      </c:pt>
                      <c:pt idx="1">
                        <c:v>1.3337778999999999E-2</c:v>
                      </c:pt>
                      <c:pt idx="2">
                        <c:v>2.6675559000000001E-2</c:v>
                      </c:pt>
                      <c:pt idx="3">
                        <c:v>4.0013338000000002E-2</c:v>
                      </c:pt>
                      <c:pt idx="4">
                        <c:v>5.3351117000000003E-2</c:v>
                      </c:pt>
                      <c:pt idx="5">
                        <c:v>6.6688895999999998E-2</c:v>
                      </c:pt>
                      <c:pt idx="6">
                        <c:v>8.0026676000000005E-2</c:v>
                      </c:pt>
                      <c:pt idx="7">
                        <c:v>9.3364454999999999E-2</c:v>
                      </c:pt>
                      <c:pt idx="8">
                        <c:v>0.10670223400000001</c:v>
                      </c:pt>
                      <c:pt idx="9">
                        <c:v>0.120040013</c:v>
                      </c:pt>
                      <c:pt idx="10">
                        <c:v>0.13337779299999999</c:v>
                      </c:pt>
                      <c:pt idx="11">
                        <c:v>0.14671557199999999</c:v>
                      </c:pt>
                      <c:pt idx="12">
                        <c:v>0.16005335100000001</c:v>
                      </c:pt>
                      <c:pt idx="13">
                        <c:v>0.17339113</c:v>
                      </c:pt>
                      <c:pt idx="14">
                        <c:v>0.18672891</c:v>
                      </c:pt>
                      <c:pt idx="15">
                        <c:v>0.20006668899999999</c:v>
                      </c:pt>
                      <c:pt idx="16">
                        <c:v>0.21340446800000001</c:v>
                      </c:pt>
                      <c:pt idx="17">
                        <c:v>0.22674224700000001</c:v>
                      </c:pt>
                      <c:pt idx="18">
                        <c:v>0.240080027</c:v>
                      </c:pt>
                      <c:pt idx="19">
                        <c:v>0.25341780600000002</c:v>
                      </c:pt>
                      <c:pt idx="20">
                        <c:v>0.26675558500000002</c:v>
                      </c:pt>
                      <c:pt idx="21">
                        <c:v>0.28009336400000001</c:v>
                      </c:pt>
                      <c:pt idx="22">
                        <c:v>0.29343114399999998</c:v>
                      </c:pt>
                      <c:pt idx="23">
                        <c:v>0.30676892300000003</c:v>
                      </c:pt>
                      <c:pt idx="24">
                        <c:v>0.32010670200000002</c:v>
                      </c:pt>
                      <c:pt idx="25">
                        <c:v>0.33344448100000001</c:v>
                      </c:pt>
                      <c:pt idx="26">
                        <c:v>0.34678226099999998</c:v>
                      </c:pt>
                      <c:pt idx="27">
                        <c:v>0.36012003999999997</c:v>
                      </c:pt>
                      <c:pt idx="28">
                        <c:v>0.37345781900000002</c:v>
                      </c:pt>
                      <c:pt idx="29">
                        <c:v>0.38679559899999999</c:v>
                      </c:pt>
                      <c:pt idx="30">
                        <c:v>0.40013337799999998</c:v>
                      </c:pt>
                      <c:pt idx="31">
                        <c:v>0.41347115699999998</c:v>
                      </c:pt>
                      <c:pt idx="32">
                        <c:v>0.42680893600000003</c:v>
                      </c:pt>
                      <c:pt idx="33">
                        <c:v>0.44014671599999999</c:v>
                      </c:pt>
                      <c:pt idx="34">
                        <c:v>0.45348449499999999</c:v>
                      </c:pt>
                      <c:pt idx="35">
                        <c:v>0.46682227399999998</c:v>
                      </c:pt>
                      <c:pt idx="36">
                        <c:v>0.48016005299999998</c:v>
                      </c:pt>
                      <c:pt idx="37">
                        <c:v>0.493497833</c:v>
                      </c:pt>
                      <c:pt idx="38">
                        <c:v>0.50683561200000005</c:v>
                      </c:pt>
                      <c:pt idx="39">
                        <c:v>0.52017339100000004</c:v>
                      </c:pt>
                      <c:pt idx="40">
                        <c:v>0.53351117000000003</c:v>
                      </c:pt>
                      <c:pt idx="41">
                        <c:v>0.54684895</c:v>
                      </c:pt>
                      <c:pt idx="42">
                        <c:v>0.56018672899999999</c:v>
                      </c:pt>
                      <c:pt idx="43">
                        <c:v>0.57352450799999999</c:v>
                      </c:pt>
                      <c:pt idx="44">
                        <c:v>0.58686228699999998</c:v>
                      </c:pt>
                      <c:pt idx="45">
                        <c:v>0.60020006699999995</c:v>
                      </c:pt>
                      <c:pt idx="46">
                        <c:v>0.61353784600000005</c:v>
                      </c:pt>
                      <c:pt idx="47">
                        <c:v>0.62687562500000005</c:v>
                      </c:pt>
                      <c:pt idx="48">
                        <c:v>0.64021340400000004</c:v>
                      </c:pt>
                      <c:pt idx="49">
                        <c:v>0.65355118400000001</c:v>
                      </c:pt>
                      <c:pt idx="50">
                        <c:v>0.666888963</c:v>
                      </c:pt>
                      <c:pt idx="51">
                        <c:v>0.680226742</c:v>
                      </c:pt>
                      <c:pt idx="52">
                        <c:v>0.69356452199999996</c:v>
                      </c:pt>
                      <c:pt idx="53">
                        <c:v>0.70690230099999996</c:v>
                      </c:pt>
                      <c:pt idx="54">
                        <c:v>0.72024007999999995</c:v>
                      </c:pt>
                      <c:pt idx="55">
                        <c:v>0.73357785900000005</c:v>
                      </c:pt>
                      <c:pt idx="56">
                        <c:v>0.74691563900000002</c:v>
                      </c:pt>
                      <c:pt idx="57">
                        <c:v>0.76025341800000001</c:v>
                      </c:pt>
                      <c:pt idx="58">
                        <c:v>0.77359119700000001</c:v>
                      </c:pt>
                      <c:pt idx="59">
                        <c:v>0.786928976</c:v>
                      </c:pt>
                      <c:pt idx="60">
                        <c:v>0.80026675599999997</c:v>
                      </c:pt>
                      <c:pt idx="61">
                        <c:v>0.81360453499999996</c:v>
                      </c:pt>
                      <c:pt idx="62">
                        <c:v>0.82694231399999996</c:v>
                      </c:pt>
                      <c:pt idx="63">
                        <c:v>0.84028009299999995</c:v>
                      </c:pt>
                      <c:pt idx="64">
                        <c:v>0.85361787300000003</c:v>
                      </c:pt>
                      <c:pt idx="65">
                        <c:v>0.86695565200000002</c:v>
                      </c:pt>
                      <c:pt idx="66">
                        <c:v>0.88029343100000002</c:v>
                      </c:pt>
                      <c:pt idx="67">
                        <c:v>0.89363121000000001</c:v>
                      </c:pt>
                      <c:pt idx="68">
                        <c:v>0.90696898999999997</c:v>
                      </c:pt>
                      <c:pt idx="69">
                        <c:v>0.92030676899999997</c:v>
                      </c:pt>
                      <c:pt idx="70">
                        <c:v>0.93364454799999996</c:v>
                      </c:pt>
                      <c:pt idx="71">
                        <c:v>0.94698232699999996</c:v>
                      </c:pt>
                      <c:pt idx="72">
                        <c:v>0.96032010700000003</c:v>
                      </c:pt>
                      <c:pt idx="73">
                        <c:v>0.97365788600000003</c:v>
                      </c:pt>
                      <c:pt idx="74">
                        <c:v>0.98699566500000002</c:v>
                      </c:pt>
                      <c:pt idx="75">
                        <c:v>1.000333444</c:v>
                      </c:pt>
                      <c:pt idx="76">
                        <c:v>1.0136712240000001</c:v>
                      </c:pt>
                      <c:pt idx="77">
                        <c:v>1.0270090030000001</c:v>
                      </c:pt>
                      <c:pt idx="78">
                        <c:v>1.0403467820000001</c:v>
                      </c:pt>
                      <c:pt idx="79">
                        <c:v>1.0536845619999999</c:v>
                      </c:pt>
                      <c:pt idx="80">
                        <c:v>1.0670223409999999</c:v>
                      </c:pt>
                      <c:pt idx="81">
                        <c:v>1.0803601199999999</c:v>
                      </c:pt>
                      <c:pt idx="82">
                        <c:v>1.0936978989999999</c:v>
                      </c:pt>
                      <c:pt idx="83">
                        <c:v>1.107035679</c:v>
                      </c:pt>
                      <c:pt idx="84">
                        <c:v>1.120373458</c:v>
                      </c:pt>
                      <c:pt idx="85">
                        <c:v>1.133711237</c:v>
                      </c:pt>
                      <c:pt idx="86">
                        <c:v>1.147049016</c:v>
                      </c:pt>
                      <c:pt idx="87">
                        <c:v>1.1603867960000001</c:v>
                      </c:pt>
                      <c:pt idx="88">
                        <c:v>1.173724575</c:v>
                      </c:pt>
                      <c:pt idx="89">
                        <c:v>1.187062354</c:v>
                      </c:pt>
                      <c:pt idx="90">
                        <c:v>1.200400133</c:v>
                      </c:pt>
                      <c:pt idx="91">
                        <c:v>1.2137379129999999</c:v>
                      </c:pt>
                      <c:pt idx="92">
                        <c:v>1.2270756920000001</c:v>
                      </c:pt>
                      <c:pt idx="93">
                        <c:v>1.2404134710000001</c:v>
                      </c:pt>
                      <c:pt idx="94">
                        <c:v>1.2537512500000001</c:v>
                      </c:pt>
                      <c:pt idx="95">
                        <c:v>1.2670890299999999</c:v>
                      </c:pt>
                      <c:pt idx="96">
                        <c:v>1.2804268089999999</c:v>
                      </c:pt>
                      <c:pt idx="97">
                        <c:v>1.2937645879999999</c:v>
                      </c:pt>
                      <c:pt idx="98">
                        <c:v>1.3071023669999999</c:v>
                      </c:pt>
                      <c:pt idx="99">
                        <c:v>1.320440147</c:v>
                      </c:pt>
                      <c:pt idx="100">
                        <c:v>1.333777926</c:v>
                      </c:pt>
                      <c:pt idx="101">
                        <c:v>1.347115705</c:v>
                      </c:pt>
                      <c:pt idx="102">
                        <c:v>1.360453484</c:v>
                      </c:pt>
                      <c:pt idx="103">
                        <c:v>1.3737912640000001</c:v>
                      </c:pt>
                      <c:pt idx="104">
                        <c:v>1.3871290430000001</c:v>
                      </c:pt>
                      <c:pt idx="105">
                        <c:v>1.4004668220000001</c:v>
                      </c:pt>
                      <c:pt idx="106">
                        <c:v>1.4138046019999999</c:v>
                      </c:pt>
                      <c:pt idx="107">
                        <c:v>1.4271423809999999</c:v>
                      </c:pt>
                      <c:pt idx="108">
                        <c:v>1.4404801599999999</c:v>
                      </c:pt>
                      <c:pt idx="109">
                        <c:v>1.4538179389999999</c:v>
                      </c:pt>
                      <c:pt idx="110">
                        <c:v>1.467155719</c:v>
                      </c:pt>
                      <c:pt idx="111">
                        <c:v>1.480493498</c:v>
                      </c:pt>
                      <c:pt idx="112">
                        <c:v>1.493831277</c:v>
                      </c:pt>
                      <c:pt idx="113">
                        <c:v>1.507169056</c:v>
                      </c:pt>
                      <c:pt idx="114">
                        <c:v>1.520506836</c:v>
                      </c:pt>
                      <c:pt idx="115">
                        <c:v>1.533844615</c:v>
                      </c:pt>
                      <c:pt idx="116">
                        <c:v>1.547182394</c:v>
                      </c:pt>
                      <c:pt idx="117">
                        <c:v>1.560520173</c:v>
                      </c:pt>
                      <c:pt idx="118">
                        <c:v>1.5738579530000001</c:v>
                      </c:pt>
                      <c:pt idx="119">
                        <c:v>1.5871957320000001</c:v>
                      </c:pt>
                      <c:pt idx="120">
                        <c:v>1.6005335110000001</c:v>
                      </c:pt>
                      <c:pt idx="121">
                        <c:v>1.6138712900000001</c:v>
                      </c:pt>
                      <c:pt idx="122">
                        <c:v>1.6272090699999999</c:v>
                      </c:pt>
                      <c:pt idx="123">
                        <c:v>1.6405468489999999</c:v>
                      </c:pt>
                      <c:pt idx="124">
                        <c:v>1.6538846279999999</c:v>
                      </c:pt>
                      <c:pt idx="125">
                        <c:v>1.6672224069999999</c:v>
                      </c:pt>
                      <c:pt idx="126">
                        <c:v>1.680560187</c:v>
                      </c:pt>
                      <c:pt idx="127">
                        <c:v>1.693897966</c:v>
                      </c:pt>
                      <c:pt idx="128">
                        <c:v>1.707235745</c:v>
                      </c:pt>
                      <c:pt idx="129">
                        <c:v>1.720573525</c:v>
                      </c:pt>
                      <c:pt idx="130">
                        <c:v>1.733911304</c:v>
                      </c:pt>
                      <c:pt idx="131">
                        <c:v>1.747249083</c:v>
                      </c:pt>
                      <c:pt idx="132">
                        <c:v>1.760586862</c:v>
                      </c:pt>
                      <c:pt idx="133">
                        <c:v>1.7739246420000001</c:v>
                      </c:pt>
                      <c:pt idx="134">
                        <c:v>1.7872624210000001</c:v>
                      </c:pt>
                      <c:pt idx="135">
                        <c:v>1.8006002000000001</c:v>
                      </c:pt>
                      <c:pt idx="136">
                        <c:v>1.8139379790000001</c:v>
                      </c:pt>
                      <c:pt idx="137">
                        <c:v>1.8272757589999999</c:v>
                      </c:pt>
                      <c:pt idx="138">
                        <c:v>1.8406135379999999</c:v>
                      </c:pt>
                      <c:pt idx="139">
                        <c:v>1.8539513169999999</c:v>
                      </c:pt>
                      <c:pt idx="140">
                        <c:v>1.8672890959999999</c:v>
                      </c:pt>
                      <c:pt idx="141">
                        <c:v>1.880626876</c:v>
                      </c:pt>
                      <c:pt idx="142">
                        <c:v>1.893964655</c:v>
                      </c:pt>
                      <c:pt idx="143">
                        <c:v>1.907302434</c:v>
                      </c:pt>
                      <c:pt idx="144">
                        <c:v>1.920640213</c:v>
                      </c:pt>
                      <c:pt idx="145">
                        <c:v>1.9339779930000001</c:v>
                      </c:pt>
                      <c:pt idx="146">
                        <c:v>1.9473157720000001</c:v>
                      </c:pt>
                      <c:pt idx="147">
                        <c:v>1.960653551</c:v>
                      </c:pt>
                      <c:pt idx="148">
                        <c:v>1.97399133</c:v>
                      </c:pt>
                      <c:pt idx="149">
                        <c:v>1.9873291099999999</c:v>
                      </c:pt>
                      <c:pt idx="150">
                        <c:v>2.0006668890000001</c:v>
                      </c:pt>
                      <c:pt idx="151">
                        <c:v>2.0140046680000001</c:v>
                      </c:pt>
                      <c:pt idx="152">
                        <c:v>2.0273424470000001</c:v>
                      </c:pt>
                      <c:pt idx="153">
                        <c:v>2.0406802270000002</c:v>
                      </c:pt>
                      <c:pt idx="154">
                        <c:v>2.0540180060000002</c:v>
                      </c:pt>
                      <c:pt idx="155">
                        <c:v>2.0673557850000002</c:v>
                      </c:pt>
                      <c:pt idx="156">
                        <c:v>2.0806935649999998</c:v>
                      </c:pt>
                      <c:pt idx="157">
                        <c:v>2.0940313439999998</c:v>
                      </c:pt>
                      <c:pt idx="158">
                        <c:v>2.1073691229999998</c:v>
                      </c:pt>
                      <c:pt idx="159">
                        <c:v>2.1207069019999998</c:v>
                      </c:pt>
                      <c:pt idx="160">
                        <c:v>2.1340446819999999</c:v>
                      </c:pt>
                      <c:pt idx="161">
                        <c:v>2.1473824609999999</c:v>
                      </c:pt>
                      <c:pt idx="162">
                        <c:v>2.1607202399999998</c:v>
                      </c:pt>
                      <c:pt idx="163">
                        <c:v>2.1740580189999998</c:v>
                      </c:pt>
                      <c:pt idx="164">
                        <c:v>2.1873957989999999</c:v>
                      </c:pt>
                      <c:pt idx="165">
                        <c:v>2.2007335779999999</c:v>
                      </c:pt>
                      <c:pt idx="166">
                        <c:v>2.2140713569999999</c:v>
                      </c:pt>
                      <c:pt idx="167">
                        <c:v>2.2274091359999999</c:v>
                      </c:pt>
                      <c:pt idx="168">
                        <c:v>2.240746916</c:v>
                      </c:pt>
                      <c:pt idx="169">
                        <c:v>2.254084695</c:v>
                      </c:pt>
                      <c:pt idx="170">
                        <c:v>2.267422474</c:v>
                      </c:pt>
                      <c:pt idx="171">
                        <c:v>2.280760253</c:v>
                      </c:pt>
                      <c:pt idx="172">
                        <c:v>2.294098033</c:v>
                      </c:pt>
                      <c:pt idx="173">
                        <c:v>2.307435812</c:v>
                      </c:pt>
                      <c:pt idx="174">
                        <c:v>2.320773591</c:v>
                      </c:pt>
                      <c:pt idx="175">
                        <c:v>2.33411137</c:v>
                      </c:pt>
                      <c:pt idx="176">
                        <c:v>2.3474491500000001</c:v>
                      </c:pt>
                      <c:pt idx="177">
                        <c:v>2.3607869290000001</c:v>
                      </c:pt>
                      <c:pt idx="178">
                        <c:v>2.3741247080000001</c:v>
                      </c:pt>
                      <c:pt idx="179">
                        <c:v>2.3874624870000001</c:v>
                      </c:pt>
                      <c:pt idx="180">
                        <c:v>2.4008002670000002</c:v>
                      </c:pt>
                      <c:pt idx="181">
                        <c:v>2.4141380460000001</c:v>
                      </c:pt>
                      <c:pt idx="182">
                        <c:v>2.4274758250000001</c:v>
                      </c:pt>
                      <c:pt idx="183">
                        <c:v>2.4408136050000002</c:v>
                      </c:pt>
                      <c:pt idx="184">
                        <c:v>2.4541513840000002</c:v>
                      </c:pt>
                      <c:pt idx="185">
                        <c:v>2.4674891630000002</c:v>
                      </c:pt>
                      <c:pt idx="186">
                        <c:v>2.4808269420000002</c:v>
                      </c:pt>
                      <c:pt idx="187">
                        <c:v>2.4941647219999998</c:v>
                      </c:pt>
                      <c:pt idx="188">
                        <c:v>2.5075025009999998</c:v>
                      </c:pt>
                      <c:pt idx="189">
                        <c:v>2.5208402799999998</c:v>
                      </c:pt>
                      <c:pt idx="190">
                        <c:v>2.5341780589999998</c:v>
                      </c:pt>
                      <c:pt idx="191">
                        <c:v>2.5475158389999999</c:v>
                      </c:pt>
                      <c:pt idx="192">
                        <c:v>2.5608536179999999</c:v>
                      </c:pt>
                      <c:pt idx="193">
                        <c:v>2.5741913969999999</c:v>
                      </c:pt>
                      <c:pt idx="194">
                        <c:v>2.5875291759999999</c:v>
                      </c:pt>
                      <c:pt idx="195">
                        <c:v>2.600866956</c:v>
                      </c:pt>
                      <c:pt idx="196">
                        <c:v>2.6142047349999999</c:v>
                      </c:pt>
                      <c:pt idx="197">
                        <c:v>2.6275425139999999</c:v>
                      </c:pt>
                      <c:pt idx="198">
                        <c:v>2.6408802929999999</c:v>
                      </c:pt>
                      <c:pt idx="199">
                        <c:v>2.654218073</c:v>
                      </c:pt>
                      <c:pt idx="200">
                        <c:v>2.667555852</c:v>
                      </c:pt>
                      <c:pt idx="201">
                        <c:v>2.680893631</c:v>
                      </c:pt>
                      <c:pt idx="202">
                        <c:v>2.69423141</c:v>
                      </c:pt>
                      <c:pt idx="203">
                        <c:v>2.7075691900000001</c:v>
                      </c:pt>
                      <c:pt idx="204">
                        <c:v>2.7209069690000001</c:v>
                      </c:pt>
                      <c:pt idx="205">
                        <c:v>2.7342447480000001</c:v>
                      </c:pt>
                      <c:pt idx="206">
                        <c:v>2.7475825280000001</c:v>
                      </c:pt>
                      <c:pt idx="207">
                        <c:v>2.7609203070000001</c:v>
                      </c:pt>
                      <c:pt idx="208">
                        <c:v>2.7742580860000001</c:v>
                      </c:pt>
                      <c:pt idx="209">
                        <c:v>2.7875958650000001</c:v>
                      </c:pt>
                      <c:pt idx="210">
                        <c:v>2.8009336450000002</c:v>
                      </c:pt>
                      <c:pt idx="211">
                        <c:v>2.8142714240000002</c:v>
                      </c:pt>
                      <c:pt idx="212">
                        <c:v>2.8276092030000002</c:v>
                      </c:pt>
                      <c:pt idx="213">
                        <c:v>2.8409469820000002</c:v>
                      </c:pt>
                      <c:pt idx="214">
                        <c:v>2.8542847619999998</c:v>
                      </c:pt>
                      <c:pt idx="215">
                        <c:v>2.8676225409999998</c:v>
                      </c:pt>
                      <c:pt idx="216">
                        <c:v>2.8809603199999998</c:v>
                      </c:pt>
                      <c:pt idx="217">
                        <c:v>2.8942980989999998</c:v>
                      </c:pt>
                      <c:pt idx="218">
                        <c:v>2.9076358789999999</c:v>
                      </c:pt>
                      <c:pt idx="219">
                        <c:v>2.9209736579999999</c:v>
                      </c:pt>
                      <c:pt idx="220">
                        <c:v>2.9343114369999999</c:v>
                      </c:pt>
                      <c:pt idx="221">
                        <c:v>2.9476492159999998</c:v>
                      </c:pt>
                      <c:pt idx="222">
                        <c:v>2.9609869959999999</c:v>
                      </c:pt>
                      <c:pt idx="223">
                        <c:v>2.9743247749999999</c:v>
                      </c:pt>
                      <c:pt idx="224">
                        <c:v>2.9876625539999999</c:v>
                      </c:pt>
                      <c:pt idx="225">
                        <c:v>3.0010003329999999</c:v>
                      </c:pt>
                      <c:pt idx="226">
                        <c:v>3.014338113</c:v>
                      </c:pt>
                      <c:pt idx="227">
                        <c:v>3.027675892</c:v>
                      </c:pt>
                      <c:pt idx="228">
                        <c:v>3.041013671</c:v>
                      </c:pt>
                      <c:pt idx="229">
                        <c:v>3.05435145</c:v>
                      </c:pt>
                      <c:pt idx="230">
                        <c:v>3.06768923</c:v>
                      </c:pt>
                      <c:pt idx="231">
                        <c:v>3.081027009</c:v>
                      </c:pt>
                      <c:pt idx="232">
                        <c:v>3.094364788</c:v>
                      </c:pt>
                      <c:pt idx="233">
                        <c:v>3.1077025680000001</c:v>
                      </c:pt>
                      <c:pt idx="234">
                        <c:v>3.1210403470000001</c:v>
                      </c:pt>
                      <c:pt idx="235">
                        <c:v>3.1343781260000001</c:v>
                      </c:pt>
                      <c:pt idx="236">
                        <c:v>3.1477159050000001</c:v>
                      </c:pt>
                      <c:pt idx="237">
                        <c:v>3.1610536850000002</c:v>
                      </c:pt>
                      <c:pt idx="238">
                        <c:v>3.1743914640000002</c:v>
                      </c:pt>
                      <c:pt idx="239">
                        <c:v>3.1877292430000002</c:v>
                      </c:pt>
                      <c:pt idx="240">
                        <c:v>3.2010670220000002</c:v>
                      </c:pt>
                      <c:pt idx="241">
                        <c:v>3.2144048019999998</c:v>
                      </c:pt>
                      <c:pt idx="242">
                        <c:v>3.2277425810000002</c:v>
                      </c:pt>
                      <c:pt idx="243">
                        <c:v>3.2410803600000002</c:v>
                      </c:pt>
                      <c:pt idx="244">
                        <c:v>3.2544181390000002</c:v>
                      </c:pt>
                      <c:pt idx="245">
                        <c:v>3.2677559189999998</c:v>
                      </c:pt>
                      <c:pt idx="246">
                        <c:v>3.2810936979999998</c:v>
                      </c:pt>
                      <c:pt idx="247">
                        <c:v>3.2944314769999998</c:v>
                      </c:pt>
                      <c:pt idx="248">
                        <c:v>3.3077692559999998</c:v>
                      </c:pt>
                      <c:pt idx="249">
                        <c:v>3.3211070359999999</c:v>
                      </c:pt>
                      <c:pt idx="250">
                        <c:v>3.3344448149999999</c:v>
                      </c:pt>
                      <c:pt idx="251">
                        <c:v>3.3477825939999999</c:v>
                      </c:pt>
                      <c:pt idx="252">
                        <c:v>3.3611203729999999</c:v>
                      </c:pt>
                      <c:pt idx="253">
                        <c:v>3.374458153</c:v>
                      </c:pt>
                      <c:pt idx="254">
                        <c:v>3.387795932</c:v>
                      </c:pt>
                      <c:pt idx="255">
                        <c:v>3.4011337109999999</c:v>
                      </c:pt>
                      <c:pt idx="256">
                        <c:v>3.4144714899999999</c:v>
                      </c:pt>
                      <c:pt idx="257">
                        <c:v>3.42780927</c:v>
                      </c:pt>
                      <c:pt idx="258">
                        <c:v>3.441147049</c:v>
                      </c:pt>
                      <c:pt idx="259">
                        <c:v>3.454484828</c:v>
                      </c:pt>
                      <c:pt idx="260">
                        <c:v>3.4678226080000001</c:v>
                      </c:pt>
                      <c:pt idx="261">
                        <c:v>3.4811603870000001</c:v>
                      </c:pt>
                      <c:pt idx="262">
                        <c:v>3.4944981660000001</c:v>
                      </c:pt>
                      <c:pt idx="263">
                        <c:v>3.5078359450000001</c:v>
                      </c:pt>
                      <c:pt idx="264">
                        <c:v>3.5211737250000001</c:v>
                      </c:pt>
                      <c:pt idx="265">
                        <c:v>3.5345115040000001</c:v>
                      </c:pt>
                      <c:pt idx="266">
                        <c:v>3.5478492830000001</c:v>
                      </c:pt>
                      <c:pt idx="267">
                        <c:v>3.5611870620000001</c:v>
                      </c:pt>
                      <c:pt idx="268">
                        <c:v>3.5745248420000002</c:v>
                      </c:pt>
                      <c:pt idx="269">
                        <c:v>3.5878626210000002</c:v>
                      </c:pt>
                      <c:pt idx="270">
                        <c:v>3.6012004000000002</c:v>
                      </c:pt>
                      <c:pt idx="271">
                        <c:v>3.6145381790000002</c:v>
                      </c:pt>
                      <c:pt idx="272">
                        <c:v>3.6278759589999998</c:v>
                      </c:pt>
                      <c:pt idx="273">
                        <c:v>3.6412137379999998</c:v>
                      </c:pt>
                      <c:pt idx="274">
                        <c:v>3.6545515169999998</c:v>
                      </c:pt>
                      <c:pt idx="275">
                        <c:v>3.6678892959999998</c:v>
                      </c:pt>
                      <c:pt idx="276">
                        <c:v>3.6812270759999999</c:v>
                      </c:pt>
                      <c:pt idx="277">
                        <c:v>3.6945648549999999</c:v>
                      </c:pt>
                      <c:pt idx="278">
                        <c:v>3.7079026339999999</c:v>
                      </c:pt>
                      <c:pt idx="279">
                        <c:v>3.7212404129999999</c:v>
                      </c:pt>
                      <c:pt idx="280">
                        <c:v>3.7345781929999999</c:v>
                      </c:pt>
                      <c:pt idx="281">
                        <c:v>3.7479159719999999</c:v>
                      </c:pt>
                      <c:pt idx="282">
                        <c:v>3.7612537509999999</c:v>
                      </c:pt>
                      <c:pt idx="283">
                        <c:v>3.774591531</c:v>
                      </c:pt>
                      <c:pt idx="284">
                        <c:v>3.78792931</c:v>
                      </c:pt>
                      <c:pt idx="285">
                        <c:v>3.801267089</c:v>
                      </c:pt>
                      <c:pt idx="286">
                        <c:v>3.814604868</c:v>
                      </c:pt>
                      <c:pt idx="287">
                        <c:v>3.8279426480000001</c:v>
                      </c:pt>
                      <c:pt idx="288">
                        <c:v>3.8412804270000001</c:v>
                      </c:pt>
                      <c:pt idx="289">
                        <c:v>3.854618206</c:v>
                      </c:pt>
                      <c:pt idx="290">
                        <c:v>3.867955985</c:v>
                      </c:pt>
                      <c:pt idx="291">
                        <c:v>3.8812937650000001</c:v>
                      </c:pt>
                      <c:pt idx="292">
                        <c:v>3.8946315440000001</c:v>
                      </c:pt>
                      <c:pt idx="293">
                        <c:v>3.9079693230000001</c:v>
                      </c:pt>
                      <c:pt idx="294">
                        <c:v>3.9213071020000001</c:v>
                      </c:pt>
                      <c:pt idx="295">
                        <c:v>3.9346448820000002</c:v>
                      </c:pt>
                      <c:pt idx="296">
                        <c:v>3.9479826610000002</c:v>
                      </c:pt>
                      <c:pt idx="297">
                        <c:v>3.9613204400000002</c:v>
                      </c:pt>
                      <c:pt idx="298">
                        <c:v>3.9746582190000002</c:v>
                      </c:pt>
                      <c:pt idx="299">
                        <c:v>3.9879959989999998</c:v>
                      </c:pt>
                      <c:pt idx="300">
                        <c:v>4.0013337780000002</c:v>
                      </c:pt>
                      <c:pt idx="301">
                        <c:v>4.0146715569999998</c:v>
                      </c:pt>
                      <c:pt idx="302">
                        <c:v>4.0280093360000002</c:v>
                      </c:pt>
                      <c:pt idx="303">
                        <c:v>4.0413471159999999</c:v>
                      </c:pt>
                      <c:pt idx="304">
                        <c:v>4.0546848950000003</c:v>
                      </c:pt>
                      <c:pt idx="305">
                        <c:v>4.0680226739999998</c:v>
                      </c:pt>
                      <c:pt idx="306">
                        <c:v>4.0813604530000003</c:v>
                      </c:pt>
                      <c:pt idx="307">
                        <c:v>4.0946982329999999</c:v>
                      </c:pt>
                      <c:pt idx="308">
                        <c:v>4.1080360120000003</c:v>
                      </c:pt>
                      <c:pt idx="309">
                        <c:v>4.1213737909999999</c:v>
                      </c:pt>
                      <c:pt idx="310">
                        <c:v>4.1347115710000004</c:v>
                      </c:pt>
                      <c:pt idx="311">
                        <c:v>4.14804935</c:v>
                      </c:pt>
                      <c:pt idx="312">
                        <c:v>4.1613871290000004</c:v>
                      </c:pt>
                      <c:pt idx="313">
                        <c:v>4.174724908</c:v>
                      </c:pt>
                      <c:pt idx="314">
                        <c:v>4.1880626879999996</c:v>
                      </c:pt>
                      <c:pt idx="315">
                        <c:v>4.201400467</c:v>
                      </c:pt>
                      <c:pt idx="316">
                        <c:v>4.2147382459999996</c:v>
                      </c:pt>
                      <c:pt idx="317">
                        <c:v>4.228076025</c:v>
                      </c:pt>
                      <c:pt idx="318">
                        <c:v>4.2414138049999996</c:v>
                      </c:pt>
                      <c:pt idx="319">
                        <c:v>4.2547515840000001</c:v>
                      </c:pt>
                      <c:pt idx="320">
                        <c:v>4.2680893629999996</c:v>
                      </c:pt>
                      <c:pt idx="321">
                        <c:v>4.2814271420000001</c:v>
                      </c:pt>
                      <c:pt idx="322">
                        <c:v>4.2947649219999997</c:v>
                      </c:pt>
                      <c:pt idx="323">
                        <c:v>4.3081027010000001</c:v>
                      </c:pt>
                      <c:pt idx="324">
                        <c:v>4.3214404799999997</c:v>
                      </c:pt>
                      <c:pt idx="325">
                        <c:v>4.3347782590000001</c:v>
                      </c:pt>
                      <c:pt idx="326">
                        <c:v>4.3481160389999998</c:v>
                      </c:pt>
                      <c:pt idx="327">
                        <c:v>4.3614538180000002</c:v>
                      </c:pt>
                      <c:pt idx="328">
                        <c:v>4.3747915969999998</c:v>
                      </c:pt>
                      <c:pt idx="329">
                        <c:v>4.3881293760000002</c:v>
                      </c:pt>
                      <c:pt idx="330">
                        <c:v>4.4014671559999998</c:v>
                      </c:pt>
                      <c:pt idx="331">
                        <c:v>4.4148049350000003</c:v>
                      </c:pt>
                      <c:pt idx="332">
                        <c:v>4.4281427139999998</c:v>
                      </c:pt>
                      <c:pt idx="333">
                        <c:v>4.4414804930000003</c:v>
                      </c:pt>
                      <c:pt idx="334">
                        <c:v>4.4548182729999999</c:v>
                      </c:pt>
                      <c:pt idx="335">
                        <c:v>4.4681560520000003</c:v>
                      </c:pt>
                      <c:pt idx="336">
                        <c:v>4.4814938309999999</c:v>
                      </c:pt>
                      <c:pt idx="337">
                        <c:v>4.4948316110000004</c:v>
                      </c:pt>
                      <c:pt idx="338">
                        <c:v>4.5081693899999999</c:v>
                      </c:pt>
                      <c:pt idx="339">
                        <c:v>4.5215071690000004</c:v>
                      </c:pt>
                      <c:pt idx="340">
                        <c:v>4.5348449479999999</c:v>
                      </c:pt>
                      <c:pt idx="341">
                        <c:v>4.5481827279999996</c:v>
                      </c:pt>
                      <c:pt idx="342">
                        <c:v>4.561520507</c:v>
                      </c:pt>
                      <c:pt idx="343">
                        <c:v>4.5748582860000004</c:v>
                      </c:pt>
                      <c:pt idx="344">
                        <c:v>4.588196065</c:v>
                      </c:pt>
                      <c:pt idx="345">
                        <c:v>4.6015338449999996</c:v>
                      </c:pt>
                      <c:pt idx="346">
                        <c:v>4.6148716240000001</c:v>
                      </c:pt>
                      <c:pt idx="347">
                        <c:v>4.6282094029999996</c:v>
                      </c:pt>
                      <c:pt idx="348">
                        <c:v>4.641547182</c:v>
                      </c:pt>
                      <c:pt idx="349">
                        <c:v>4.6548849619999997</c:v>
                      </c:pt>
                      <c:pt idx="350">
                        <c:v>4.6682227410000001</c:v>
                      </c:pt>
                      <c:pt idx="351">
                        <c:v>4.6815605199999997</c:v>
                      </c:pt>
                      <c:pt idx="352">
                        <c:v>4.6948982990000001</c:v>
                      </c:pt>
                      <c:pt idx="353">
                        <c:v>4.7082360789999997</c:v>
                      </c:pt>
                      <c:pt idx="354">
                        <c:v>4.7215738580000002</c:v>
                      </c:pt>
                      <c:pt idx="355">
                        <c:v>4.7349116369999997</c:v>
                      </c:pt>
                      <c:pt idx="356">
                        <c:v>4.7482494160000002</c:v>
                      </c:pt>
                      <c:pt idx="357">
                        <c:v>4.7615871959999998</c:v>
                      </c:pt>
                      <c:pt idx="358">
                        <c:v>4.7749249750000002</c:v>
                      </c:pt>
                      <c:pt idx="359">
                        <c:v>4.7882627539999998</c:v>
                      </c:pt>
                      <c:pt idx="360">
                        <c:v>4.8016005340000003</c:v>
                      </c:pt>
                      <c:pt idx="361">
                        <c:v>4.8149383129999999</c:v>
                      </c:pt>
                      <c:pt idx="362">
                        <c:v>4.8282760920000003</c:v>
                      </c:pt>
                      <c:pt idx="363">
                        <c:v>4.8416138709999998</c:v>
                      </c:pt>
                      <c:pt idx="364">
                        <c:v>4.8549516510000004</c:v>
                      </c:pt>
                      <c:pt idx="365">
                        <c:v>4.8682894299999999</c:v>
                      </c:pt>
                      <c:pt idx="366">
                        <c:v>4.8816272090000004</c:v>
                      </c:pt>
                      <c:pt idx="367">
                        <c:v>4.8949649879999999</c:v>
                      </c:pt>
                      <c:pt idx="368">
                        <c:v>4.9083027680000004</c:v>
                      </c:pt>
                      <c:pt idx="369">
                        <c:v>4.921640547</c:v>
                      </c:pt>
                      <c:pt idx="370">
                        <c:v>4.9349783260000004</c:v>
                      </c:pt>
                      <c:pt idx="371">
                        <c:v>4.948316105</c:v>
                      </c:pt>
                      <c:pt idx="372">
                        <c:v>4.9616538849999996</c:v>
                      </c:pt>
                      <c:pt idx="373">
                        <c:v>4.974991664</c:v>
                      </c:pt>
                      <c:pt idx="374">
                        <c:v>4.9883294429999996</c:v>
                      </c:pt>
                      <c:pt idx="375">
                        <c:v>5.001667222</c:v>
                      </c:pt>
                      <c:pt idx="376">
                        <c:v>5.0150050019999997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7 in Microsoft PowerPoint]KSb1'!$O$111:$O$487</c15:sqref>
                        </c15:formulaRef>
                      </c:ext>
                    </c:extLst>
                    <c:numCache>
                      <c:formatCode>General</c:formatCode>
                      <c:ptCount val="377"/>
                      <c:pt idx="0">
                        <c:v>0.137904392511636</c:v>
                      </c:pt>
                      <c:pt idx="1">
                        <c:v>0.13790735639846399</c:v>
                      </c:pt>
                      <c:pt idx="2">
                        <c:v>0.13791624966502899</c:v>
                      </c:pt>
                      <c:pt idx="3">
                        <c:v>0.137931077319703</c:v>
                      </c:pt>
                      <c:pt idx="4">
                        <c:v>0.137951847603206</c:v>
                      </c:pt>
                      <c:pt idx="5">
                        <c:v>0.137978572154245</c:v>
                      </c:pt>
                      <c:pt idx="6">
                        <c:v>0.138011265938286</c:v>
                      </c:pt>
                      <c:pt idx="7">
                        <c:v>0.138049947298549</c:v>
                      </c:pt>
                      <c:pt idx="8">
                        <c:v>0.13809463808455799</c:v>
                      </c:pt>
                      <c:pt idx="9">
                        <c:v>0.138145363543977</c:v>
                      </c:pt>
                      <c:pt idx="10">
                        <c:v>0.13820215250439499</c:v>
                      </c:pt>
                      <c:pt idx="11">
                        <c:v>0.13826503737496901</c:v>
                      </c:pt>
                      <c:pt idx="12">
                        <c:v>0.138334054224765</c:v>
                      </c:pt>
                      <c:pt idx="13">
                        <c:v>0.138409242916081</c:v>
                      </c:pt>
                      <c:pt idx="14">
                        <c:v>0.13849064709047099</c:v>
                      </c:pt>
                      <c:pt idx="15">
                        <c:v>0.13857831438840801</c:v>
                      </c:pt>
                      <c:pt idx="16">
                        <c:v>0.13867229642130499</c:v>
                      </c:pt>
                      <c:pt idx="17">
                        <c:v>0.13877264903261799</c:v>
                      </c:pt>
                      <c:pt idx="18">
                        <c:v>0.13887943234422501</c:v>
                      </c:pt>
                      <c:pt idx="19">
                        <c:v>0.1389927109137</c:v>
                      </c:pt>
                      <c:pt idx="20">
                        <c:v>0.13911255386609001</c:v>
                      </c:pt>
                      <c:pt idx="21">
                        <c:v>0.139239035124888</c:v>
                      </c:pt>
                      <c:pt idx="22">
                        <c:v>0.13937223353948799</c:v>
                      </c:pt>
                      <c:pt idx="23">
                        <c:v>0.13951223307800001</c:v>
                      </c:pt>
                      <c:pt idx="24">
                        <c:v>0.13965912310522199</c:v>
                      </c:pt>
                      <c:pt idx="25">
                        <c:v>0.139812998514555</c:v>
                      </c:pt>
                      <c:pt idx="26">
                        <c:v>0.13997396007791199</c:v>
                      </c:pt>
                      <c:pt idx="27">
                        <c:v>0.14014211464866499</c:v>
                      </c:pt>
                      <c:pt idx="28">
                        <c:v>0.14031757547235801</c:v>
                      </c:pt>
                      <c:pt idx="29">
                        <c:v>0.14050046249120601</c:v>
                      </c:pt>
                      <c:pt idx="30">
                        <c:v>0.140690902703863</c:v>
                      </c:pt>
                      <c:pt idx="31">
                        <c:v>0.14088903049434701</c:v>
                      </c:pt>
                      <c:pt idx="32">
                        <c:v>0.14109498808045601</c:v>
                      </c:pt>
                      <c:pt idx="33">
                        <c:v>0.14130892587804</c:v>
                      </c:pt>
                      <c:pt idx="34">
                        <c:v>0.14153100304760799</c:v>
                      </c:pt>
                      <c:pt idx="35">
                        <c:v>0.141761387902237</c:v>
                      </c:pt>
                      <c:pt idx="36">
                        <c:v>0.14200025849542899</c:v>
                      </c:pt>
                      <c:pt idx="37">
                        <c:v>0.14224780324503</c:v>
                      </c:pt>
                      <c:pt idx="38">
                        <c:v>0.14250422148415601</c:v>
                      </c:pt>
                      <c:pt idx="39">
                        <c:v>0.14276972418801501</c:v>
                      </c:pt>
                      <c:pt idx="40">
                        <c:v>0.14304453479024901</c:v>
                      </c:pt>
                      <c:pt idx="41">
                        <c:v>0.14332888988929501</c:v>
                      </c:pt>
                      <c:pt idx="42">
                        <c:v>0.14362304020543501</c:v>
                      </c:pt>
                      <c:pt idx="43">
                        <c:v>0.143927251535171</c:v>
                      </c:pt>
                      <c:pt idx="44">
                        <c:v>0.144241805777274</c:v>
                      </c:pt>
                      <c:pt idx="45">
                        <c:v>0.14456700210811499</c:v>
                      </c:pt>
                      <c:pt idx="46">
                        <c:v>0.14490315827759301</c:v>
                      </c:pt>
                      <c:pt idx="47">
                        <c:v>0.14525061186559801</c:v>
                      </c:pt>
                      <c:pt idx="48">
                        <c:v>0.145609721862139</c:v>
                      </c:pt>
                      <c:pt idx="49">
                        <c:v>0.14598087040931501</c:v>
                      </c:pt>
                      <c:pt idx="50">
                        <c:v>0.14636446437124601</c:v>
                      </c:pt>
                      <c:pt idx="51">
                        <c:v>0.146760937591006</c:v>
                      </c:pt>
                      <c:pt idx="52">
                        <c:v>0.147170752906636</c:v>
                      </c:pt>
                      <c:pt idx="53">
                        <c:v>0.14759440466768001</c:v>
                      </c:pt>
                      <c:pt idx="54">
                        <c:v>0.14803242136134201</c:v>
                      </c:pt>
                      <c:pt idx="55">
                        <c:v>0.14848536854404401</c:v>
                      </c:pt>
                      <c:pt idx="56">
                        <c:v>0.14895385218479701</c:v>
                      </c:pt>
                      <c:pt idx="57">
                        <c:v>0.14943852229836199</c:v>
                      </c:pt>
                      <c:pt idx="58">
                        <c:v>0.14994007694262401</c:v>
                      </c:pt>
                      <c:pt idx="59">
                        <c:v>0.150459266726959</c:v>
                      </c:pt>
                      <c:pt idx="60">
                        <c:v>0.15099689988770801</c:v>
                      </c:pt>
                      <c:pt idx="61">
                        <c:v>0.151553847842365</c:v>
                      </c:pt>
                      <c:pt idx="62">
                        <c:v>0.152131051576642</c:v>
                      </c:pt>
                      <c:pt idx="63">
                        <c:v>0.152729528604721</c:v>
                      </c:pt>
                      <c:pt idx="64">
                        <c:v>0.153350381010047</c:v>
                      </c:pt>
                      <c:pt idx="65">
                        <c:v>0.15399480435648299</c:v>
                      </c:pt>
                      <c:pt idx="66">
                        <c:v>0.15466409781422499</c:v>
                      </c:pt>
                      <c:pt idx="67">
                        <c:v>0.15535967568638101</c:v>
                      </c:pt>
                      <c:pt idx="68">
                        <c:v>0.15608308032464499</c:v>
                      </c:pt>
                      <c:pt idx="69">
                        <c:v>0.15683599700281001</c:v>
                      </c:pt>
                      <c:pt idx="70">
                        <c:v>0.157620270835024</c:v>
                      </c:pt>
                      <c:pt idx="71">
                        <c:v>0.158437925974767</c:v>
                      </c:pt>
                      <c:pt idx="72">
                        <c:v>0.15929118789185401</c:v>
                      </c:pt>
                      <c:pt idx="73">
                        <c:v>0.16018250872985601</c:v>
                      </c:pt>
                      <c:pt idx="74">
                        <c:v>0.16111459668248199</c:v>
                      </c:pt>
                      <c:pt idx="75">
                        <c:v>0.16209044990686799</c:v>
                      </c:pt>
                      <c:pt idx="76">
                        <c:v>0.16311339584013401</c:v>
                      </c:pt>
                      <c:pt idx="77">
                        <c:v>0.16418713686431299</c:v>
                      </c:pt>
                      <c:pt idx="78">
                        <c:v>0.165315803560418</c:v>
                      </c:pt>
                      <c:pt idx="79">
                        <c:v>0.16650401702419201</c:v>
                      </c:pt>
                      <c:pt idx="80">
                        <c:v>0.167756961706027</c:v>
                      </c:pt>
                      <c:pt idx="81">
                        <c:v>0.16908047119008299</c:v>
                      </c:pt>
                      <c:pt idx="82">
                        <c:v>0.170481129077592</c:v>
                      </c:pt>
                      <c:pt idx="83">
                        <c:v>0.171966388073819</c:v>
                      </c:pt>
                      <c:pt idx="84">
                        <c:v>0.173544710663871</c:v>
                      </c:pt>
                      <c:pt idx="85">
                        <c:v>0.17522573535321201</c:v>
                      </c:pt>
                      <c:pt idx="86">
                        <c:v>0.17702047328662099</c:v>
                      </c:pt>
                      <c:pt idx="87">
                        <c:v>0.17894153990612399</c:v>
                      </c:pt>
                      <c:pt idx="88">
                        <c:v>0.18100342692926699</c:v>
                      </c:pt>
                      <c:pt idx="89">
                        <c:v>0.18322281891358</c:v>
                      </c:pt>
                      <c:pt idx="90">
                        <c:v>0.18561895606553899</c:v>
                      </c:pt>
                      <c:pt idx="91">
                        <c:v>0.18821404001596301</c:v>
                      </c:pt>
                      <c:pt idx="92">
                        <c:v>0.19103366658050999</c:v>
                      </c:pt>
                      <c:pt idx="93">
                        <c:v>0.194107247342374</c:v>
                      </c:pt>
                      <c:pt idx="94">
                        <c:v>0.197468336565645</c:v>
                      </c:pt>
                      <c:pt idx="95">
                        <c:v>0.20115469511690201</c:v>
                      </c:pt>
                      <c:pt idx="96">
                        <c:v>0.20520776307406899</c:v>
                      </c:pt>
                      <c:pt idx="97">
                        <c:v>0.20967091148499101</c:v>
                      </c:pt>
                      <c:pt idx="98">
                        <c:v>0.214585284650499</c:v>
                      </c:pt>
                      <c:pt idx="99">
                        <c:v>0.21998101763994099</c:v>
                      </c:pt>
                      <c:pt idx="100">
                        <c:v>0.22585979858657801</c:v>
                      </c:pt>
                      <c:pt idx="101">
                        <c:v>0.23216177305927099</c:v>
                      </c:pt>
                      <c:pt idx="102">
                        <c:v>0.23870577999738701</c:v>
                      </c:pt>
                      <c:pt idx="103">
                        <c:v>0.24508946595757899</c:v>
                      </c:pt>
                      <c:pt idx="104">
                        <c:v>0.25054509372906603</c:v>
                      </c:pt>
                      <c:pt idx="105">
                        <c:v>0.25379137648883998</c:v>
                      </c:pt>
                      <c:pt idx="106">
                        <c:v>0.25302106910980898</c:v>
                      </c:pt>
                      <c:pt idx="107">
                        <c:v>0.24624919875339699</c:v>
                      </c:pt>
                      <c:pt idx="108">
                        <c:v>0.23210780830467501</c:v>
                      </c:pt>
                      <c:pt idx="109">
                        <c:v>0.210772510319123</c:v>
                      </c:pt>
                      <c:pt idx="110">
                        <c:v>0.18445972656432599</c:v>
                      </c:pt>
                      <c:pt idx="111">
                        <c:v>0.15705225363568701</c:v>
                      </c:pt>
                      <c:pt idx="112">
                        <c:v>0.13274495770492001</c:v>
                      </c:pt>
                      <c:pt idx="113">
                        <c:v>0.11434399061407501</c:v>
                      </c:pt>
                      <c:pt idx="114">
                        <c:v>0.102468459682215</c:v>
                      </c:pt>
                      <c:pt idx="115">
                        <c:v>9.6109896391354893E-2</c:v>
                      </c:pt>
                      <c:pt idx="116">
                        <c:v>9.37007114480123E-2</c:v>
                      </c:pt>
                      <c:pt idx="117">
                        <c:v>9.3827897218913006E-2</c:v>
                      </c:pt>
                      <c:pt idx="118">
                        <c:v>9.5462615973874093E-2</c:v>
                      </c:pt>
                      <c:pt idx="119">
                        <c:v>9.7932234573315902E-2</c:v>
                      </c:pt>
                      <c:pt idx="120">
                        <c:v>0.100822242585559</c:v>
                      </c:pt>
                      <c:pt idx="121">
                        <c:v>0.103886440229409</c:v>
                      </c:pt>
                      <c:pt idx="122">
                        <c:v>0.106982988992971</c:v>
                      </c:pt>
                      <c:pt idx="123">
                        <c:v>0.110033166534554</c:v>
                      </c:pt>
                      <c:pt idx="124">
                        <c:v>0.112995906937783</c:v>
                      </c:pt>
                      <c:pt idx="125">
                        <c:v>0.115852382540493</c:v>
                      </c:pt>
                      <c:pt idx="126">
                        <c:v>0.118596735475914</c:v>
                      </c:pt>
                      <c:pt idx="127">
                        <c:v>0.12123051902790501</c:v>
                      </c:pt>
                      <c:pt idx="128">
                        <c:v>0.123759368366609</c:v>
                      </c:pt>
                      <c:pt idx="129">
                        <c:v>0.12619101267819799</c:v>
                      </c:pt>
                      <c:pt idx="130">
                        <c:v>0.128534097458054</c:v>
                      </c:pt>
                      <c:pt idx="131">
                        <c:v>0.13079749773218699</c:v>
                      </c:pt>
                      <c:pt idx="132">
                        <c:v>0.132989929601396</c:v>
                      </c:pt>
                      <c:pt idx="133">
                        <c:v>0.13511974285947401</c:v>
                      </c:pt>
                      <c:pt idx="134">
                        <c:v>0.13719482333600599</c:v>
                      </c:pt>
                      <c:pt idx="135">
                        <c:v>0.139222560736565</c:v>
                      </c:pt>
                      <c:pt idx="136">
                        <c:v>0.141209855226299</c:v>
                      </c:pt>
                      <c:pt idx="137">
                        <c:v>0.143163145880154</c:v>
                      </c:pt>
                      <c:pt idx="138">
                        <c:v>0.14508845105775001</c:v>
                      </c:pt>
                      <c:pt idx="139">
                        <c:v>0.14699141447165601</c:v>
                      </c:pt>
                      <c:pt idx="140">
                        <c:v>0.14887735329889501</c:v>
                      </c:pt>
                      <c:pt idx="141">
                        <c:v>0.150751306439183</c:v>
                      </c:pt>
                      <c:pt idx="142">
                        <c:v>0.152618081863127</c:v>
                      </c:pt>
                      <c:pt idx="143">
                        <c:v>0.15448230261280499</c:v>
                      </c:pt>
                      <c:pt idx="144">
                        <c:v>0.156348451560963</c:v>
                      </c:pt>
                      <c:pt idx="145">
                        <c:v>0.158220915090514</c:v>
                      </c:pt>
                      <c:pt idx="146">
                        <c:v>0.16010402630982801</c:v>
                      </c:pt>
                      <c:pt idx="147">
                        <c:v>0.16200210820788799</c:v>
                      </c:pt>
                      <c:pt idx="148">
                        <c:v>0.163919517576123</c:v>
                      </c:pt>
                      <c:pt idx="149">
                        <c:v>0.16586069018871</c:v>
                      </c:pt>
                      <c:pt idx="150">
                        <c:v>0.167830188327175</c:v>
                      </c:pt>
                      <c:pt idx="151">
                        <c:v>0.16983275133454601</c:v>
                      </c:pt>
                      <c:pt idx="152">
                        <c:v>0.17187335000539899</c:v>
                      </c:pt>
                      <c:pt idx="153">
                        <c:v>0.173957245818952</c:v>
                      </c:pt>
                      <c:pt idx="154">
                        <c:v>0.17609005557746399</c:v>
                      </c:pt>
                      <c:pt idx="155">
                        <c:v>0.178277821789946</c:v>
                      </c:pt>
                      <c:pt idx="156">
                        <c:v>0.18052708852260599</c:v>
                      </c:pt>
                      <c:pt idx="157">
                        <c:v>0.18284498083912201</c:v>
                      </c:pt>
                      <c:pt idx="158">
                        <c:v>0.18523928365353001</c:v>
                      </c:pt>
                      <c:pt idx="159">
                        <c:v>0.187718510487066</c:v>
                      </c:pt>
                      <c:pt idx="160">
                        <c:v>0.19029194462938001</c:v>
                      </c:pt>
                      <c:pt idx="161">
                        <c:v>0.19296961879228799</c:v>
                      </c:pt>
                      <c:pt idx="162">
                        <c:v>0.19576217101986301</c:v>
                      </c:pt>
                      <c:pt idx="163">
                        <c:v>0.19868046270921699</c:v>
                      </c:pt>
                      <c:pt idx="164">
                        <c:v>0.201734750318427</c:v>
                      </c:pt>
                      <c:pt idx="165">
                        <c:v>0.20493303170244501</c:v>
                      </c:pt>
                      <c:pt idx="166">
                        <c:v>0.20827788215325199</c:v>
                      </c:pt>
                      <c:pt idx="167">
                        <c:v>0.21176056185690001</c:v>
                      </c:pt>
                      <c:pt idx="168">
                        <c:v>0.21535030459580401</c:v>
                      </c:pt>
                      <c:pt idx="169">
                        <c:v>0.218975489482854</c:v>
                      </c:pt>
                      <c:pt idx="170">
                        <c:v>0.22249250340315399</c:v>
                      </c:pt>
                      <c:pt idx="171">
                        <c:v>0.22564049640856701</c:v>
                      </c:pt>
                      <c:pt idx="172">
                        <c:v>0.22799478399546599</c:v>
                      </c:pt>
                      <c:pt idx="173">
                        <c:v>0.22897438311113999</c:v>
                      </c:pt>
                      <c:pt idx="174">
                        <c:v>0.22802534515431799</c:v>
                      </c:pt>
                      <c:pt idx="175">
                        <c:v>0.22506850369765</c:v>
                      </c:pt>
                      <c:pt idx="176">
                        <c:v>0.22094205276846901</c:v>
                      </c:pt>
                      <c:pt idx="177">
                        <c:v>0.21718869669617399</c:v>
                      </c:pt>
                      <c:pt idx="178">
                        <c:v>0.21514080629125701</c:v>
                      </c:pt>
                      <c:pt idx="179">
                        <c:v>0.21527103086285301</c:v>
                      </c:pt>
                      <c:pt idx="180">
                        <c:v>0.21733818741493599</c:v>
                      </c:pt>
                      <c:pt idx="181">
                        <c:v>0.220850352772964</c:v>
                      </c:pt>
                      <c:pt idx="182">
                        <c:v>0.22536577163423999</c:v>
                      </c:pt>
                      <c:pt idx="183">
                        <c:v>0.23058178119549499</c:v>
                      </c:pt>
                      <c:pt idx="184">
                        <c:v>0.23632216094219199</c:v>
                      </c:pt>
                      <c:pt idx="185">
                        <c:v>0.242500929363205</c:v>
                      </c:pt>
                      <c:pt idx="186">
                        <c:v>0.24909126410232199</c:v>
                      </c:pt>
                      <c:pt idx="187">
                        <c:v>0.25610460430241899</c:v>
                      </c:pt>
                      <c:pt idx="188">
                        <c:v>0.263577920962835</c:v>
                      </c:pt>
                      <c:pt idx="189">
                        <c:v>0.27156616545200801</c:v>
                      </c:pt>
                      <c:pt idx="190">
                        <c:v>0.28013735976164</c:v>
                      </c:pt>
                      <c:pt idx="191">
                        <c:v>0.28936814705757602</c:v>
                      </c:pt>
                      <c:pt idx="192">
                        <c:v>0.29933742110220102</c:v>
                      </c:pt>
                      <c:pt idx="193">
                        <c:v>0.31011466873325899</c:v>
                      </c:pt>
                      <c:pt idx="194">
                        <c:v>0.321737683227727</c:v>
                      </c:pt>
                      <c:pt idx="195">
                        <c:v>0.334171480186439</c:v>
                      </c:pt>
                      <c:pt idx="196">
                        <c:v>0.347238515682388</c:v>
                      </c:pt>
                      <c:pt idx="197">
                        <c:v>0.36051688504736701</c:v>
                      </c:pt>
                      <c:pt idx="198">
                        <c:v>0.37323289032164603</c:v>
                      </c:pt>
                      <c:pt idx="199">
                        <c:v>0.38422923329382203</c:v>
                      </c:pt>
                      <c:pt idx="200">
                        <c:v>0.39209126884977702</c:v>
                      </c:pt>
                      <c:pt idx="201">
                        <c:v>0.39534015091903801</c:v>
                      </c:pt>
                      <c:pt idx="202">
                        <c:v>0.39249171037242297</c:v>
                      </c:pt>
                      <c:pt idx="203">
                        <c:v>0.38214565322347399</c:v>
                      </c:pt>
                      <c:pt idx="204">
                        <c:v>0.36346402044779302</c:v>
                      </c:pt>
                      <c:pt idx="205">
                        <c:v>0.33689773536672402</c:v>
                      </c:pt>
                      <c:pt idx="206">
                        <c:v>0.30475072175954798</c:v>
                      </c:pt>
                      <c:pt idx="207">
                        <c:v>0.27120523555916698</c:v>
                      </c:pt>
                      <c:pt idx="208">
                        <c:v>0.241345371806227</c:v>
                      </c:pt>
                      <c:pt idx="209">
                        <c:v>0.21926460926101701</c:v>
                      </c:pt>
                      <c:pt idx="210">
                        <c:v>0.20657767289923101</c:v>
                      </c:pt>
                      <c:pt idx="211">
                        <c:v>0.20254977679632399</c:v>
                      </c:pt>
                      <c:pt idx="212">
                        <c:v>0.20532726448088401</c:v>
                      </c:pt>
                      <c:pt idx="213">
                        <c:v>0.213025200961171</c:v>
                      </c:pt>
                      <c:pt idx="214">
                        <c:v>0.22419216288434299</c:v>
                      </c:pt>
                      <c:pt idx="215">
                        <c:v>0.237839123291788</c:v>
                      </c:pt>
                      <c:pt idx="216">
                        <c:v>0.25329319793546801</c:v>
                      </c:pt>
                      <c:pt idx="217">
                        <c:v>0.270001394276499</c:v>
                      </c:pt>
                      <c:pt idx="218">
                        <c:v>0.28731054008276402</c:v>
                      </c:pt>
                      <c:pt idx="219">
                        <c:v>0.30422838424559201</c:v>
                      </c:pt>
                      <c:pt idx="220">
                        <c:v>0.319232792420096</c:v>
                      </c:pt>
                      <c:pt idx="221">
                        <c:v>0.33032994449922898</c:v>
                      </c:pt>
                      <c:pt idx="222">
                        <c:v>0.33561590406699698</c:v>
                      </c:pt>
                      <c:pt idx="223">
                        <c:v>0.33428397654646902</c:v>
                      </c:pt>
                      <c:pt idx="224">
                        <c:v>0.32741130005373997</c:v>
                      </c:pt>
                      <c:pt idx="225">
                        <c:v>0.31758945144881201</c:v>
                      </c:pt>
                      <c:pt idx="226">
                        <c:v>0.30714692410130101</c:v>
                      </c:pt>
                      <c:pt idx="227">
                        <c:v>0.29626382227176801</c:v>
                      </c:pt>
                      <c:pt idx="228">
                        <c:v>0.28292731280610101</c:v>
                      </c:pt>
                      <c:pt idx="229">
                        <c:v>0.26494374830247902</c:v>
                      </c:pt>
                      <c:pt idx="230">
                        <c:v>0.24222748824937501</c:v>
                      </c:pt>
                      <c:pt idx="231">
                        <c:v>0.21757439681902199</c:v>
                      </c:pt>
                      <c:pt idx="232">
                        <c:v>0.19541090260390701</c:v>
                      </c:pt>
                      <c:pt idx="233">
                        <c:v>0.17946449424528399</c:v>
                      </c:pt>
                      <c:pt idx="234">
                        <c:v>0.17119682622089899</c:v>
                      </c:pt>
                      <c:pt idx="235">
                        <c:v>0.169960116536467</c:v>
                      </c:pt>
                      <c:pt idx="236">
                        <c:v>0.17406365891789</c:v>
                      </c:pt>
                      <c:pt idx="237">
                        <c:v>0.18160875723689601</c:v>
                      </c:pt>
                      <c:pt idx="238">
                        <c:v>0.19079254135947499</c:v>
                      </c:pt>
                      <c:pt idx="239">
                        <c:v>0.19997972894642099</c:v>
                      </c:pt>
                      <c:pt idx="240">
                        <c:v>0.207951153645583</c:v>
                      </c:pt>
                      <c:pt idx="241">
                        <c:v>0.21446152547963701</c:v>
                      </c:pt>
                      <c:pt idx="242">
                        <c:v>0.22055958343355</c:v>
                      </c:pt>
                      <c:pt idx="243">
                        <c:v>0.227930437610563</c:v>
                      </c:pt>
                      <c:pt idx="244">
                        <c:v>0.23768685363994199</c:v>
                      </c:pt>
                      <c:pt idx="245">
                        <c:v>0.24975659143891901</c:v>
                      </c:pt>
                      <c:pt idx="246">
                        <c:v>0.26303656993932201</c:v>
                      </c:pt>
                      <c:pt idx="247">
                        <c:v>0.27579276628496302</c:v>
                      </c:pt>
                      <c:pt idx="248">
                        <c:v>0.286154291933921</c:v>
                      </c:pt>
                      <c:pt idx="249">
                        <c:v>0.29277500389648098</c:v>
                      </c:pt>
                      <c:pt idx="250">
                        <c:v>0.295254545110406</c:v>
                      </c:pt>
                      <c:pt idx="251">
                        <c:v>0.29362236133696901</c:v>
                      </c:pt>
                      <c:pt idx="252">
                        <c:v>0.28725310159343098</c:v>
                      </c:pt>
                      <c:pt idx="253">
                        <c:v>0.27476169869533401</c:v>
                      </c:pt>
                      <c:pt idx="254">
                        <c:v>0.255374938907444</c:v>
                      </c:pt>
                      <c:pt idx="255">
                        <c:v>0.230428835918814</c:v>
                      </c:pt>
                      <c:pt idx="256">
                        <c:v>0.20360289450031199</c:v>
                      </c:pt>
                      <c:pt idx="257">
                        <c:v>0.179590877875039</c:v>
                      </c:pt>
                      <c:pt idx="258">
                        <c:v>0.162033892125133</c:v>
                      </c:pt>
                      <c:pt idx="259">
                        <c:v>0.15225865732816099</c:v>
                      </c:pt>
                      <c:pt idx="260">
                        <c:v>0.14958990179591899</c:v>
                      </c:pt>
                      <c:pt idx="261">
                        <c:v>0.15246246506337499</c:v>
                      </c:pt>
                      <c:pt idx="262">
                        <c:v>0.15929502146940799</c:v>
                      </c:pt>
                      <c:pt idx="263">
                        <c:v>0.16884674838856001</c:v>
                      </c:pt>
                      <c:pt idx="264">
                        <c:v>0.18026296628459901</c:v>
                      </c:pt>
                      <c:pt idx="265">
                        <c:v>0.193026645095284</c:v>
                      </c:pt>
                      <c:pt idx="266">
                        <c:v>0.20688401622227501</c:v>
                      </c:pt>
                      <c:pt idx="267">
                        <c:v>0.221709792183093</c:v>
                      </c:pt>
                      <c:pt idx="268">
                        <c:v>0.23731859498904601</c:v>
                      </c:pt>
                      <c:pt idx="269">
                        <c:v>0.25329970556444098</c:v>
                      </c:pt>
                      <c:pt idx="270">
                        <c:v>0.26891934483586499</c:v>
                      </c:pt>
                      <c:pt idx="271">
                        <c:v>0.28312586752936197</c:v>
                      </c:pt>
                      <c:pt idx="272">
                        <c:v>0.29472449851322002</c:v>
                      </c:pt>
                      <c:pt idx="273">
                        <c:v>0.30267921630251698</c:v>
                      </c:pt>
                      <c:pt idx="274">
                        <c:v>0.30644351177879098</c:v>
                      </c:pt>
                      <c:pt idx="275">
                        <c:v>0.30649028316352001</c:v>
                      </c:pt>
                      <c:pt idx="276">
                        <c:v>0.30487407535707001</c:v>
                      </c:pt>
                      <c:pt idx="277">
                        <c:v>0.30475228188471998</c:v>
                      </c:pt>
                      <c:pt idx="278">
                        <c:v>0.30867410337394302</c:v>
                      </c:pt>
                      <c:pt idx="279">
                        <c:v>0.31724523582721198</c:v>
                      </c:pt>
                      <c:pt idx="280">
                        <c:v>0.32920055894612799</c:v>
                      </c:pt>
                      <c:pt idx="281">
                        <c:v>0.34220644693027802</c:v>
                      </c:pt>
                      <c:pt idx="282">
                        <c:v>0.35365381100826399</c:v>
                      </c:pt>
                      <c:pt idx="283">
                        <c:v>0.36159942071520201</c:v>
                      </c:pt>
                      <c:pt idx="284">
                        <c:v>0.36597776406708799</c:v>
                      </c:pt>
                      <c:pt idx="285">
                        <c:v>0.36914707472979502</c:v>
                      </c:pt>
                      <c:pt idx="286">
                        <c:v>0.37467360041574699</c:v>
                      </c:pt>
                      <c:pt idx="287">
                        <c:v>0.38498482141764201</c:v>
                      </c:pt>
                      <c:pt idx="288">
                        <c:v>0.39990384906189302</c:v>
                      </c:pt>
                      <c:pt idx="289">
                        <c:v>0.41694040063450599</c:v>
                      </c:pt>
                      <c:pt idx="290">
                        <c:v>0.43251699722249998</c:v>
                      </c:pt>
                      <c:pt idx="291">
                        <c:v>0.44316452964783598</c:v>
                      </c:pt>
                      <c:pt idx="292">
                        <c:v>0.44631155905492997</c:v>
                      </c:pt>
                      <c:pt idx="293">
                        <c:v>0.44070406066599499</c:v>
                      </c:pt>
                      <c:pt idx="294">
                        <c:v>0.42666059925532901</c:v>
                      </c:pt>
                      <c:pt idx="295">
                        <c:v>0.40632381672355899</c:v>
                      </c:pt>
                      <c:pt idx="296">
                        <c:v>0.38372427186588998</c:v>
                      </c:pt>
                      <c:pt idx="297">
                        <c:v>0.36412458074063903</c:v>
                      </c:pt>
                      <c:pt idx="298">
                        <c:v>0.35243377601155002</c:v>
                      </c:pt>
                      <c:pt idx="299">
                        <c:v>0.351408172309847</c:v>
                      </c:pt>
                      <c:pt idx="300">
                        <c:v>0.36082359370442402</c:v>
                      </c:pt>
                      <c:pt idx="301">
                        <c:v>0.378070566039023</c:v>
                      </c:pt>
                      <c:pt idx="302">
                        <c:v>0.39947507777662999</c:v>
                      </c:pt>
                      <c:pt idx="303">
                        <c:v>0.42135395664202602</c:v>
                      </c:pt>
                      <c:pt idx="304">
                        <c:v>0.440407039143141</c:v>
                      </c:pt>
                      <c:pt idx="305">
                        <c:v>0.45385870433981002</c:v>
                      </c:pt>
                      <c:pt idx="306">
                        <c:v>0.45970921448363</c:v>
                      </c:pt>
                      <c:pt idx="307">
                        <c:v>0.456867354376845</c:v>
                      </c:pt>
                      <c:pt idx="308">
                        <c:v>0.44505114469710699</c:v>
                      </c:pt>
                      <c:pt idx="309">
                        <c:v>0.42470530386974698</c:v>
                      </c:pt>
                      <c:pt idx="310">
                        <c:v>0.39717555504372998</c:v>
                      </c:pt>
                      <c:pt idx="311">
                        <c:v>0.365135709985134</c:v>
                      </c:pt>
                      <c:pt idx="312">
                        <c:v>0.33281022877821198</c:v>
                      </c:pt>
                      <c:pt idx="313">
                        <c:v>0.30515197754371298</c:v>
                      </c:pt>
                      <c:pt idx="314">
                        <c:v>0.28575382234935298</c:v>
                      </c:pt>
                      <c:pt idx="315">
                        <c:v>0.27483206610174299</c:v>
                      </c:pt>
                      <c:pt idx="316">
                        <c:v>0.26901471832933299</c:v>
                      </c:pt>
                      <c:pt idx="317">
                        <c:v>0.26317165123248298</c:v>
                      </c:pt>
                      <c:pt idx="318">
                        <c:v>0.25306437372162899</c:v>
                      </c:pt>
                      <c:pt idx="319">
                        <c:v>0.237157456275534</c:v>
                      </c:pt>
                      <c:pt idx="320">
                        <c:v>0.21672295098097399</c:v>
                      </c:pt>
                      <c:pt idx="321">
                        <c:v>0.19491413987349299</c:v>
                      </c:pt>
                      <c:pt idx="322">
                        <c:v>0.17570851683806299</c:v>
                      </c:pt>
                      <c:pt idx="323">
                        <c:v>0.162633807526986</c:v>
                      </c:pt>
                      <c:pt idx="324">
                        <c:v>0.157580041788381</c:v>
                      </c:pt>
                      <c:pt idx="325">
                        <c:v>0.16059212071729401</c:v>
                      </c:pt>
                      <c:pt idx="326">
                        <c:v>0.17050439723583899</c:v>
                      </c:pt>
                      <c:pt idx="327">
                        <c:v>0.18556869076809501</c:v>
                      </c:pt>
                      <c:pt idx="328">
                        <c:v>0.20370776982035399</c:v>
                      </c:pt>
                      <c:pt idx="329">
                        <c:v>0.22259899502108599</c:v>
                      </c:pt>
                      <c:pt idx="330">
                        <c:v>0.239901436669931</c:v>
                      </c:pt>
                      <c:pt idx="331">
                        <c:v>0.25369278587501298</c:v>
                      </c:pt>
                      <c:pt idx="332">
                        <c:v>0.26290452521122798</c:v>
                      </c:pt>
                      <c:pt idx="333">
                        <c:v>0.26736171596907199</c:v>
                      </c:pt>
                      <c:pt idx="334">
                        <c:v>0.267256414623323</c:v>
                      </c:pt>
                      <c:pt idx="335">
                        <c:v>0.26272835697945202</c:v>
                      </c:pt>
                      <c:pt idx="336">
                        <c:v>0.25406100132434001</c:v>
                      </c:pt>
                      <c:pt idx="337">
                        <c:v>0.241893695073788</c:v>
                      </c:pt>
                      <c:pt idx="338">
                        <c:v>0.22719136459464601</c:v>
                      </c:pt>
                      <c:pt idx="339">
                        <c:v>0.21143148954364799</c:v>
                      </c:pt>
                      <c:pt idx="340">
                        <c:v>0.196652934204333</c:v>
                      </c:pt>
                      <c:pt idx="341">
                        <c:v>0.18458367160417399</c:v>
                      </c:pt>
                      <c:pt idx="342">
                        <c:v>0.175774970716291</c:v>
                      </c:pt>
                      <c:pt idx="343">
                        <c:v>0.17017757537325401</c:v>
                      </c:pt>
                      <c:pt idx="344">
                        <c:v>0.16831074318379599</c:v>
                      </c:pt>
                      <c:pt idx="345">
                        <c:v>0.171245688945146</c:v>
                      </c:pt>
                      <c:pt idx="346">
                        <c:v>0.179653887092347</c:v>
                      </c:pt>
                      <c:pt idx="347">
                        <c:v>0.19330302457365001</c:v>
                      </c:pt>
                      <c:pt idx="348">
                        <c:v>0.21121945198534101</c:v>
                      </c:pt>
                      <c:pt idx="349">
                        <c:v>0.23196091210689801</c:v>
                      </c:pt>
                      <c:pt idx="350">
                        <c:v>0.25382856335984899</c:v>
                      </c:pt>
                      <c:pt idx="351">
                        <c:v>0.27528975662335903</c:v>
                      </c:pt>
                      <c:pt idx="352">
                        <c:v>0.29568681370401301</c:v>
                      </c:pt>
                      <c:pt idx="353">
                        <c:v>0.31557887157213799</c:v>
                      </c:pt>
                      <c:pt idx="354">
                        <c:v>0.336149005966971</c:v>
                      </c:pt>
                      <c:pt idx="355">
                        <c:v>0.35834030712253501</c:v>
                      </c:pt>
                      <c:pt idx="356">
                        <c:v>0.38240246026805802</c:v>
                      </c:pt>
                      <c:pt idx="357">
                        <c:v>0.40767352331743301</c:v>
                      </c:pt>
                      <c:pt idx="358">
                        <c:v>0.43277675541787802</c:v>
                      </c:pt>
                      <c:pt idx="359">
                        <c:v>0.45636669693649201</c:v>
                      </c:pt>
                      <c:pt idx="360">
                        <c:v>0.477722372470335</c:v>
                      </c:pt>
                      <c:pt idx="361">
                        <c:v>0.49657955676000798</c:v>
                      </c:pt>
                      <c:pt idx="362">
                        <c:v>0.51245274549775299</c:v>
                      </c:pt>
                      <c:pt idx="363">
                        <c:v>0.524257133959949</c:v>
                      </c:pt>
                      <c:pt idx="364">
                        <c:v>0.53069096120202996</c:v>
                      </c:pt>
                      <c:pt idx="365">
                        <c:v>0.53101872512697601</c:v>
                      </c:pt>
                      <c:pt idx="366">
                        <c:v>0.52576028083480897</c:v>
                      </c:pt>
                      <c:pt idx="367">
                        <c:v>0.51716735391671997</c:v>
                      </c:pt>
                      <c:pt idx="368">
                        <c:v>0.50918292073282001</c:v>
                      </c:pt>
                      <c:pt idx="369">
                        <c:v>0.506166802570025</c:v>
                      </c:pt>
                      <c:pt idx="370">
                        <c:v>0.51055386735185904</c:v>
                      </c:pt>
                      <c:pt idx="371">
                        <c:v>0.52140620279238203</c:v>
                      </c:pt>
                      <c:pt idx="372">
                        <c:v>0.53527540441907195</c:v>
                      </c:pt>
                      <c:pt idx="373">
                        <c:v>0.54818575293151595</c:v>
                      </c:pt>
                      <c:pt idx="374">
                        <c:v>0.55701909345435197</c:v>
                      </c:pt>
                      <c:pt idx="375">
                        <c:v>0.559924526788659</c:v>
                      </c:pt>
                      <c:pt idx="376">
                        <c:v>0.55618121475793503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A7BF-4E3E-BE9E-2EFDE3108A9F}"/>
                  </c:ext>
                </c:extLst>
              </c15:ser>
            </c15:filteredScatterSeries>
          </c:ext>
        </c:extLst>
      </c:scatterChart>
      <c:valAx>
        <c:axId val="580675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Photon energy (eV)</a:t>
                </a:r>
              </a:p>
            </c:rich>
          </c:tx>
          <c:layout>
            <c:manualLayout>
              <c:xMode val="edge"/>
              <c:yMode val="edge"/>
              <c:x val="0.37454614205581782"/>
              <c:y val="0.935787774162299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1198832"/>
        <c:crosses val="autoZero"/>
        <c:crossBetween val="midCat"/>
      </c:valAx>
      <c:valAx>
        <c:axId val="1681198832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Reflectivity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675312"/>
        <c:crosses val="autoZero"/>
        <c:crossBetween val="midCat"/>
      </c:valAx>
      <c:valAx>
        <c:axId val="35533039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35524303"/>
        <c:crosses val="max"/>
        <c:crossBetween val="midCat"/>
      </c:valAx>
      <c:valAx>
        <c:axId val="3552430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5330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9868968613129838"/>
          <c:y val="4.4140192255147918E-2"/>
          <c:w val="0.38098528323404879"/>
          <c:h val="0.152606870513425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0.7011</cdr:x>
      <cdr:y>0.20313</cdr:y>
    </cdr:from>
    <cdr:to>
      <cdr:x>0.8454</cdr:x>
      <cdr:y>0.29487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0A76EEBE-333D-BCA1-E988-E2551707A86E}"/>
            </a:ext>
          </a:extLst>
        </cdr:cNvPr>
        <cdr:cNvSpPr/>
      </cdr:nvSpPr>
      <cdr:spPr>
        <a:xfrm xmlns:a="http://schemas.openxmlformats.org/drawingml/2006/main">
          <a:off x="3467189" y="613340"/>
          <a:ext cx="713658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4.67 eV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D78E3-36A1-43A9-802A-C93AD7499F7D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2702E-E7B2-43F9-AE09-616F5786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7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84115-0845-46CC-AEEC-86549BCE66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13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A3EB-7782-42FC-A44B-2312100A039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46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C3BA2-2B86-40E6-BACC-8A22647AFF3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87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8DA18-56F3-412D-99B0-BAB01413CB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45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A3EB-7782-42FC-A44B-2312100A03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66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8DA18-56F3-412D-99B0-BAB01413CB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31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8DA18-56F3-412D-99B0-BAB01413CB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55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8DA18-56F3-412D-99B0-BAB01413CB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07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3A3EB-7782-42FC-A44B-2312100A03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92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ECE81-3CD7-4854-ADE8-AE2CAC03A3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68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31260-E7BC-4B34-93F5-33A25927B3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70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28E06-A76F-40C1-BDEE-55A1652C4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49276D-7676-410B-A47F-205FE7514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4ACCC-5934-40DF-A433-4383615D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F662E-400B-43D6-80F3-7A4DB08E3E9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3EA83-11F5-4BAC-83D9-80442157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EA333-E177-4BCA-B81A-49959B2C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2C2-3327-496C-B7A4-DD0485132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8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24573-4914-45CF-9BF8-073F8DA42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260A0-06DF-40E7-87D8-42E5015FD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0B983-6827-448E-A3D9-1BEEDD02C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F662E-400B-43D6-80F3-7A4DB08E3E9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5C37E-1CC2-4197-BE4B-1D78638E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A873E-DE38-4D47-92E3-4E4783C4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2C2-3327-496C-B7A4-DD0485132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5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9BFC0D-E0EF-4E6C-92D7-FC171B234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D747F0-19CB-4C77-97C1-3CB846320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D58FC-9BB3-4F6E-85EA-4306AEB23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F662E-400B-43D6-80F3-7A4DB08E3E9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EF3CC-D19E-4A87-8FA8-09B4D55C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0C78B-48B0-41F8-9BD9-FC278025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2C2-3327-496C-B7A4-DD0485132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5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EADB8-B596-4FE7-8889-5A76A262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542A-1BDD-47B6-8D7B-B0782F6D5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50772-E66F-4461-A72F-447D74C67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F662E-400B-43D6-80F3-7A4DB08E3E9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B7086-7CEC-45F6-B73F-EA3281EA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3558E-6261-41A9-83FA-C4673DB2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2C2-3327-496C-B7A4-DD0485132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60601-C447-4E3B-A98E-7E9B7DAB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78F43-F656-42FB-B724-2961FF145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3CF20-145E-4B94-88A4-F8D80946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F662E-400B-43D6-80F3-7A4DB08E3E9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64E49-9ED5-4436-B821-73C969D69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DFC7A-DC7D-4E0A-9533-FF60E242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2C2-3327-496C-B7A4-DD0485132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52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A5878-5707-4D0C-B43F-6EB059D4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8953F-6664-484C-A776-C00A6ABAA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A5C28-AB0D-4D57-9ABF-7DA93AF12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C14D2-2033-41E7-9C8D-C6F735DB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F662E-400B-43D6-80F3-7A4DB08E3E9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88671-73D5-4C52-89B1-D97C64CCC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777C0-E95C-4929-B6D4-E9377949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2C2-3327-496C-B7A4-DD0485132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9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FD54-DE79-4E15-B15E-CE9DAA212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C0354-2F7E-41D3-8CEC-7F4531360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D2852-62D5-4B66-9A99-C2ED2AF43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83FB2F-51B7-41B4-9AD3-7303AFF0A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085FA1-7C78-4559-9688-D5CFB16E9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A3E7FF-8BE2-41C2-972D-DD8E52B7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F662E-400B-43D6-80F3-7A4DB08E3E9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4C39EE-45C4-4E62-ADB0-CBA3F25C2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6FF388-D888-4E0E-8B9F-24DA9514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2C2-3327-496C-B7A4-DD0485132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44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B98E-44D9-4842-B43F-6B9F4427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5C0AD-76A7-4434-9018-C612DA1D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F662E-400B-43D6-80F3-7A4DB08E3E9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175E8-838B-4748-BC89-F993FA29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42FB5-9172-40EC-93DD-4CF6F362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2C2-3327-496C-B7A4-DD0485132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9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EE2189-1073-4ED1-973F-5B87A9396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F662E-400B-43D6-80F3-7A4DB08E3E9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444879-6571-46C8-9D15-C5169DC9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A874A-DCE0-48FE-AA4E-2AB4F72EE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2C2-3327-496C-B7A4-DD0485132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22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C659-E0D2-44C7-90C9-5546F462E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B3388-D23A-434B-BB2C-FCA2BD6E5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D8AE4-E2D1-4B40-B37B-56A08D0A6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48E0C-AA41-4199-B79A-3A4A3284A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F662E-400B-43D6-80F3-7A4DB08E3E9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CB267-0B86-4A78-B35F-E9FB03250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B0728-FE20-41E7-B864-A78E8054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2C2-3327-496C-B7A4-DD0485132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76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9DFEB-8DE0-44D3-A6CE-A464E1638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876F5-77F4-484C-94BE-1B36A8B4FB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14E51-EE0B-4231-A31C-17328B99A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39E41-7B1B-459D-9485-F14F83AD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F662E-400B-43D6-80F3-7A4DB08E3E9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F96737-016A-462B-A846-7EE7F358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E8A29-9BFC-4CB8-BC02-0038C4D4C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C2C2-3327-496C-B7A4-DD0485132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21F5D9-B01D-416B-A666-3890D0A19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CC5B6-816D-4912-935B-A867883F4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EC8A5-6F9C-42F3-B363-836552EA4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F662E-400B-43D6-80F3-7A4DB08E3E9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5FF7B-4516-473D-9239-8852D7DA0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5835F-A96A-4A2D-8E68-90AA07915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2C2C2-3327-496C-B7A4-DD0485132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7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chart" Target="../charts/chart3.xm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gif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image" Target="../media/image6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chart" Target="../charts/chart4.xml"/><Relationship Id="rId7" Type="http://schemas.openxmlformats.org/officeDocument/2006/relationships/image" Target="../media/image49.png"/><Relationship Id="rId12" Type="http://schemas.openxmlformats.org/officeDocument/2006/relationships/image" Target="../media/image3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gif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42.gi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gif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.png"/><Relationship Id="rId7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jpg"/><Relationship Id="rId3" Type="http://schemas.openxmlformats.org/officeDocument/2006/relationships/image" Target="../media/image6.png"/><Relationship Id="rId7" Type="http://schemas.openxmlformats.org/officeDocument/2006/relationships/image" Target="../media/image75.JPG"/><Relationship Id="rId12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JPG"/><Relationship Id="rId5" Type="http://schemas.openxmlformats.org/officeDocument/2006/relationships/image" Target="../media/image7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8.jpg"/><Relationship Id="rId9" Type="http://schemas.openxmlformats.org/officeDocument/2006/relationships/image" Target="../media/image77.jpeg"/><Relationship Id="rId1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.png"/><Relationship Id="rId7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1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93.png"/><Relationship Id="rId5" Type="http://schemas.openxmlformats.org/officeDocument/2006/relationships/image" Target="../media/image8.jpg"/><Relationship Id="rId10" Type="http://schemas.openxmlformats.org/officeDocument/2006/relationships/image" Target="../media/image92.png"/><Relationship Id="rId4" Type="http://schemas.openxmlformats.org/officeDocument/2006/relationships/image" Target="../media/image6.png"/><Relationship Id="rId9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6.png"/><Relationship Id="rId7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5" Type="http://schemas.openxmlformats.org/officeDocument/2006/relationships/image" Target="../media/image7.png"/><Relationship Id="rId10" Type="http://schemas.openxmlformats.org/officeDocument/2006/relationships/image" Target="../media/image97.PNG"/><Relationship Id="rId4" Type="http://schemas.openxmlformats.org/officeDocument/2006/relationships/image" Target="../media/image8.jpg"/><Relationship Id="rId9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10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1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2.jpeg"/><Relationship Id="rId5" Type="http://schemas.openxmlformats.org/officeDocument/2006/relationships/image" Target="../media/image8.jpg"/><Relationship Id="rId10" Type="http://schemas.openxmlformats.org/officeDocument/2006/relationships/image" Target="../media/image111.jpeg"/><Relationship Id="rId4" Type="http://schemas.openxmlformats.org/officeDocument/2006/relationships/image" Target="../media/image6.png"/><Relationship Id="rId9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openxmlformats.org/officeDocument/2006/relationships/image" Target="../media/image8.jp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8.jpg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11" Type="http://schemas.openxmlformats.org/officeDocument/2006/relationships/image" Target="../media/image29.png"/><Relationship Id="rId5" Type="http://schemas.openxmlformats.org/officeDocument/2006/relationships/image" Target="../media/image8.jp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png"/><Relationship Id="rId1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A21AD-3AE0-40CC-97D5-8ABA72A2E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12192000" cy="1056659"/>
          </a:xfrm>
        </p:spPr>
        <p:txBody>
          <a:bodyPr>
            <a:noAutofit/>
          </a:bodyPr>
          <a:lstStyle/>
          <a:p>
            <a:r>
              <a:rPr lang="en-IN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Multialkali</a:t>
            </a:r>
            <a:r>
              <a:rPr lang="en-I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antimonides photocathodes</a:t>
            </a:r>
            <a:br>
              <a:rPr lang="en-IN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high-brightness photoinjectors</a:t>
            </a:r>
            <a:endParaRPr lang="en-US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0EA52-5437-4DD4-A2EF-66AAA7D0C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0" y="1203305"/>
            <a:ext cx="11738468" cy="1655762"/>
          </a:xfrm>
        </p:spPr>
        <p:txBody>
          <a:bodyPr>
            <a:normAutofit/>
          </a:bodyPr>
          <a:lstStyle/>
          <a:p>
            <a:r>
              <a:rPr lang="da-DK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Event: P3 Photocathode Workshop</a:t>
            </a:r>
            <a:r>
              <a:rPr lang="en-IN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October 3</a:t>
            </a:r>
            <a:r>
              <a:rPr lang="en-IN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IN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</a:t>
            </a:r>
            <a:r>
              <a:rPr lang="en-IN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IN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2023, New York, USA</a:t>
            </a:r>
            <a:endParaRPr lang="en-US" sz="1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D7E8B45-6B92-4DF2-9F4C-5C4E54D15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9" y="5813887"/>
            <a:ext cx="1715905" cy="936104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67A074C1-A56B-4E4B-B881-C026B51F7CE0}"/>
              </a:ext>
            </a:extLst>
          </p:cNvPr>
          <p:cNvSpPr/>
          <p:nvPr/>
        </p:nvSpPr>
        <p:spPr>
          <a:xfrm>
            <a:off x="9158688" y="6018420"/>
            <a:ext cx="779132" cy="7310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3F811FF3-855D-461F-BBDA-BD1248A18EDF}"/>
              </a:ext>
            </a:extLst>
          </p:cNvPr>
          <p:cNvSpPr/>
          <p:nvPr/>
        </p:nvSpPr>
        <p:spPr>
          <a:xfrm>
            <a:off x="10151313" y="5963064"/>
            <a:ext cx="784135" cy="7863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959BFD99-519C-4ED2-BBFF-46C6BB6E08C3}"/>
              </a:ext>
            </a:extLst>
          </p:cNvPr>
          <p:cNvSpPr/>
          <p:nvPr/>
        </p:nvSpPr>
        <p:spPr>
          <a:xfrm>
            <a:off x="11148941" y="5975322"/>
            <a:ext cx="764626" cy="7618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8DA4FEA8-91E6-4AED-B497-3AF9AB575B82}"/>
              </a:ext>
            </a:extLst>
          </p:cNvPr>
          <p:cNvSpPr/>
          <p:nvPr/>
        </p:nvSpPr>
        <p:spPr>
          <a:xfrm>
            <a:off x="1891004" y="6350784"/>
            <a:ext cx="1203124" cy="2743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6F318B-BCDF-4BE3-BE6C-40F818AA6A2D}"/>
              </a:ext>
            </a:extLst>
          </p:cNvPr>
          <p:cNvSpPr txBox="1"/>
          <p:nvPr/>
        </p:nvSpPr>
        <p:spPr>
          <a:xfrm>
            <a:off x="5999769" y="2231999"/>
            <a:ext cx="530735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-5" dirty="0">
                <a:latin typeface="Arial"/>
                <a:cs typeface="Arial"/>
              </a:rPr>
              <a:t>Contents:</a:t>
            </a:r>
          </a:p>
          <a:p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Multi-alkali antimonides photocathodes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Why the Optical properties are important?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Experimental results (Cathode 1 &amp;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Density Function Theory (DFT) study (K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Sb, K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CsSb)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Comparison with experimental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Summary &amp; Future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57120B4-D080-4865-BEB6-216D4476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5488" y="6384332"/>
            <a:ext cx="2743200" cy="365125"/>
          </a:xfrm>
        </p:spPr>
        <p:txBody>
          <a:bodyPr/>
          <a:lstStyle/>
          <a:p>
            <a:fld id="{B21285A6-4C51-4476-B86B-B40798FB1B0F}" type="slidenum">
              <a:rPr lang="en-IN" smtClean="0"/>
              <a:t>1</a:t>
            </a:fld>
            <a:endParaRPr lang="en-IN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035A503-2041-4D5D-94D3-D26C86CE3C47}"/>
              </a:ext>
            </a:extLst>
          </p:cNvPr>
          <p:cNvSpPr txBox="1">
            <a:spLocks/>
          </p:cNvSpPr>
          <p:nvPr/>
        </p:nvSpPr>
        <p:spPr>
          <a:xfrm>
            <a:off x="372678" y="2467871"/>
            <a:ext cx="5384799" cy="3062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Co-authors: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Krasilnikov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Oppelt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F. Stephan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DESY, Zeuthen, Germany</a:t>
            </a:r>
          </a:p>
          <a:p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Sertore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L. Monaco, G.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Guerini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Rocco</a:t>
            </a:r>
          </a:p>
          <a:p>
            <a:pPr>
              <a:spcBef>
                <a:spcPts val="600"/>
              </a:spcBef>
            </a:pP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INFN LASA, Segrate, Italy and Università degli Studi di Milano 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Placeholder 16">
            <a:extLst>
              <a:ext uri="{FF2B5EF4-FFF2-40B4-BE49-F238E27FC236}">
                <a16:creationId xmlns:a16="http://schemas.microsoft.com/office/drawing/2014/main" id="{5DC7835A-5023-979C-7059-BE49CD126F87}"/>
              </a:ext>
            </a:extLst>
          </p:cNvPr>
          <p:cNvSpPr txBox="1">
            <a:spLocks/>
          </p:cNvSpPr>
          <p:nvPr/>
        </p:nvSpPr>
        <p:spPr>
          <a:xfrm>
            <a:off x="3328759" y="6487979"/>
            <a:ext cx="5384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 Photocathode Workshop 2023 , October 3</a:t>
            </a:r>
            <a:r>
              <a:rPr lang="en-US" sz="1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</a:t>
            </a:r>
            <a:r>
              <a:rPr lang="en-US" sz="1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  <a:p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F0DBF-A3BB-4DDF-9704-645258986755}"/>
              </a:ext>
            </a:extLst>
          </p:cNvPr>
          <p:cNvSpPr txBox="1"/>
          <p:nvPr/>
        </p:nvSpPr>
        <p:spPr>
          <a:xfrm>
            <a:off x="372678" y="1999025"/>
            <a:ext cx="264527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Speaker:</a:t>
            </a:r>
          </a:p>
          <a:p>
            <a:pPr>
              <a:spcBef>
                <a:spcPts val="600"/>
              </a:spcBef>
            </a:pP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Sandeep Kumar Mohanty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85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17F917-AF3B-4ED3-B52E-B3BC403E6897}"/>
              </a:ext>
            </a:extLst>
          </p:cNvPr>
          <p:cNvSpPr txBox="1"/>
          <p:nvPr/>
        </p:nvSpPr>
        <p:spPr>
          <a:xfrm>
            <a:off x="328862" y="112295"/>
            <a:ext cx="10794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“Real-time” QE &amp; Reflectivity curve 137.2 (</a:t>
            </a:r>
            <a:r>
              <a:rPr lang="en-IN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KSb+</a:t>
            </a:r>
            <a:r>
              <a:rPr lang="en-IN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Thick, </a:t>
            </a: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Cathode-1</a:t>
            </a: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16DAB6-3BE7-4430-A422-D798A78004D1}"/>
              </a:ext>
            </a:extLst>
          </p:cNvPr>
          <p:cNvSpPr txBox="1"/>
          <p:nvPr/>
        </p:nvSpPr>
        <p:spPr>
          <a:xfrm>
            <a:off x="199378" y="4336188"/>
            <a:ext cx="120100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23 nm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Cs evaporation, 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change in slope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reflectivity curve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488 nm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has been noticed. At this point, the </a:t>
            </a:r>
          </a:p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reflectivity of red wavelengths (632 &amp; 690 nm) starts to decrease.</a:t>
            </a:r>
          </a:p>
          <a:p>
            <a:pPr marL="285750" indent="-28575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30 nm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Cs evaporation,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green wavelengths (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515 &amp; 540 nm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starts to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At the end of Cs evaporation, the QE of UV wavelengths (297 &amp; 365 nm) stabilize initially and then start to increase, whereas </a:t>
            </a:r>
          </a:p>
          <a:p>
            <a:pPr>
              <a:buClr>
                <a:schemeClr val="accent2"/>
              </a:buClr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    for the rest of the wavelengths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it starts to decrease (excess Cs evaporation!)</a:t>
            </a:r>
          </a:p>
          <a:p>
            <a:pPr>
              <a:buClr>
                <a:schemeClr val="accent2"/>
              </a:buClr>
            </a:pPr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8BDB95-2418-4CC5-BEA9-B10070DE1327}"/>
              </a:ext>
            </a:extLst>
          </p:cNvPr>
          <p:cNvSpPr txBox="1"/>
          <p:nvPr/>
        </p:nvSpPr>
        <p:spPr>
          <a:xfrm>
            <a:off x="659232" y="682747"/>
            <a:ext cx="511870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“Real-time” </a:t>
            </a:r>
            <a:r>
              <a:rPr lang="en-IN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vs. evaporated </a:t>
            </a:r>
            <a:r>
              <a:rPr lang="en-IN" sz="1300" b="1" dirty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during Cs deposition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08AA93-AEFD-4A93-B63B-562FD2327582}"/>
              </a:ext>
            </a:extLst>
          </p:cNvPr>
          <p:cNvSpPr txBox="1"/>
          <p:nvPr/>
        </p:nvSpPr>
        <p:spPr>
          <a:xfrm>
            <a:off x="6102882" y="688607"/>
            <a:ext cx="57711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“Real-time” </a:t>
            </a:r>
            <a:r>
              <a:rPr lang="en-IN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vs. evaporated </a:t>
            </a:r>
            <a:r>
              <a:rPr lang="en-IN" sz="1300" b="1" dirty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during Cs deposition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2C73DE01-C773-49D7-8DB6-BE327A617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" y="6238815"/>
            <a:ext cx="1004596" cy="548053"/>
          </a:xfrm>
          <a:prstGeom prst="rect">
            <a:avLst/>
          </a:prstGeom>
        </p:spPr>
      </p:pic>
      <p:sp>
        <p:nvSpPr>
          <p:cNvPr id="23" name="object 2">
            <a:extLst>
              <a:ext uri="{FF2B5EF4-FFF2-40B4-BE49-F238E27FC236}">
                <a16:creationId xmlns:a16="http://schemas.microsoft.com/office/drawing/2014/main" id="{BEA426D0-5257-4661-9FA4-00E6275C013F}"/>
              </a:ext>
            </a:extLst>
          </p:cNvPr>
          <p:cNvSpPr/>
          <p:nvPr/>
        </p:nvSpPr>
        <p:spPr>
          <a:xfrm>
            <a:off x="10757625" y="6423568"/>
            <a:ext cx="361480" cy="339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15D62B64-8A96-4ED6-B3FF-E592E323E522}"/>
              </a:ext>
            </a:extLst>
          </p:cNvPr>
          <p:cNvSpPr/>
          <p:nvPr/>
        </p:nvSpPr>
        <p:spPr>
          <a:xfrm>
            <a:off x="11235224" y="6406436"/>
            <a:ext cx="357136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D93CB3F5-A448-4633-893B-BC478043374A}"/>
              </a:ext>
            </a:extLst>
          </p:cNvPr>
          <p:cNvSpPr/>
          <p:nvPr/>
        </p:nvSpPr>
        <p:spPr>
          <a:xfrm>
            <a:off x="11708479" y="6406436"/>
            <a:ext cx="357568" cy="3562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2BCDC328-01F4-F22F-BAFC-63B4FC58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3511" y="6402022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10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0C1EDA-78A7-4175-B2FD-F735F8E96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859" y="893189"/>
            <a:ext cx="4999153" cy="32555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647115-C0A3-4888-8D0C-C4D6A5C5AD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4387" y="887051"/>
            <a:ext cx="5215444" cy="326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70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04A025B-EEF3-477C-B2B0-13D1F48906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0170884"/>
              </p:ext>
            </p:extLst>
          </p:nvPr>
        </p:nvGraphicFramePr>
        <p:xfrm>
          <a:off x="328863" y="649705"/>
          <a:ext cx="11389896" cy="5277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428B371-7449-499F-8276-4AA249EA8207}"/>
              </a:ext>
            </a:extLst>
          </p:cNvPr>
          <p:cNvSpPr txBox="1"/>
          <p:nvPr/>
        </p:nvSpPr>
        <p:spPr>
          <a:xfrm>
            <a:off x="77273" y="60121"/>
            <a:ext cx="123418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</a:t>
            </a:r>
            <a:r>
              <a:rPr lang="en-IN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r>
              <a:rPr lang="en-IN" sz="2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history during </a:t>
            </a:r>
            <a:r>
              <a:rPr lang="en-IN" sz="2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KSb+</a:t>
            </a:r>
            <a:r>
              <a:rPr lang="en-IN" sz="2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IN" sz="2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deposition (137.2 KCsSb-Thick,</a:t>
            </a: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 Cathode-1</a:t>
            </a:r>
            <a:r>
              <a:rPr lang="en-IN" sz="2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4F442C-E0DA-4543-842B-E4432F0495D0}"/>
              </a:ext>
            </a:extLst>
          </p:cNvPr>
          <p:cNvSpPr txBox="1"/>
          <p:nvPr/>
        </p:nvSpPr>
        <p:spPr>
          <a:xfrm>
            <a:off x="370548" y="2628428"/>
            <a:ext cx="137175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Sb + K deposition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CC6B95-AE76-45BA-81A0-1DC5E2169BCF}"/>
              </a:ext>
            </a:extLst>
          </p:cNvPr>
          <p:cNvSpPr txBox="1"/>
          <p:nvPr/>
        </p:nvSpPr>
        <p:spPr>
          <a:xfrm>
            <a:off x="4624061" y="2642710"/>
            <a:ext cx="1366080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Cs deposition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B072824-0266-44FA-82D0-8F4EE1C5CF0E}"/>
              </a:ext>
            </a:extLst>
          </p:cNvPr>
          <p:cNvCxnSpPr>
            <a:cxnSpLocks/>
          </p:cNvCxnSpPr>
          <p:nvPr/>
        </p:nvCxnSpPr>
        <p:spPr>
          <a:xfrm>
            <a:off x="243467" y="2525396"/>
            <a:ext cx="1648111" cy="0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D06B0E8-DC1C-4ADA-BD45-6A4674E2582A}"/>
              </a:ext>
            </a:extLst>
          </p:cNvPr>
          <p:cNvCxnSpPr>
            <a:cxnSpLocks/>
          </p:cNvCxnSpPr>
          <p:nvPr/>
        </p:nvCxnSpPr>
        <p:spPr>
          <a:xfrm>
            <a:off x="1917818" y="2534727"/>
            <a:ext cx="9859149" cy="72191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20DE87F-AFAE-4A11-9BB1-8C6BAE32210A}"/>
              </a:ext>
            </a:extLst>
          </p:cNvPr>
          <p:cNvSpPr txBox="1"/>
          <p:nvPr/>
        </p:nvSpPr>
        <p:spPr>
          <a:xfrm>
            <a:off x="9545107" y="4966731"/>
            <a:ext cx="1827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Final Reflectivity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B3149539-365F-4937-8CB4-FB63180E339B}"/>
              </a:ext>
            </a:extLst>
          </p:cNvPr>
          <p:cNvSpPr/>
          <p:nvPr/>
        </p:nvSpPr>
        <p:spPr>
          <a:xfrm>
            <a:off x="1836556" y="2573404"/>
            <a:ext cx="296779" cy="272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3AD24D7-1D6A-4758-86C3-A378327D80B8}"/>
              </a:ext>
            </a:extLst>
          </p:cNvPr>
          <p:cNvSpPr txBox="1"/>
          <p:nvPr/>
        </p:nvSpPr>
        <p:spPr>
          <a:xfrm>
            <a:off x="2656378" y="2361819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@30 nm of Cs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2E0C24-BFCD-4151-9E02-C9092B78FAC5}"/>
              </a:ext>
            </a:extLst>
          </p:cNvPr>
          <p:cNvSpPr txBox="1"/>
          <p:nvPr/>
        </p:nvSpPr>
        <p:spPr>
          <a:xfrm>
            <a:off x="5116460" y="2364649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@52 nm of Cs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A71391-03B5-4B79-B952-BB60A2DB8819}"/>
              </a:ext>
            </a:extLst>
          </p:cNvPr>
          <p:cNvSpPr txBox="1"/>
          <p:nvPr/>
        </p:nvSpPr>
        <p:spPr>
          <a:xfrm>
            <a:off x="7576542" y="2382207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@76 nm of Cs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04404E3-A74B-488F-B6AE-55C57490FDD3}"/>
              </a:ext>
            </a:extLst>
          </p:cNvPr>
          <p:cNvSpPr txBox="1"/>
          <p:nvPr/>
        </p:nvSpPr>
        <p:spPr>
          <a:xfrm>
            <a:off x="10003872" y="2367504"/>
            <a:ext cx="1107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@183 nm of Cs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680593-5A39-48DC-A1B4-84925F61CBF4}"/>
              </a:ext>
            </a:extLst>
          </p:cNvPr>
          <p:cNvGrpSpPr/>
          <p:nvPr/>
        </p:nvGrpSpPr>
        <p:grpSpPr>
          <a:xfrm>
            <a:off x="3716508" y="2918191"/>
            <a:ext cx="3129383" cy="2335770"/>
            <a:chOff x="1859478" y="2938738"/>
            <a:chExt cx="3129383" cy="23357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D5DD20C-610F-4884-A8AF-C949251548BA}"/>
                </a:ext>
              </a:extLst>
            </p:cNvPr>
            <p:cNvGrpSpPr/>
            <p:nvPr/>
          </p:nvGrpSpPr>
          <p:grpSpPr>
            <a:xfrm>
              <a:off x="2066082" y="3253994"/>
              <a:ext cx="2881384" cy="2020514"/>
              <a:chOff x="2066082" y="3253994"/>
              <a:chExt cx="2881384" cy="202051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A5587B0-78E7-48ED-83CF-AFCD33CA9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6082" y="3253994"/>
                <a:ext cx="2881384" cy="2020514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EC5948C-6084-4ADE-A642-54F945B66673}"/>
                  </a:ext>
                </a:extLst>
              </p:cNvPr>
              <p:cNvSpPr/>
              <p:nvPr/>
            </p:nvSpPr>
            <p:spPr>
              <a:xfrm>
                <a:off x="2762717" y="3467998"/>
                <a:ext cx="120224" cy="1521656"/>
              </a:xfrm>
              <a:prstGeom prst="rect">
                <a:avLst/>
              </a:prstGeom>
              <a:solidFill>
                <a:srgbClr val="8FAADC">
                  <a:alpha val="21961"/>
                </a:srgb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601C363-4E56-46FC-86BD-2045CD990AF7}"/>
                  </a:ext>
                </a:extLst>
              </p:cNvPr>
              <p:cNvSpPr/>
              <p:nvPr/>
            </p:nvSpPr>
            <p:spPr>
              <a:xfrm>
                <a:off x="3024203" y="3465852"/>
                <a:ext cx="166009" cy="152165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21961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110A31-5BC4-44C5-B58F-1DB33C598716}"/>
                  </a:ext>
                </a:extLst>
              </p:cNvPr>
              <p:cNvSpPr/>
              <p:nvPr/>
            </p:nvSpPr>
            <p:spPr>
              <a:xfrm>
                <a:off x="3998830" y="3465852"/>
                <a:ext cx="200001" cy="150087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21961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B175623-18A8-4952-ADFE-0ADF72A60167}"/>
                </a:ext>
              </a:extLst>
            </p:cNvPr>
            <p:cNvSpPr txBox="1"/>
            <p:nvPr/>
          </p:nvSpPr>
          <p:spPr>
            <a:xfrm>
              <a:off x="1859478" y="2938738"/>
              <a:ext cx="31293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IN" sz="1200" dirty="0">
                  <a:latin typeface="Arial" panose="020B0604020202020204" pitchFamily="34" charset="0"/>
                  <a:cs typeface="Arial" panose="020B0604020202020204" pitchFamily="34" charset="0"/>
                </a:rPr>
                <a:t>“Real-time” </a:t>
              </a:r>
              <a:r>
                <a:rPr lang="en-I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Reflectivity</a:t>
              </a:r>
              <a:r>
                <a:rPr lang="en-IN" sz="1200" dirty="0">
                  <a:latin typeface="Arial" panose="020B0604020202020204" pitchFamily="34" charset="0"/>
                  <a:cs typeface="Arial" panose="020B0604020202020204" pitchFamily="34" charset="0"/>
                </a:rPr>
                <a:t> vs. </a:t>
              </a:r>
              <a:r>
                <a:rPr lang="en-I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Thickness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8116A77-9022-4A83-8CCA-997C2FAA1E53}"/>
              </a:ext>
            </a:extLst>
          </p:cNvPr>
          <p:cNvSpPr txBox="1"/>
          <p:nvPr/>
        </p:nvSpPr>
        <p:spPr>
          <a:xfrm>
            <a:off x="1857912" y="470428"/>
            <a:ext cx="3735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100" dirty="0">
                <a:latin typeface="Arial" panose="020B0604020202020204" pitchFamily="34" charset="0"/>
                <a:cs typeface="Arial" panose="020B0604020202020204" pitchFamily="34" charset="0"/>
              </a:rPr>
              <a:t>“Real-time” </a:t>
            </a:r>
            <a:r>
              <a:rPr lang="en-IN" sz="1100" b="1" dirty="0">
                <a:latin typeface="Arial" panose="020B0604020202020204" pitchFamily="34" charset="0"/>
                <a:cs typeface="Arial" panose="020B0604020202020204" pitchFamily="34" charset="0"/>
              </a:rPr>
              <a:t>Spectral reflectivity</a:t>
            </a:r>
            <a:r>
              <a:rPr lang="en-IN" sz="1100" dirty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IN" sz="1100" b="1" dirty="0">
                <a:latin typeface="Arial" panose="020B0604020202020204" pitchFamily="34" charset="0"/>
                <a:cs typeface="Arial" panose="020B0604020202020204" pitchFamily="34" charset="0"/>
              </a:rPr>
              <a:t>Photon energy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AA24EA3-DF94-16DF-27DA-5A2839ABB9A1}"/>
              </a:ext>
            </a:extLst>
          </p:cNvPr>
          <p:cNvCxnSpPr>
            <a:cxnSpLocks/>
          </p:cNvCxnSpPr>
          <p:nvPr/>
        </p:nvCxnSpPr>
        <p:spPr>
          <a:xfrm>
            <a:off x="1917818" y="721895"/>
            <a:ext cx="0" cy="460408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E1E80E9-30C2-C8E5-55E1-C470B43FAA30}"/>
              </a:ext>
            </a:extLst>
          </p:cNvPr>
          <p:cNvSpPr txBox="1"/>
          <p:nvPr/>
        </p:nvSpPr>
        <p:spPr>
          <a:xfrm>
            <a:off x="370548" y="5788354"/>
            <a:ext cx="1192294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I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nm 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I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evaporation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at the 365 nm (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3.39 eV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I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wavelength of light.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I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 nm 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I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evaporation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, in the “Reflectivity vs. Thickness” Fig., the reflectivity was increased in the </a:t>
            </a:r>
            <a:r>
              <a:rPr lang="en-IN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wavelengths </a:t>
            </a:r>
          </a:p>
          <a:p>
            <a:pPr>
              <a:buClr>
                <a:schemeClr val="accent2"/>
              </a:buClr>
            </a:pPr>
            <a:r>
              <a:rPr lang="en-I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{515 (2.40 eV), 540 nm (2.29 eV)}, also a 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appeared in the 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spectral reflectivity 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curve at 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2.40 eV 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(515 nm).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48401F66-BA4D-583A-86A4-823211F0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6448" y="6471129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D2A44-7060-3C63-8A48-B9EBE88EB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2" y="774047"/>
            <a:ext cx="1872946" cy="160816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82CF8F-B2F9-EC24-5DC9-61DD6B7DBC7A}"/>
              </a:ext>
            </a:extLst>
          </p:cNvPr>
          <p:cNvSpPr/>
          <p:nvPr/>
        </p:nvSpPr>
        <p:spPr>
          <a:xfrm rot="18835491">
            <a:off x="609348" y="1357903"/>
            <a:ext cx="532961" cy="170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074045-C47D-904E-FFEC-0806F1563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369" y="789144"/>
            <a:ext cx="2239462" cy="158703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80E0B01-B39E-5A3C-D09F-143E4BDA97F2}"/>
              </a:ext>
            </a:extLst>
          </p:cNvPr>
          <p:cNvSpPr/>
          <p:nvPr/>
        </p:nvSpPr>
        <p:spPr>
          <a:xfrm rot="18492929">
            <a:off x="2727939" y="1352552"/>
            <a:ext cx="532961" cy="170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E8A9BE4-3F95-FF63-B399-B6F2D958FC62}"/>
              </a:ext>
            </a:extLst>
          </p:cNvPr>
          <p:cNvSpPr/>
          <p:nvPr/>
        </p:nvSpPr>
        <p:spPr>
          <a:xfrm>
            <a:off x="3828907" y="1110723"/>
            <a:ext cx="200275" cy="153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33E001-B39E-649F-54DE-8E5FB7FA74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7869" y="795243"/>
            <a:ext cx="2436259" cy="157226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578BB38-9EC0-B9D2-8EB9-929E1C3E5F88}"/>
              </a:ext>
            </a:extLst>
          </p:cNvPr>
          <p:cNvSpPr/>
          <p:nvPr/>
        </p:nvSpPr>
        <p:spPr>
          <a:xfrm rot="18492929">
            <a:off x="5082989" y="1299040"/>
            <a:ext cx="532961" cy="1701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FA4EDA-AE2F-D7C4-AD3B-B7F0C06EF3CB}"/>
              </a:ext>
            </a:extLst>
          </p:cNvPr>
          <p:cNvSpPr/>
          <p:nvPr/>
        </p:nvSpPr>
        <p:spPr>
          <a:xfrm>
            <a:off x="4201910" y="777486"/>
            <a:ext cx="2449237" cy="1587228"/>
          </a:xfrm>
          <a:prstGeom prst="rect">
            <a:avLst/>
          </a:prstGeom>
          <a:solidFill>
            <a:srgbClr val="8FAADC">
              <a:alpha val="10196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F281E6-905A-BB96-ED48-1800C00107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3704" y="794978"/>
            <a:ext cx="2449237" cy="158722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FB3F41A-437B-0EAF-CF3B-9240FF1C380C}"/>
              </a:ext>
            </a:extLst>
          </p:cNvPr>
          <p:cNvSpPr/>
          <p:nvPr/>
        </p:nvSpPr>
        <p:spPr>
          <a:xfrm>
            <a:off x="6586154" y="712143"/>
            <a:ext cx="2495838" cy="1684913"/>
          </a:xfrm>
          <a:prstGeom prst="rect">
            <a:avLst/>
          </a:prstGeom>
          <a:solidFill>
            <a:srgbClr val="FFE699">
              <a:alpha val="10196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6B9C4B1-CF8D-D4C2-30B9-13E9D3B4AF5E}"/>
              </a:ext>
            </a:extLst>
          </p:cNvPr>
          <p:cNvSpPr/>
          <p:nvPr/>
        </p:nvSpPr>
        <p:spPr>
          <a:xfrm>
            <a:off x="7593904" y="1122119"/>
            <a:ext cx="431361" cy="49135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1D7091-B73A-DFBA-22B1-E406C8CD17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7852" y="789143"/>
            <a:ext cx="2495838" cy="15783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5C904E3-55BD-DC8A-CE6E-9C9188C48532}"/>
              </a:ext>
            </a:extLst>
          </p:cNvPr>
          <p:cNvSpPr/>
          <p:nvPr/>
        </p:nvSpPr>
        <p:spPr>
          <a:xfrm>
            <a:off x="9061659" y="703327"/>
            <a:ext cx="2684515" cy="1695635"/>
          </a:xfrm>
          <a:prstGeom prst="rect">
            <a:avLst/>
          </a:prstGeom>
          <a:solidFill>
            <a:srgbClr val="F8CBAD">
              <a:alpha val="9804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32E8BE5-24F6-CC39-25A2-16F34096357A}"/>
              </a:ext>
            </a:extLst>
          </p:cNvPr>
          <p:cNvSpPr/>
          <p:nvPr/>
        </p:nvSpPr>
        <p:spPr>
          <a:xfrm>
            <a:off x="10066656" y="1031570"/>
            <a:ext cx="428690" cy="402528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7A52F4-DF6D-4EE7-477B-D1D6CE97C0B2}"/>
              </a:ext>
            </a:extLst>
          </p:cNvPr>
          <p:cNvSpPr/>
          <p:nvPr/>
        </p:nvSpPr>
        <p:spPr>
          <a:xfrm>
            <a:off x="149290" y="5325979"/>
            <a:ext cx="1710188" cy="210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EC9AC21-E8DC-C844-D763-502E61347E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0369" y="2772278"/>
            <a:ext cx="3375838" cy="2252710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51D9DEAB-475D-18EF-8116-C755B3365D9A}"/>
              </a:ext>
            </a:extLst>
          </p:cNvPr>
          <p:cNvSpPr/>
          <p:nvPr/>
        </p:nvSpPr>
        <p:spPr>
          <a:xfrm>
            <a:off x="10466316" y="2595218"/>
            <a:ext cx="300968" cy="246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0F28B33-96BA-9565-CD95-481A494C54E6}"/>
              </a:ext>
            </a:extLst>
          </p:cNvPr>
          <p:cNvGrpSpPr/>
          <p:nvPr/>
        </p:nvGrpSpPr>
        <p:grpSpPr>
          <a:xfrm>
            <a:off x="3164522" y="2361819"/>
            <a:ext cx="5718072" cy="4394718"/>
            <a:chOff x="2711549" y="662754"/>
            <a:chExt cx="6958432" cy="530883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053DE7B-BF99-4235-3E5D-EF0CB2E21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49" y="662754"/>
              <a:ext cx="6939657" cy="53088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3F561A9-066E-6DC1-E984-F4FEFC7B9A21}"/>
                </a:ext>
              </a:extLst>
            </p:cNvPr>
            <p:cNvSpPr txBox="1"/>
            <p:nvPr/>
          </p:nvSpPr>
          <p:spPr>
            <a:xfrm>
              <a:off x="2730324" y="744700"/>
              <a:ext cx="6939657" cy="632052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algn="ctr">
                <a:buClr>
                  <a:schemeClr val="accent2"/>
                </a:buClr>
              </a:pPr>
              <a:r>
                <a:rPr lang="en-I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R(%) history during </a:t>
              </a:r>
              <a:r>
                <a:rPr lang="en-IN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KSb+</a:t>
              </a:r>
              <a:r>
                <a:rPr lang="en-IN" sz="1400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Cs</a:t>
              </a:r>
              <a:r>
                <a:rPr lang="en-I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deposition (137.2 KCsSb-</a:t>
              </a:r>
              <a:r>
                <a:rPr lang="en-IN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Thick</a:t>
              </a:r>
              <a:r>
                <a:rPr lang="en-I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 (Cathode-</a:t>
              </a:r>
              <a:r>
                <a:rPr lang="en-IN" sz="14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I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289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05FC0A74-1676-44B9-89AD-5F7F03C1B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" y="6238815"/>
            <a:ext cx="1004596" cy="548053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AA4C84CD-16D9-49D7-BC61-84B324788961}"/>
              </a:ext>
            </a:extLst>
          </p:cNvPr>
          <p:cNvSpPr/>
          <p:nvPr/>
        </p:nvSpPr>
        <p:spPr>
          <a:xfrm>
            <a:off x="10757625" y="6423568"/>
            <a:ext cx="361480" cy="3391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FBBCE5C-CDF9-4F5C-8349-559BBB6094AE}"/>
              </a:ext>
            </a:extLst>
          </p:cNvPr>
          <p:cNvSpPr/>
          <p:nvPr/>
        </p:nvSpPr>
        <p:spPr>
          <a:xfrm>
            <a:off x="11235224" y="6406436"/>
            <a:ext cx="357136" cy="356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C065D-0F12-4005-8734-D9CBF9E0E402}"/>
              </a:ext>
            </a:extLst>
          </p:cNvPr>
          <p:cNvSpPr txBox="1"/>
          <p:nvPr/>
        </p:nvSpPr>
        <p:spPr>
          <a:xfrm>
            <a:off x="2399282" y="2154972"/>
            <a:ext cx="8600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  <a:t>Cathode 137.3</a:t>
            </a:r>
            <a:r>
              <a:rPr lang="en-IN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(K+Sb+Cs), Sb = </a:t>
            </a:r>
            <a:r>
              <a:rPr lang="en-IN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IN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 (</a:t>
            </a:r>
            <a: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en-IN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288AAB-0B6C-4E04-A18A-70E2CE09B7D3}"/>
              </a:ext>
            </a:extLst>
          </p:cNvPr>
          <p:cNvSpPr txBox="1"/>
          <p:nvPr/>
        </p:nvSpPr>
        <p:spPr>
          <a:xfrm>
            <a:off x="5038480" y="1573902"/>
            <a:ext cx="2143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Cathode - </a:t>
            </a:r>
            <a: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20E2C563-976D-4A6B-8A40-FF4E5D31667C}"/>
              </a:ext>
            </a:extLst>
          </p:cNvPr>
          <p:cNvSpPr/>
          <p:nvPr/>
        </p:nvSpPr>
        <p:spPr>
          <a:xfrm>
            <a:off x="11708479" y="6406436"/>
            <a:ext cx="357568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23A6EB-9977-BE11-317D-365A5942B4E0}"/>
              </a:ext>
            </a:extLst>
          </p:cNvPr>
          <p:cNvGrpSpPr/>
          <p:nvPr/>
        </p:nvGrpSpPr>
        <p:grpSpPr>
          <a:xfrm>
            <a:off x="3362863" y="2946235"/>
            <a:ext cx="6127626" cy="1222126"/>
            <a:chOff x="567552" y="5082165"/>
            <a:chExt cx="6127626" cy="122212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5D107B-62B1-921A-A2E0-BE010A7CC108}"/>
                </a:ext>
              </a:extLst>
            </p:cNvPr>
            <p:cNvSpPr txBox="1"/>
            <p:nvPr/>
          </p:nvSpPr>
          <p:spPr>
            <a:xfrm>
              <a:off x="1201396" y="5657960"/>
              <a:ext cx="21483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Decrease the power</a:t>
              </a: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 compared to the previous K</a:t>
              </a: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deposition (137.2)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51C888F-43C5-2DE6-F8F9-CBBBA31548AE}"/>
                </a:ext>
              </a:extLst>
            </p:cNvPr>
            <p:cNvGrpSpPr/>
            <p:nvPr/>
          </p:nvGrpSpPr>
          <p:grpSpPr>
            <a:xfrm>
              <a:off x="567552" y="5082165"/>
              <a:ext cx="6127626" cy="1222126"/>
              <a:chOff x="567552" y="5082165"/>
              <a:chExt cx="6127626" cy="122212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AB0C65D-3912-8C05-3B14-B40630353B03}"/>
                  </a:ext>
                </a:extLst>
              </p:cNvPr>
              <p:cNvGrpSpPr/>
              <p:nvPr/>
            </p:nvGrpSpPr>
            <p:grpSpPr>
              <a:xfrm>
                <a:off x="567552" y="5082165"/>
                <a:ext cx="6127626" cy="684870"/>
                <a:chOff x="582471" y="3518834"/>
                <a:chExt cx="6127626" cy="684870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89E657E0-9E31-8343-70E6-88C8D03712F1}"/>
                    </a:ext>
                  </a:extLst>
                </p:cNvPr>
                <p:cNvGrpSpPr/>
                <p:nvPr/>
              </p:nvGrpSpPr>
              <p:grpSpPr>
                <a:xfrm>
                  <a:off x="582471" y="3535347"/>
                  <a:ext cx="6127626" cy="668357"/>
                  <a:chOff x="786146" y="3387629"/>
                  <a:chExt cx="6127626" cy="668357"/>
                </a:xfrm>
              </p:grpSpPr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7DD9FC18-0520-D0D6-0EAD-C86A55F5A3DB}"/>
                      </a:ext>
                    </a:extLst>
                  </p:cNvPr>
                  <p:cNvSpPr txBox="1"/>
                  <p:nvPr/>
                </p:nvSpPr>
                <p:spPr>
                  <a:xfrm>
                    <a:off x="2384847" y="3387629"/>
                    <a:ext cx="338554" cy="369332"/>
                  </a:xfrm>
                  <a:prstGeom prst="rect">
                    <a:avLst/>
                  </a:prstGeom>
                  <a:noFill/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</a:t>
                    </a: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E61D093-6FE7-1E67-305C-5570D7BB5F9B}"/>
                      </a:ext>
                    </a:extLst>
                  </p:cNvPr>
                  <p:cNvSpPr txBox="1"/>
                  <p:nvPr/>
                </p:nvSpPr>
                <p:spPr>
                  <a:xfrm>
                    <a:off x="3254753" y="3392729"/>
                    <a:ext cx="620683" cy="369332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N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</a:t>
                    </a:r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Sb</a:t>
                    </a:r>
                  </a:p>
                </p:txBody>
              </p: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724D59E4-8C93-0064-50FA-AC14CB79BE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50551" y="3566059"/>
                    <a:ext cx="99772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9C267EAB-9028-2268-64FF-D0CC2940C720}"/>
                      </a:ext>
                    </a:extLst>
                  </p:cNvPr>
                  <p:cNvSpPr txBox="1"/>
                  <p:nvPr/>
                </p:nvSpPr>
                <p:spPr>
                  <a:xfrm>
                    <a:off x="1313848" y="3683634"/>
                    <a:ext cx="1071127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0.4-0.6 nm/min</a:t>
                    </a:r>
                  </a:p>
                </p:txBody>
              </p:sp>
              <p:sp>
                <p:nvSpPr>
                  <p:cNvPr id="36" name="Plus Sign 35">
                    <a:extLst>
                      <a:ext uri="{FF2B5EF4-FFF2-40B4-BE49-F238E27FC236}">
                        <a16:creationId xmlns:a16="http://schemas.microsoft.com/office/drawing/2014/main" id="{7D9E8DD0-A6FC-9FB6-22FC-4685FC38E6DB}"/>
                      </a:ext>
                    </a:extLst>
                  </p:cNvPr>
                  <p:cNvSpPr/>
                  <p:nvPr/>
                </p:nvSpPr>
                <p:spPr>
                  <a:xfrm>
                    <a:off x="1611997" y="3398014"/>
                    <a:ext cx="176893" cy="151106"/>
                  </a:xfrm>
                  <a:prstGeom prst="mathPlus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Plus Sign 36">
                    <a:extLst>
                      <a:ext uri="{FF2B5EF4-FFF2-40B4-BE49-F238E27FC236}">
                        <a16:creationId xmlns:a16="http://schemas.microsoft.com/office/drawing/2014/main" id="{37500988-64E7-F634-4C56-661455D3F1C3}"/>
                      </a:ext>
                    </a:extLst>
                  </p:cNvPr>
                  <p:cNvSpPr/>
                  <p:nvPr/>
                </p:nvSpPr>
                <p:spPr>
                  <a:xfrm>
                    <a:off x="4213345" y="3398014"/>
                    <a:ext cx="176893" cy="151106"/>
                  </a:xfrm>
                  <a:prstGeom prst="mathPlus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11F130CC-46E5-0399-A777-31B11B31F4F7}"/>
                      </a:ext>
                    </a:extLst>
                  </p:cNvPr>
                  <p:cNvSpPr txBox="1"/>
                  <p:nvPr/>
                </p:nvSpPr>
                <p:spPr>
                  <a:xfrm>
                    <a:off x="4753578" y="3388683"/>
                    <a:ext cx="466794" cy="369332"/>
                  </a:xfrm>
                  <a:prstGeom prst="rect">
                    <a:avLst/>
                  </a:prstGeom>
                  <a:noFill/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Cs</a:t>
                    </a:r>
                  </a:p>
                </p:txBody>
              </p:sp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A9E1EF88-7CCC-F2D2-C1C6-2B3F9A2B1F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29703" y="3582680"/>
                    <a:ext cx="74896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6E9C1DC7-8B5C-245A-7CE2-DDA16EF4B2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89397" y="3573349"/>
                    <a:ext cx="439000" cy="430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ADA7871C-DBED-FABC-92B1-195AE578EA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901715" y="3582243"/>
                    <a:ext cx="851939" cy="430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928EA2AC-9565-7D2F-8A70-56D8150A7242}"/>
                      </a:ext>
                    </a:extLst>
                  </p:cNvPr>
                  <p:cNvSpPr txBox="1"/>
                  <p:nvPr/>
                </p:nvSpPr>
                <p:spPr>
                  <a:xfrm>
                    <a:off x="786146" y="3778987"/>
                    <a:ext cx="54373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N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 nm</a:t>
                    </a:r>
                    <a:endPara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20733BC5-AC94-E983-597F-987809D962AC}"/>
                      </a:ext>
                    </a:extLst>
                  </p:cNvPr>
                  <p:cNvSpPr txBox="1"/>
                  <p:nvPr/>
                </p:nvSpPr>
                <p:spPr>
                  <a:xfrm>
                    <a:off x="6010961" y="3406908"/>
                    <a:ext cx="902811" cy="369332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KCsSb</a:t>
                    </a:r>
                  </a:p>
                </p:txBody>
              </p: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7355D15-397E-C763-80FC-5673013F0778}"/>
                    </a:ext>
                  </a:extLst>
                </p:cNvPr>
                <p:cNvSpPr txBox="1"/>
                <p:nvPr/>
              </p:nvSpPr>
              <p:spPr>
                <a:xfrm>
                  <a:off x="597753" y="3518834"/>
                  <a:ext cx="466794" cy="369332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Sb</a:t>
                  </a: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12B88D-DF9D-048F-0441-04C8DCDDDF82}"/>
                  </a:ext>
                </a:extLst>
              </p:cNvPr>
              <p:cNvSpPr txBox="1"/>
              <p:nvPr/>
            </p:nvSpPr>
            <p:spPr>
              <a:xfrm>
                <a:off x="3526764" y="5657960"/>
                <a:ext cx="22333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Decrease the power</a:t>
                </a:r>
              </a:p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 compared to the previous Cs</a:t>
                </a:r>
              </a:p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deposition (137.2)</a:t>
                </a: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304E914-6DF2-95C8-E6ED-052818E0BEE4}"/>
              </a:ext>
            </a:extLst>
          </p:cNvPr>
          <p:cNvSpPr txBox="1"/>
          <p:nvPr/>
        </p:nvSpPr>
        <p:spPr>
          <a:xfrm>
            <a:off x="6398101" y="3282661"/>
            <a:ext cx="10711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0.6-0.8 nm/min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6F4CB023-FD9F-EA4C-52F1-9953359C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98306" y="6423568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B59D2E-3156-4A87-A5D0-8EFC3C44E44B}"/>
              </a:ext>
            </a:extLst>
          </p:cNvPr>
          <p:cNvSpPr/>
          <p:nvPr/>
        </p:nvSpPr>
        <p:spPr>
          <a:xfrm>
            <a:off x="5572458" y="2675411"/>
            <a:ext cx="1127039" cy="1046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9D562-E81E-FB8D-7D75-05726F84B9C2}"/>
              </a:ext>
            </a:extLst>
          </p:cNvPr>
          <p:cNvSpPr txBox="1"/>
          <p:nvPr/>
        </p:nvSpPr>
        <p:spPr>
          <a:xfrm>
            <a:off x="8882630" y="26676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1CB22A-719E-4A45-99C4-865E11877B48}"/>
              </a:ext>
            </a:extLst>
          </p:cNvPr>
          <p:cNvSpPr txBox="1"/>
          <p:nvPr/>
        </p:nvSpPr>
        <p:spPr>
          <a:xfrm>
            <a:off x="6011584" y="266065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4DDD02-19F3-D66C-6F6D-BB16026EA9B8}"/>
              </a:ext>
            </a:extLst>
          </p:cNvPr>
          <p:cNvSpPr/>
          <p:nvPr/>
        </p:nvSpPr>
        <p:spPr>
          <a:xfrm>
            <a:off x="5460846" y="2173576"/>
            <a:ext cx="1121055" cy="56192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9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17F917-AF3B-4ED3-B52E-B3BC403E6897}"/>
              </a:ext>
            </a:extLst>
          </p:cNvPr>
          <p:cNvSpPr txBox="1"/>
          <p:nvPr/>
        </p:nvSpPr>
        <p:spPr>
          <a:xfrm>
            <a:off x="24706" y="71132"/>
            <a:ext cx="10065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“Real-time” QE &amp; Reflectivity curve 137.3 (</a:t>
            </a:r>
            <a:r>
              <a:rPr lang="en-IN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KSb</a:t>
            </a: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Thin, </a:t>
            </a: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Cathode-2</a:t>
            </a: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3B9D0-DC09-4CE0-92DB-3AE8BFEA752D}"/>
              </a:ext>
            </a:extLst>
          </p:cNvPr>
          <p:cNvSpPr txBox="1"/>
          <p:nvPr/>
        </p:nvSpPr>
        <p:spPr>
          <a:xfrm>
            <a:off x="6847484" y="1070590"/>
            <a:ext cx="444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23EDB1-2477-4F1F-9F5A-B51E8B419F38}"/>
              </a:ext>
            </a:extLst>
          </p:cNvPr>
          <p:cNvSpPr txBox="1"/>
          <p:nvPr/>
        </p:nvSpPr>
        <p:spPr>
          <a:xfrm>
            <a:off x="8794750" y="1075743"/>
            <a:ext cx="251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54337C-DCE3-4E1E-8663-D28D62DD97BE}"/>
              </a:ext>
            </a:extLst>
          </p:cNvPr>
          <p:cNvSpPr txBox="1"/>
          <p:nvPr/>
        </p:nvSpPr>
        <p:spPr>
          <a:xfrm>
            <a:off x="199378" y="4336188"/>
            <a:ext cx="1150910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deposition,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(at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nm).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There is a 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change in slope 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in real-time 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(at all the wavelengths) that has been observed after 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41 nm 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</a:p>
          <a:p>
            <a:pPr>
              <a:buClr>
                <a:schemeClr val="accent2"/>
              </a:buClr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    K evaporation (transition point).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The rate of QE increase at 365 was higher compared to 297 nm, appeared only after 41 nm of K evaporation </a:t>
            </a:r>
          </a:p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    (e-e scattering, if hv ≥ 2Eg).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46D927-5185-4CDD-896C-18B0DBFEC29E}"/>
              </a:ext>
            </a:extLst>
          </p:cNvPr>
          <p:cNvSpPr txBox="1"/>
          <p:nvPr/>
        </p:nvSpPr>
        <p:spPr>
          <a:xfrm>
            <a:off x="659232" y="682747"/>
            <a:ext cx="54328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“Real-time” </a:t>
            </a:r>
            <a:r>
              <a:rPr lang="en-IN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vs. evaporated </a:t>
            </a:r>
            <a:r>
              <a:rPr lang="en-IN" sz="1300" b="1" dirty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during Sb &amp; K deposition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E753FB-AC21-4B85-BD35-5EA034FD57CF}"/>
              </a:ext>
            </a:extLst>
          </p:cNvPr>
          <p:cNvSpPr txBox="1"/>
          <p:nvPr/>
        </p:nvSpPr>
        <p:spPr>
          <a:xfrm>
            <a:off x="6092130" y="692788"/>
            <a:ext cx="60853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“Real-time” </a:t>
            </a:r>
            <a:r>
              <a:rPr lang="en-IN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vs. evaporated </a:t>
            </a:r>
            <a:r>
              <a:rPr lang="en-IN" sz="1300" b="1" dirty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during Sb &amp; K deposition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C203ECD8-C253-41FD-83C6-B65152905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" y="6238815"/>
            <a:ext cx="1004596" cy="548053"/>
          </a:xfrm>
          <a:prstGeom prst="rect">
            <a:avLst/>
          </a:prstGeom>
        </p:spPr>
      </p:pic>
      <p:sp>
        <p:nvSpPr>
          <p:cNvPr id="22" name="object 2">
            <a:extLst>
              <a:ext uri="{FF2B5EF4-FFF2-40B4-BE49-F238E27FC236}">
                <a16:creationId xmlns:a16="http://schemas.microsoft.com/office/drawing/2014/main" id="{AE6121F1-F54C-46F7-89AB-62F1ACDE8EC2}"/>
              </a:ext>
            </a:extLst>
          </p:cNvPr>
          <p:cNvSpPr/>
          <p:nvPr/>
        </p:nvSpPr>
        <p:spPr>
          <a:xfrm>
            <a:off x="10757625" y="6423568"/>
            <a:ext cx="361480" cy="339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B714F0F5-8CBD-4F80-AB6A-15FD924B27CC}"/>
              </a:ext>
            </a:extLst>
          </p:cNvPr>
          <p:cNvSpPr/>
          <p:nvPr/>
        </p:nvSpPr>
        <p:spPr>
          <a:xfrm>
            <a:off x="11235224" y="6406436"/>
            <a:ext cx="357136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03986440-6DCE-4F7D-A456-25E097A38A4B}"/>
              </a:ext>
            </a:extLst>
          </p:cNvPr>
          <p:cNvSpPr/>
          <p:nvPr/>
        </p:nvSpPr>
        <p:spPr>
          <a:xfrm>
            <a:off x="11708479" y="6406436"/>
            <a:ext cx="357568" cy="3562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7BFA27A5-6C42-190D-5F82-E90D145D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5047" y="6426865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9BCF4D-0315-7D38-A18E-F87A8E0F755F}"/>
              </a:ext>
            </a:extLst>
          </p:cNvPr>
          <p:cNvGrpSpPr/>
          <p:nvPr/>
        </p:nvGrpSpPr>
        <p:grpSpPr>
          <a:xfrm>
            <a:off x="6441612" y="4112013"/>
            <a:ext cx="4706275" cy="2745987"/>
            <a:chOff x="6441613" y="4163683"/>
            <a:chExt cx="4706275" cy="274598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37D3474-8733-0796-CE33-1682A4E0B5ED}"/>
                </a:ext>
              </a:extLst>
            </p:cNvPr>
            <p:cNvGrpSpPr/>
            <p:nvPr/>
          </p:nvGrpSpPr>
          <p:grpSpPr>
            <a:xfrm>
              <a:off x="6441613" y="4163683"/>
              <a:ext cx="4706275" cy="2745987"/>
              <a:chOff x="6470886" y="3956266"/>
              <a:chExt cx="4706275" cy="2745987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F0CECAD-D297-D521-B92F-4875996763C3}"/>
                  </a:ext>
                </a:extLst>
              </p:cNvPr>
              <p:cNvGrpSpPr/>
              <p:nvPr/>
            </p:nvGrpSpPr>
            <p:grpSpPr>
              <a:xfrm>
                <a:off x="6470886" y="3956266"/>
                <a:ext cx="4706275" cy="2745987"/>
                <a:chOff x="6592896" y="3977322"/>
                <a:chExt cx="4588189" cy="3051817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E693E0C6-4DAD-172F-BC3A-82E8DBDD17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92896" y="3977322"/>
                  <a:ext cx="4588189" cy="3051817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3999D26-69E3-0396-756D-626F22A78953}"/>
                    </a:ext>
                  </a:extLst>
                </p:cNvPr>
                <p:cNvSpPr txBox="1"/>
                <p:nvPr/>
              </p:nvSpPr>
              <p:spPr>
                <a:xfrm>
                  <a:off x="7338964" y="6005911"/>
                  <a:ext cx="1844333" cy="7183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KSb- 137.2 (</a:t>
                  </a:r>
                  <a:r>
                    <a:rPr lang="en-US" b="1" dirty="0">
                      <a:solidFill>
                        <a:srgbClr val="FF0000"/>
                      </a:solidFill>
                    </a:rPr>
                    <a:t>Thick</a:t>
                  </a:r>
                  <a:r>
                    <a:rPr lang="en-US" b="1" dirty="0"/>
                    <a:t>)</a:t>
                  </a:r>
                </a:p>
                <a:p>
                  <a:r>
                    <a:rPr lang="en-US" b="1" dirty="0"/>
                    <a:t>         Cathode-1</a:t>
                  </a: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E7236F-EA54-1A1D-1098-7EAB2460D763}"/>
                  </a:ext>
                </a:extLst>
              </p:cNvPr>
              <p:cNvSpPr txBox="1"/>
              <p:nvPr/>
            </p:nvSpPr>
            <p:spPr>
              <a:xfrm>
                <a:off x="8038016" y="4552192"/>
                <a:ext cx="1572014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IN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Transition point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1BA4C840-8DAD-38A3-D4D8-1C002AA01549}"/>
                  </a:ext>
                </a:extLst>
              </p:cNvPr>
              <p:cNvCxnSpPr/>
              <p:nvPr/>
            </p:nvCxnSpPr>
            <p:spPr>
              <a:xfrm>
                <a:off x="9270637" y="4948688"/>
                <a:ext cx="373297" cy="3124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4C86D61-E596-F1FA-1AFE-0C7F506C974E}"/>
                </a:ext>
              </a:extLst>
            </p:cNvPr>
            <p:cNvSpPr/>
            <p:nvPr/>
          </p:nvSpPr>
          <p:spPr>
            <a:xfrm>
              <a:off x="9718569" y="4315764"/>
              <a:ext cx="45719" cy="2325083"/>
            </a:xfrm>
            <a:prstGeom prst="rect">
              <a:avLst/>
            </a:prstGeom>
            <a:solidFill>
              <a:schemeClr val="accent1">
                <a:alpha val="18039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CBCCFC0-DD96-4126-BF7F-A82DCCA536AA}"/>
              </a:ext>
            </a:extLst>
          </p:cNvPr>
          <p:cNvCxnSpPr>
            <a:cxnSpLocks/>
          </p:cNvCxnSpPr>
          <p:nvPr/>
        </p:nvCxnSpPr>
        <p:spPr>
          <a:xfrm flipV="1">
            <a:off x="1546914" y="1281820"/>
            <a:ext cx="3657534" cy="69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1B0811FD-6A3B-49C5-849B-DF741FEECACC}"/>
              </a:ext>
            </a:extLst>
          </p:cNvPr>
          <p:cNvSpPr txBox="1"/>
          <p:nvPr/>
        </p:nvSpPr>
        <p:spPr>
          <a:xfrm>
            <a:off x="3106055" y="1070590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9F7E638-33F2-42B6-B4E9-553DB5A362BF}"/>
              </a:ext>
            </a:extLst>
          </p:cNvPr>
          <p:cNvSpPr txBox="1"/>
          <p:nvPr/>
        </p:nvSpPr>
        <p:spPr>
          <a:xfrm>
            <a:off x="1206756" y="1059701"/>
            <a:ext cx="3401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55103F7F-C1C9-446D-9238-317F21F69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1002" y="1185422"/>
            <a:ext cx="4894222" cy="2916727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3C62C355-0618-433E-A64B-2BBC0996587D}"/>
              </a:ext>
            </a:extLst>
          </p:cNvPr>
          <p:cNvSpPr txBox="1"/>
          <p:nvPr/>
        </p:nvSpPr>
        <p:spPr>
          <a:xfrm>
            <a:off x="7200825" y="2603245"/>
            <a:ext cx="1808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KSb- 137.3 (</a:t>
            </a:r>
            <a:r>
              <a:rPr lang="en-US" b="1" dirty="0">
                <a:solidFill>
                  <a:srgbClr val="FF0000"/>
                </a:solidFill>
              </a:rPr>
              <a:t>Thin</a:t>
            </a:r>
            <a:r>
              <a:rPr lang="en-US" b="1" dirty="0"/>
              <a:t>)</a:t>
            </a:r>
          </a:p>
          <a:p>
            <a:r>
              <a:rPr lang="en-US" b="1" dirty="0"/>
              <a:t>      Cathode-2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CD1AE6C-CF55-4ACD-838A-29230DCD8DF4}"/>
              </a:ext>
            </a:extLst>
          </p:cNvPr>
          <p:cNvSpPr/>
          <p:nvPr/>
        </p:nvSpPr>
        <p:spPr>
          <a:xfrm>
            <a:off x="8350132" y="3893850"/>
            <a:ext cx="96036" cy="146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6E01E82-E7CE-4DD0-B26C-FA758E12B7D2}"/>
              </a:ext>
            </a:extLst>
          </p:cNvPr>
          <p:cNvGrpSpPr/>
          <p:nvPr/>
        </p:nvGrpSpPr>
        <p:grpSpPr>
          <a:xfrm>
            <a:off x="698852" y="1191781"/>
            <a:ext cx="5090601" cy="2822693"/>
            <a:chOff x="698852" y="1191781"/>
            <a:chExt cx="5090601" cy="2822693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80596EF-EE8C-4F85-84F7-C69A0A479A9C}"/>
                </a:ext>
              </a:extLst>
            </p:cNvPr>
            <p:cNvGrpSpPr/>
            <p:nvPr/>
          </p:nvGrpSpPr>
          <p:grpSpPr>
            <a:xfrm>
              <a:off x="698852" y="1191781"/>
              <a:ext cx="5090601" cy="2822693"/>
              <a:chOff x="698852" y="1191781"/>
              <a:chExt cx="5090601" cy="282269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06FEF1E1-1492-4502-B9AA-51236DE14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8852" y="1191781"/>
                <a:ext cx="5090601" cy="2822693"/>
              </a:xfrm>
              <a:prstGeom prst="rect">
                <a:avLst/>
              </a:prstGeom>
            </p:spPr>
          </p:pic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8854A80-E101-42E9-92EB-5102CAB7EE21}"/>
                  </a:ext>
                </a:extLst>
              </p:cNvPr>
              <p:cNvSpPr/>
              <p:nvPr/>
            </p:nvSpPr>
            <p:spPr>
              <a:xfrm>
                <a:off x="2669438" y="3883809"/>
                <a:ext cx="57720" cy="760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BE2EF0B-50A1-4790-9B76-6A0C5E4EEDA5}"/>
                </a:ext>
              </a:extLst>
            </p:cNvPr>
            <p:cNvCxnSpPr/>
            <p:nvPr/>
          </p:nvCxnSpPr>
          <p:spPr>
            <a:xfrm>
              <a:off x="1562956" y="1316811"/>
              <a:ext cx="0" cy="236485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819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04A025B-EEF3-477C-B2B0-13D1F48906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9029695"/>
              </p:ext>
            </p:extLst>
          </p:nvPr>
        </p:nvGraphicFramePr>
        <p:xfrm>
          <a:off x="130629" y="649705"/>
          <a:ext cx="11588130" cy="5277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428B371-7449-499F-8276-4AA249EA8207}"/>
              </a:ext>
            </a:extLst>
          </p:cNvPr>
          <p:cNvSpPr txBox="1"/>
          <p:nvPr/>
        </p:nvSpPr>
        <p:spPr>
          <a:xfrm>
            <a:off x="-30864" y="19943"/>
            <a:ext cx="12444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</a:t>
            </a:r>
            <a:r>
              <a:rPr lang="en-I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history during </a:t>
            </a:r>
            <a:r>
              <a:rPr lang="en-IN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IN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deposition (137.3 </a:t>
            </a:r>
            <a:r>
              <a:rPr lang="en-IN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KSb</a:t>
            </a: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-Thin, </a:t>
            </a: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Cathode-2)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4F442C-E0DA-4543-842B-E4432F0495D0}"/>
              </a:ext>
            </a:extLst>
          </p:cNvPr>
          <p:cNvSpPr txBox="1"/>
          <p:nvPr/>
        </p:nvSpPr>
        <p:spPr>
          <a:xfrm>
            <a:off x="341469" y="2584016"/>
            <a:ext cx="1413443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 Sb deposition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CC6B95-AE76-45BA-81A0-1DC5E2169BCF}"/>
              </a:ext>
            </a:extLst>
          </p:cNvPr>
          <p:cNvSpPr txBox="1"/>
          <p:nvPr/>
        </p:nvSpPr>
        <p:spPr>
          <a:xfrm>
            <a:off x="4693524" y="2588276"/>
            <a:ext cx="1266693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K deposition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B072824-0266-44FA-82D0-8F4EE1C5CF0E}"/>
              </a:ext>
            </a:extLst>
          </p:cNvPr>
          <p:cNvCxnSpPr>
            <a:cxnSpLocks/>
          </p:cNvCxnSpPr>
          <p:nvPr/>
        </p:nvCxnSpPr>
        <p:spPr>
          <a:xfrm>
            <a:off x="292813" y="2525396"/>
            <a:ext cx="1598765" cy="0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D06B0E8-DC1C-4ADA-BD45-6A4674E2582A}"/>
              </a:ext>
            </a:extLst>
          </p:cNvPr>
          <p:cNvCxnSpPr>
            <a:cxnSpLocks/>
          </p:cNvCxnSpPr>
          <p:nvPr/>
        </p:nvCxnSpPr>
        <p:spPr>
          <a:xfrm>
            <a:off x="1917818" y="2534727"/>
            <a:ext cx="9859147" cy="0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20DE87F-AFAE-4A11-9BB1-8C6BAE32210A}"/>
              </a:ext>
            </a:extLst>
          </p:cNvPr>
          <p:cNvSpPr txBox="1"/>
          <p:nvPr/>
        </p:nvSpPr>
        <p:spPr>
          <a:xfrm>
            <a:off x="9639050" y="5037128"/>
            <a:ext cx="1827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Final Reflectivity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90A7A1-4357-480F-A639-E5707E09A4B5}"/>
              </a:ext>
            </a:extLst>
          </p:cNvPr>
          <p:cNvSpPr txBox="1"/>
          <p:nvPr/>
        </p:nvSpPr>
        <p:spPr>
          <a:xfrm>
            <a:off x="2596560" y="2317435"/>
            <a:ext cx="96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@10 nm of K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BD95C1-CF4B-4698-942A-BE5B454B3A53}"/>
              </a:ext>
            </a:extLst>
          </p:cNvPr>
          <p:cNvSpPr txBox="1"/>
          <p:nvPr/>
        </p:nvSpPr>
        <p:spPr>
          <a:xfrm>
            <a:off x="4873857" y="2329474"/>
            <a:ext cx="96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@20 nm of K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46528A-E948-404B-AA38-B6B20121A3B0}"/>
              </a:ext>
            </a:extLst>
          </p:cNvPr>
          <p:cNvSpPr txBox="1"/>
          <p:nvPr/>
        </p:nvSpPr>
        <p:spPr>
          <a:xfrm>
            <a:off x="7316895" y="2325852"/>
            <a:ext cx="96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@44 nm of K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49E4D9-B8B5-467B-908C-AC6B2F6238CC}"/>
              </a:ext>
            </a:extLst>
          </p:cNvPr>
          <p:cNvSpPr txBox="1"/>
          <p:nvPr/>
        </p:nvSpPr>
        <p:spPr>
          <a:xfrm>
            <a:off x="10003699" y="2342340"/>
            <a:ext cx="96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@54 nm of K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EB2E924-D9A7-4079-8227-1C9FB76D3326}"/>
              </a:ext>
            </a:extLst>
          </p:cNvPr>
          <p:cNvSpPr txBox="1"/>
          <p:nvPr/>
        </p:nvSpPr>
        <p:spPr>
          <a:xfrm>
            <a:off x="62205" y="5728781"/>
            <a:ext cx="12291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nm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evaporation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, the shape of spectral reflectivity was marginally changed (shows slow reaction due to comparative low temperature).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nm 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evaporation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, the spectral reflectivity was 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decreased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all the wavelengths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nm 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evaporation, 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the shape of the reflectivity curve has changed, and a 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small curve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 formed between 1.95 eV and 2.54 eV.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72A2E5A-240C-4CDE-9228-0481C04119D3}"/>
              </a:ext>
            </a:extLst>
          </p:cNvPr>
          <p:cNvSpPr/>
          <p:nvPr/>
        </p:nvSpPr>
        <p:spPr>
          <a:xfrm>
            <a:off x="10254665" y="2630160"/>
            <a:ext cx="270266" cy="320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7D0FCE-726D-44C2-92D7-F05EC286C2AD}"/>
              </a:ext>
            </a:extLst>
          </p:cNvPr>
          <p:cNvGrpSpPr/>
          <p:nvPr/>
        </p:nvGrpSpPr>
        <p:grpSpPr>
          <a:xfrm>
            <a:off x="3734550" y="2864155"/>
            <a:ext cx="3289994" cy="2405334"/>
            <a:chOff x="5315161" y="2842569"/>
            <a:chExt cx="3289994" cy="24053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87C054A-719D-4308-A3A5-6231221C2C36}"/>
                </a:ext>
              </a:extLst>
            </p:cNvPr>
            <p:cNvGrpSpPr/>
            <p:nvPr/>
          </p:nvGrpSpPr>
          <p:grpSpPr>
            <a:xfrm>
              <a:off x="5315161" y="3044326"/>
              <a:ext cx="3289994" cy="2203577"/>
              <a:chOff x="5315161" y="3044326"/>
              <a:chExt cx="3289994" cy="220357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A0427B9-9AFF-4265-B931-3D7C1685E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5161" y="3044326"/>
                <a:ext cx="3289994" cy="2203577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0FF65B1-5283-48CA-9A5F-51E77B27924C}"/>
                  </a:ext>
                </a:extLst>
              </p:cNvPr>
              <p:cNvSpPr/>
              <p:nvPr/>
            </p:nvSpPr>
            <p:spPr>
              <a:xfrm>
                <a:off x="6468167" y="3210714"/>
                <a:ext cx="149365" cy="170787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21961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8E7BF06-C79C-4729-8C12-C599008BEA28}"/>
                  </a:ext>
                </a:extLst>
              </p:cNvPr>
              <p:cNvSpPr/>
              <p:nvPr/>
            </p:nvSpPr>
            <p:spPr>
              <a:xfrm>
                <a:off x="7532119" y="3253183"/>
                <a:ext cx="55786" cy="1692396"/>
              </a:xfrm>
              <a:prstGeom prst="rect">
                <a:avLst/>
              </a:prstGeom>
              <a:solidFill>
                <a:schemeClr val="accent1">
                  <a:alpha val="21961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DF7F00A-43A4-4B97-94F6-FD87EFF8CF1F}"/>
                  </a:ext>
                </a:extLst>
              </p:cNvPr>
              <p:cNvSpPr/>
              <p:nvPr/>
            </p:nvSpPr>
            <p:spPr>
              <a:xfrm>
                <a:off x="8083953" y="3210714"/>
                <a:ext cx="149365" cy="169239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21961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91AA5FD-9631-4D8D-A0F3-E11442E1BDFE}"/>
                </a:ext>
              </a:extLst>
            </p:cNvPr>
            <p:cNvSpPr txBox="1"/>
            <p:nvPr/>
          </p:nvSpPr>
          <p:spPr>
            <a:xfrm>
              <a:off x="5329801" y="2842569"/>
              <a:ext cx="31293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IN" sz="1200" dirty="0">
                  <a:latin typeface="Arial" panose="020B0604020202020204" pitchFamily="34" charset="0"/>
                  <a:cs typeface="Arial" panose="020B0604020202020204" pitchFamily="34" charset="0"/>
                </a:rPr>
                <a:t>“Real-time” </a:t>
              </a:r>
              <a:r>
                <a:rPr lang="en-I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Reflectivity</a:t>
              </a:r>
              <a:r>
                <a:rPr lang="en-IN" sz="1200" dirty="0">
                  <a:latin typeface="Arial" panose="020B0604020202020204" pitchFamily="34" charset="0"/>
                  <a:cs typeface="Arial" panose="020B0604020202020204" pitchFamily="34" charset="0"/>
                </a:rPr>
                <a:t> vs. </a:t>
              </a:r>
              <a:r>
                <a:rPr lang="en-I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Thickness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A2A4A42-7F22-4280-A21F-9DC75DE047F4}"/>
              </a:ext>
            </a:extLst>
          </p:cNvPr>
          <p:cNvSpPr txBox="1"/>
          <p:nvPr/>
        </p:nvSpPr>
        <p:spPr>
          <a:xfrm>
            <a:off x="1858939" y="478019"/>
            <a:ext cx="3735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100" dirty="0">
                <a:latin typeface="Arial" panose="020B0604020202020204" pitchFamily="34" charset="0"/>
                <a:cs typeface="Arial" panose="020B0604020202020204" pitchFamily="34" charset="0"/>
              </a:rPr>
              <a:t>“Real-time” </a:t>
            </a:r>
            <a:r>
              <a:rPr lang="en-IN" sz="1100" b="1" dirty="0">
                <a:latin typeface="Arial" panose="020B0604020202020204" pitchFamily="34" charset="0"/>
                <a:cs typeface="Arial" panose="020B0604020202020204" pitchFamily="34" charset="0"/>
              </a:rPr>
              <a:t>Spectral reflectivity</a:t>
            </a:r>
            <a:r>
              <a:rPr lang="en-IN" sz="1100" dirty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IN" sz="1100" b="1" dirty="0">
                <a:latin typeface="Arial" panose="020B0604020202020204" pitchFamily="34" charset="0"/>
                <a:cs typeface="Arial" panose="020B0604020202020204" pitchFamily="34" charset="0"/>
              </a:rPr>
              <a:t>Photon energy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E4A31425-C240-2247-9854-4FBB0E469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1459" y="6543510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14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8A45CE-3816-DD65-3506-84F9FF663163}"/>
              </a:ext>
            </a:extLst>
          </p:cNvPr>
          <p:cNvCxnSpPr>
            <a:cxnSpLocks/>
          </p:cNvCxnSpPr>
          <p:nvPr/>
        </p:nvCxnSpPr>
        <p:spPr>
          <a:xfrm>
            <a:off x="1917818" y="721895"/>
            <a:ext cx="0" cy="460408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0E83AA9-15A1-BC7C-AA83-8DBB5F028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1" y="653144"/>
            <a:ext cx="1869278" cy="1701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F1FB8E-457D-0141-9717-36F75EAB7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8251" y="661467"/>
            <a:ext cx="2216280" cy="1665145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13F712F3-E8DB-294B-C3FD-49D5CC82A721}"/>
              </a:ext>
            </a:extLst>
          </p:cNvPr>
          <p:cNvSpPr/>
          <p:nvPr/>
        </p:nvSpPr>
        <p:spPr>
          <a:xfrm>
            <a:off x="1821367" y="2559413"/>
            <a:ext cx="296779" cy="272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32F5A3-1A99-68EB-C8B3-3DB4720BE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2562" y="689045"/>
            <a:ext cx="2319586" cy="163824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7BE53E2-0267-3D74-A279-BBA793AC4995}"/>
              </a:ext>
            </a:extLst>
          </p:cNvPr>
          <p:cNvSpPr/>
          <p:nvPr/>
        </p:nvSpPr>
        <p:spPr>
          <a:xfrm>
            <a:off x="4143823" y="709973"/>
            <a:ext cx="2340118" cy="1609208"/>
          </a:xfrm>
          <a:prstGeom prst="rect">
            <a:avLst/>
          </a:prstGeom>
          <a:solidFill>
            <a:schemeClr val="accent4">
              <a:lumMod val="60000"/>
              <a:lumOff val="40000"/>
              <a:alpha val="5882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79EFE0-3961-3CD8-9C09-2F7840DB02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4333" y="689045"/>
            <a:ext cx="2450009" cy="160920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5856C40-D287-7F2F-ADF7-359408D29BC1}"/>
              </a:ext>
            </a:extLst>
          </p:cNvPr>
          <p:cNvSpPr/>
          <p:nvPr/>
        </p:nvSpPr>
        <p:spPr>
          <a:xfrm>
            <a:off x="6523087" y="657651"/>
            <a:ext cx="2562879" cy="1676535"/>
          </a:xfrm>
          <a:prstGeom prst="rect">
            <a:avLst/>
          </a:prstGeom>
          <a:solidFill>
            <a:schemeClr val="accent1">
              <a:alpha val="9804"/>
            </a:schemeClr>
          </a:solidFill>
          <a:ln>
            <a:solidFill>
              <a:schemeClr val="accent1">
                <a:lumMod val="40000"/>
                <a:lumOff val="60000"/>
                <a:alpha val="1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AA5FE05-0523-6367-F68E-166A71A7E9FA}"/>
              </a:ext>
            </a:extLst>
          </p:cNvPr>
          <p:cNvSpPr/>
          <p:nvPr/>
        </p:nvSpPr>
        <p:spPr>
          <a:xfrm>
            <a:off x="7363623" y="1296955"/>
            <a:ext cx="604502" cy="313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353E313-5E13-3F51-BC39-C0F5BB45E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9727" y="655980"/>
            <a:ext cx="2640259" cy="1621984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BCC16164-F3CE-A95B-CAB0-B8E4913846C3}"/>
              </a:ext>
            </a:extLst>
          </p:cNvPr>
          <p:cNvSpPr/>
          <p:nvPr/>
        </p:nvSpPr>
        <p:spPr>
          <a:xfrm>
            <a:off x="9507894" y="1103682"/>
            <a:ext cx="874401" cy="6677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A516AD0-8B37-1F37-FAFE-ECBF5E438A35}"/>
              </a:ext>
            </a:extLst>
          </p:cNvPr>
          <p:cNvSpPr/>
          <p:nvPr/>
        </p:nvSpPr>
        <p:spPr>
          <a:xfrm>
            <a:off x="9068001" y="653427"/>
            <a:ext cx="2650758" cy="1651714"/>
          </a:xfrm>
          <a:prstGeom prst="rect">
            <a:avLst/>
          </a:prstGeom>
          <a:solidFill>
            <a:srgbClr val="F8CBAD">
              <a:alpha val="10196"/>
            </a:srgb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9FC895F-FCC3-0DD3-EE7A-DF0AF290E6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9250" y="2988104"/>
            <a:ext cx="3057292" cy="2082436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D0C2A9E2-22E5-28AA-3DE5-25CA67A5E95C}"/>
              </a:ext>
            </a:extLst>
          </p:cNvPr>
          <p:cNvSpPr/>
          <p:nvPr/>
        </p:nvSpPr>
        <p:spPr>
          <a:xfrm>
            <a:off x="328863" y="5325979"/>
            <a:ext cx="1413443" cy="222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B4625E7-26F6-43D3-9E73-6F9078CC0E99}"/>
              </a:ext>
            </a:extLst>
          </p:cNvPr>
          <p:cNvGrpSpPr/>
          <p:nvPr/>
        </p:nvGrpSpPr>
        <p:grpSpPr>
          <a:xfrm>
            <a:off x="539223" y="1962180"/>
            <a:ext cx="6097554" cy="4581330"/>
            <a:chOff x="719510" y="1259633"/>
            <a:chExt cx="6097554" cy="458133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B793114-EC4B-48DB-BE18-B8A70BD15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385" y="1259633"/>
              <a:ext cx="5478314" cy="45813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D4FD65-BBE2-4F3C-8F21-947CE638E916}"/>
                </a:ext>
              </a:extLst>
            </p:cNvPr>
            <p:cNvSpPr txBox="1"/>
            <p:nvPr/>
          </p:nvSpPr>
          <p:spPr>
            <a:xfrm>
              <a:off x="719510" y="1357715"/>
              <a:ext cx="6097554" cy="523220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R(%) history during Sb+K deposition (137.3 KSb-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</a:p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Cathode-</a:t>
              </a:r>
              <a:r>
                <a:rPr lang="en-US" sz="1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E5A6067-8C57-4F01-9FFD-818947D50BD8}"/>
              </a:ext>
            </a:extLst>
          </p:cNvPr>
          <p:cNvGrpSpPr/>
          <p:nvPr/>
        </p:nvGrpSpPr>
        <p:grpSpPr>
          <a:xfrm>
            <a:off x="6059748" y="1959745"/>
            <a:ext cx="6195631" cy="4598079"/>
            <a:chOff x="5690108" y="218224"/>
            <a:chExt cx="6097554" cy="441274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76CA124-30FA-47AE-94DD-8E58D5D58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261" y="218224"/>
              <a:ext cx="5104576" cy="44127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E1121EB-22FE-45F8-A8D5-944978237447}"/>
                </a:ext>
              </a:extLst>
            </p:cNvPr>
            <p:cNvSpPr txBox="1"/>
            <p:nvPr/>
          </p:nvSpPr>
          <p:spPr>
            <a:xfrm>
              <a:off x="5690108" y="309809"/>
              <a:ext cx="6097554" cy="502130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R(%) history during Sb+K deposition (137.2 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KSb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Thick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Cathode-</a:t>
              </a:r>
              <a:r>
                <a:rPr lang="en-US" sz="1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14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036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05FC0A74-1676-44B9-89AD-5F7F03C1B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" y="6238815"/>
            <a:ext cx="1004596" cy="548053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AA4C84CD-16D9-49D7-BC61-84B324788961}"/>
              </a:ext>
            </a:extLst>
          </p:cNvPr>
          <p:cNvSpPr/>
          <p:nvPr/>
        </p:nvSpPr>
        <p:spPr>
          <a:xfrm>
            <a:off x="10757625" y="6423568"/>
            <a:ext cx="361480" cy="3391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FBBCE5C-CDF9-4F5C-8349-559BBB6094AE}"/>
              </a:ext>
            </a:extLst>
          </p:cNvPr>
          <p:cNvSpPr/>
          <p:nvPr/>
        </p:nvSpPr>
        <p:spPr>
          <a:xfrm>
            <a:off x="11235224" y="6406436"/>
            <a:ext cx="357136" cy="356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C065D-0F12-4005-8734-D9CBF9E0E402}"/>
              </a:ext>
            </a:extLst>
          </p:cNvPr>
          <p:cNvSpPr txBox="1"/>
          <p:nvPr/>
        </p:nvSpPr>
        <p:spPr>
          <a:xfrm>
            <a:off x="2399282" y="2154972"/>
            <a:ext cx="8600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  <a:t>Cathode 137.3 </a:t>
            </a:r>
            <a:r>
              <a:rPr lang="en-IN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(K+Sb+</a:t>
            </a:r>
            <a:r>
              <a:rPr lang="en-IN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IN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Sb = </a:t>
            </a:r>
            <a:r>
              <a:rPr lang="en-IN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IN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 (</a:t>
            </a:r>
            <a: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en-IN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288AAB-0B6C-4E04-A18A-70E2CE09B7D3}"/>
              </a:ext>
            </a:extLst>
          </p:cNvPr>
          <p:cNvSpPr txBox="1"/>
          <p:nvPr/>
        </p:nvSpPr>
        <p:spPr>
          <a:xfrm>
            <a:off x="5038480" y="1573902"/>
            <a:ext cx="2143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Cathode - </a:t>
            </a:r>
            <a: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20E2C563-976D-4A6B-8A40-FF4E5D31667C}"/>
              </a:ext>
            </a:extLst>
          </p:cNvPr>
          <p:cNvSpPr/>
          <p:nvPr/>
        </p:nvSpPr>
        <p:spPr>
          <a:xfrm>
            <a:off x="11708479" y="6406436"/>
            <a:ext cx="357568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23A6EB-9977-BE11-317D-365A5942B4E0}"/>
              </a:ext>
            </a:extLst>
          </p:cNvPr>
          <p:cNvGrpSpPr/>
          <p:nvPr/>
        </p:nvGrpSpPr>
        <p:grpSpPr>
          <a:xfrm>
            <a:off x="3362863" y="2946235"/>
            <a:ext cx="6166098" cy="1222126"/>
            <a:chOff x="567552" y="5082165"/>
            <a:chExt cx="6166098" cy="122212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5D107B-62B1-921A-A2E0-BE010A7CC108}"/>
                </a:ext>
              </a:extLst>
            </p:cNvPr>
            <p:cNvSpPr txBox="1"/>
            <p:nvPr/>
          </p:nvSpPr>
          <p:spPr>
            <a:xfrm>
              <a:off x="1201396" y="5657960"/>
              <a:ext cx="21483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Decrease the power</a:t>
              </a: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 compared to the previous K</a:t>
              </a: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deposition (137.2)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51C888F-43C5-2DE6-F8F9-CBBBA31548AE}"/>
                </a:ext>
              </a:extLst>
            </p:cNvPr>
            <p:cNvGrpSpPr/>
            <p:nvPr/>
          </p:nvGrpSpPr>
          <p:grpSpPr>
            <a:xfrm>
              <a:off x="567552" y="5082165"/>
              <a:ext cx="6166098" cy="1212908"/>
              <a:chOff x="567552" y="5082165"/>
              <a:chExt cx="6166098" cy="121290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AB0C65D-3912-8C05-3B14-B40630353B03}"/>
                  </a:ext>
                </a:extLst>
              </p:cNvPr>
              <p:cNvGrpSpPr/>
              <p:nvPr/>
            </p:nvGrpSpPr>
            <p:grpSpPr>
              <a:xfrm>
                <a:off x="567552" y="5082165"/>
                <a:ext cx="6166098" cy="684870"/>
                <a:chOff x="582471" y="3518834"/>
                <a:chExt cx="6166098" cy="684870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89E657E0-9E31-8343-70E6-88C8D03712F1}"/>
                    </a:ext>
                  </a:extLst>
                </p:cNvPr>
                <p:cNvGrpSpPr/>
                <p:nvPr/>
              </p:nvGrpSpPr>
              <p:grpSpPr>
                <a:xfrm>
                  <a:off x="582471" y="3535347"/>
                  <a:ext cx="6166098" cy="668357"/>
                  <a:chOff x="786146" y="3387629"/>
                  <a:chExt cx="6166098" cy="668357"/>
                </a:xfrm>
              </p:grpSpPr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7DD9FC18-0520-D0D6-0EAD-C86A55F5A3DB}"/>
                      </a:ext>
                    </a:extLst>
                  </p:cNvPr>
                  <p:cNvSpPr txBox="1"/>
                  <p:nvPr/>
                </p:nvSpPr>
                <p:spPr>
                  <a:xfrm>
                    <a:off x="2384847" y="3387629"/>
                    <a:ext cx="338554" cy="369332"/>
                  </a:xfrm>
                  <a:prstGeom prst="rect">
                    <a:avLst/>
                  </a:prstGeom>
                  <a:noFill/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</a:t>
                    </a: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E61D093-6FE7-1E67-305C-5570D7BB5F9B}"/>
                      </a:ext>
                    </a:extLst>
                  </p:cNvPr>
                  <p:cNvSpPr txBox="1"/>
                  <p:nvPr/>
                </p:nvSpPr>
                <p:spPr>
                  <a:xfrm>
                    <a:off x="3254753" y="3392729"/>
                    <a:ext cx="620683" cy="369332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N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</a:t>
                    </a:r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Sb</a:t>
                    </a:r>
                  </a:p>
                </p:txBody>
              </p: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724D59E4-8C93-0064-50FA-AC14CB79BE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50551" y="3566059"/>
                    <a:ext cx="99772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9C267EAB-9028-2268-64FF-D0CC2940C720}"/>
                      </a:ext>
                    </a:extLst>
                  </p:cNvPr>
                  <p:cNvSpPr txBox="1"/>
                  <p:nvPr/>
                </p:nvSpPr>
                <p:spPr>
                  <a:xfrm>
                    <a:off x="1313848" y="3683634"/>
                    <a:ext cx="1071127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0.4-0.6 nm/min</a:t>
                    </a:r>
                  </a:p>
                </p:txBody>
              </p:sp>
              <p:sp>
                <p:nvSpPr>
                  <p:cNvPr id="36" name="Plus Sign 35">
                    <a:extLst>
                      <a:ext uri="{FF2B5EF4-FFF2-40B4-BE49-F238E27FC236}">
                        <a16:creationId xmlns:a16="http://schemas.microsoft.com/office/drawing/2014/main" id="{7D9E8DD0-A6FC-9FB6-22FC-4685FC38E6DB}"/>
                      </a:ext>
                    </a:extLst>
                  </p:cNvPr>
                  <p:cNvSpPr/>
                  <p:nvPr/>
                </p:nvSpPr>
                <p:spPr>
                  <a:xfrm>
                    <a:off x="1611997" y="3398014"/>
                    <a:ext cx="176893" cy="151106"/>
                  </a:xfrm>
                  <a:prstGeom prst="mathPlus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Plus Sign 36">
                    <a:extLst>
                      <a:ext uri="{FF2B5EF4-FFF2-40B4-BE49-F238E27FC236}">
                        <a16:creationId xmlns:a16="http://schemas.microsoft.com/office/drawing/2014/main" id="{37500988-64E7-F634-4C56-661455D3F1C3}"/>
                      </a:ext>
                    </a:extLst>
                  </p:cNvPr>
                  <p:cNvSpPr/>
                  <p:nvPr/>
                </p:nvSpPr>
                <p:spPr>
                  <a:xfrm>
                    <a:off x="4213345" y="3407345"/>
                    <a:ext cx="176893" cy="151106"/>
                  </a:xfrm>
                  <a:prstGeom prst="mathPlus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11F130CC-46E5-0399-A777-31B11B31F4F7}"/>
                      </a:ext>
                    </a:extLst>
                  </p:cNvPr>
                  <p:cNvSpPr txBox="1"/>
                  <p:nvPr/>
                </p:nvSpPr>
                <p:spPr>
                  <a:xfrm>
                    <a:off x="4753578" y="3388683"/>
                    <a:ext cx="479618" cy="369332"/>
                  </a:xfrm>
                  <a:prstGeom prst="rect">
                    <a:avLst/>
                  </a:prstGeom>
                  <a:noFill/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Cs</a:t>
                    </a:r>
                  </a:p>
                </p:txBody>
              </p:sp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A9E1EF88-7CCC-F2D2-C1C6-2B3F9A2B1F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29703" y="3582680"/>
                    <a:ext cx="74896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6E9C1DC7-8B5C-245A-7CE2-DDA16EF4B2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89397" y="3573349"/>
                    <a:ext cx="439000" cy="430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ADA7871C-DBED-FABC-92B1-195AE578EA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901715" y="3582243"/>
                    <a:ext cx="851939" cy="430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928EA2AC-9565-7D2F-8A70-56D8150A7242}"/>
                      </a:ext>
                    </a:extLst>
                  </p:cNvPr>
                  <p:cNvSpPr txBox="1"/>
                  <p:nvPr/>
                </p:nvSpPr>
                <p:spPr>
                  <a:xfrm>
                    <a:off x="786146" y="3778987"/>
                    <a:ext cx="54373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N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 nm</a:t>
                    </a:r>
                    <a:endPara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20733BC5-AC94-E983-597F-987809D962AC}"/>
                      </a:ext>
                    </a:extLst>
                  </p:cNvPr>
                  <p:cNvSpPr txBox="1"/>
                  <p:nvPr/>
                </p:nvSpPr>
                <p:spPr>
                  <a:xfrm>
                    <a:off x="6010961" y="3397577"/>
                    <a:ext cx="941283" cy="369332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KCsSb</a:t>
                    </a:r>
                  </a:p>
                </p:txBody>
              </p: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7355D15-397E-C763-80FC-5673013F0778}"/>
                    </a:ext>
                  </a:extLst>
                </p:cNvPr>
                <p:cNvSpPr txBox="1"/>
                <p:nvPr/>
              </p:nvSpPr>
              <p:spPr>
                <a:xfrm>
                  <a:off x="597753" y="3518834"/>
                  <a:ext cx="466794" cy="369332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Sb</a:t>
                  </a: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12B88D-DF9D-048F-0441-04C8DCDDDF82}"/>
                  </a:ext>
                </a:extLst>
              </p:cNvPr>
              <p:cNvSpPr txBox="1"/>
              <p:nvPr/>
            </p:nvSpPr>
            <p:spPr>
              <a:xfrm>
                <a:off x="3525718" y="5648742"/>
                <a:ext cx="22333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Decrease the power</a:t>
                </a:r>
              </a:p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 compared to the previous Cs</a:t>
                </a:r>
              </a:p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deposition (137.2)</a:t>
                </a: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304E914-6DF2-95C8-E6ED-052818E0BEE4}"/>
              </a:ext>
            </a:extLst>
          </p:cNvPr>
          <p:cNvSpPr txBox="1"/>
          <p:nvPr/>
        </p:nvSpPr>
        <p:spPr>
          <a:xfrm>
            <a:off x="6398101" y="3282661"/>
            <a:ext cx="10711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0.6-0.8 nm/min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ACDA4-500A-A365-1D5A-8A308041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98306" y="6397609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76D801-0561-9A54-D8B4-04105F658FB2}"/>
              </a:ext>
            </a:extLst>
          </p:cNvPr>
          <p:cNvSpPr/>
          <p:nvPr/>
        </p:nvSpPr>
        <p:spPr>
          <a:xfrm>
            <a:off x="8494799" y="2634360"/>
            <a:ext cx="1127039" cy="1046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12153-4C2B-6EA1-5351-80030D5B112B}"/>
              </a:ext>
            </a:extLst>
          </p:cNvPr>
          <p:cNvSpPr txBox="1"/>
          <p:nvPr/>
        </p:nvSpPr>
        <p:spPr>
          <a:xfrm>
            <a:off x="5980783" y="265104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810613-58F9-118E-CAE0-52C54867DC44}"/>
              </a:ext>
            </a:extLst>
          </p:cNvPr>
          <p:cNvSpPr txBox="1"/>
          <p:nvPr/>
        </p:nvSpPr>
        <p:spPr>
          <a:xfrm>
            <a:off x="8919279" y="265832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686ECB-A17A-0347-A5B9-998A4FFA7578}"/>
              </a:ext>
            </a:extLst>
          </p:cNvPr>
          <p:cNvSpPr/>
          <p:nvPr/>
        </p:nvSpPr>
        <p:spPr>
          <a:xfrm>
            <a:off x="6762069" y="2182965"/>
            <a:ext cx="540233" cy="55678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8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17F917-AF3B-4ED3-B52E-B3BC403E6897}"/>
              </a:ext>
            </a:extLst>
          </p:cNvPr>
          <p:cNvSpPr txBox="1"/>
          <p:nvPr/>
        </p:nvSpPr>
        <p:spPr>
          <a:xfrm>
            <a:off x="-32296" y="95266"/>
            <a:ext cx="114986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“Real-time” QE &amp; Reflectivity curve 137.3 (</a:t>
            </a:r>
            <a:r>
              <a:rPr lang="en-IN" sz="2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KSb+</a:t>
            </a:r>
            <a:r>
              <a:rPr lang="en-IN" sz="2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IN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Thin, </a:t>
            </a:r>
            <a:r>
              <a:rPr lang="en-IN" sz="2600" b="1" dirty="0">
                <a:latin typeface="Arial" panose="020B0604020202020204" pitchFamily="34" charset="0"/>
                <a:cs typeface="Arial" panose="020B0604020202020204" pitchFamily="34" charset="0"/>
              </a:rPr>
              <a:t>Cathode-2</a:t>
            </a:r>
            <a:r>
              <a:rPr lang="en-IN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903AD-B21B-4261-B179-671FEA7757A6}"/>
              </a:ext>
            </a:extLst>
          </p:cNvPr>
          <p:cNvSpPr txBox="1"/>
          <p:nvPr/>
        </p:nvSpPr>
        <p:spPr>
          <a:xfrm>
            <a:off x="243481" y="4073496"/>
            <a:ext cx="11814453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10 nm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Cs evaporation, there is 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change in slope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curve for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all the wavelengths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(except 365 nm).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At the end of Cs evaporation, a small jump appeared at the QE (at all the wavelengths), but afterward, the QE was getting </a:t>
            </a:r>
          </a:p>
          <a:p>
            <a:pPr>
              <a:buClr>
                <a:schemeClr val="accent2"/>
              </a:buClr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    decreased except UV wavelengths (297 &amp; 365 nm) (temperature-sensitive surface layer! [1]).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43A6EB-2AEE-478E-88B1-F4D1D7EE140F}"/>
              </a:ext>
            </a:extLst>
          </p:cNvPr>
          <p:cNvSpPr txBox="1"/>
          <p:nvPr/>
        </p:nvSpPr>
        <p:spPr>
          <a:xfrm>
            <a:off x="527004" y="687071"/>
            <a:ext cx="511870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“Real-time” </a:t>
            </a:r>
            <a:r>
              <a:rPr lang="en-IN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vs. evaporated </a:t>
            </a:r>
            <a:r>
              <a:rPr lang="en-IN" sz="1300" b="1" dirty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during Cs deposition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528400-EEE3-48AD-96F1-9226D0349AC1}"/>
              </a:ext>
            </a:extLst>
          </p:cNvPr>
          <p:cNvSpPr txBox="1"/>
          <p:nvPr/>
        </p:nvSpPr>
        <p:spPr>
          <a:xfrm>
            <a:off x="6096000" y="687071"/>
            <a:ext cx="57711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“Real-time” </a:t>
            </a:r>
            <a:r>
              <a:rPr lang="en-IN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vs. evaporated </a:t>
            </a:r>
            <a:r>
              <a:rPr lang="en-IN" sz="1300" b="1" dirty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during Cs deposition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5D8254C-F8FC-4DF2-A6D2-0757531006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" y="6238815"/>
            <a:ext cx="1004596" cy="548053"/>
          </a:xfrm>
          <a:prstGeom prst="rect">
            <a:avLst/>
          </a:prstGeom>
        </p:spPr>
      </p:pic>
      <p:sp>
        <p:nvSpPr>
          <p:cNvPr id="22" name="object 2">
            <a:extLst>
              <a:ext uri="{FF2B5EF4-FFF2-40B4-BE49-F238E27FC236}">
                <a16:creationId xmlns:a16="http://schemas.microsoft.com/office/drawing/2014/main" id="{71D0F353-5B83-4B61-914F-E68EBC6B38BF}"/>
              </a:ext>
            </a:extLst>
          </p:cNvPr>
          <p:cNvSpPr/>
          <p:nvPr/>
        </p:nvSpPr>
        <p:spPr>
          <a:xfrm>
            <a:off x="10757625" y="6423568"/>
            <a:ext cx="361480" cy="3391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BCF0BF3E-1850-4FC6-9310-46533DF3AAB3}"/>
              </a:ext>
            </a:extLst>
          </p:cNvPr>
          <p:cNvSpPr/>
          <p:nvPr/>
        </p:nvSpPr>
        <p:spPr>
          <a:xfrm>
            <a:off x="11235224" y="6406436"/>
            <a:ext cx="357136" cy="356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831F2B4F-2786-4F72-8AEE-4E0A1CC0C648}"/>
              </a:ext>
            </a:extLst>
          </p:cNvPr>
          <p:cNvSpPr/>
          <p:nvPr/>
        </p:nvSpPr>
        <p:spPr>
          <a:xfrm>
            <a:off x="11708479" y="6406436"/>
            <a:ext cx="357568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0D4D6-543A-CB86-9DD3-ACDC9CF97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8837" y="6397609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16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865903-A981-4F43-9625-A56535FB2C62}"/>
              </a:ext>
            </a:extLst>
          </p:cNvPr>
          <p:cNvSpPr txBox="1"/>
          <p:nvPr/>
        </p:nvSpPr>
        <p:spPr>
          <a:xfrm>
            <a:off x="326016" y="5926592"/>
            <a:ext cx="11134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[1] Mohanty SK, Krasilnikov M, Oppelt A, Stephan F, </a:t>
            </a:r>
            <a:r>
              <a:rPr lang="en-IN" sz="800" dirty="0" err="1">
                <a:latin typeface="Arial" panose="020B0604020202020204" pitchFamily="34" charset="0"/>
                <a:cs typeface="Arial" panose="020B0604020202020204" pitchFamily="34" charset="0"/>
              </a:rPr>
              <a:t>Sertore</a:t>
            </a:r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 D, Monaco L, Pagani C, </a:t>
            </a:r>
            <a:r>
              <a:rPr lang="en-IN" sz="800" dirty="0" err="1">
                <a:latin typeface="Arial" panose="020B0604020202020204" pitchFamily="34" charset="0"/>
                <a:cs typeface="Arial" panose="020B0604020202020204" pitchFamily="34" charset="0"/>
              </a:rPr>
              <a:t>Hillert</a:t>
            </a:r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 W. Development and Characterization of Multi-Alkali Antimonide Photocathodes for High-Brightness RF Photoinjectors. Micromachines. 2023; 14(6):1182. https://doi.org/10.3390/mi14061182 .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1CF5F25-3516-451B-8064-281098CC0225}"/>
              </a:ext>
            </a:extLst>
          </p:cNvPr>
          <p:cNvCxnSpPr>
            <a:cxnSpLocks/>
          </p:cNvCxnSpPr>
          <p:nvPr/>
        </p:nvCxnSpPr>
        <p:spPr>
          <a:xfrm>
            <a:off x="926816" y="1096143"/>
            <a:ext cx="29789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BEB7679-489B-46CF-95CE-0B7CA6C116C5}"/>
              </a:ext>
            </a:extLst>
          </p:cNvPr>
          <p:cNvSpPr txBox="1"/>
          <p:nvPr/>
        </p:nvSpPr>
        <p:spPr>
          <a:xfrm>
            <a:off x="2246980" y="917311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AFFBF7D-6BBF-4734-9DAB-70841B87F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812" y="917311"/>
            <a:ext cx="4951412" cy="298667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12EA472-9127-4104-9775-FE6EFC881350}"/>
              </a:ext>
            </a:extLst>
          </p:cNvPr>
          <p:cNvGrpSpPr/>
          <p:nvPr/>
        </p:nvGrpSpPr>
        <p:grpSpPr>
          <a:xfrm>
            <a:off x="527004" y="1029872"/>
            <a:ext cx="4808670" cy="2927691"/>
            <a:chOff x="527004" y="1029872"/>
            <a:chExt cx="4808670" cy="292769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30DF81-3BBE-4272-A48C-6C5C442FE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004" y="1029872"/>
              <a:ext cx="4808670" cy="288520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4292CAA-47EB-4482-AB99-780F61C0C637}"/>
                </a:ext>
              </a:extLst>
            </p:cNvPr>
            <p:cNvSpPr txBox="1"/>
            <p:nvPr/>
          </p:nvSpPr>
          <p:spPr>
            <a:xfrm>
              <a:off x="2058672" y="3711342"/>
              <a:ext cx="188064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N" sz="1000" dirty="0">
                  <a:latin typeface="Arial" panose="020B0604020202020204" pitchFamily="34" charset="0"/>
                  <a:cs typeface="Arial" panose="020B0604020202020204" pitchFamily="34" charset="0"/>
                </a:rPr>
                <a:t>Cs evaporated thickness (nm)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789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04A025B-EEF3-477C-B2B0-13D1F489061C}"/>
              </a:ext>
            </a:extLst>
          </p:cNvPr>
          <p:cNvGraphicFramePr>
            <a:graphicFrameLocks/>
          </p:cNvGraphicFramePr>
          <p:nvPr/>
        </p:nvGraphicFramePr>
        <p:xfrm>
          <a:off x="328863" y="649705"/>
          <a:ext cx="11782434" cy="5277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428B371-7449-499F-8276-4AA249EA8207}"/>
              </a:ext>
            </a:extLst>
          </p:cNvPr>
          <p:cNvSpPr txBox="1"/>
          <p:nvPr/>
        </p:nvSpPr>
        <p:spPr>
          <a:xfrm>
            <a:off x="-60889" y="25765"/>
            <a:ext cx="1267847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</a:t>
            </a:r>
            <a:r>
              <a:rPr lang="en-IN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r>
              <a:rPr lang="en-IN" sz="2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history during </a:t>
            </a:r>
            <a:r>
              <a:rPr lang="en-IN" sz="2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KSb+</a:t>
            </a:r>
            <a:r>
              <a:rPr lang="en-IN" sz="2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IN" sz="2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deposition (137.3 KCsSb-Thin, </a:t>
            </a: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Cathode-2</a:t>
            </a:r>
            <a:r>
              <a:rPr lang="en-IN" sz="2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4F442C-E0DA-4543-842B-E4432F0495D0}"/>
              </a:ext>
            </a:extLst>
          </p:cNvPr>
          <p:cNvSpPr txBox="1"/>
          <p:nvPr/>
        </p:nvSpPr>
        <p:spPr>
          <a:xfrm>
            <a:off x="203529" y="2551837"/>
            <a:ext cx="169314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Sb + K deposition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CC6B95-AE76-45BA-81A0-1DC5E2169BCF}"/>
              </a:ext>
            </a:extLst>
          </p:cNvPr>
          <p:cNvSpPr txBox="1"/>
          <p:nvPr/>
        </p:nvSpPr>
        <p:spPr>
          <a:xfrm>
            <a:off x="4624061" y="2576864"/>
            <a:ext cx="1366080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Cs deposition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B072824-0266-44FA-82D0-8F4EE1C5CF0E}"/>
              </a:ext>
            </a:extLst>
          </p:cNvPr>
          <p:cNvCxnSpPr>
            <a:cxnSpLocks/>
          </p:cNvCxnSpPr>
          <p:nvPr/>
        </p:nvCxnSpPr>
        <p:spPr>
          <a:xfrm>
            <a:off x="203529" y="2503618"/>
            <a:ext cx="1693149" cy="0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D06B0E8-DC1C-4ADA-BD45-6A4674E2582A}"/>
              </a:ext>
            </a:extLst>
          </p:cNvPr>
          <p:cNvCxnSpPr>
            <a:cxnSpLocks/>
          </p:cNvCxnSpPr>
          <p:nvPr/>
        </p:nvCxnSpPr>
        <p:spPr>
          <a:xfrm>
            <a:off x="1896678" y="2512949"/>
            <a:ext cx="10165914" cy="22650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20DE87F-AFAE-4A11-9BB1-8C6BAE32210A}"/>
              </a:ext>
            </a:extLst>
          </p:cNvPr>
          <p:cNvSpPr txBox="1"/>
          <p:nvPr/>
        </p:nvSpPr>
        <p:spPr>
          <a:xfrm>
            <a:off x="9610940" y="4912646"/>
            <a:ext cx="1827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Final Reflectivity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B3149539-365F-4937-8CB4-FB63180E339B}"/>
              </a:ext>
            </a:extLst>
          </p:cNvPr>
          <p:cNvSpPr/>
          <p:nvPr/>
        </p:nvSpPr>
        <p:spPr>
          <a:xfrm>
            <a:off x="2040795" y="2553035"/>
            <a:ext cx="296779" cy="272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2D709F-B7DE-4F19-BCDF-DE08365E5E11}"/>
              </a:ext>
            </a:extLst>
          </p:cNvPr>
          <p:cNvSpPr txBox="1"/>
          <p:nvPr/>
        </p:nvSpPr>
        <p:spPr>
          <a:xfrm>
            <a:off x="80703" y="5848868"/>
            <a:ext cx="1234665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IN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0-10 nm 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IN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evaporation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, in “real-time reflectivity vs. thickness” Fig., the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rate of change in (slope) of reflectivity (decreasing) at 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green wavelengths (515 &amp; </a:t>
            </a:r>
          </a:p>
          <a:p>
            <a:pPr>
              <a:buClr>
                <a:schemeClr val="accent2"/>
              </a:buClr>
            </a:pP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     540 nm) was higher compared to other wavelengths.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IN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nm 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IN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evaporation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, in “real-time reflectivity vs. Photon energy” Fig., the curve was observed to be deeper, but the shape was getting narrower.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IN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nm 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IN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evaporation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, in “real-time reflectivity vs. Thickness” Fig., the “rate of decrease” of reflectivity was stabilized for all the wavelengths.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3AD24D7-1D6A-4758-86C3-A378327D80B8}"/>
              </a:ext>
            </a:extLst>
          </p:cNvPr>
          <p:cNvSpPr txBox="1"/>
          <p:nvPr/>
        </p:nvSpPr>
        <p:spPr>
          <a:xfrm>
            <a:off x="2409792" y="2302862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@10 nm of Cs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2E0C24-BFCD-4151-9E02-C9092B78FAC5}"/>
              </a:ext>
            </a:extLst>
          </p:cNvPr>
          <p:cNvSpPr txBox="1"/>
          <p:nvPr/>
        </p:nvSpPr>
        <p:spPr>
          <a:xfrm>
            <a:off x="4803360" y="2318885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@20 nm of Cs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A71391-03B5-4B79-B952-BB60A2DB8819}"/>
              </a:ext>
            </a:extLst>
          </p:cNvPr>
          <p:cNvSpPr txBox="1"/>
          <p:nvPr/>
        </p:nvSpPr>
        <p:spPr>
          <a:xfrm>
            <a:off x="7022723" y="2335645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@30 nm of Cs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04404E3-A74B-488F-B6AE-55C57490FDD3}"/>
              </a:ext>
            </a:extLst>
          </p:cNvPr>
          <p:cNvSpPr txBox="1"/>
          <p:nvPr/>
        </p:nvSpPr>
        <p:spPr>
          <a:xfrm>
            <a:off x="8886300" y="2328684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@60 nm of Cs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7D6C465-1827-46AA-B43E-97FACF8084BE}"/>
              </a:ext>
            </a:extLst>
          </p:cNvPr>
          <p:cNvSpPr txBox="1"/>
          <p:nvPr/>
        </p:nvSpPr>
        <p:spPr>
          <a:xfrm>
            <a:off x="10777768" y="2326217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@85 nm of Cs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67EC93-19A8-43F8-9BB4-E9801B5FB101}"/>
              </a:ext>
            </a:extLst>
          </p:cNvPr>
          <p:cNvGrpSpPr/>
          <p:nvPr/>
        </p:nvGrpSpPr>
        <p:grpSpPr>
          <a:xfrm>
            <a:off x="3528169" y="2833811"/>
            <a:ext cx="3495663" cy="2462016"/>
            <a:chOff x="1885531" y="2825751"/>
            <a:chExt cx="3495663" cy="24620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E18ECB-D887-478A-B364-300C2F18F8EF}"/>
                </a:ext>
              </a:extLst>
            </p:cNvPr>
            <p:cNvGrpSpPr/>
            <p:nvPr/>
          </p:nvGrpSpPr>
          <p:grpSpPr>
            <a:xfrm>
              <a:off x="2087348" y="3017419"/>
              <a:ext cx="3293846" cy="2270348"/>
              <a:chOff x="2087348" y="3017419"/>
              <a:chExt cx="3293846" cy="227034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78EDBFD-FF75-4EC2-BFB4-08604985A3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7348" y="3017419"/>
                <a:ext cx="3293846" cy="2270348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11AF90D-EAC0-42B5-BC34-F9AAE1A325F8}"/>
                  </a:ext>
                </a:extLst>
              </p:cNvPr>
              <p:cNvSpPr/>
              <p:nvPr/>
            </p:nvSpPr>
            <p:spPr>
              <a:xfrm>
                <a:off x="2932472" y="3280415"/>
                <a:ext cx="142580" cy="1676196"/>
              </a:xfrm>
              <a:prstGeom prst="rect">
                <a:avLst/>
              </a:prstGeom>
              <a:solidFill>
                <a:srgbClr val="8FAADC">
                  <a:alpha val="21961"/>
                </a:srgb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A4BEE26-D1CF-4747-99DE-53D80412A14E}"/>
                  </a:ext>
                </a:extLst>
              </p:cNvPr>
              <p:cNvSpPr/>
              <p:nvPr/>
            </p:nvSpPr>
            <p:spPr>
              <a:xfrm>
                <a:off x="3335856" y="3280414"/>
                <a:ext cx="142580" cy="167619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21961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3E33422-A895-4AB3-ADFC-CC22B227E2E7}"/>
                  </a:ext>
                </a:extLst>
              </p:cNvPr>
              <p:cNvSpPr/>
              <p:nvPr/>
            </p:nvSpPr>
            <p:spPr>
              <a:xfrm>
                <a:off x="4723694" y="3294418"/>
                <a:ext cx="126389" cy="166219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21961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CB01640-1FA8-4F01-90F5-5883A9379CF1}"/>
                </a:ext>
              </a:extLst>
            </p:cNvPr>
            <p:cNvSpPr txBox="1"/>
            <p:nvPr/>
          </p:nvSpPr>
          <p:spPr>
            <a:xfrm>
              <a:off x="1885531" y="2825751"/>
              <a:ext cx="31293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IN" sz="1200" dirty="0">
                  <a:latin typeface="Arial" panose="020B0604020202020204" pitchFamily="34" charset="0"/>
                  <a:cs typeface="Arial" panose="020B0604020202020204" pitchFamily="34" charset="0"/>
                </a:rPr>
                <a:t>“Real-time” </a:t>
              </a:r>
              <a:r>
                <a:rPr lang="en-I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Reflectivity</a:t>
              </a:r>
              <a:r>
                <a:rPr lang="en-IN" sz="1200" dirty="0">
                  <a:latin typeface="Arial" panose="020B0604020202020204" pitchFamily="34" charset="0"/>
                  <a:cs typeface="Arial" panose="020B0604020202020204" pitchFamily="34" charset="0"/>
                </a:rPr>
                <a:t> vs. </a:t>
              </a:r>
              <a:r>
                <a:rPr lang="en-I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Thickness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6C2BB696-A512-4BCF-B861-576219EEBEAB}"/>
              </a:ext>
            </a:extLst>
          </p:cNvPr>
          <p:cNvSpPr txBox="1"/>
          <p:nvPr/>
        </p:nvSpPr>
        <p:spPr>
          <a:xfrm>
            <a:off x="3443216" y="414211"/>
            <a:ext cx="3735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100" dirty="0">
                <a:latin typeface="Arial" panose="020B0604020202020204" pitchFamily="34" charset="0"/>
                <a:cs typeface="Arial" panose="020B0604020202020204" pitchFamily="34" charset="0"/>
              </a:rPr>
              <a:t>“Real-time” </a:t>
            </a:r>
            <a:r>
              <a:rPr lang="en-IN" sz="1100" b="1" dirty="0">
                <a:latin typeface="Arial" panose="020B0604020202020204" pitchFamily="34" charset="0"/>
                <a:cs typeface="Arial" panose="020B0604020202020204" pitchFamily="34" charset="0"/>
              </a:rPr>
              <a:t>Spectral reflectivity</a:t>
            </a:r>
            <a:r>
              <a:rPr lang="en-IN" sz="1100" dirty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IN" sz="1100" b="1" dirty="0">
                <a:latin typeface="Arial" panose="020B0604020202020204" pitchFamily="34" charset="0"/>
                <a:cs typeface="Arial" panose="020B0604020202020204" pitchFamily="34" charset="0"/>
              </a:rPr>
              <a:t>Photon energy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id="{4DBA1A1F-04F8-5763-EB43-A27CC4BB4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420" y="6450446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17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71AC79-8A35-802B-832B-624AE52D0C9D}"/>
              </a:ext>
            </a:extLst>
          </p:cNvPr>
          <p:cNvCxnSpPr>
            <a:cxnSpLocks/>
          </p:cNvCxnSpPr>
          <p:nvPr/>
        </p:nvCxnSpPr>
        <p:spPr>
          <a:xfrm>
            <a:off x="1917818" y="604934"/>
            <a:ext cx="0" cy="472104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75">
            <a:extLst>
              <a:ext uri="{FF2B5EF4-FFF2-40B4-BE49-F238E27FC236}">
                <a16:creationId xmlns:a16="http://schemas.microsoft.com/office/drawing/2014/main" id="{7F2F0E5B-468A-CA4E-1AEF-9EB400546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818" y="2738781"/>
            <a:ext cx="3152319" cy="2240069"/>
          </a:xfrm>
          <a:prstGeom prst="rect">
            <a:avLst/>
          </a:prstGeom>
        </p:spPr>
      </p:pic>
      <p:sp>
        <p:nvSpPr>
          <p:cNvPr id="77" name="Arrow: Down 76">
            <a:extLst>
              <a:ext uri="{FF2B5EF4-FFF2-40B4-BE49-F238E27FC236}">
                <a16:creationId xmlns:a16="http://schemas.microsoft.com/office/drawing/2014/main" id="{B0B5C355-6439-D111-94A9-E1706F45833B}"/>
              </a:ext>
            </a:extLst>
          </p:cNvPr>
          <p:cNvSpPr/>
          <p:nvPr/>
        </p:nvSpPr>
        <p:spPr>
          <a:xfrm>
            <a:off x="10438022" y="2557092"/>
            <a:ext cx="291841" cy="2490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96AE6D34-7232-62D1-C51D-50A0524E8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3" y="649705"/>
            <a:ext cx="1784731" cy="1608605"/>
          </a:xfrm>
          <a:prstGeom prst="rect">
            <a:avLst/>
          </a:prstGeom>
        </p:spPr>
      </p:pic>
      <p:sp>
        <p:nvSpPr>
          <p:cNvPr id="80" name="Oval 79">
            <a:extLst>
              <a:ext uri="{FF2B5EF4-FFF2-40B4-BE49-F238E27FC236}">
                <a16:creationId xmlns:a16="http://schemas.microsoft.com/office/drawing/2014/main" id="{EA55E983-EF4B-2AB4-88B0-118B8B456442}"/>
              </a:ext>
            </a:extLst>
          </p:cNvPr>
          <p:cNvSpPr/>
          <p:nvPr/>
        </p:nvSpPr>
        <p:spPr>
          <a:xfrm>
            <a:off x="353710" y="705289"/>
            <a:ext cx="745419" cy="55934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388D4942-F326-C434-70B7-BC135C778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327" y="620208"/>
            <a:ext cx="2030913" cy="1644030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F0634957-5ADE-C913-DF0B-10A6857F3073}"/>
              </a:ext>
            </a:extLst>
          </p:cNvPr>
          <p:cNvSpPr/>
          <p:nvPr/>
        </p:nvSpPr>
        <p:spPr>
          <a:xfrm>
            <a:off x="2261256" y="753278"/>
            <a:ext cx="838522" cy="62489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7D5B162-FA83-80F3-AB01-5B9871D04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7781" y="638533"/>
            <a:ext cx="2373500" cy="1625705"/>
          </a:xfrm>
          <a:prstGeom prst="rect">
            <a:avLst/>
          </a:prstGeom>
        </p:spPr>
      </p:pic>
      <p:sp>
        <p:nvSpPr>
          <p:cNvPr id="86" name="Oval 85">
            <a:extLst>
              <a:ext uri="{FF2B5EF4-FFF2-40B4-BE49-F238E27FC236}">
                <a16:creationId xmlns:a16="http://schemas.microsoft.com/office/drawing/2014/main" id="{C3467B53-91E6-A2DD-1B7F-23D47C3675BB}"/>
              </a:ext>
            </a:extLst>
          </p:cNvPr>
          <p:cNvSpPr/>
          <p:nvPr/>
        </p:nvSpPr>
        <p:spPr>
          <a:xfrm>
            <a:off x="4372320" y="758285"/>
            <a:ext cx="993182" cy="79774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F6FFE75-9D85-D257-E131-38BCA7F9C316}"/>
              </a:ext>
            </a:extLst>
          </p:cNvPr>
          <p:cNvSpPr/>
          <p:nvPr/>
        </p:nvSpPr>
        <p:spPr>
          <a:xfrm>
            <a:off x="3907792" y="654132"/>
            <a:ext cx="2411286" cy="1615705"/>
          </a:xfrm>
          <a:prstGeom prst="rect">
            <a:avLst/>
          </a:prstGeom>
          <a:solidFill>
            <a:srgbClr val="8FAADC">
              <a:alpha val="10196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932A0BE1-A450-FE45-EBBF-3EC508FAA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9135" y="649705"/>
            <a:ext cx="2125409" cy="1625705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45EBABA8-21CF-B07D-7240-EC1D5607CC00}"/>
              </a:ext>
            </a:extLst>
          </p:cNvPr>
          <p:cNvSpPr/>
          <p:nvPr/>
        </p:nvSpPr>
        <p:spPr>
          <a:xfrm>
            <a:off x="6641005" y="826924"/>
            <a:ext cx="1037822" cy="81200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7F436F0-B6C3-EC18-6F63-6B8DF907F7D7}"/>
              </a:ext>
            </a:extLst>
          </p:cNvPr>
          <p:cNvSpPr/>
          <p:nvPr/>
        </p:nvSpPr>
        <p:spPr>
          <a:xfrm>
            <a:off x="6363203" y="643983"/>
            <a:ext cx="2125409" cy="1625705"/>
          </a:xfrm>
          <a:prstGeom prst="rect">
            <a:avLst/>
          </a:prstGeom>
          <a:solidFill>
            <a:srgbClr val="FFE699">
              <a:alpha val="10196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BB311A97-FBF9-E584-64FA-574AAEEDBD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2503" y="646590"/>
            <a:ext cx="1810501" cy="1611720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0C778BE7-A0BB-F12B-DE76-17686DF0ECE8}"/>
              </a:ext>
            </a:extLst>
          </p:cNvPr>
          <p:cNvSpPr/>
          <p:nvPr/>
        </p:nvSpPr>
        <p:spPr>
          <a:xfrm>
            <a:off x="8750632" y="892149"/>
            <a:ext cx="840427" cy="81365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AE30A2E6-12F5-07C6-B679-A4C116EDE0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2091" y="649705"/>
            <a:ext cx="1810501" cy="1617934"/>
          </a:xfrm>
          <a:prstGeom prst="rect">
            <a:avLst/>
          </a:prstGeom>
        </p:spPr>
      </p:pic>
      <p:sp>
        <p:nvSpPr>
          <p:cNvPr id="98" name="Oval 97">
            <a:extLst>
              <a:ext uri="{FF2B5EF4-FFF2-40B4-BE49-F238E27FC236}">
                <a16:creationId xmlns:a16="http://schemas.microsoft.com/office/drawing/2014/main" id="{5681FFCC-AEE1-0321-4A3E-1E3ADD152FBA}"/>
              </a:ext>
            </a:extLst>
          </p:cNvPr>
          <p:cNvSpPr/>
          <p:nvPr/>
        </p:nvSpPr>
        <p:spPr>
          <a:xfrm>
            <a:off x="10535024" y="912951"/>
            <a:ext cx="823904" cy="73872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AB4C86B-B8A8-518E-30FC-BA480375A867}"/>
              </a:ext>
            </a:extLst>
          </p:cNvPr>
          <p:cNvSpPr/>
          <p:nvPr/>
        </p:nvSpPr>
        <p:spPr>
          <a:xfrm>
            <a:off x="10238391" y="660822"/>
            <a:ext cx="1851412" cy="1586738"/>
          </a:xfrm>
          <a:prstGeom prst="rect">
            <a:avLst/>
          </a:prstGeom>
          <a:solidFill>
            <a:srgbClr val="C5E0B4">
              <a:alpha val="10196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737E86-6B48-807A-A383-1996FF5F4D4F}"/>
              </a:ext>
            </a:extLst>
          </p:cNvPr>
          <p:cNvGrpSpPr/>
          <p:nvPr/>
        </p:nvGrpSpPr>
        <p:grpSpPr>
          <a:xfrm>
            <a:off x="203529" y="2228200"/>
            <a:ext cx="5869566" cy="4421170"/>
            <a:chOff x="409999" y="1368282"/>
            <a:chExt cx="5869566" cy="44211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3A813F-831A-B607-5599-95888733E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99" y="1368282"/>
              <a:ext cx="5779307" cy="44211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8DC078-C341-00E5-DB1D-E52C90671C37}"/>
                </a:ext>
              </a:extLst>
            </p:cNvPr>
            <p:cNvSpPr txBox="1"/>
            <p:nvPr/>
          </p:nvSpPr>
          <p:spPr>
            <a:xfrm>
              <a:off x="782541" y="1408756"/>
              <a:ext cx="5497024" cy="523220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algn="ctr">
                <a:buClr>
                  <a:schemeClr val="accent2"/>
                </a:buClr>
              </a:pPr>
              <a:r>
                <a:rPr lang="en-I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R(%) history during </a:t>
              </a:r>
              <a:r>
                <a:rPr lang="en-IN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KSb+</a:t>
              </a:r>
              <a:r>
                <a:rPr lang="en-IN" sz="1400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Cs</a:t>
              </a:r>
              <a:r>
                <a:rPr lang="en-I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deposition (137.3 KCsSb-</a:t>
              </a:r>
              <a:r>
                <a:rPr lang="en-IN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</a:t>
              </a:r>
              <a:r>
                <a:rPr lang="en-I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>
                <a:buClr>
                  <a:schemeClr val="accent2"/>
                </a:buClr>
              </a:pPr>
              <a:r>
                <a:rPr lang="en-I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Cathode-</a:t>
              </a:r>
              <a:r>
                <a:rPr lang="en-IN" sz="1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278307-0515-F0CD-5AF9-952E8C68486B}"/>
              </a:ext>
            </a:extLst>
          </p:cNvPr>
          <p:cNvGrpSpPr/>
          <p:nvPr/>
        </p:nvGrpSpPr>
        <p:grpSpPr>
          <a:xfrm>
            <a:off x="6279039" y="2219733"/>
            <a:ext cx="5832771" cy="4440530"/>
            <a:chOff x="6095999" y="1451629"/>
            <a:chExt cx="5741925" cy="42544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D397C9-EB92-D6E7-35CC-A6ADE7554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1451629"/>
              <a:ext cx="5561407" cy="42544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C3DEF2-712B-F962-A76F-9FE999CB3FF6}"/>
                </a:ext>
              </a:extLst>
            </p:cNvPr>
            <p:cNvSpPr txBox="1"/>
            <p:nvPr/>
          </p:nvSpPr>
          <p:spPr>
            <a:xfrm>
              <a:off x="6340900" y="1462801"/>
              <a:ext cx="5497024" cy="501298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 algn="ctr">
                <a:buClr>
                  <a:schemeClr val="accent2"/>
                </a:buClr>
              </a:pPr>
              <a:r>
                <a:rPr lang="en-I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R(%) history during </a:t>
              </a:r>
              <a:r>
                <a:rPr lang="en-IN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KSb+</a:t>
              </a:r>
              <a:r>
                <a:rPr lang="en-IN" sz="1400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Cs</a:t>
              </a:r>
              <a:r>
                <a:rPr lang="en-I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deposition (137.2 KCsSb-</a:t>
              </a:r>
              <a:r>
                <a:rPr lang="en-IN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Thick</a:t>
              </a:r>
              <a:r>
                <a:rPr lang="en-I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>
                <a:buClr>
                  <a:schemeClr val="accent2"/>
                </a:buClr>
              </a:pPr>
              <a:r>
                <a:rPr lang="en-I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Cathode-</a:t>
              </a:r>
              <a:r>
                <a:rPr lang="en-IN" sz="1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42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28E9E9-5C0E-FF56-8A04-4B002525D5BA}"/>
              </a:ext>
            </a:extLst>
          </p:cNvPr>
          <p:cNvSpPr txBox="1"/>
          <p:nvPr/>
        </p:nvSpPr>
        <p:spPr>
          <a:xfrm>
            <a:off x="7711482" y="490375"/>
            <a:ext cx="374653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KCsSb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(137.3) Cathode-2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B22444-5CF9-112C-9937-7A14C96C3875}"/>
              </a:ext>
            </a:extLst>
          </p:cNvPr>
          <p:cNvSpPr txBox="1"/>
          <p:nvPr/>
        </p:nvSpPr>
        <p:spPr>
          <a:xfrm>
            <a:off x="285750" y="117782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2F59C-0FED-3555-6844-5DAFE05AE8C9}"/>
              </a:ext>
            </a:extLst>
          </p:cNvPr>
          <p:cNvSpPr txBox="1"/>
          <p:nvPr/>
        </p:nvSpPr>
        <p:spPr>
          <a:xfrm>
            <a:off x="269366" y="314717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270B86-BF86-7795-696E-3DD57428E612}"/>
              </a:ext>
            </a:extLst>
          </p:cNvPr>
          <p:cNvSpPr txBox="1"/>
          <p:nvPr/>
        </p:nvSpPr>
        <p:spPr>
          <a:xfrm>
            <a:off x="213379" y="549551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7EBBE3-BEFC-2227-3E5D-0F65BE892BE4}"/>
              </a:ext>
            </a:extLst>
          </p:cNvPr>
          <p:cNvSpPr txBox="1"/>
          <p:nvPr/>
        </p:nvSpPr>
        <p:spPr>
          <a:xfrm>
            <a:off x="6940314" y="1178957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DD2A2-EF98-1002-5DE3-E510310EE286}"/>
              </a:ext>
            </a:extLst>
          </p:cNvPr>
          <p:cNvSpPr txBox="1"/>
          <p:nvPr/>
        </p:nvSpPr>
        <p:spPr>
          <a:xfrm>
            <a:off x="6994016" y="320240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9303A7-48E4-1392-3937-1E748167A871}"/>
              </a:ext>
            </a:extLst>
          </p:cNvPr>
          <p:cNvSpPr txBox="1"/>
          <p:nvPr/>
        </p:nvSpPr>
        <p:spPr>
          <a:xfrm>
            <a:off x="6997882" y="5545297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3E25AC-33E1-7640-4266-442673FCE063}"/>
              </a:ext>
            </a:extLst>
          </p:cNvPr>
          <p:cNvSpPr txBox="1"/>
          <p:nvPr/>
        </p:nvSpPr>
        <p:spPr>
          <a:xfrm>
            <a:off x="-12150" y="11563"/>
            <a:ext cx="1228092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5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R (%) between KCsSb </a:t>
            </a:r>
            <a:r>
              <a:rPr lang="en-IN" sz="2500" b="1" dirty="0"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r>
              <a:rPr lang="en-IN" sz="25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(137.2) and </a:t>
            </a:r>
            <a:r>
              <a:rPr lang="en-IN" sz="2500" b="1" dirty="0"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en-IN" sz="25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(137.3) cathodes</a:t>
            </a:r>
            <a:endParaRPr lang="en-US" sz="2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5301E2-0822-2B8B-2FC7-0D320B2DA088}"/>
              </a:ext>
            </a:extLst>
          </p:cNvPr>
          <p:cNvSpPr txBox="1"/>
          <p:nvPr/>
        </p:nvSpPr>
        <p:spPr>
          <a:xfrm>
            <a:off x="1725608" y="831221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Spectral Reflectivity</a:t>
            </a:r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5C9CD2-83E6-CBEC-70D2-BB35E390B53D}"/>
              </a:ext>
            </a:extLst>
          </p:cNvPr>
          <p:cNvSpPr txBox="1"/>
          <p:nvPr/>
        </p:nvSpPr>
        <p:spPr>
          <a:xfrm>
            <a:off x="8752582" y="856942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Spectral Reflectivity</a:t>
            </a:r>
            <a:r>
              <a:rPr lang="en-US" dirty="0"/>
              <a:t>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FF71B7-1482-56AE-65E4-AD0DFE2A28FB}"/>
              </a:ext>
            </a:extLst>
          </p:cNvPr>
          <p:cNvCxnSpPr/>
          <p:nvPr/>
        </p:nvCxnSpPr>
        <p:spPr>
          <a:xfrm>
            <a:off x="6096000" y="534783"/>
            <a:ext cx="0" cy="616129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E4A3261-A6CF-913A-1DAB-6E6F84ACBD81}"/>
              </a:ext>
            </a:extLst>
          </p:cNvPr>
          <p:cNvSpPr/>
          <p:nvPr/>
        </p:nvSpPr>
        <p:spPr>
          <a:xfrm>
            <a:off x="3517641" y="2108718"/>
            <a:ext cx="671804" cy="27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06980B9-7512-B7CF-991C-05371E110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3697" y="6426309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18</a:t>
            </a:fld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AE6388-B282-3F8C-B89B-76EF1C294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92" y="4784021"/>
            <a:ext cx="2893813" cy="2073979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177C8447-2AE3-A5ED-FC58-29F15E7DCADC}"/>
              </a:ext>
            </a:extLst>
          </p:cNvPr>
          <p:cNvSpPr/>
          <p:nvPr/>
        </p:nvSpPr>
        <p:spPr>
          <a:xfrm>
            <a:off x="2647550" y="5265599"/>
            <a:ext cx="419878" cy="3452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63D2DB1-A0EC-4E06-0363-1FD52D0B4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859" y="4784021"/>
            <a:ext cx="3060111" cy="2073979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788C74F1-EAF7-468F-5869-A75D294CF4CD}"/>
              </a:ext>
            </a:extLst>
          </p:cNvPr>
          <p:cNvSpPr/>
          <p:nvPr/>
        </p:nvSpPr>
        <p:spPr>
          <a:xfrm>
            <a:off x="9663605" y="5564987"/>
            <a:ext cx="317240" cy="243772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7FBD49B-2713-6CF8-0178-E3BB946E2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859" y="2921137"/>
            <a:ext cx="3033036" cy="189345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C501B2A-8014-38B1-D3E3-18591C84E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591" y="2870215"/>
            <a:ext cx="2893813" cy="18917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AB0E58F-EF71-1D06-6257-3389A6795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801" y="1098941"/>
            <a:ext cx="2976602" cy="182219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D28E5F6-BD95-162B-DFED-C369EB84E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3859" y="1166327"/>
            <a:ext cx="3033036" cy="176414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2B1EB01-2EC1-AF12-1CCE-AC7DDB9872BE}"/>
              </a:ext>
            </a:extLst>
          </p:cNvPr>
          <p:cNvSpPr txBox="1"/>
          <p:nvPr/>
        </p:nvSpPr>
        <p:spPr>
          <a:xfrm>
            <a:off x="892930" y="481044"/>
            <a:ext cx="3874779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KCsSb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(137.2) Cathode-1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391C3F-26B5-4B29-A630-E469D29F471A}"/>
              </a:ext>
            </a:extLst>
          </p:cNvPr>
          <p:cNvSpPr txBox="1"/>
          <p:nvPr/>
        </p:nvSpPr>
        <p:spPr>
          <a:xfrm>
            <a:off x="5564444" y="528894"/>
            <a:ext cx="1063112" cy="338554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6808233-BE1B-86D3-EB44-5C975166E0CF}"/>
              </a:ext>
            </a:extLst>
          </p:cNvPr>
          <p:cNvSpPr txBox="1">
            <a:spLocks/>
          </p:cNvSpPr>
          <p:nvPr/>
        </p:nvSpPr>
        <p:spPr>
          <a:xfrm>
            <a:off x="9319727" y="63764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E3B89-5C0B-4044-869F-443937A3461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007C0B-A978-6B50-1A47-434007A3ADCE}"/>
              </a:ext>
            </a:extLst>
          </p:cNvPr>
          <p:cNvSpPr/>
          <p:nvPr/>
        </p:nvSpPr>
        <p:spPr>
          <a:xfrm>
            <a:off x="213379" y="2921137"/>
            <a:ext cx="11543188" cy="1893459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705BB8-BBE4-C789-864F-76D90CEE3272}"/>
              </a:ext>
            </a:extLst>
          </p:cNvPr>
          <p:cNvSpPr/>
          <p:nvPr/>
        </p:nvSpPr>
        <p:spPr>
          <a:xfrm>
            <a:off x="1172177" y="2860884"/>
            <a:ext cx="3308339" cy="398778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F8633F-D49A-0579-385E-138F185F43CF}"/>
              </a:ext>
            </a:extLst>
          </p:cNvPr>
          <p:cNvSpPr/>
          <p:nvPr/>
        </p:nvSpPr>
        <p:spPr>
          <a:xfrm>
            <a:off x="8086207" y="2858027"/>
            <a:ext cx="3308339" cy="398778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C77B83-A1C5-A4FE-EF14-AB15499ECDDE}"/>
              </a:ext>
            </a:extLst>
          </p:cNvPr>
          <p:cNvSpPr/>
          <p:nvPr/>
        </p:nvSpPr>
        <p:spPr>
          <a:xfrm>
            <a:off x="213379" y="2924478"/>
            <a:ext cx="11543188" cy="1893459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4B6F23B-D29F-4306-8AA7-F3037724E586}"/>
              </a:ext>
            </a:extLst>
          </p:cNvPr>
          <p:cNvSpPr txBox="1"/>
          <p:nvPr/>
        </p:nvSpPr>
        <p:spPr>
          <a:xfrm>
            <a:off x="0" y="30442"/>
            <a:ext cx="12356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between KCsSb Thick (137.2) and Thin (137.3) cathodes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ACC32899-00A8-4485-85A8-7F124721B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" y="6238815"/>
            <a:ext cx="1004596" cy="548053"/>
          </a:xfrm>
          <a:prstGeom prst="rect">
            <a:avLst/>
          </a:prstGeom>
        </p:spPr>
      </p:pic>
      <p:sp>
        <p:nvSpPr>
          <p:cNvPr id="47" name="object 2">
            <a:extLst>
              <a:ext uri="{FF2B5EF4-FFF2-40B4-BE49-F238E27FC236}">
                <a16:creationId xmlns:a16="http://schemas.microsoft.com/office/drawing/2014/main" id="{BE1644B0-3421-4FC5-899A-7B0E4476A062}"/>
              </a:ext>
            </a:extLst>
          </p:cNvPr>
          <p:cNvSpPr/>
          <p:nvPr/>
        </p:nvSpPr>
        <p:spPr>
          <a:xfrm>
            <a:off x="10727851" y="6423568"/>
            <a:ext cx="361480" cy="3391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">
            <a:extLst>
              <a:ext uri="{FF2B5EF4-FFF2-40B4-BE49-F238E27FC236}">
                <a16:creationId xmlns:a16="http://schemas.microsoft.com/office/drawing/2014/main" id="{1CCB2CD8-5DB4-4DB1-8773-EDDCB9193F3A}"/>
              </a:ext>
            </a:extLst>
          </p:cNvPr>
          <p:cNvSpPr/>
          <p:nvPr/>
        </p:nvSpPr>
        <p:spPr>
          <a:xfrm>
            <a:off x="11205450" y="6406436"/>
            <a:ext cx="357136" cy="356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">
            <a:extLst>
              <a:ext uri="{FF2B5EF4-FFF2-40B4-BE49-F238E27FC236}">
                <a16:creationId xmlns:a16="http://schemas.microsoft.com/office/drawing/2014/main" id="{824CC98A-732F-46B9-BEA8-E9BF6C9A617C}"/>
              </a:ext>
            </a:extLst>
          </p:cNvPr>
          <p:cNvSpPr/>
          <p:nvPr/>
        </p:nvSpPr>
        <p:spPr>
          <a:xfrm>
            <a:off x="11725223" y="6406436"/>
            <a:ext cx="357568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55623A4-8CF0-4F5D-A60C-D1A0CAB49939}"/>
              </a:ext>
            </a:extLst>
          </p:cNvPr>
          <p:cNvSpPr/>
          <p:nvPr/>
        </p:nvSpPr>
        <p:spPr>
          <a:xfrm>
            <a:off x="1963095" y="5876264"/>
            <a:ext cx="228192" cy="202154"/>
          </a:xfrm>
          <a:prstGeom prst="ellipse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234DF6-858B-9D35-DC71-9E85FC4B1D47}"/>
              </a:ext>
            </a:extLst>
          </p:cNvPr>
          <p:cNvGrpSpPr/>
          <p:nvPr/>
        </p:nvGrpSpPr>
        <p:grpSpPr>
          <a:xfrm>
            <a:off x="1963095" y="5404047"/>
            <a:ext cx="1651205" cy="1358687"/>
            <a:chOff x="999528" y="5400674"/>
            <a:chExt cx="1217694" cy="1183911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DB94FFB-BAEC-4F20-82C2-238DED5DD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528" y="5400674"/>
              <a:ext cx="1217694" cy="1183911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51A20F0-76CD-43DE-9ABF-0B318B1C2191}"/>
                </a:ext>
              </a:extLst>
            </p:cNvPr>
            <p:cNvSpPr/>
            <p:nvPr/>
          </p:nvSpPr>
          <p:spPr>
            <a:xfrm>
              <a:off x="1428457" y="5884215"/>
              <a:ext cx="228192" cy="20215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50B53A4-8254-62E2-C2F6-CEE971D1AE0A}"/>
              </a:ext>
            </a:extLst>
          </p:cNvPr>
          <p:cNvGrpSpPr/>
          <p:nvPr/>
        </p:nvGrpSpPr>
        <p:grpSpPr>
          <a:xfrm>
            <a:off x="9198574" y="5387741"/>
            <a:ext cx="1512025" cy="1374993"/>
            <a:chOff x="9297592" y="5462171"/>
            <a:chExt cx="1217693" cy="130056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CD0F81B-8E18-4A2E-BFE0-99D7D9045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592" y="5462171"/>
              <a:ext cx="1217693" cy="1300563"/>
            </a:xfrm>
            <a:prstGeom prst="rect">
              <a:avLst/>
            </a:prstGeom>
          </p:spPr>
        </p:pic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2DA757C-0469-4E44-A5B5-843004B83F00}"/>
                </a:ext>
              </a:extLst>
            </p:cNvPr>
            <p:cNvSpPr/>
            <p:nvPr/>
          </p:nvSpPr>
          <p:spPr>
            <a:xfrm>
              <a:off x="9863697" y="5900118"/>
              <a:ext cx="210606" cy="21805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82A8495-CEFB-4023-AD00-9989CF5198E8}"/>
              </a:ext>
            </a:extLst>
          </p:cNvPr>
          <p:cNvSpPr txBox="1"/>
          <p:nvPr/>
        </p:nvSpPr>
        <p:spPr>
          <a:xfrm>
            <a:off x="1789762" y="5110742"/>
            <a:ext cx="1824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Colour of the cathode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A88863A-FDA7-4C71-B319-2FCB4F2DCFFF}"/>
              </a:ext>
            </a:extLst>
          </p:cNvPr>
          <p:cNvSpPr txBox="1"/>
          <p:nvPr/>
        </p:nvSpPr>
        <p:spPr>
          <a:xfrm>
            <a:off x="8989245" y="5127738"/>
            <a:ext cx="1824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Colour of the cathode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5B8E85-7045-4BAD-A215-E518AEF9AFB2}"/>
              </a:ext>
            </a:extLst>
          </p:cNvPr>
          <p:cNvCxnSpPr>
            <a:cxnSpLocks/>
          </p:cNvCxnSpPr>
          <p:nvPr/>
        </p:nvCxnSpPr>
        <p:spPr>
          <a:xfrm>
            <a:off x="6078747" y="646185"/>
            <a:ext cx="17253" cy="71369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6DCCD36-D800-4B1C-B0C7-2B5FF8B3D200}"/>
              </a:ext>
            </a:extLst>
          </p:cNvPr>
          <p:cNvCxnSpPr>
            <a:cxnSpLocks/>
          </p:cNvCxnSpPr>
          <p:nvPr/>
        </p:nvCxnSpPr>
        <p:spPr>
          <a:xfrm>
            <a:off x="6222521" y="5481107"/>
            <a:ext cx="17252" cy="137689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A53C8DF-8A3F-7802-6B48-08486F073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6768" y="1311438"/>
            <a:ext cx="5692091" cy="381220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0A60AB-C58F-DA71-F44E-113E067839F6}"/>
              </a:ext>
            </a:extLst>
          </p:cNvPr>
          <p:cNvCxnSpPr>
            <a:cxnSpLocks/>
          </p:cNvCxnSpPr>
          <p:nvPr/>
        </p:nvCxnSpPr>
        <p:spPr>
          <a:xfrm>
            <a:off x="4554318" y="2096369"/>
            <a:ext cx="27127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C4CE22-1A0E-FBF6-A16C-BE04C8B9A714}"/>
              </a:ext>
            </a:extLst>
          </p:cNvPr>
          <p:cNvSpPr txBox="1"/>
          <p:nvPr/>
        </p:nvSpPr>
        <p:spPr>
          <a:xfrm>
            <a:off x="3981984" y="1942480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D9A0FB-7F0C-81D7-63B2-D8DC2A118CDB}"/>
              </a:ext>
            </a:extLst>
          </p:cNvPr>
          <p:cNvSpPr txBox="1"/>
          <p:nvPr/>
        </p:nvSpPr>
        <p:spPr>
          <a:xfrm>
            <a:off x="4585398" y="1732299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b="1" dirty="0">
                <a:latin typeface="Arial" panose="020B0604020202020204" pitchFamily="34" charset="0"/>
                <a:cs typeface="Arial" panose="020B0604020202020204" pitchFamily="34" charset="0"/>
              </a:rPr>
              <a:t>1.05 eV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37052D-6D5E-D5E1-C235-E9540B9DD785}"/>
              </a:ext>
            </a:extLst>
          </p:cNvPr>
          <p:cNvCxnSpPr/>
          <p:nvPr/>
        </p:nvCxnSpPr>
        <p:spPr>
          <a:xfrm flipV="1">
            <a:off x="5262099" y="2271891"/>
            <a:ext cx="270344" cy="2862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4C6015D-6583-6051-CF74-62C1E827E2E4}"/>
              </a:ext>
            </a:extLst>
          </p:cNvPr>
          <p:cNvSpPr txBox="1"/>
          <p:nvPr/>
        </p:nvSpPr>
        <p:spPr>
          <a:xfrm>
            <a:off x="5446564" y="1978520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5FD68C6-9F46-AC36-3103-780F3AE66E65}"/>
              </a:ext>
            </a:extLst>
          </p:cNvPr>
          <p:cNvSpPr/>
          <p:nvPr/>
        </p:nvSpPr>
        <p:spPr>
          <a:xfrm>
            <a:off x="5081737" y="3212701"/>
            <a:ext cx="270344" cy="2862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D566C7-F591-1974-29FE-804C99D89C1B}"/>
              </a:ext>
            </a:extLst>
          </p:cNvPr>
          <p:cNvSpPr txBox="1"/>
          <p:nvPr/>
        </p:nvSpPr>
        <p:spPr>
          <a:xfrm>
            <a:off x="5031713" y="2966480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1.44 eV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D2D397-00FF-D5BE-4BF8-08AA5DA4217A}"/>
              </a:ext>
            </a:extLst>
          </p:cNvPr>
          <p:cNvSpPr txBox="1"/>
          <p:nvPr/>
        </p:nvSpPr>
        <p:spPr>
          <a:xfrm>
            <a:off x="5425439" y="4148995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>
                <a:latin typeface="Arial" panose="020B0604020202020204" pitchFamily="34" charset="0"/>
                <a:cs typeface="Arial" panose="020B0604020202020204" pitchFamily="34" charset="0"/>
              </a:rPr>
              <a:t>1.87 eV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0A3334-ADAA-A7A4-4ECF-E43DD6FCED3D}"/>
              </a:ext>
            </a:extLst>
          </p:cNvPr>
          <p:cNvSpPr/>
          <p:nvPr/>
        </p:nvSpPr>
        <p:spPr>
          <a:xfrm>
            <a:off x="5978070" y="3923472"/>
            <a:ext cx="322053" cy="151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98A34B-DEEB-973B-4A0C-6705D915EF12}"/>
              </a:ext>
            </a:extLst>
          </p:cNvPr>
          <p:cNvSpPr txBox="1"/>
          <p:nvPr/>
        </p:nvSpPr>
        <p:spPr>
          <a:xfrm>
            <a:off x="6044373" y="4015995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>
                <a:latin typeface="Arial" panose="020B0604020202020204" pitchFamily="34" charset="0"/>
                <a:cs typeface="Arial" panose="020B0604020202020204" pitchFamily="34" charset="0"/>
              </a:rPr>
              <a:t>2.29 eV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45AE60-DD4F-CE52-BF25-E5ED1C44C715}"/>
              </a:ext>
            </a:extLst>
          </p:cNvPr>
          <p:cNvSpPr/>
          <p:nvPr/>
        </p:nvSpPr>
        <p:spPr>
          <a:xfrm>
            <a:off x="6016305" y="3414712"/>
            <a:ext cx="228177" cy="151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2B1B9E-75FA-2565-1D87-20FA003FB339}"/>
              </a:ext>
            </a:extLst>
          </p:cNvPr>
          <p:cNvSpPr txBox="1"/>
          <p:nvPr/>
        </p:nvSpPr>
        <p:spPr>
          <a:xfrm>
            <a:off x="4833532" y="1928226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b="1" dirty="0">
                <a:latin typeface="Arial" panose="020B0604020202020204" pitchFamily="34" charset="0"/>
                <a:cs typeface="Arial" panose="020B0604020202020204" pitchFamily="34" charset="0"/>
              </a:rPr>
              <a:t>1.22 eV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3941475-A614-A9F7-1DCC-D4869F78D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3B89-5C0B-4044-869F-443937A34614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EA42E-3765-3799-E9FE-2CB55C906986}"/>
              </a:ext>
            </a:extLst>
          </p:cNvPr>
          <p:cNvSpPr txBox="1"/>
          <p:nvPr/>
        </p:nvSpPr>
        <p:spPr>
          <a:xfrm>
            <a:off x="1656649" y="553662"/>
            <a:ext cx="2546082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KCsSb Thick (137.2)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17646-09BB-FC7C-DF35-DCBDF002F5A9}"/>
              </a:ext>
            </a:extLst>
          </p:cNvPr>
          <p:cNvSpPr txBox="1"/>
          <p:nvPr/>
        </p:nvSpPr>
        <p:spPr>
          <a:xfrm>
            <a:off x="8295582" y="581655"/>
            <a:ext cx="2432269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KCsSb Thin (137.3)</a:t>
            </a:r>
          </a:p>
        </p:txBody>
      </p:sp>
    </p:spTree>
    <p:extLst>
      <p:ext uri="{BB962C8B-B14F-4D97-AF65-F5344CB8AC3E}">
        <p14:creationId xmlns:p14="http://schemas.microsoft.com/office/powerpoint/2010/main" val="1551288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:a16="http://schemas.microsoft.com/office/drawing/2014/main" id="{A7C46D9D-75F0-5F22-ABB8-80EB81541B96}"/>
              </a:ext>
            </a:extLst>
          </p:cNvPr>
          <p:cNvSpPr/>
          <p:nvPr/>
        </p:nvSpPr>
        <p:spPr>
          <a:xfrm>
            <a:off x="10757625" y="6423568"/>
            <a:ext cx="361480" cy="3391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5A07B-44DF-1E1C-2F40-7F6661F8E87B}"/>
              </a:ext>
            </a:extLst>
          </p:cNvPr>
          <p:cNvSpPr txBox="1"/>
          <p:nvPr/>
        </p:nvSpPr>
        <p:spPr>
          <a:xfrm>
            <a:off x="41336" y="61104"/>
            <a:ext cx="11077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Multi-alkali</a:t>
            </a:r>
            <a:r>
              <a:rPr lang="en-I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antimonides photocathodes development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4A136-C5DC-FEDF-0E28-6F020898F88C}"/>
              </a:ext>
            </a:extLst>
          </p:cNvPr>
          <p:cNvSpPr txBox="1"/>
          <p:nvPr/>
        </p:nvSpPr>
        <p:spPr>
          <a:xfrm>
            <a:off x="211493" y="657290"/>
            <a:ext cx="1187109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Alkali based Photocathodes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(K₂CsSb, Na₂KSb, Cs₃Sb,….) have shown great potential in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low gradient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guns (&lt;20 MV/m) 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Cornell DC gun, BNL SRF gun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&gt;1 % QE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at green wavelengths,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0.5 - 0.6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mm.mrad/mm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thermal emittance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average current 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Improves cathode laser efficiency and shaping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DESY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collaborates with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INFN LASA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explore multi-alkali photocathode performance 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high-gradient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guns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INFN LASA, Italy, develops cathode recipe and production</a:t>
            </a:r>
          </a:p>
          <a:p>
            <a:pPr marL="742950" lvl="1" indent="-285750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Photoinjector test facility at DESY Zeuthen site (PITZ) tests cathodes in a high-gradient RF gun.</a:t>
            </a:r>
          </a:p>
          <a:p>
            <a:pPr marL="285750" indent="-28575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R&amp;D stage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(produced a total of 8 cathodes),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reproducible recipe has been achieved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KCsSb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compound with a maximum QE of ~ 9% @ 515 nm [1].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 KCsSb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photocathodes were prepared at INFN LASA in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July 2021 and successfully 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tested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at PITZ 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RF gun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[2].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High QE (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4-8 %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at 515 nm)  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Thermal emittance (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0.6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mm.mrad/mm) (lower than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Cs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₂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Response time (preliminary results show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&lt; 100 fs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331A8-23B0-AA0E-CB73-DCB9B489AD0E}"/>
              </a:ext>
            </a:extLst>
          </p:cNvPr>
          <p:cNvSpPr txBox="1"/>
          <p:nvPr/>
        </p:nvSpPr>
        <p:spPr>
          <a:xfrm>
            <a:off x="7052188" y="4473228"/>
            <a:ext cx="457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Higher dark current than Cs₂Te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Short operational lifetime (~48 hours)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E4F8A45-1508-6A8A-1DBC-A2E0BE4B59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" y="6238815"/>
            <a:ext cx="1004596" cy="548053"/>
          </a:xfrm>
          <a:prstGeom prst="rect">
            <a:avLst/>
          </a:prstGeom>
        </p:spPr>
      </p:pic>
      <p:sp>
        <p:nvSpPr>
          <p:cNvPr id="15" name="object 4">
            <a:extLst>
              <a:ext uri="{FF2B5EF4-FFF2-40B4-BE49-F238E27FC236}">
                <a16:creationId xmlns:a16="http://schemas.microsoft.com/office/drawing/2014/main" id="{2A01E256-D5F8-4B1D-76E7-29890467C212}"/>
              </a:ext>
            </a:extLst>
          </p:cNvPr>
          <p:cNvSpPr/>
          <p:nvPr/>
        </p:nvSpPr>
        <p:spPr>
          <a:xfrm>
            <a:off x="11725223" y="6406436"/>
            <a:ext cx="357568" cy="356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1EE01056-636A-C102-9BC0-62F837EB9A7E}"/>
              </a:ext>
            </a:extLst>
          </p:cNvPr>
          <p:cNvSpPr/>
          <p:nvPr/>
        </p:nvSpPr>
        <p:spPr>
          <a:xfrm>
            <a:off x="11235224" y="6406436"/>
            <a:ext cx="357136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BF42F7-89F8-2D1E-D312-C612A8784DCD}"/>
              </a:ext>
            </a:extLst>
          </p:cNvPr>
          <p:cNvSpPr txBox="1"/>
          <p:nvPr/>
        </p:nvSpPr>
        <p:spPr>
          <a:xfrm>
            <a:off x="2478217" y="6269985"/>
            <a:ext cx="2856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dirty="0"/>
              <a:t>Thin cathodes: Sb 5 nm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dirty="0"/>
              <a:t>Thick cathodes: Sb 10 nm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796EC3-A8ED-CF83-544F-1F73BD7A760C}"/>
              </a:ext>
            </a:extLst>
          </p:cNvPr>
          <p:cNvSpPr txBox="1"/>
          <p:nvPr/>
        </p:nvSpPr>
        <p:spPr>
          <a:xfrm>
            <a:off x="211493" y="5500605"/>
            <a:ext cx="6111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[1] Mohanty SK, Krasilnikov M, Oppelt A, Stephan F, </a:t>
            </a:r>
            <a:r>
              <a:rPr lang="en-IN" sz="800" dirty="0" err="1">
                <a:latin typeface="Arial" panose="020B0604020202020204" pitchFamily="34" charset="0"/>
                <a:cs typeface="Arial" panose="020B0604020202020204" pitchFamily="34" charset="0"/>
              </a:rPr>
              <a:t>Sertore</a:t>
            </a:r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 D, Monaco L, Pagani C, </a:t>
            </a:r>
            <a:r>
              <a:rPr lang="en-IN" sz="800" dirty="0" err="1">
                <a:latin typeface="Arial" panose="020B0604020202020204" pitchFamily="34" charset="0"/>
                <a:cs typeface="Arial" panose="020B0604020202020204" pitchFamily="34" charset="0"/>
              </a:rPr>
              <a:t>Hillert</a:t>
            </a:r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 W. Development and Characterization of Multi-Alkali Antimonide Photocathodes for High-Brightness RF Photoinjectors. Micromachines. 2023; 14(6):1182. https://doi.org/10.3390/mi14061182 .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[2] S. Mohanty, "Development and Test Results of Multi-Alkali Antimonide Photocathodes in the High Gradient RF Gun at PITZ", in Proc. FEL2022, Trieste. doi:10.18429/jacow-fel2022-tup04</a:t>
            </a:r>
            <a:endParaRPr lang="en-US" sz="800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02A8016-6676-52BB-17AC-4D84E18B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3532" y="6397609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DDDD46-41B9-42CA-8C49-7FFE352CC509}"/>
              </a:ext>
            </a:extLst>
          </p:cNvPr>
          <p:cNvGrpSpPr/>
          <p:nvPr/>
        </p:nvGrpSpPr>
        <p:grpSpPr>
          <a:xfrm>
            <a:off x="6096000" y="5250877"/>
            <a:ext cx="4769239" cy="1607123"/>
            <a:chOff x="6636149" y="4624528"/>
            <a:chExt cx="5420386" cy="1806830"/>
          </a:xfrm>
        </p:grpSpPr>
        <p:pic>
          <p:nvPicPr>
            <p:cNvPr id="8" name="Picture 11" descr="A picture containing electronics, loudspeaker, close&#10;&#10;Description automatically generated">
              <a:extLst>
                <a:ext uri="{FF2B5EF4-FFF2-40B4-BE49-F238E27FC236}">
                  <a16:creationId xmlns:a16="http://schemas.microsoft.com/office/drawing/2014/main" id="{348EE40A-D1C2-B550-D426-81C839E5C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351" y="4624528"/>
              <a:ext cx="1406389" cy="1415097"/>
            </a:xfrm>
            <a:prstGeom prst="rect">
              <a:avLst/>
            </a:prstGeom>
          </p:spPr>
        </p:pic>
        <p:pic>
          <p:nvPicPr>
            <p:cNvPr id="9" name="Picture 32">
              <a:extLst>
                <a:ext uri="{FF2B5EF4-FFF2-40B4-BE49-F238E27FC236}">
                  <a16:creationId xmlns:a16="http://schemas.microsoft.com/office/drawing/2014/main" id="{7EBDDA06-C7D4-D421-0965-1A82C9589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0273" y="4634701"/>
              <a:ext cx="1411854" cy="1413332"/>
            </a:xfrm>
            <a:prstGeom prst="rect">
              <a:avLst/>
            </a:prstGeom>
          </p:spPr>
        </p:pic>
        <p:pic>
          <p:nvPicPr>
            <p:cNvPr id="10" name="Picture 41" descr="A close up of a lens&#10;&#10;Description automatically generated with low confidence">
              <a:extLst>
                <a:ext uri="{FF2B5EF4-FFF2-40B4-BE49-F238E27FC236}">
                  <a16:creationId xmlns:a16="http://schemas.microsoft.com/office/drawing/2014/main" id="{6F171662-B020-4D4D-6E12-B2F71364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149" y="4626294"/>
              <a:ext cx="1406389" cy="1413331"/>
            </a:xfrm>
            <a:prstGeom prst="rect">
              <a:avLst/>
            </a:prstGeom>
          </p:spPr>
        </p:pic>
        <p:sp>
          <p:nvSpPr>
            <p:cNvPr id="11" name="CasellaDiTesto 15">
              <a:extLst>
                <a:ext uri="{FF2B5EF4-FFF2-40B4-BE49-F238E27FC236}">
                  <a16:creationId xmlns:a16="http://schemas.microsoft.com/office/drawing/2014/main" id="{959FFB57-25A5-615E-8B5A-F894B786769D}"/>
                </a:ext>
              </a:extLst>
            </p:cNvPr>
            <p:cNvSpPr txBox="1"/>
            <p:nvPr/>
          </p:nvSpPr>
          <p:spPr>
            <a:xfrm>
              <a:off x="6636149" y="6062026"/>
              <a:ext cx="1563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112.1 (thin)</a:t>
              </a:r>
            </a:p>
          </p:txBody>
        </p:sp>
        <p:sp>
          <p:nvSpPr>
            <p:cNvPr id="12" name="CasellaDiTesto 16">
              <a:extLst>
                <a:ext uri="{FF2B5EF4-FFF2-40B4-BE49-F238E27FC236}">
                  <a16:creationId xmlns:a16="http://schemas.microsoft.com/office/drawing/2014/main" id="{9E1863D5-3537-DBA8-D95D-1D3B211A1F1C}"/>
                </a:ext>
              </a:extLst>
            </p:cNvPr>
            <p:cNvSpPr txBox="1"/>
            <p:nvPr/>
          </p:nvSpPr>
          <p:spPr>
            <a:xfrm>
              <a:off x="8460453" y="6048034"/>
              <a:ext cx="22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147.1 (thick)</a:t>
              </a:r>
            </a:p>
          </p:txBody>
        </p:sp>
        <p:sp>
          <p:nvSpPr>
            <p:cNvPr id="13" name="CasellaDiTesto 17">
              <a:extLst>
                <a:ext uri="{FF2B5EF4-FFF2-40B4-BE49-F238E27FC236}">
                  <a16:creationId xmlns:a16="http://schemas.microsoft.com/office/drawing/2014/main" id="{1EDD2D2F-962A-DEF2-9A1D-9035A7A8A891}"/>
                </a:ext>
              </a:extLst>
            </p:cNvPr>
            <p:cNvSpPr txBox="1"/>
            <p:nvPr/>
          </p:nvSpPr>
          <p:spPr>
            <a:xfrm>
              <a:off x="10275472" y="6048034"/>
              <a:ext cx="1781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123.1 (thin)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B43370-68EB-49E6-A1A1-03956EEA14BF}"/>
              </a:ext>
            </a:extLst>
          </p:cNvPr>
          <p:cNvSpPr/>
          <p:nvPr/>
        </p:nvSpPr>
        <p:spPr>
          <a:xfrm>
            <a:off x="109415" y="649269"/>
            <a:ext cx="11871092" cy="1727482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769244E-B0E8-41ED-B206-9A534795E91B}"/>
              </a:ext>
            </a:extLst>
          </p:cNvPr>
          <p:cNvSpPr/>
          <p:nvPr/>
        </p:nvSpPr>
        <p:spPr>
          <a:xfrm>
            <a:off x="109415" y="2442802"/>
            <a:ext cx="11871092" cy="1621623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411A070-B8D2-40D7-BEBF-7C35D3EFC5C6}"/>
              </a:ext>
            </a:extLst>
          </p:cNvPr>
          <p:cNvSpPr/>
          <p:nvPr/>
        </p:nvSpPr>
        <p:spPr>
          <a:xfrm>
            <a:off x="122511" y="4145645"/>
            <a:ext cx="11871092" cy="2680121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C6182C-982E-43B4-A9B6-F3C65B4F20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42" y="0"/>
            <a:ext cx="3871180" cy="3339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F60389-C24F-4D8C-A4E2-FA811A26DA83}"/>
              </a:ext>
            </a:extLst>
          </p:cNvPr>
          <p:cNvSpPr txBox="1"/>
          <p:nvPr/>
        </p:nvSpPr>
        <p:spPr>
          <a:xfrm>
            <a:off x="7461020" y="5080069"/>
            <a:ext cx="172675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Produced cathodes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80108E-F34B-4A8E-A8CE-DC26C2609D52}"/>
              </a:ext>
            </a:extLst>
          </p:cNvPr>
          <p:cNvSpPr txBox="1"/>
          <p:nvPr/>
        </p:nvSpPr>
        <p:spPr>
          <a:xfrm>
            <a:off x="10736519" y="5446554"/>
            <a:ext cx="867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KCsSb film</a:t>
            </a:r>
            <a:endParaRPr lang="en-US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51AACC-E683-4C1F-8D04-9C13BB03DF12}"/>
              </a:ext>
            </a:extLst>
          </p:cNvPr>
          <p:cNvSpPr txBox="1"/>
          <p:nvPr/>
        </p:nvSpPr>
        <p:spPr>
          <a:xfrm>
            <a:off x="10837549" y="6041044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endParaRPr lang="en-US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3F671A-4C64-46CA-8D9F-74DAE3753A62}"/>
              </a:ext>
            </a:extLst>
          </p:cNvPr>
          <p:cNvCxnSpPr/>
          <p:nvPr/>
        </p:nvCxnSpPr>
        <p:spPr>
          <a:xfrm flipV="1">
            <a:off x="10018643" y="5582857"/>
            <a:ext cx="738089" cy="29736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7B5FC11-C4B6-4CF3-9D9E-8A5201349949}"/>
              </a:ext>
            </a:extLst>
          </p:cNvPr>
          <p:cNvCxnSpPr>
            <a:cxnSpLocks/>
          </p:cNvCxnSpPr>
          <p:nvPr/>
        </p:nvCxnSpPr>
        <p:spPr>
          <a:xfrm>
            <a:off x="10254632" y="6041044"/>
            <a:ext cx="610607" cy="12311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60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923A78-8EA5-4A1C-B3A8-912C169569A4}"/>
              </a:ext>
            </a:extLst>
          </p:cNvPr>
          <p:cNvSpPr/>
          <p:nvPr/>
        </p:nvSpPr>
        <p:spPr>
          <a:xfrm>
            <a:off x="2159945" y="2259021"/>
            <a:ext cx="828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trike="noStrike" spc="-1" dirty="0">
                <a:solidFill>
                  <a:srgbClr val="00B0F0"/>
                </a:solidFill>
                <a:latin typeface="Arial"/>
              </a:rPr>
              <a:t>Density Function Theory (DFT) study</a:t>
            </a:r>
            <a:endParaRPr lang="en-US" sz="3600"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3E376E6-25C8-47E1-995B-3350E932F9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" y="6238815"/>
            <a:ext cx="1004596" cy="548053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A3F6167-49A8-406C-9C10-575CE9278FF0}"/>
              </a:ext>
            </a:extLst>
          </p:cNvPr>
          <p:cNvSpPr/>
          <p:nvPr/>
        </p:nvSpPr>
        <p:spPr>
          <a:xfrm>
            <a:off x="10727851" y="6423568"/>
            <a:ext cx="361480" cy="3391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B8CB5094-614D-4AA2-A521-5DA71ED28926}"/>
              </a:ext>
            </a:extLst>
          </p:cNvPr>
          <p:cNvSpPr/>
          <p:nvPr/>
        </p:nvSpPr>
        <p:spPr>
          <a:xfrm>
            <a:off x="11205450" y="6406436"/>
            <a:ext cx="357136" cy="356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6D366F4-1997-46D5-96A1-A7400A60E80D}"/>
              </a:ext>
            </a:extLst>
          </p:cNvPr>
          <p:cNvSpPr/>
          <p:nvPr/>
        </p:nvSpPr>
        <p:spPr>
          <a:xfrm>
            <a:off x="11725223" y="6406436"/>
            <a:ext cx="357568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A0AD1-2FD7-6D13-FC78-C4DCB83C1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03333" y="6397609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892855-8AB8-4F25-1EDF-2851C8542543}"/>
              </a:ext>
            </a:extLst>
          </p:cNvPr>
          <p:cNvSpPr/>
          <p:nvPr/>
        </p:nvSpPr>
        <p:spPr>
          <a:xfrm>
            <a:off x="4333435" y="806555"/>
            <a:ext cx="3296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trike="noStrike" spc="-1" dirty="0">
                <a:latin typeface="Arial"/>
              </a:rPr>
              <a:t>Simulation results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61345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28C47-889F-D206-C7C2-8C48EAAC4B76}"/>
              </a:ext>
            </a:extLst>
          </p:cNvPr>
          <p:cNvSpPr txBox="1">
            <a:spLocks/>
          </p:cNvSpPr>
          <p:nvPr/>
        </p:nvSpPr>
        <p:spPr>
          <a:xfrm>
            <a:off x="65224" y="39094"/>
            <a:ext cx="11541967" cy="689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structure (DFT study)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9C5C4FF4-D51F-A87B-5C92-90DC7EF15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" y="6238815"/>
            <a:ext cx="1004596" cy="548053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4CBCECB6-D35D-CF22-D81C-8BA6487F7E26}"/>
              </a:ext>
            </a:extLst>
          </p:cNvPr>
          <p:cNvSpPr/>
          <p:nvPr/>
        </p:nvSpPr>
        <p:spPr>
          <a:xfrm>
            <a:off x="10727851" y="6423568"/>
            <a:ext cx="361480" cy="3391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0F233E4-1841-0140-6B5F-011DF8E1EC12}"/>
              </a:ext>
            </a:extLst>
          </p:cNvPr>
          <p:cNvSpPr/>
          <p:nvPr/>
        </p:nvSpPr>
        <p:spPr>
          <a:xfrm>
            <a:off x="11205450" y="6406436"/>
            <a:ext cx="357136" cy="356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AB750920-DF27-186E-60DD-2C7BFBBD6BFC}"/>
              </a:ext>
            </a:extLst>
          </p:cNvPr>
          <p:cNvSpPr/>
          <p:nvPr/>
        </p:nvSpPr>
        <p:spPr>
          <a:xfrm>
            <a:off x="11725223" y="6406436"/>
            <a:ext cx="357568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26C27B-6756-E17B-EA14-F6B06CDAE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1201" y="6390246"/>
            <a:ext cx="2743200" cy="365125"/>
          </a:xfrm>
        </p:spPr>
        <p:txBody>
          <a:bodyPr/>
          <a:lstStyle/>
          <a:p>
            <a:fld id="{C075AD9D-F6FB-4227-A9DE-21F1BC879DEB}" type="slidenum">
              <a:rPr lang="en-US" smtClean="0"/>
              <a:t>21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5CD0F2-0933-41F0-8626-0465961DFFA3}"/>
              </a:ext>
            </a:extLst>
          </p:cNvPr>
          <p:cNvSpPr txBox="1"/>
          <p:nvPr/>
        </p:nvSpPr>
        <p:spPr>
          <a:xfrm>
            <a:off x="115285" y="704935"/>
            <a:ext cx="4440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Band structure calculation by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HSE method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5441818-A572-4324-85CB-2EBA01CD5E1B}"/>
              </a:ext>
            </a:extLst>
          </p:cNvPr>
          <p:cNvGrpSpPr/>
          <p:nvPr/>
        </p:nvGrpSpPr>
        <p:grpSpPr>
          <a:xfrm>
            <a:off x="4582404" y="575960"/>
            <a:ext cx="2393835" cy="6098894"/>
            <a:chOff x="4582404" y="575960"/>
            <a:chExt cx="2393835" cy="609889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7E6B72B-7149-4C43-9160-A78C94D00A77}"/>
                </a:ext>
              </a:extLst>
            </p:cNvPr>
            <p:cNvGrpSpPr/>
            <p:nvPr/>
          </p:nvGrpSpPr>
          <p:grpSpPr>
            <a:xfrm>
              <a:off x="4582404" y="1276350"/>
              <a:ext cx="2393835" cy="5398504"/>
              <a:chOff x="4642023" y="903846"/>
              <a:chExt cx="2310477" cy="561670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407876E-255B-42C1-98D9-C96F1DE8490E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2023" y="903846"/>
                <a:ext cx="2310477" cy="1999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F888B2D-F333-4947-9234-9B4C349D6FDC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4095" y="4875969"/>
                <a:ext cx="1454946" cy="140001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1E12718-A43B-4850-B302-B1371424A497}"/>
                  </a:ext>
                </a:extLst>
              </p:cNvPr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9925" y="3118034"/>
                <a:ext cx="1663300" cy="16349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49CE36F-3986-4AD5-B412-39DB10A95708}"/>
                  </a:ext>
                </a:extLst>
              </p:cNvPr>
              <p:cNvSpPr txBox="1"/>
              <p:nvPr/>
            </p:nvSpPr>
            <p:spPr>
              <a:xfrm>
                <a:off x="5317329" y="6243555"/>
                <a:ext cx="15119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 = 8.493 angstrom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B2D430-D125-4932-A614-F0D82C48B321}"/>
                </a:ext>
              </a:extLst>
            </p:cNvPr>
            <p:cNvSpPr/>
            <p:nvPr/>
          </p:nvSpPr>
          <p:spPr>
            <a:xfrm>
              <a:off x="5300240" y="575960"/>
              <a:ext cx="13577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K₃Sb 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Cubic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EB5F8A-4B6E-4EA2-AA82-B2A1412D07E5}"/>
              </a:ext>
            </a:extLst>
          </p:cNvPr>
          <p:cNvGrpSpPr/>
          <p:nvPr/>
        </p:nvGrpSpPr>
        <p:grpSpPr>
          <a:xfrm>
            <a:off x="7071870" y="590290"/>
            <a:ext cx="2341118" cy="6241688"/>
            <a:chOff x="7071870" y="590290"/>
            <a:chExt cx="2341118" cy="624168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F1C5CB6-5C36-4280-9484-E3B705EF0CF9}"/>
                </a:ext>
              </a:extLst>
            </p:cNvPr>
            <p:cNvGrpSpPr/>
            <p:nvPr/>
          </p:nvGrpSpPr>
          <p:grpSpPr>
            <a:xfrm>
              <a:off x="7071870" y="1276350"/>
              <a:ext cx="2341118" cy="5555628"/>
              <a:chOff x="7071869" y="903846"/>
              <a:chExt cx="2328637" cy="5942237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BD5F772-201A-46DA-B6B4-699C9FFC8071}"/>
                  </a:ext>
                </a:extLst>
              </p:cNvPr>
              <p:cNvPicPr/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1869" y="903846"/>
                <a:ext cx="2226679" cy="19437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406BE32-8273-4BCD-975F-421E1EA97989}"/>
                  </a:ext>
                </a:extLst>
              </p:cNvPr>
              <p:cNvPicPr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4621" y="3088311"/>
                <a:ext cx="1454095" cy="17207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79CB6D4-D30B-457B-9637-1EA98076330E}"/>
                  </a:ext>
                </a:extLst>
              </p:cNvPr>
              <p:cNvPicPr/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2304" y="4868142"/>
                <a:ext cx="1647241" cy="1555425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BDAE2D-7291-4A1E-B921-0F8F4CDF846F}"/>
                  </a:ext>
                </a:extLst>
              </p:cNvPr>
              <p:cNvSpPr txBox="1"/>
              <p:nvPr/>
            </p:nvSpPr>
            <p:spPr>
              <a:xfrm>
                <a:off x="7786596" y="6352291"/>
                <a:ext cx="1613910" cy="4937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 =  6.025 angstrom</a:t>
                </a:r>
              </a:p>
              <a:p>
                <a:r>
                  <a:rPr lang="en-I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 = 10.690 angstrom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1E4DA61-57E9-4D74-BDA5-11BD787C378F}"/>
                </a:ext>
              </a:extLst>
            </p:cNvPr>
            <p:cNvSpPr/>
            <p:nvPr/>
          </p:nvSpPr>
          <p:spPr>
            <a:xfrm>
              <a:off x="7480529" y="590290"/>
              <a:ext cx="15055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IN" b="1" dirty="0">
                  <a:latin typeface="Arial" panose="020B0604020202020204" pitchFamily="34" charset="0"/>
                  <a:cs typeface="Arial" panose="020B0604020202020204" pitchFamily="34" charset="0"/>
                </a:rPr>
                <a:t>K₃Sb </a:t>
              </a:r>
            </a:p>
            <a:p>
              <a:pPr lvl="0" algn="ctr">
                <a:defRPr/>
              </a:pPr>
              <a:r>
                <a:rPr lang="en-IN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IN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Hexagonal</a:t>
              </a:r>
              <a:r>
                <a:rPr lang="en-IN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8691A98-410B-4477-A936-9E0040E159ED}"/>
              </a:ext>
            </a:extLst>
          </p:cNvPr>
          <p:cNvGrpSpPr/>
          <p:nvPr/>
        </p:nvGrpSpPr>
        <p:grpSpPr>
          <a:xfrm>
            <a:off x="9281324" y="609340"/>
            <a:ext cx="2910675" cy="6146030"/>
            <a:chOff x="9281324" y="609340"/>
            <a:chExt cx="2910675" cy="614603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3FFEFE4-B656-4F60-A77B-B247198E391C}"/>
                </a:ext>
              </a:extLst>
            </p:cNvPr>
            <p:cNvGrpSpPr/>
            <p:nvPr/>
          </p:nvGrpSpPr>
          <p:grpSpPr>
            <a:xfrm>
              <a:off x="9281324" y="1042595"/>
              <a:ext cx="2910675" cy="5712775"/>
              <a:chOff x="739437" y="824484"/>
              <a:chExt cx="2755589" cy="559369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22A9E3D-7D52-090E-435C-E3BD21A03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9866" y="3166117"/>
                <a:ext cx="2173447" cy="1277899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71FD556-23BD-45BE-BE78-CAAED541D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437" y="824484"/>
                <a:ext cx="2755589" cy="2090886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131C757-B355-452F-B766-5036819EF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92925" y="4792652"/>
                <a:ext cx="1458288" cy="1625523"/>
              </a:xfrm>
              <a:prstGeom prst="rect">
                <a:avLst/>
              </a:prstGeom>
            </p:spPr>
          </p:pic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0C9AB2B-82F5-45B1-AFD0-5CA27A503510}"/>
                </a:ext>
              </a:extLst>
            </p:cNvPr>
            <p:cNvSpPr/>
            <p:nvPr/>
          </p:nvSpPr>
          <p:spPr>
            <a:xfrm>
              <a:off x="10285640" y="609340"/>
              <a:ext cx="109837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K₂CsSb 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Cubic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D140E050-C403-4826-9C49-E5EA50586A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3315" y="1246146"/>
            <a:ext cx="4324392" cy="324012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2ABCE20-7E62-421D-A72A-91F51D791747}"/>
              </a:ext>
            </a:extLst>
          </p:cNvPr>
          <p:cNvSpPr/>
          <p:nvPr/>
        </p:nvSpPr>
        <p:spPr>
          <a:xfrm>
            <a:off x="65224" y="53487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A. H. Sommer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and W. H. McCarroll, “A New Modification of the Semiconducting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Compound K3Sb,” Journal of Applied Physics, vol. 37, no. 1, pp. 174–179, 062004.</a:t>
            </a:r>
          </a:p>
          <a:p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[2] 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 H. Sommer and W. H. McCarroll, “A New Modification of the Semiconducting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Compound K3Sb,” Journal of Applied Physics, vol. 37, no. 1, pp. 174–179, 06 2004.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[3] C. Ghosh and B. P. Varma, “Preparation and study of properties of a few alkali antimonide photocathodes,”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Journal of Applied Physics, vol. 49, no. 8, pp. 4549–4553, 08 2008</a:t>
            </a:r>
          </a:p>
        </p:txBody>
      </p:sp>
    </p:spTree>
    <p:extLst>
      <p:ext uri="{BB962C8B-B14F-4D97-AF65-F5344CB8AC3E}">
        <p14:creationId xmlns:p14="http://schemas.microsoft.com/office/powerpoint/2010/main" val="2300770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DDE66C-80BF-4B5A-ABC7-F43AEDD7A356}"/>
                  </a:ext>
                </a:extLst>
              </p:cNvPr>
              <p:cNvSpPr txBox="1"/>
              <p:nvPr/>
            </p:nvSpPr>
            <p:spPr>
              <a:xfrm>
                <a:off x="4561465" y="108285"/>
                <a:ext cx="3601655" cy="3354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n(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ɛ₁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ɛ₂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</m:e>
                                </m:ra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−ɛ₁(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ω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0.5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k(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ɛ₁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ɛ₂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</m:e>
                                </m:ra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+ɛ₁(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ω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0.5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R(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 (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I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= 4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</a:t>
                </a:r>
                <a:r>
                  <a:rPr lang="en-IN" dirty="0">
                    <a:latin typeface="Calibri" panose="020F0502020204030204" pitchFamily="34" charset="0"/>
                    <a:cs typeface="Calibri" panose="020F0502020204030204" pitchFamily="34" charset="0"/>
                  </a:rPr>
                  <a:t>k/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λ</a:t>
                </a:r>
                <a:endParaRPr lang="en-US" dirty="0"/>
              </a:p>
              <a:p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DDE66C-80BF-4B5A-ABC7-F43AEDD7A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465" y="108285"/>
                <a:ext cx="3601655" cy="3354316"/>
              </a:xfrm>
              <a:prstGeom prst="rect">
                <a:avLst/>
              </a:prstGeom>
              <a:blipFill>
                <a:blip r:embed="rId2"/>
                <a:stretch>
                  <a:fillRect l="-1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1A5F7E8-1773-45E1-B5C1-35D55D859D73}"/>
              </a:ext>
            </a:extLst>
          </p:cNvPr>
          <p:cNvSpPr txBox="1"/>
          <p:nvPr/>
        </p:nvSpPr>
        <p:spPr>
          <a:xfrm>
            <a:off x="119269" y="27738"/>
            <a:ext cx="939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I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CsSb (Cubic) Optical Properties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9FBD5D-320C-4B07-A197-F0F93E1FDD88}"/>
              </a:ext>
            </a:extLst>
          </p:cNvPr>
          <p:cNvSpPr txBox="1"/>
          <p:nvPr/>
        </p:nvSpPr>
        <p:spPr>
          <a:xfrm>
            <a:off x="222106" y="3154824"/>
            <a:ext cx="3876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Real &amp; imaginary part of dielectric function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FF091C-D43F-4E6C-BC07-8BCABEA4FFE3}"/>
              </a:ext>
            </a:extLst>
          </p:cNvPr>
          <p:cNvSpPr txBox="1"/>
          <p:nvPr/>
        </p:nvSpPr>
        <p:spPr>
          <a:xfrm>
            <a:off x="9171005" y="3000068"/>
            <a:ext cx="2497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Refractive index n(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ω)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14F2D-F953-4DE2-A5ED-D4A6F563CFC1}"/>
              </a:ext>
            </a:extLst>
          </p:cNvPr>
          <p:cNvSpPr txBox="1"/>
          <p:nvPr/>
        </p:nvSpPr>
        <p:spPr>
          <a:xfrm>
            <a:off x="562300" y="5865937"/>
            <a:ext cx="30496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Extinction coefficient k(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ω)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AB7CE-B6D2-44C3-8CAF-1A48D400C155}"/>
              </a:ext>
            </a:extLst>
          </p:cNvPr>
          <p:cNvSpPr txBox="1"/>
          <p:nvPr/>
        </p:nvSpPr>
        <p:spPr>
          <a:xfrm>
            <a:off x="4814513" y="5865354"/>
            <a:ext cx="2497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Reflectivity R(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681664-07B3-4CA7-AFCD-922FA7654B81}"/>
              </a:ext>
            </a:extLst>
          </p:cNvPr>
          <p:cNvSpPr txBox="1"/>
          <p:nvPr/>
        </p:nvSpPr>
        <p:spPr>
          <a:xfrm>
            <a:off x="292323" y="6314393"/>
            <a:ext cx="11541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Ground-state calculations, are implemented in Quantum Espresso and the dielectric function is calculated in epsilon.x post-processing utility.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499EC6-0B5B-4FEC-AFD7-3115D013147D}"/>
              </a:ext>
            </a:extLst>
          </p:cNvPr>
          <p:cNvSpPr txBox="1"/>
          <p:nvPr/>
        </p:nvSpPr>
        <p:spPr>
          <a:xfrm>
            <a:off x="8902809" y="5819223"/>
            <a:ext cx="27657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Absorption coefficient I(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2A007E-6FB3-4F42-8807-1963B1614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23" y="486223"/>
            <a:ext cx="3485448" cy="26677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851A4A-3EB5-4313-85D6-484EE0BC7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64" y="335886"/>
            <a:ext cx="3485449" cy="26677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9E80BE-E840-4198-ADE9-EB39EC3D2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2" y="3511625"/>
            <a:ext cx="2983676" cy="22836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DCF6D9-D028-4F36-BCD3-186A935ED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6" y="3467580"/>
            <a:ext cx="3155013" cy="24148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0E74F5-161F-4DD0-8F0B-E715B1179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037" y="3539645"/>
            <a:ext cx="2966701" cy="22706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6CEDAE-2F4A-437D-A90D-365B6C2B16F3}"/>
              </a:ext>
            </a:extLst>
          </p:cNvPr>
          <p:cNvSpPr/>
          <p:nvPr/>
        </p:nvSpPr>
        <p:spPr>
          <a:xfrm>
            <a:off x="4349363" y="3522707"/>
            <a:ext cx="3275938" cy="2272599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521A03-5585-4E8D-97F3-034EE7B866A9}"/>
              </a:ext>
            </a:extLst>
          </p:cNvPr>
          <p:cNvSpPr txBox="1"/>
          <p:nvPr/>
        </p:nvSpPr>
        <p:spPr>
          <a:xfrm rot="16200000">
            <a:off x="3294437" y="1646943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Imaginary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017351-1277-404F-B61C-CDA2CBAEABB6}"/>
              </a:ext>
            </a:extLst>
          </p:cNvPr>
          <p:cNvSpPr txBox="1"/>
          <p:nvPr/>
        </p:nvSpPr>
        <p:spPr>
          <a:xfrm rot="16200000">
            <a:off x="275596" y="161412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75622-7F1C-D1A7-4AE5-A018BEC40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9727" y="6376429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75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38E76508-D872-417E-B0A2-726EA4ED2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" y="6238815"/>
            <a:ext cx="1004596" cy="548053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4D00A11F-88F2-4883-A86B-C2D134366B5A}"/>
              </a:ext>
            </a:extLst>
          </p:cNvPr>
          <p:cNvSpPr/>
          <p:nvPr/>
        </p:nvSpPr>
        <p:spPr>
          <a:xfrm>
            <a:off x="10727851" y="6423568"/>
            <a:ext cx="361480" cy="3391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A93496B1-9901-4B8D-95BA-72A30850E72A}"/>
              </a:ext>
            </a:extLst>
          </p:cNvPr>
          <p:cNvSpPr/>
          <p:nvPr/>
        </p:nvSpPr>
        <p:spPr>
          <a:xfrm>
            <a:off x="11205450" y="6406436"/>
            <a:ext cx="357136" cy="356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ABF798B-9CB7-410B-8B05-BB9CCD0AFA7E}"/>
              </a:ext>
            </a:extLst>
          </p:cNvPr>
          <p:cNvSpPr/>
          <p:nvPr/>
        </p:nvSpPr>
        <p:spPr>
          <a:xfrm>
            <a:off x="11725223" y="6406436"/>
            <a:ext cx="357568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80700D-608B-4D35-B4E1-FCFE62EBBCC4}"/>
              </a:ext>
            </a:extLst>
          </p:cNvPr>
          <p:cNvSpPr/>
          <p:nvPr/>
        </p:nvSpPr>
        <p:spPr>
          <a:xfrm>
            <a:off x="327089" y="2684416"/>
            <a:ext cx="11668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trike="noStrike" spc="-1" dirty="0">
                <a:solidFill>
                  <a:srgbClr val="00B0F0"/>
                </a:solidFill>
                <a:latin typeface="Arial"/>
              </a:rPr>
              <a:t>Comparison of simulation with experimental results</a:t>
            </a:r>
            <a:endParaRPr lang="en-US" sz="36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044C29-7B94-73AB-0600-BC04982C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6592" y="6406436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024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464F55-C795-4BFB-A4EA-5B2211FA3E68}"/>
              </a:ext>
            </a:extLst>
          </p:cNvPr>
          <p:cNvSpPr txBox="1"/>
          <p:nvPr/>
        </p:nvSpPr>
        <p:spPr>
          <a:xfrm>
            <a:off x="-5379" y="-25159"/>
            <a:ext cx="121973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between the DFT Simulation and Experimental Data for </a:t>
            </a:r>
            <a:r>
              <a:rPr lang="en-US" sz="2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K₃Sb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F9A438-C8E6-4643-87A2-CDF8418CC49A}"/>
              </a:ext>
            </a:extLst>
          </p:cNvPr>
          <p:cNvSpPr/>
          <p:nvPr/>
        </p:nvSpPr>
        <p:spPr>
          <a:xfrm>
            <a:off x="497230" y="970865"/>
            <a:ext cx="5440895" cy="5772807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0DB693-47EA-4A52-86C5-D2C670A54199}"/>
              </a:ext>
            </a:extLst>
          </p:cNvPr>
          <p:cNvSpPr/>
          <p:nvPr/>
        </p:nvSpPr>
        <p:spPr>
          <a:xfrm>
            <a:off x="6116693" y="976555"/>
            <a:ext cx="5267325" cy="338589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1673677-5B91-4660-9E43-8AEB983B6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" y="6238815"/>
            <a:ext cx="1004596" cy="548053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3ED88D2B-71C1-4C6B-B28F-C8701BE78BB7}"/>
              </a:ext>
            </a:extLst>
          </p:cNvPr>
          <p:cNvSpPr/>
          <p:nvPr/>
        </p:nvSpPr>
        <p:spPr>
          <a:xfrm>
            <a:off x="10727851" y="6423568"/>
            <a:ext cx="361480" cy="3391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BAA8603E-AFA5-4292-99D3-1A081B12F1B8}"/>
              </a:ext>
            </a:extLst>
          </p:cNvPr>
          <p:cNvSpPr/>
          <p:nvPr/>
        </p:nvSpPr>
        <p:spPr>
          <a:xfrm>
            <a:off x="11205450" y="6406436"/>
            <a:ext cx="357136" cy="356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F112647-750B-41F9-8582-F2F9BA06F997}"/>
              </a:ext>
            </a:extLst>
          </p:cNvPr>
          <p:cNvSpPr/>
          <p:nvPr/>
        </p:nvSpPr>
        <p:spPr>
          <a:xfrm>
            <a:off x="11725223" y="6406436"/>
            <a:ext cx="357568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C6CF88-0113-411F-B91A-20464CA3BB9E}"/>
              </a:ext>
            </a:extLst>
          </p:cNvPr>
          <p:cNvSpPr/>
          <p:nvPr/>
        </p:nvSpPr>
        <p:spPr>
          <a:xfrm>
            <a:off x="2470109" y="380429"/>
            <a:ext cx="1311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K₃Sb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981295-E1E3-4350-9379-7BDA5E842A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36" y="1013536"/>
            <a:ext cx="3318526" cy="26234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FB0086-03E2-4DB0-B204-036CD8E7D230}"/>
              </a:ext>
            </a:extLst>
          </p:cNvPr>
          <p:cNvSpPr txBox="1"/>
          <p:nvPr/>
        </p:nvSpPr>
        <p:spPr>
          <a:xfrm>
            <a:off x="799291" y="3671787"/>
            <a:ext cx="4836771" cy="461665"/>
          </a:xfrm>
          <a:prstGeom prst="rect">
            <a:avLst/>
          </a:prstGeom>
          <a:solidFill>
            <a:srgbClr val="E6EA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Comparison between the </a:t>
            </a:r>
            <a:r>
              <a:rPr lang="en-IN" sz="1200" b="1" dirty="0">
                <a:latin typeface="Arial" panose="020B0604020202020204" pitchFamily="34" charset="0"/>
                <a:cs typeface="Arial" panose="020B0604020202020204" pitchFamily="34" charset="0"/>
              </a:rPr>
              <a:t>reference experimental </a:t>
            </a: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[1] and </a:t>
            </a:r>
            <a:r>
              <a:rPr lang="en-IN" sz="1200" b="1" dirty="0"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imaginary part of the dielectric function 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BAB966-D9F3-4413-8CDB-8662D2606B03}"/>
              </a:ext>
            </a:extLst>
          </p:cNvPr>
          <p:cNvSpPr/>
          <p:nvPr/>
        </p:nvSpPr>
        <p:spPr>
          <a:xfrm>
            <a:off x="8068852" y="380429"/>
            <a:ext cx="1492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K₃Sb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Hexagonal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72F02-5FBA-464B-8CF1-57B0EA312C20}"/>
              </a:ext>
            </a:extLst>
          </p:cNvPr>
          <p:cNvSpPr txBox="1"/>
          <p:nvPr/>
        </p:nvSpPr>
        <p:spPr>
          <a:xfrm>
            <a:off x="848915" y="6209415"/>
            <a:ext cx="4836771" cy="461665"/>
          </a:xfrm>
          <a:prstGeom prst="rect">
            <a:avLst/>
          </a:prstGeom>
          <a:solidFill>
            <a:srgbClr val="E6EA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Comparison of the peaks between reference experimental [1] and our lab-grown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KSb (thin)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cathodes.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018CF-F34D-4851-9303-61978B023C9B}"/>
              </a:ext>
            </a:extLst>
          </p:cNvPr>
          <p:cNvSpPr/>
          <p:nvPr/>
        </p:nvSpPr>
        <p:spPr>
          <a:xfrm>
            <a:off x="2985427" y="1311009"/>
            <a:ext cx="95250" cy="204172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631783-7D88-4BCC-B944-971B59EC4CB2}"/>
              </a:ext>
            </a:extLst>
          </p:cNvPr>
          <p:cNvSpPr/>
          <p:nvPr/>
        </p:nvSpPr>
        <p:spPr>
          <a:xfrm>
            <a:off x="3495675" y="1311009"/>
            <a:ext cx="176279" cy="204172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E23B5F-449E-4143-BD61-D0C62C60A7A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888" y="1021674"/>
            <a:ext cx="3414312" cy="264477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7E606D-6A52-406E-B943-9E20E485C76B}"/>
              </a:ext>
            </a:extLst>
          </p:cNvPr>
          <p:cNvSpPr/>
          <p:nvPr/>
        </p:nvSpPr>
        <p:spPr>
          <a:xfrm>
            <a:off x="8283268" y="1330934"/>
            <a:ext cx="190499" cy="2021798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341A51-1A65-4973-8092-CB2BC0401E12}"/>
              </a:ext>
            </a:extLst>
          </p:cNvPr>
          <p:cNvSpPr/>
          <p:nvPr/>
        </p:nvSpPr>
        <p:spPr>
          <a:xfrm>
            <a:off x="8814972" y="1344169"/>
            <a:ext cx="190499" cy="2021798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7E1879-3991-46E6-8EA7-C14494A1CDFF}"/>
              </a:ext>
            </a:extLst>
          </p:cNvPr>
          <p:cNvSpPr txBox="1"/>
          <p:nvPr/>
        </p:nvSpPr>
        <p:spPr>
          <a:xfrm>
            <a:off x="6319893" y="3666451"/>
            <a:ext cx="4836771" cy="461665"/>
          </a:xfrm>
          <a:prstGeom prst="rect">
            <a:avLst/>
          </a:prstGeom>
          <a:solidFill>
            <a:srgbClr val="E6EA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Comparison between the </a:t>
            </a:r>
            <a:r>
              <a:rPr lang="en-IN" sz="1200" b="1" dirty="0">
                <a:latin typeface="Arial" panose="020B0604020202020204" pitchFamily="34" charset="0"/>
                <a:cs typeface="Arial" panose="020B0604020202020204" pitchFamily="34" charset="0"/>
              </a:rPr>
              <a:t>reference experimental </a:t>
            </a: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[1] and </a:t>
            </a:r>
            <a:r>
              <a:rPr lang="en-IN" sz="1200" b="1" dirty="0"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imaginary part of the dielectric function 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FDD4D0-74EB-4262-9213-6482E0A145A1}"/>
              </a:ext>
            </a:extLst>
          </p:cNvPr>
          <p:cNvSpPr/>
          <p:nvPr/>
        </p:nvSpPr>
        <p:spPr>
          <a:xfrm>
            <a:off x="5608043" y="6561978"/>
            <a:ext cx="64747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Ebina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T. Takahashi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“Transmittance spectra and optical constants of alkali-antimony compounds k3sb, na3sb, and na2ksb,” Phys. Rev. B, vol. 7, pp. 4712–4719, May 1973.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95897F-E836-4AFB-83E2-89A1FDECD24A}"/>
              </a:ext>
            </a:extLst>
          </p:cNvPr>
          <p:cNvSpPr txBox="1"/>
          <p:nvPr/>
        </p:nvSpPr>
        <p:spPr>
          <a:xfrm rot="1135285">
            <a:off x="3624989" y="1690271"/>
            <a:ext cx="11231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Experimental [1]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84CB51-8855-42C5-8822-D5B92103662C}"/>
              </a:ext>
            </a:extLst>
          </p:cNvPr>
          <p:cNvSpPr txBox="1"/>
          <p:nvPr/>
        </p:nvSpPr>
        <p:spPr>
          <a:xfrm rot="19233522">
            <a:off x="1802535" y="2154446"/>
            <a:ext cx="82222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17FBC54-C0CD-44EB-8E14-FE07905865E9}"/>
              </a:ext>
            </a:extLst>
          </p:cNvPr>
          <p:cNvCxnSpPr/>
          <p:nvPr/>
        </p:nvCxnSpPr>
        <p:spPr>
          <a:xfrm flipH="1">
            <a:off x="3750338" y="1813381"/>
            <a:ext cx="243583" cy="3964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1ABF624-C24A-4711-97F3-B86BD3D372FF}"/>
              </a:ext>
            </a:extLst>
          </p:cNvPr>
          <p:cNvCxnSpPr/>
          <p:nvPr/>
        </p:nvCxnSpPr>
        <p:spPr>
          <a:xfrm>
            <a:off x="2124075" y="2438400"/>
            <a:ext cx="257175" cy="1954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A238372-4DFF-433B-BCE2-172CBA8B21A7}"/>
              </a:ext>
            </a:extLst>
          </p:cNvPr>
          <p:cNvSpPr txBox="1"/>
          <p:nvPr/>
        </p:nvSpPr>
        <p:spPr>
          <a:xfrm rot="1135285">
            <a:off x="9035741" y="2849469"/>
            <a:ext cx="11231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Experimental [1]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35B833-D8A1-46EA-ABFF-E19A22EFD4EF}"/>
              </a:ext>
            </a:extLst>
          </p:cNvPr>
          <p:cNvSpPr txBox="1"/>
          <p:nvPr/>
        </p:nvSpPr>
        <p:spPr>
          <a:xfrm rot="18636554">
            <a:off x="7161958" y="1932108"/>
            <a:ext cx="82222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343FC2-60C7-45BB-9852-CAE86C4BBF6A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7666531" y="2135350"/>
            <a:ext cx="555868" cy="321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DA2E4BB-CF88-4A7A-8297-E0C9954BEB95}"/>
              </a:ext>
            </a:extLst>
          </p:cNvPr>
          <p:cNvCxnSpPr/>
          <p:nvPr/>
        </p:nvCxnSpPr>
        <p:spPr>
          <a:xfrm flipV="1">
            <a:off x="9441967" y="2633806"/>
            <a:ext cx="155324" cy="242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A99562F-3F81-4267-AB4F-AF8346F96983}"/>
              </a:ext>
            </a:extLst>
          </p:cNvPr>
          <p:cNvGrpSpPr/>
          <p:nvPr/>
        </p:nvGrpSpPr>
        <p:grpSpPr>
          <a:xfrm>
            <a:off x="1332305" y="4191832"/>
            <a:ext cx="3116790" cy="2102191"/>
            <a:chOff x="1736316" y="4136624"/>
            <a:chExt cx="3116790" cy="210219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FD6C569-68D3-40B9-86D1-3A92A20621FA}"/>
                </a:ext>
              </a:extLst>
            </p:cNvPr>
            <p:cNvGrpSpPr/>
            <p:nvPr/>
          </p:nvGrpSpPr>
          <p:grpSpPr>
            <a:xfrm>
              <a:off x="1736316" y="4136624"/>
              <a:ext cx="3116790" cy="2102191"/>
              <a:chOff x="1736316" y="4136624"/>
              <a:chExt cx="3116790" cy="2102191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3374F0CD-8D22-4A06-8BB4-4B15FD147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36316" y="4136624"/>
                <a:ext cx="3116790" cy="2102191"/>
              </a:xfrm>
              <a:prstGeom prst="rect">
                <a:avLst/>
              </a:prstGeom>
            </p:spPr>
          </p:pic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201A2BD-2B1F-4AEA-921B-671C8AA9E759}"/>
                  </a:ext>
                </a:extLst>
              </p:cNvPr>
              <p:cNvSpPr/>
              <p:nvPr/>
            </p:nvSpPr>
            <p:spPr>
              <a:xfrm>
                <a:off x="3420197" y="4222484"/>
                <a:ext cx="131626" cy="1470353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38A3889-0F8C-411A-8A3D-7C15619CB327}"/>
                  </a:ext>
                </a:extLst>
              </p:cNvPr>
              <p:cNvSpPr/>
              <p:nvPr/>
            </p:nvSpPr>
            <p:spPr>
              <a:xfrm>
                <a:off x="3912927" y="4239418"/>
                <a:ext cx="131627" cy="1438790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66CF7C4-A155-4559-B352-0CD8BE3D0EFE}"/>
                </a:ext>
              </a:extLst>
            </p:cNvPr>
            <p:cNvSpPr txBox="1"/>
            <p:nvPr/>
          </p:nvSpPr>
          <p:spPr>
            <a:xfrm>
              <a:off x="2037173" y="4237843"/>
              <a:ext cx="1055980" cy="216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IN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KSb-thin</a:t>
              </a:r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C5534102-7034-4047-BDFB-11C85CA7A23B}"/>
              </a:ext>
            </a:extLst>
          </p:cNvPr>
          <p:cNvSpPr/>
          <p:nvPr/>
        </p:nvSpPr>
        <p:spPr>
          <a:xfrm rot="19951517">
            <a:off x="1124622" y="5395817"/>
            <a:ext cx="540295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Potentially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thin KSb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exhibits a </a:t>
            </a:r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crystal orientation!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6DCFBB3-F955-45DD-A16B-3D4AFD657FD6}"/>
              </a:ext>
            </a:extLst>
          </p:cNvPr>
          <p:cNvSpPr txBox="1"/>
          <p:nvPr/>
        </p:nvSpPr>
        <p:spPr>
          <a:xfrm>
            <a:off x="6319893" y="4811943"/>
            <a:ext cx="561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However, the observed two major peaks in our KSb-thick cathodes do not match those of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₃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hexagonal or cubic compounds.</a:t>
            </a:r>
          </a:p>
        </p:txBody>
      </p:sp>
      <p:sp>
        <p:nvSpPr>
          <p:cNvPr id="19" name="Arrow: Curved Left 18">
            <a:extLst>
              <a:ext uri="{FF2B5EF4-FFF2-40B4-BE49-F238E27FC236}">
                <a16:creationId xmlns:a16="http://schemas.microsoft.com/office/drawing/2014/main" id="{23D8B748-B079-42E9-AD7F-62A47EE54087}"/>
              </a:ext>
            </a:extLst>
          </p:cNvPr>
          <p:cNvSpPr/>
          <p:nvPr/>
        </p:nvSpPr>
        <p:spPr>
          <a:xfrm rot="11011877">
            <a:off x="949367" y="3148464"/>
            <a:ext cx="551068" cy="1180883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0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2" grpId="0" animBg="1"/>
      <p:bldP spid="68" grpId="0" animBg="1"/>
      <p:bldP spid="76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A5F7E8-1773-45E1-B5C1-35D55D859D73}"/>
              </a:ext>
            </a:extLst>
          </p:cNvPr>
          <p:cNvSpPr txBox="1"/>
          <p:nvPr/>
        </p:nvSpPr>
        <p:spPr>
          <a:xfrm>
            <a:off x="119268" y="27738"/>
            <a:ext cx="1218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Reflectivity comparison of </a:t>
            </a:r>
            <a:r>
              <a:rPr lang="en-IN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KCsSb</a:t>
            </a: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compound </a:t>
            </a: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62015584-7D42-43A1-BE38-82C7DD8D3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" y="6238815"/>
            <a:ext cx="1004596" cy="548053"/>
          </a:xfrm>
          <a:prstGeom prst="rect">
            <a:avLst/>
          </a:prstGeom>
        </p:spPr>
      </p:pic>
      <p:sp>
        <p:nvSpPr>
          <p:cNvPr id="25" name="object 2">
            <a:extLst>
              <a:ext uri="{FF2B5EF4-FFF2-40B4-BE49-F238E27FC236}">
                <a16:creationId xmlns:a16="http://schemas.microsoft.com/office/drawing/2014/main" id="{9ADDE2C2-15AF-4A84-8A4D-6C8379C6908F}"/>
              </a:ext>
            </a:extLst>
          </p:cNvPr>
          <p:cNvSpPr/>
          <p:nvPr/>
        </p:nvSpPr>
        <p:spPr>
          <a:xfrm>
            <a:off x="10727851" y="6423568"/>
            <a:ext cx="361480" cy="339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96634DE8-7985-492B-97B4-02C6C84C10AB}"/>
              </a:ext>
            </a:extLst>
          </p:cNvPr>
          <p:cNvSpPr/>
          <p:nvPr/>
        </p:nvSpPr>
        <p:spPr>
          <a:xfrm>
            <a:off x="11205450" y="6406436"/>
            <a:ext cx="357136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761B12B9-F0D7-4AC5-81FB-610DC36B1FDE}"/>
              </a:ext>
            </a:extLst>
          </p:cNvPr>
          <p:cNvSpPr/>
          <p:nvPr/>
        </p:nvSpPr>
        <p:spPr>
          <a:xfrm>
            <a:off x="11725223" y="6406436"/>
            <a:ext cx="357568" cy="3562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91337D-33FC-4397-868A-B256F50C2BEF}"/>
              </a:ext>
            </a:extLst>
          </p:cNvPr>
          <p:cNvSpPr txBox="1"/>
          <p:nvPr/>
        </p:nvSpPr>
        <p:spPr>
          <a:xfrm>
            <a:off x="230107" y="793061"/>
            <a:ext cx="4525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Simulation  Spectral Reflectivity </a:t>
            </a:r>
            <a:r>
              <a:rPr lang="en-I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₂</a:t>
            </a:r>
            <a:r>
              <a:rPr lang="en-I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CsSb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IN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cubic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1C500B-47BB-4720-870D-BF7C994D2C0C}"/>
              </a:ext>
            </a:extLst>
          </p:cNvPr>
          <p:cNvGrpSpPr/>
          <p:nvPr/>
        </p:nvGrpSpPr>
        <p:grpSpPr>
          <a:xfrm>
            <a:off x="45659" y="1748336"/>
            <a:ext cx="3584282" cy="2843604"/>
            <a:chOff x="943869" y="3294118"/>
            <a:chExt cx="3155013" cy="241482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D75369C-35B4-496F-A0FD-84D0CE61C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869" y="3294118"/>
              <a:ext cx="3155013" cy="241482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D82C5F-53E0-434B-8D21-80F400230A5E}"/>
                </a:ext>
              </a:extLst>
            </p:cNvPr>
            <p:cNvSpPr txBox="1"/>
            <p:nvPr/>
          </p:nvSpPr>
          <p:spPr>
            <a:xfrm>
              <a:off x="1939164" y="4224341"/>
              <a:ext cx="4090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900" dirty="0">
                  <a:latin typeface="Arial" panose="020B0604020202020204" pitchFamily="34" charset="0"/>
                  <a:cs typeface="Arial" panose="020B0604020202020204" pitchFamily="34" charset="0"/>
                </a:rPr>
                <a:t>1.49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86940D-CE34-4179-9CE8-E5133C39B3E3}"/>
                </a:ext>
              </a:extLst>
            </p:cNvPr>
            <p:cNvSpPr txBox="1"/>
            <p:nvPr/>
          </p:nvSpPr>
          <p:spPr>
            <a:xfrm>
              <a:off x="2280115" y="4330151"/>
              <a:ext cx="4090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900" dirty="0">
                  <a:latin typeface="Arial" panose="020B0604020202020204" pitchFamily="34" charset="0"/>
                  <a:cs typeface="Arial" panose="020B0604020202020204" pitchFamily="34" charset="0"/>
                </a:rPr>
                <a:t>2.13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2B77B3-C7CD-4DE8-BE71-92D0E64EA91D}"/>
                </a:ext>
              </a:extLst>
            </p:cNvPr>
            <p:cNvSpPr txBox="1"/>
            <p:nvPr/>
          </p:nvSpPr>
          <p:spPr>
            <a:xfrm>
              <a:off x="2689201" y="3465887"/>
              <a:ext cx="4090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900" dirty="0">
                  <a:latin typeface="Arial" panose="020B0604020202020204" pitchFamily="34" charset="0"/>
                  <a:cs typeface="Arial" panose="020B0604020202020204" pitchFamily="34" charset="0"/>
                </a:rPr>
                <a:t>2.93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837816-A78A-4461-BE4E-42C93FB4B271}"/>
                </a:ext>
              </a:extLst>
            </p:cNvPr>
            <p:cNvSpPr txBox="1"/>
            <p:nvPr/>
          </p:nvSpPr>
          <p:spPr>
            <a:xfrm>
              <a:off x="3098287" y="3684075"/>
              <a:ext cx="4090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900" dirty="0">
                  <a:latin typeface="Arial" panose="020B0604020202020204" pitchFamily="34" charset="0"/>
                  <a:cs typeface="Arial" panose="020B0604020202020204" pitchFamily="34" charset="0"/>
                </a:rPr>
                <a:t>3.67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2B7F39-3C62-4068-82ED-7CDA59E4AD5E}"/>
                </a:ext>
              </a:extLst>
            </p:cNvPr>
            <p:cNvSpPr txBox="1"/>
            <p:nvPr/>
          </p:nvSpPr>
          <p:spPr>
            <a:xfrm>
              <a:off x="3394041" y="3513234"/>
              <a:ext cx="4090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900" dirty="0">
                  <a:latin typeface="Arial" panose="020B0604020202020204" pitchFamily="34" charset="0"/>
                  <a:cs typeface="Arial" panose="020B0604020202020204" pitchFamily="34" charset="0"/>
                </a:rPr>
                <a:t>4.39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10AA96D8-B3F5-4070-8ED0-565DB235EAA4}"/>
              </a:ext>
            </a:extLst>
          </p:cNvPr>
          <p:cNvGraphicFramePr>
            <a:graphicFrameLocks/>
          </p:cNvGraphicFramePr>
          <p:nvPr/>
        </p:nvGraphicFramePr>
        <p:xfrm>
          <a:off x="7415526" y="1620145"/>
          <a:ext cx="4134062" cy="2767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0EB2D3DE-0F9B-486F-8AEC-84E1551C45CC}"/>
              </a:ext>
            </a:extLst>
          </p:cNvPr>
          <p:cNvSpPr txBox="1"/>
          <p:nvPr/>
        </p:nvSpPr>
        <p:spPr>
          <a:xfrm>
            <a:off x="9266924" y="2445411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900" dirty="0">
                <a:latin typeface="Arial" panose="020B0604020202020204" pitchFamily="34" charset="0"/>
                <a:cs typeface="Arial" panose="020B0604020202020204" pitchFamily="34" charset="0"/>
              </a:rPr>
              <a:t>2.40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7D78CB-1099-4092-89A0-12D272D32D2B}"/>
              </a:ext>
            </a:extLst>
          </p:cNvPr>
          <p:cNvSpPr/>
          <p:nvPr/>
        </p:nvSpPr>
        <p:spPr>
          <a:xfrm>
            <a:off x="1708833" y="2778018"/>
            <a:ext cx="153641" cy="1341505"/>
          </a:xfrm>
          <a:prstGeom prst="rect">
            <a:avLst/>
          </a:prstGeom>
          <a:solidFill>
            <a:schemeClr val="accent1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9AFB16-8276-4BF0-B796-A89D6080E03D}"/>
              </a:ext>
            </a:extLst>
          </p:cNvPr>
          <p:cNvSpPr/>
          <p:nvPr/>
        </p:nvSpPr>
        <p:spPr>
          <a:xfrm>
            <a:off x="9377542" y="2669508"/>
            <a:ext cx="261547" cy="1398811"/>
          </a:xfrm>
          <a:prstGeom prst="rect">
            <a:avLst/>
          </a:prstGeom>
          <a:solidFill>
            <a:schemeClr val="accent1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00559A6-5242-492B-87C7-B9AD5B25F5B9}"/>
              </a:ext>
            </a:extLst>
          </p:cNvPr>
          <p:cNvSpPr/>
          <p:nvPr/>
        </p:nvSpPr>
        <p:spPr>
          <a:xfrm>
            <a:off x="2176383" y="2207535"/>
            <a:ext cx="150837" cy="1911988"/>
          </a:xfrm>
          <a:prstGeom prst="rect">
            <a:avLst/>
          </a:prstGeom>
          <a:solidFill>
            <a:schemeClr val="accent1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199D4AC-3001-4322-82D3-65FA1F535E24}"/>
              </a:ext>
            </a:extLst>
          </p:cNvPr>
          <p:cNvSpPr/>
          <p:nvPr/>
        </p:nvSpPr>
        <p:spPr>
          <a:xfrm>
            <a:off x="9871826" y="2665040"/>
            <a:ext cx="143791" cy="1403279"/>
          </a:xfrm>
          <a:prstGeom prst="rect">
            <a:avLst/>
          </a:prstGeom>
          <a:solidFill>
            <a:schemeClr val="accent1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EFE1DA2-0E5B-4BD7-933E-354AA2E6A661}"/>
              </a:ext>
            </a:extLst>
          </p:cNvPr>
          <p:cNvSpPr txBox="1"/>
          <p:nvPr/>
        </p:nvSpPr>
        <p:spPr>
          <a:xfrm>
            <a:off x="9750229" y="2451360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900" dirty="0">
                <a:latin typeface="Arial" panose="020B0604020202020204" pitchFamily="34" charset="0"/>
                <a:cs typeface="Arial" panose="020B0604020202020204" pitchFamily="34" charset="0"/>
              </a:rPr>
              <a:t>3.06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47C2255-8004-47A6-A62C-16F8A2918359}"/>
              </a:ext>
            </a:extLst>
          </p:cNvPr>
          <p:cNvSpPr txBox="1"/>
          <p:nvPr/>
        </p:nvSpPr>
        <p:spPr>
          <a:xfrm>
            <a:off x="7706026" y="6462570"/>
            <a:ext cx="2789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Simulation  Reflectivity </a:t>
            </a:r>
            <a:r>
              <a:rPr lang="en-I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₃</a:t>
            </a:r>
            <a:r>
              <a:rPr lang="en-I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A21FEE-0242-4EF8-BA51-A8C253A83F1F}"/>
              </a:ext>
            </a:extLst>
          </p:cNvPr>
          <p:cNvSpPr txBox="1"/>
          <p:nvPr/>
        </p:nvSpPr>
        <p:spPr>
          <a:xfrm>
            <a:off x="8082859" y="1926534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1.05 eV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0C721E-CEB5-4370-9336-61438E3E6109}"/>
              </a:ext>
            </a:extLst>
          </p:cNvPr>
          <p:cNvSpPr txBox="1"/>
          <p:nvPr/>
        </p:nvSpPr>
        <p:spPr>
          <a:xfrm>
            <a:off x="8546927" y="2019157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1.22 eV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A63200-5679-4C2E-AF73-53036FC88EA0}"/>
              </a:ext>
            </a:extLst>
          </p:cNvPr>
          <p:cNvSpPr/>
          <p:nvPr/>
        </p:nvSpPr>
        <p:spPr>
          <a:xfrm>
            <a:off x="1330450" y="2778018"/>
            <a:ext cx="214089" cy="1341505"/>
          </a:xfrm>
          <a:prstGeom prst="rect">
            <a:avLst/>
          </a:prstGeom>
          <a:solidFill>
            <a:schemeClr val="accent1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DF6830-5742-4D94-8ED4-58B77577D907}"/>
              </a:ext>
            </a:extLst>
          </p:cNvPr>
          <p:cNvSpPr/>
          <p:nvPr/>
        </p:nvSpPr>
        <p:spPr>
          <a:xfrm>
            <a:off x="8515045" y="1768695"/>
            <a:ext cx="261547" cy="2259927"/>
          </a:xfrm>
          <a:prstGeom prst="rect">
            <a:avLst/>
          </a:prstGeom>
          <a:solidFill>
            <a:schemeClr val="accent1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95B7FC8-50D0-4B54-A183-EF81F0D99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11" y="1887066"/>
            <a:ext cx="3029574" cy="231834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55EBA4-041A-4B8F-B71E-2AC756C6D090}"/>
              </a:ext>
            </a:extLst>
          </p:cNvPr>
          <p:cNvCxnSpPr>
            <a:cxnSpLocks/>
          </p:cNvCxnSpPr>
          <p:nvPr/>
        </p:nvCxnSpPr>
        <p:spPr>
          <a:xfrm>
            <a:off x="5656584" y="3343509"/>
            <a:ext cx="0" cy="21462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286E35A-F11F-411D-A065-443DA8DA1E25}"/>
              </a:ext>
            </a:extLst>
          </p:cNvPr>
          <p:cNvSpPr txBox="1"/>
          <p:nvPr/>
        </p:nvSpPr>
        <p:spPr>
          <a:xfrm>
            <a:off x="5686914" y="3327302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900" dirty="0">
                <a:latin typeface="Arial" panose="020B0604020202020204" pitchFamily="34" charset="0"/>
                <a:cs typeface="Arial" panose="020B0604020202020204" pitchFamily="34" charset="0"/>
              </a:rPr>
              <a:t>1.49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31EB4E-4F59-CDB9-EE11-3ECC4C8B7FF4}"/>
              </a:ext>
            </a:extLst>
          </p:cNvPr>
          <p:cNvGrpSpPr/>
          <p:nvPr/>
        </p:nvGrpSpPr>
        <p:grpSpPr>
          <a:xfrm>
            <a:off x="8613121" y="2726127"/>
            <a:ext cx="622286" cy="812225"/>
            <a:chOff x="8663893" y="2473644"/>
            <a:chExt cx="622286" cy="81222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1D2E430-F5E3-4EA3-935A-62ACE794E35A}"/>
                </a:ext>
              </a:extLst>
            </p:cNvPr>
            <p:cNvSpPr/>
            <p:nvPr/>
          </p:nvSpPr>
          <p:spPr>
            <a:xfrm>
              <a:off x="8719267" y="2721326"/>
              <a:ext cx="368528" cy="56454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DF5C493-0F88-42F1-AAAB-AAFCF40F181E}"/>
                </a:ext>
              </a:extLst>
            </p:cNvPr>
            <p:cNvSpPr txBox="1"/>
            <p:nvPr/>
          </p:nvSpPr>
          <p:spPr>
            <a:xfrm>
              <a:off x="8663893" y="2473644"/>
              <a:ext cx="6222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000" dirty="0">
                  <a:latin typeface="Arial" panose="020B0604020202020204" pitchFamily="34" charset="0"/>
                  <a:cs typeface="Arial" panose="020B0604020202020204" pitchFamily="34" charset="0"/>
                </a:rPr>
                <a:t>1.44 eV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Arrow: Down 14">
            <a:extLst>
              <a:ext uri="{FF2B5EF4-FFF2-40B4-BE49-F238E27FC236}">
                <a16:creationId xmlns:a16="http://schemas.microsoft.com/office/drawing/2014/main" id="{1F9B4332-3617-46D5-87A4-9224A2C185A2}"/>
              </a:ext>
            </a:extLst>
          </p:cNvPr>
          <p:cNvSpPr/>
          <p:nvPr/>
        </p:nvSpPr>
        <p:spPr>
          <a:xfrm>
            <a:off x="1672495" y="1393673"/>
            <a:ext cx="203439" cy="2308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C2B021-E73E-B9D5-E060-6148605238FB}"/>
              </a:ext>
            </a:extLst>
          </p:cNvPr>
          <p:cNvSpPr txBox="1"/>
          <p:nvPr/>
        </p:nvSpPr>
        <p:spPr>
          <a:xfrm>
            <a:off x="8977918" y="2086312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</a:p>
          <a:p>
            <a:r>
              <a:rPr lang="en-IN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 = 5 nm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82AFF2-49CC-DADB-B175-602269FD6372}"/>
              </a:ext>
            </a:extLst>
          </p:cNvPr>
          <p:cNvSpPr txBox="1"/>
          <p:nvPr/>
        </p:nvSpPr>
        <p:spPr>
          <a:xfrm>
            <a:off x="7767983" y="2212579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</a:p>
          <a:p>
            <a:r>
              <a:rPr lang="en-IN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 =10 nm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205FB02-4ED1-EBA7-1869-5062E5223DFA}"/>
              </a:ext>
            </a:extLst>
          </p:cNvPr>
          <p:cNvCxnSpPr>
            <a:cxnSpLocks/>
          </p:cNvCxnSpPr>
          <p:nvPr/>
        </p:nvCxnSpPr>
        <p:spPr>
          <a:xfrm flipV="1">
            <a:off x="8309375" y="2281042"/>
            <a:ext cx="221982" cy="785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9220BA-49CC-33FB-D9E8-7C9C773380B4}"/>
              </a:ext>
            </a:extLst>
          </p:cNvPr>
          <p:cNvCxnSpPr>
            <a:cxnSpLocks/>
          </p:cNvCxnSpPr>
          <p:nvPr/>
        </p:nvCxnSpPr>
        <p:spPr>
          <a:xfrm flipH="1">
            <a:off x="8745212" y="2282443"/>
            <a:ext cx="280801" cy="1368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6235DFD-9698-DEE9-5061-CB954B2B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8532" y="6413125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25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B38422-130A-1BB7-9041-8ACBBD578C5A}"/>
              </a:ext>
            </a:extLst>
          </p:cNvPr>
          <p:cNvSpPr txBox="1"/>
          <p:nvPr/>
        </p:nvSpPr>
        <p:spPr>
          <a:xfrm>
            <a:off x="4710151" y="4119524"/>
            <a:ext cx="20413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Band structure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37024F-0DD2-6821-1FE3-DF135E7B4C57}"/>
              </a:ext>
            </a:extLst>
          </p:cNvPr>
          <p:cNvGrpSpPr/>
          <p:nvPr/>
        </p:nvGrpSpPr>
        <p:grpSpPr>
          <a:xfrm>
            <a:off x="7636614" y="4261554"/>
            <a:ext cx="3207036" cy="2201016"/>
            <a:chOff x="7636614" y="4261554"/>
            <a:chExt cx="3207036" cy="220101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4EF9330-B35D-B4AD-B5E8-DE2D41FB691E}"/>
                </a:ext>
              </a:extLst>
            </p:cNvPr>
            <p:cNvGrpSpPr/>
            <p:nvPr/>
          </p:nvGrpSpPr>
          <p:grpSpPr>
            <a:xfrm>
              <a:off x="7636614" y="4261554"/>
              <a:ext cx="3207036" cy="2201016"/>
              <a:chOff x="7055656" y="4370286"/>
              <a:chExt cx="3207036" cy="220101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2C7FBCF-7E91-4203-9BDA-D1618B9A6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55656" y="4370286"/>
                <a:ext cx="3207036" cy="2201016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34A777-11EA-97DF-F197-8D92C8D0A908}"/>
                  </a:ext>
                </a:extLst>
              </p:cNvPr>
              <p:cNvSpPr txBox="1"/>
              <p:nvPr/>
            </p:nvSpPr>
            <p:spPr>
              <a:xfrm>
                <a:off x="8335419" y="4474206"/>
                <a:ext cx="42191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K₃Sb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B2CD5A-A6D0-80DA-5541-15374263FB5F}"/>
                  </a:ext>
                </a:extLst>
              </p:cNvPr>
              <p:cNvSpPr txBox="1"/>
              <p:nvPr/>
            </p:nvSpPr>
            <p:spPr>
              <a:xfrm>
                <a:off x="8344750" y="4645404"/>
                <a:ext cx="42191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K₃Sb</a:t>
                </a:r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8EE6D69-4E51-09D1-1F0C-049C9C0A7F6B}"/>
                </a:ext>
              </a:extLst>
            </p:cNvPr>
            <p:cNvSpPr/>
            <p:nvPr/>
          </p:nvSpPr>
          <p:spPr>
            <a:xfrm>
              <a:off x="8558688" y="5602830"/>
              <a:ext cx="166977" cy="23336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003EC3-F7E6-5156-0746-84B8FCE33073}"/>
              </a:ext>
            </a:extLst>
          </p:cNvPr>
          <p:cNvSpPr txBox="1"/>
          <p:nvPr/>
        </p:nvSpPr>
        <p:spPr>
          <a:xfrm>
            <a:off x="8220906" y="5918583"/>
            <a:ext cx="670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dirty="0">
                <a:latin typeface="Arial" panose="020B0604020202020204" pitchFamily="34" charset="0"/>
                <a:cs typeface="Arial" panose="020B0604020202020204" pitchFamily="34" charset="0"/>
              </a:rPr>
              <a:t>1.54 eV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695CC9-81E7-4EE0-8699-FD4ABAC759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736" y="523219"/>
            <a:ext cx="3962658" cy="23879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CC91D33-8A7D-4F83-A40C-46061CCA65FF}"/>
              </a:ext>
            </a:extLst>
          </p:cNvPr>
          <p:cNvSpPr txBox="1"/>
          <p:nvPr/>
        </p:nvSpPr>
        <p:spPr>
          <a:xfrm>
            <a:off x="7591092" y="792470"/>
            <a:ext cx="4095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Experimental  Spectral Reflectivity KCsSb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2E294-2591-3134-A011-66C0D1EF4AFE}"/>
              </a:ext>
            </a:extLst>
          </p:cNvPr>
          <p:cNvSpPr txBox="1"/>
          <p:nvPr/>
        </p:nvSpPr>
        <p:spPr>
          <a:xfrm>
            <a:off x="415190" y="4832040"/>
            <a:ext cx="99257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 arrive at a definitive conclusion, verification with photoemission spectroscopy results is necessary!!</a:t>
            </a:r>
          </a:p>
        </p:txBody>
      </p:sp>
    </p:spTree>
    <p:extLst>
      <p:ext uri="{BB962C8B-B14F-4D97-AF65-F5344CB8AC3E}">
        <p14:creationId xmlns:p14="http://schemas.microsoft.com/office/powerpoint/2010/main" val="314218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4" grpId="0" animBg="1"/>
      <p:bldP spid="51" grpId="0"/>
      <p:bldP spid="52" grpId="0"/>
      <p:bldP spid="35" grpId="0"/>
      <p:bldP spid="37" grpId="0"/>
      <p:bldP spid="45" grpId="0" animBg="1"/>
      <p:bldP spid="46" grpId="0" animBg="1"/>
      <p:bldP spid="48" grpId="0"/>
      <p:bldP spid="50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05092F-9488-4EEB-81F7-E91EC7AE303D}"/>
              </a:ext>
            </a:extLst>
          </p:cNvPr>
          <p:cNvSpPr txBox="1"/>
          <p:nvPr/>
        </p:nvSpPr>
        <p:spPr>
          <a:xfrm>
            <a:off x="79900" y="3011"/>
            <a:ext cx="516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&amp; Future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F670B5-FF60-4235-B9FB-DBDEA5CF7560}"/>
              </a:ext>
            </a:extLst>
          </p:cNvPr>
          <p:cNvSpPr txBox="1"/>
          <p:nvPr/>
        </p:nvSpPr>
        <p:spPr>
          <a:xfrm>
            <a:off x="195846" y="462063"/>
            <a:ext cx="11916254" cy="843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Two cathodes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have been produced with sequential deposition with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@514 nm recorded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4-6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%.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new </a:t>
            </a:r>
            <a:r>
              <a:rPr lang="en-GB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“multi-wavelength”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Optical Diagnostics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setup has been used during the cathode deposition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gives information about real-time spectral response and reflectivity during cathode growth.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optical spectra of these semiconductors provide a rich source of information on their electronic properties.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Comparing the 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spectral reflectivity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between 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cathodes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(having 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different thicknesses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shows that 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intermediate phase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i.e., K+Sb (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KSb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compound), and 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final phase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i.e., 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KCsSb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compound, potentially contain 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different crystal structures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thick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(Sb = 10nm) and 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thin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(Sb = 5 nm) cathodes. (Further verification through photoemission spectroscopy results is required!)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comparing with DFT simulation data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it has been found that, potentially,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both the cathodes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(i.e., thin and thick) have 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different band gap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By analyzing optical spectra,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particularly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spectral reflectivity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comparing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them with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theoretical models (DFT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offers 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valuable method to predict the electronic structure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the grown compound.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Having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these real-time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optical properties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 further help to develop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automated growth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procedure.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Future Plans: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next batch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green cathodes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planned to be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tested at PITZ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the end of this year.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TRAnsverse Momentum Measurement (TRAMM) device is currently being developed and planned to be integrated into the production system to measure thermal emittance.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Photoemission spectroscopy study.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N" sz="1600" b="1" dirty="0">
              <a:latin typeface="Arial 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N" dirty="0"/>
          </a:p>
          <a:p>
            <a:endParaRPr lang="en-IN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3A1B2FE-D398-4344-9766-3875C34FD3BF}"/>
              </a:ext>
            </a:extLst>
          </p:cNvPr>
          <p:cNvSpPr/>
          <p:nvPr/>
        </p:nvSpPr>
        <p:spPr>
          <a:xfrm>
            <a:off x="11173405" y="6413438"/>
            <a:ext cx="357136" cy="356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F04A611-4408-4C8B-BBDE-696D9E0680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" y="6238815"/>
            <a:ext cx="1004596" cy="548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F190CD-D641-4B64-83A3-66BA52438D18}"/>
              </a:ext>
            </a:extLst>
          </p:cNvPr>
          <p:cNvSpPr txBox="1"/>
          <p:nvPr/>
        </p:nvSpPr>
        <p:spPr>
          <a:xfrm>
            <a:off x="4458530" y="6358991"/>
            <a:ext cx="740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Arial MT"/>
              </a:rPr>
              <a:t>Thank You for your attention!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744B78E7-5ABE-4BC5-BA87-C7816E529D01}"/>
              </a:ext>
            </a:extLst>
          </p:cNvPr>
          <p:cNvSpPr/>
          <p:nvPr/>
        </p:nvSpPr>
        <p:spPr>
          <a:xfrm>
            <a:off x="10691251" y="6439136"/>
            <a:ext cx="361480" cy="3391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811A588E-76CF-4D2A-91BA-570F568F818A}"/>
              </a:ext>
            </a:extLst>
          </p:cNvPr>
          <p:cNvSpPr/>
          <p:nvPr/>
        </p:nvSpPr>
        <p:spPr>
          <a:xfrm>
            <a:off x="11689079" y="6430570"/>
            <a:ext cx="357568" cy="3562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BDA491-EE70-4A46-887A-09FCEB785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8782" y="6426156"/>
            <a:ext cx="2743200" cy="365125"/>
          </a:xfrm>
        </p:spPr>
        <p:txBody>
          <a:bodyPr/>
          <a:lstStyle/>
          <a:p>
            <a:fld id="{0A359AF0-BCD2-40BC-B62D-CD5C6C5B3B22}" type="slidenum">
              <a:rPr lang="en-US" smtClean="0"/>
              <a:t>26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862518-7FDA-4DEE-A197-9096837F9384}"/>
              </a:ext>
            </a:extLst>
          </p:cNvPr>
          <p:cNvSpPr/>
          <p:nvPr/>
        </p:nvSpPr>
        <p:spPr>
          <a:xfrm>
            <a:off x="163760" y="526231"/>
            <a:ext cx="11882887" cy="3604311"/>
          </a:xfrm>
          <a:prstGeom prst="round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C5A7D1-DC9C-4FD6-984C-816B8AC3769A}"/>
              </a:ext>
            </a:extLst>
          </p:cNvPr>
          <p:cNvSpPr/>
          <p:nvPr/>
        </p:nvSpPr>
        <p:spPr>
          <a:xfrm>
            <a:off x="163760" y="4197707"/>
            <a:ext cx="11882887" cy="1150184"/>
          </a:xfrm>
          <a:prstGeom prst="round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525FA9-0E0C-422A-82F2-CEF94E6CF243}"/>
              </a:ext>
            </a:extLst>
          </p:cNvPr>
          <p:cNvSpPr/>
          <p:nvPr/>
        </p:nvSpPr>
        <p:spPr>
          <a:xfrm>
            <a:off x="163760" y="5392884"/>
            <a:ext cx="11882887" cy="1465116"/>
          </a:xfrm>
          <a:prstGeom prst="round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68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9D2E900C-B857-BD6C-8D71-DD21DF4469AE}"/>
              </a:ext>
            </a:extLst>
          </p:cNvPr>
          <p:cNvSpPr/>
          <p:nvPr/>
        </p:nvSpPr>
        <p:spPr>
          <a:xfrm>
            <a:off x="11725223" y="6406436"/>
            <a:ext cx="357568" cy="3562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9EC0F21A-0677-E78A-1EFD-376B56B8C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" y="6238815"/>
            <a:ext cx="1004596" cy="548053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B29C30FA-259F-7ACC-D049-70AFFB732228}"/>
              </a:ext>
            </a:extLst>
          </p:cNvPr>
          <p:cNvSpPr/>
          <p:nvPr/>
        </p:nvSpPr>
        <p:spPr>
          <a:xfrm>
            <a:off x="10757625" y="6423568"/>
            <a:ext cx="361480" cy="339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C8846984-5D09-E7CF-846C-4D381A8C0360}"/>
              </a:ext>
            </a:extLst>
          </p:cNvPr>
          <p:cNvSpPr/>
          <p:nvPr/>
        </p:nvSpPr>
        <p:spPr>
          <a:xfrm>
            <a:off x="11235224" y="6406436"/>
            <a:ext cx="357136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344B2-65BA-2B83-D420-E536265230EB}"/>
              </a:ext>
            </a:extLst>
          </p:cNvPr>
          <p:cNvSpPr txBox="1"/>
          <p:nvPr/>
        </p:nvSpPr>
        <p:spPr>
          <a:xfrm>
            <a:off x="4603443" y="2472613"/>
            <a:ext cx="2985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Slides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61DDE-3D12-4CA6-9F5A-F104F12B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1562" y="6402022"/>
            <a:ext cx="2743200" cy="365125"/>
          </a:xfrm>
        </p:spPr>
        <p:txBody>
          <a:bodyPr/>
          <a:lstStyle/>
          <a:p>
            <a:fld id="{C075AD9D-F6FB-4227-A9DE-21F1BC879DE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6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2E0543-A962-4165-A40F-0A675F6DC4AD}"/>
              </a:ext>
            </a:extLst>
          </p:cNvPr>
          <p:cNvGrpSpPr/>
          <p:nvPr/>
        </p:nvGrpSpPr>
        <p:grpSpPr>
          <a:xfrm>
            <a:off x="744319" y="1857700"/>
            <a:ext cx="4547381" cy="3854658"/>
            <a:chOff x="7384152" y="2059970"/>
            <a:chExt cx="4547381" cy="38546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2C0C5FD-F774-4CCF-A5A2-B079881C953A}"/>
                </a:ext>
              </a:extLst>
            </p:cNvPr>
            <p:cNvGrpSpPr/>
            <p:nvPr/>
          </p:nvGrpSpPr>
          <p:grpSpPr>
            <a:xfrm>
              <a:off x="7384152" y="2108717"/>
              <a:ext cx="4547377" cy="3805911"/>
              <a:chOff x="5902618" y="1410414"/>
              <a:chExt cx="6683065" cy="487515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DBC2C10-68A0-473C-8009-96E5CAEB7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2618" y="1410414"/>
                <a:ext cx="6289382" cy="487515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A0071A-4CFF-451A-A13D-BBB4607F0E75}"/>
                  </a:ext>
                </a:extLst>
              </p:cNvPr>
              <p:cNvSpPr txBox="1"/>
              <p:nvPr/>
            </p:nvSpPr>
            <p:spPr>
              <a:xfrm>
                <a:off x="6488129" y="1410415"/>
                <a:ext cx="6097554" cy="307777"/>
              </a:xfrm>
              <a:prstGeom prst="rect">
                <a:avLst/>
              </a:prstGeom>
              <a:noFill/>
              <a:ln w="19050">
                <a:noFill/>
                <a:prstDash val="dash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R(%) history (137.2 KSb-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Thick</a:t>
                </a: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C8F4A3-49F4-42E2-B399-77C40678F7E8}"/>
                </a:ext>
              </a:extLst>
            </p:cNvPr>
            <p:cNvSpPr/>
            <p:nvPr/>
          </p:nvSpPr>
          <p:spPr>
            <a:xfrm>
              <a:off x="7395677" y="2059970"/>
              <a:ext cx="4535856" cy="3669993"/>
            </a:xfrm>
            <a:prstGeom prst="rect">
              <a:avLst/>
            </a:prstGeom>
            <a:noFill/>
            <a:ln w="190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F56900-8F9B-4071-8497-C41FBF15D2A8}"/>
              </a:ext>
            </a:extLst>
          </p:cNvPr>
          <p:cNvGrpSpPr/>
          <p:nvPr/>
        </p:nvGrpSpPr>
        <p:grpSpPr>
          <a:xfrm>
            <a:off x="6632690" y="1857700"/>
            <a:ext cx="4675925" cy="3768581"/>
            <a:chOff x="575758" y="2073979"/>
            <a:chExt cx="4675925" cy="376858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E8143E6-F893-49A9-A3A3-B9F43A987A5E}"/>
                </a:ext>
              </a:extLst>
            </p:cNvPr>
            <p:cNvGrpSpPr/>
            <p:nvPr/>
          </p:nvGrpSpPr>
          <p:grpSpPr>
            <a:xfrm>
              <a:off x="575758" y="2073979"/>
              <a:ext cx="4657691" cy="3723032"/>
              <a:chOff x="-159170" y="1273511"/>
              <a:chExt cx="6647299" cy="508518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F471D58-3171-49E7-B64D-53387A06C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9170" y="1273511"/>
                <a:ext cx="6647299" cy="5085184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5C6762-7AD3-4CCE-98CF-7AAE0736848E}"/>
                  </a:ext>
                </a:extLst>
              </p:cNvPr>
              <p:cNvSpPr txBox="1"/>
              <p:nvPr/>
            </p:nvSpPr>
            <p:spPr>
              <a:xfrm>
                <a:off x="0" y="1410415"/>
                <a:ext cx="6097554" cy="307777"/>
              </a:xfrm>
              <a:prstGeom prst="rect">
                <a:avLst/>
              </a:prstGeom>
              <a:noFill/>
              <a:ln w="19050">
                <a:noFill/>
                <a:prstDash val="dash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R(%) history (137.3 KSb-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Thin</a:t>
                </a: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DE8636-4445-4BD1-A3C9-0E27DFC321E0}"/>
                </a:ext>
              </a:extLst>
            </p:cNvPr>
            <p:cNvSpPr/>
            <p:nvPr/>
          </p:nvSpPr>
          <p:spPr>
            <a:xfrm>
              <a:off x="595993" y="2108718"/>
              <a:ext cx="4655690" cy="3733842"/>
            </a:xfrm>
            <a:prstGeom prst="rect">
              <a:avLst/>
            </a:prstGeom>
            <a:noFill/>
            <a:ln w="190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07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464F55-C795-4BFB-A4EA-5B2211FA3E68}"/>
              </a:ext>
            </a:extLst>
          </p:cNvPr>
          <p:cNvSpPr txBox="1"/>
          <p:nvPr/>
        </p:nvSpPr>
        <p:spPr>
          <a:xfrm>
            <a:off x="-5379" y="-25159"/>
            <a:ext cx="121973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between the DFT Simulation and Experimental Data for </a:t>
            </a:r>
            <a:r>
              <a:rPr lang="en-US" sz="2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K₃Sb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F9A438-C8E6-4643-87A2-CDF8418CC49A}"/>
              </a:ext>
            </a:extLst>
          </p:cNvPr>
          <p:cNvSpPr/>
          <p:nvPr/>
        </p:nvSpPr>
        <p:spPr>
          <a:xfrm>
            <a:off x="497230" y="970865"/>
            <a:ext cx="5440895" cy="5772807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0DB693-47EA-4A52-86C5-D2C670A54199}"/>
              </a:ext>
            </a:extLst>
          </p:cNvPr>
          <p:cNvSpPr/>
          <p:nvPr/>
        </p:nvSpPr>
        <p:spPr>
          <a:xfrm>
            <a:off x="6116693" y="976555"/>
            <a:ext cx="5267325" cy="338589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1673677-5B91-4660-9E43-8AEB983B6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" y="6238815"/>
            <a:ext cx="1004596" cy="548053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3ED88D2B-71C1-4C6B-B28F-C8701BE78BB7}"/>
              </a:ext>
            </a:extLst>
          </p:cNvPr>
          <p:cNvSpPr/>
          <p:nvPr/>
        </p:nvSpPr>
        <p:spPr>
          <a:xfrm>
            <a:off x="10727851" y="6423568"/>
            <a:ext cx="361480" cy="3391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BAA8603E-AFA5-4292-99D3-1A081B12F1B8}"/>
              </a:ext>
            </a:extLst>
          </p:cNvPr>
          <p:cNvSpPr/>
          <p:nvPr/>
        </p:nvSpPr>
        <p:spPr>
          <a:xfrm>
            <a:off x="11205450" y="6406436"/>
            <a:ext cx="357136" cy="356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F112647-750B-41F9-8582-F2F9BA06F997}"/>
              </a:ext>
            </a:extLst>
          </p:cNvPr>
          <p:cNvSpPr/>
          <p:nvPr/>
        </p:nvSpPr>
        <p:spPr>
          <a:xfrm>
            <a:off x="11725223" y="6406436"/>
            <a:ext cx="357568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C6CF88-0113-411F-B91A-20464CA3BB9E}"/>
              </a:ext>
            </a:extLst>
          </p:cNvPr>
          <p:cNvSpPr/>
          <p:nvPr/>
        </p:nvSpPr>
        <p:spPr>
          <a:xfrm>
            <a:off x="2470109" y="380429"/>
            <a:ext cx="1311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K₃Sb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981295-E1E3-4350-9379-7BDA5E842A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36" y="1013536"/>
            <a:ext cx="3318526" cy="26234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FB0086-03E2-4DB0-B204-036CD8E7D230}"/>
              </a:ext>
            </a:extLst>
          </p:cNvPr>
          <p:cNvSpPr txBox="1"/>
          <p:nvPr/>
        </p:nvSpPr>
        <p:spPr>
          <a:xfrm>
            <a:off x="799291" y="3671787"/>
            <a:ext cx="4836771" cy="461665"/>
          </a:xfrm>
          <a:prstGeom prst="rect">
            <a:avLst/>
          </a:prstGeom>
          <a:solidFill>
            <a:srgbClr val="E6EA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Comparison between the </a:t>
            </a:r>
            <a:r>
              <a:rPr lang="en-IN" sz="1200" b="1" dirty="0">
                <a:latin typeface="Arial" panose="020B0604020202020204" pitchFamily="34" charset="0"/>
                <a:cs typeface="Arial" panose="020B0604020202020204" pitchFamily="34" charset="0"/>
              </a:rPr>
              <a:t>reference experimental </a:t>
            </a: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[1] and </a:t>
            </a:r>
            <a:r>
              <a:rPr lang="en-IN" sz="1200" b="1" dirty="0"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imaginary part of the dielectric function 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BAB966-D9F3-4413-8CDB-8662D2606B03}"/>
              </a:ext>
            </a:extLst>
          </p:cNvPr>
          <p:cNvSpPr/>
          <p:nvPr/>
        </p:nvSpPr>
        <p:spPr>
          <a:xfrm>
            <a:off x="8068852" y="380429"/>
            <a:ext cx="1492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K₃Sb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Hexagonal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72F02-5FBA-464B-8CF1-57B0EA312C20}"/>
              </a:ext>
            </a:extLst>
          </p:cNvPr>
          <p:cNvSpPr txBox="1"/>
          <p:nvPr/>
        </p:nvSpPr>
        <p:spPr>
          <a:xfrm>
            <a:off x="848915" y="6209415"/>
            <a:ext cx="4836771" cy="461665"/>
          </a:xfrm>
          <a:prstGeom prst="rect">
            <a:avLst/>
          </a:prstGeom>
          <a:solidFill>
            <a:srgbClr val="E6EA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Comparison of the peaks between reference experimental [1] and our lab-grown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KSb (thin)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cathodes.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018CF-F34D-4851-9303-61978B023C9B}"/>
              </a:ext>
            </a:extLst>
          </p:cNvPr>
          <p:cNvSpPr/>
          <p:nvPr/>
        </p:nvSpPr>
        <p:spPr>
          <a:xfrm>
            <a:off x="2985427" y="1311009"/>
            <a:ext cx="95250" cy="204172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631783-7D88-4BCC-B944-971B59EC4CB2}"/>
              </a:ext>
            </a:extLst>
          </p:cNvPr>
          <p:cNvSpPr/>
          <p:nvPr/>
        </p:nvSpPr>
        <p:spPr>
          <a:xfrm>
            <a:off x="3495675" y="1311009"/>
            <a:ext cx="176279" cy="204172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E23B5F-449E-4143-BD61-D0C62C60A7A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888" y="1021674"/>
            <a:ext cx="3414312" cy="264477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7E606D-6A52-406E-B943-9E20E485C76B}"/>
              </a:ext>
            </a:extLst>
          </p:cNvPr>
          <p:cNvSpPr/>
          <p:nvPr/>
        </p:nvSpPr>
        <p:spPr>
          <a:xfrm>
            <a:off x="8283268" y="1330934"/>
            <a:ext cx="190499" cy="2021798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341A51-1A65-4973-8092-CB2BC0401E12}"/>
              </a:ext>
            </a:extLst>
          </p:cNvPr>
          <p:cNvSpPr/>
          <p:nvPr/>
        </p:nvSpPr>
        <p:spPr>
          <a:xfrm>
            <a:off x="8814972" y="1344169"/>
            <a:ext cx="190499" cy="2021798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7E1879-3991-46E6-8EA7-C14494A1CDFF}"/>
              </a:ext>
            </a:extLst>
          </p:cNvPr>
          <p:cNvSpPr txBox="1"/>
          <p:nvPr/>
        </p:nvSpPr>
        <p:spPr>
          <a:xfrm>
            <a:off x="6319893" y="3666451"/>
            <a:ext cx="4836771" cy="461665"/>
          </a:xfrm>
          <a:prstGeom prst="rect">
            <a:avLst/>
          </a:prstGeom>
          <a:solidFill>
            <a:srgbClr val="E6EA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Comparison between the </a:t>
            </a:r>
            <a:r>
              <a:rPr lang="en-IN" sz="1200" b="1" dirty="0">
                <a:latin typeface="Arial" panose="020B0604020202020204" pitchFamily="34" charset="0"/>
                <a:cs typeface="Arial" panose="020B0604020202020204" pitchFamily="34" charset="0"/>
              </a:rPr>
              <a:t>reference experimental </a:t>
            </a: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[1] and </a:t>
            </a:r>
            <a:r>
              <a:rPr lang="en-IN" sz="1200" b="1" dirty="0"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imaginary part of the dielectric function 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D947B8-D25E-4968-B916-3913B68F8D53}"/>
              </a:ext>
            </a:extLst>
          </p:cNvPr>
          <p:cNvSpPr txBox="1"/>
          <p:nvPr/>
        </p:nvSpPr>
        <p:spPr>
          <a:xfrm>
            <a:off x="9733089" y="4936632"/>
            <a:ext cx="2349702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Comparing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transmittance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data from reference experiments [1] for 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cubic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hexagonal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structures of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K₃Sb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9E5DD85F-7A0D-4FA4-A8C6-8A3270FF4A7A}"/>
              </a:ext>
            </a:extLst>
          </p:cNvPr>
          <p:cNvSpPr/>
          <p:nvPr/>
        </p:nvSpPr>
        <p:spPr>
          <a:xfrm>
            <a:off x="9310574" y="5244676"/>
            <a:ext cx="397109" cy="32177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FDD4D0-74EB-4262-9213-6482E0A145A1}"/>
              </a:ext>
            </a:extLst>
          </p:cNvPr>
          <p:cNvSpPr/>
          <p:nvPr/>
        </p:nvSpPr>
        <p:spPr>
          <a:xfrm>
            <a:off x="5608043" y="6561978"/>
            <a:ext cx="64747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Ebina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T. Takahashi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“Transmittance spectra and optical constants of alkali-antimony compounds k3sb, na3sb, and na2ksb,” Phys. Rev. B, vol. 7, pp. 4712–4719, May 1973.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95897F-E836-4AFB-83E2-89A1FDECD24A}"/>
              </a:ext>
            </a:extLst>
          </p:cNvPr>
          <p:cNvSpPr txBox="1"/>
          <p:nvPr/>
        </p:nvSpPr>
        <p:spPr>
          <a:xfrm rot="1135285">
            <a:off x="3624989" y="1690271"/>
            <a:ext cx="11231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Experimental [1]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84CB51-8855-42C5-8822-D5B92103662C}"/>
              </a:ext>
            </a:extLst>
          </p:cNvPr>
          <p:cNvSpPr txBox="1"/>
          <p:nvPr/>
        </p:nvSpPr>
        <p:spPr>
          <a:xfrm rot="19233522">
            <a:off x="1802535" y="2154446"/>
            <a:ext cx="82222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17FBC54-C0CD-44EB-8E14-FE07905865E9}"/>
              </a:ext>
            </a:extLst>
          </p:cNvPr>
          <p:cNvCxnSpPr/>
          <p:nvPr/>
        </p:nvCxnSpPr>
        <p:spPr>
          <a:xfrm flipH="1">
            <a:off x="3750338" y="1813381"/>
            <a:ext cx="243583" cy="3964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1ABF624-C24A-4711-97F3-B86BD3D372FF}"/>
              </a:ext>
            </a:extLst>
          </p:cNvPr>
          <p:cNvCxnSpPr/>
          <p:nvPr/>
        </p:nvCxnSpPr>
        <p:spPr>
          <a:xfrm>
            <a:off x="2124075" y="2438400"/>
            <a:ext cx="257175" cy="1954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A238372-4DFF-433B-BCE2-172CBA8B21A7}"/>
              </a:ext>
            </a:extLst>
          </p:cNvPr>
          <p:cNvSpPr txBox="1"/>
          <p:nvPr/>
        </p:nvSpPr>
        <p:spPr>
          <a:xfrm rot="1135285">
            <a:off x="9035741" y="2849469"/>
            <a:ext cx="11231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Experimental [1]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35B833-D8A1-46EA-ABFF-E19A22EFD4EF}"/>
              </a:ext>
            </a:extLst>
          </p:cNvPr>
          <p:cNvSpPr txBox="1"/>
          <p:nvPr/>
        </p:nvSpPr>
        <p:spPr>
          <a:xfrm rot="18636554">
            <a:off x="7161958" y="1932108"/>
            <a:ext cx="82222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343FC2-60C7-45BB-9852-CAE86C4BBF6A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7666531" y="2135350"/>
            <a:ext cx="555868" cy="3212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DA2E4BB-CF88-4A7A-8297-E0C9954BEB95}"/>
              </a:ext>
            </a:extLst>
          </p:cNvPr>
          <p:cNvCxnSpPr/>
          <p:nvPr/>
        </p:nvCxnSpPr>
        <p:spPr>
          <a:xfrm flipV="1">
            <a:off x="9441967" y="2633806"/>
            <a:ext cx="155324" cy="242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20E6070-AB03-42EF-EEBF-843A48037BD7}"/>
              </a:ext>
            </a:extLst>
          </p:cNvPr>
          <p:cNvSpPr txBox="1"/>
          <p:nvPr/>
        </p:nvSpPr>
        <p:spPr>
          <a:xfrm>
            <a:off x="6694856" y="1482696"/>
            <a:ext cx="1499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exactly match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E88CE7-A025-4B83-AB16-BD02A02FA02D}"/>
              </a:ext>
            </a:extLst>
          </p:cNvPr>
          <p:cNvGrpSpPr/>
          <p:nvPr/>
        </p:nvGrpSpPr>
        <p:grpSpPr>
          <a:xfrm>
            <a:off x="6096000" y="4314669"/>
            <a:ext cx="3189169" cy="2317096"/>
            <a:chOff x="6096000" y="4314669"/>
            <a:chExt cx="3189169" cy="23170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916CD19-563E-4825-BE9A-5BE0A84DFD71}"/>
                </a:ext>
              </a:extLst>
            </p:cNvPr>
            <p:cNvGrpSpPr/>
            <p:nvPr/>
          </p:nvGrpSpPr>
          <p:grpSpPr>
            <a:xfrm>
              <a:off x="6096000" y="4314669"/>
              <a:ext cx="3189169" cy="2317096"/>
              <a:chOff x="6096000" y="4314669"/>
              <a:chExt cx="3189169" cy="231709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5468A67-5894-43B1-8639-5F90848B211B}"/>
                  </a:ext>
                </a:extLst>
              </p:cNvPr>
              <p:cNvPicPr/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4314669"/>
                <a:ext cx="3189169" cy="231709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060B343-EA53-4112-99D8-54C1E08F4F1F}"/>
                  </a:ext>
                </a:extLst>
              </p:cNvPr>
              <p:cNvSpPr/>
              <p:nvPr/>
            </p:nvSpPr>
            <p:spPr>
              <a:xfrm>
                <a:off x="7268072" y="4562456"/>
                <a:ext cx="249836" cy="179389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EA01917-E850-45D8-8CE8-8059B6845054}"/>
                </a:ext>
              </a:extLst>
            </p:cNvPr>
            <p:cNvSpPr/>
            <p:nvPr/>
          </p:nvSpPr>
          <p:spPr>
            <a:xfrm>
              <a:off x="7630056" y="4556133"/>
              <a:ext cx="249836" cy="179389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A99562F-3F81-4267-AB4F-AF8346F96983}"/>
              </a:ext>
            </a:extLst>
          </p:cNvPr>
          <p:cNvGrpSpPr/>
          <p:nvPr/>
        </p:nvGrpSpPr>
        <p:grpSpPr>
          <a:xfrm>
            <a:off x="1736316" y="4136624"/>
            <a:ext cx="3116790" cy="2102191"/>
            <a:chOff x="1736316" y="4136624"/>
            <a:chExt cx="3116790" cy="210219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FD6C569-68D3-40B9-86D1-3A92A20621FA}"/>
                </a:ext>
              </a:extLst>
            </p:cNvPr>
            <p:cNvGrpSpPr/>
            <p:nvPr/>
          </p:nvGrpSpPr>
          <p:grpSpPr>
            <a:xfrm>
              <a:off x="1736316" y="4136624"/>
              <a:ext cx="3116790" cy="2102191"/>
              <a:chOff x="1736316" y="4136624"/>
              <a:chExt cx="3116790" cy="2102191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3374F0CD-8D22-4A06-8BB4-4B15FD147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36316" y="4136624"/>
                <a:ext cx="3116790" cy="2102191"/>
              </a:xfrm>
              <a:prstGeom prst="rect">
                <a:avLst/>
              </a:prstGeom>
            </p:spPr>
          </p:pic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201A2BD-2B1F-4AEA-921B-671C8AA9E759}"/>
                  </a:ext>
                </a:extLst>
              </p:cNvPr>
              <p:cNvSpPr/>
              <p:nvPr/>
            </p:nvSpPr>
            <p:spPr>
              <a:xfrm>
                <a:off x="3420197" y="4222484"/>
                <a:ext cx="131626" cy="1470353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38A3889-0F8C-411A-8A3D-7C15619CB327}"/>
                  </a:ext>
                </a:extLst>
              </p:cNvPr>
              <p:cNvSpPr/>
              <p:nvPr/>
            </p:nvSpPr>
            <p:spPr>
              <a:xfrm>
                <a:off x="3912927" y="4239418"/>
                <a:ext cx="131627" cy="1438790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66CF7C4-A155-4559-B352-0CD8BE3D0EFE}"/>
                </a:ext>
              </a:extLst>
            </p:cNvPr>
            <p:cNvSpPr txBox="1"/>
            <p:nvPr/>
          </p:nvSpPr>
          <p:spPr>
            <a:xfrm>
              <a:off x="2037173" y="4237843"/>
              <a:ext cx="1055980" cy="216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IN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KSb-thin</a:t>
              </a:r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C5534102-7034-4047-BDFB-11C85CA7A23B}"/>
              </a:ext>
            </a:extLst>
          </p:cNvPr>
          <p:cNvSpPr/>
          <p:nvPr/>
        </p:nvSpPr>
        <p:spPr>
          <a:xfrm rot="19951517">
            <a:off x="1032734" y="5285032"/>
            <a:ext cx="540295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Potentially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thin KSb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exhibits a </a:t>
            </a:r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crystal orientation!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4714329-8188-400D-BE1B-F0AFF663279A}"/>
              </a:ext>
            </a:extLst>
          </p:cNvPr>
          <p:cNvGrpSpPr/>
          <p:nvPr/>
        </p:nvGrpSpPr>
        <p:grpSpPr>
          <a:xfrm>
            <a:off x="3941004" y="1462041"/>
            <a:ext cx="4279080" cy="2426644"/>
            <a:chOff x="3941004" y="1462041"/>
            <a:chExt cx="4279080" cy="242664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B90EF7F-9057-BF93-9745-70444F7CA2EE}"/>
                </a:ext>
              </a:extLst>
            </p:cNvPr>
            <p:cNvGrpSpPr/>
            <p:nvPr/>
          </p:nvGrpSpPr>
          <p:grpSpPr>
            <a:xfrm>
              <a:off x="3941004" y="1462041"/>
              <a:ext cx="4279080" cy="2426644"/>
              <a:chOff x="3941004" y="1462041"/>
              <a:chExt cx="4279080" cy="2426644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7D99B77-0F90-4E9D-8EE3-10FAA24CB106}"/>
                  </a:ext>
                </a:extLst>
              </p:cNvPr>
              <p:cNvGrpSpPr/>
              <p:nvPr/>
            </p:nvGrpSpPr>
            <p:grpSpPr>
              <a:xfrm>
                <a:off x="3941004" y="1462041"/>
                <a:ext cx="3468500" cy="2426644"/>
                <a:chOff x="4129265" y="1741099"/>
                <a:chExt cx="3468500" cy="2426644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2B5E6AA2-FD4C-44BE-B99D-4F1CA5EBE7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9265" y="1741099"/>
                  <a:ext cx="3468500" cy="242664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631318F0-2FAE-4418-BC0B-D38959B74919}"/>
                    </a:ext>
                  </a:extLst>
                </p:cNvPr>
                <p:cNvSpPr txBox="1"/>
                <p:nvPr/>
              </p:nvSpPr>
              <p:spPr>
                <a:xfrm rot="1135285">
                  <a:off x="6188164" y="2850074"/>
                  <a:ext cx="1123100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KSb-thin</a:t>
                  </a:r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4233F38-6F40-410A-9FAB-9590F6CEBFDD}"/>
                    </a:ext>
                  </a:extLst>
                </p:cNvPr>
                <p:cNvSpPr txBox="1"/>
                <p:nvPr/>
              </p:nvSpPr>
              <p:spPr>
                <a:xfrm>
                  <a:off x="6720938" y="2108950"/>
                  <a:ext cx="822223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KSb-thick</a:t>
                  </a:r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93515620-5C1F-4474-A0AF-98BEE2B0408F}"/>
                    </a:ext>
                  </a:extLst>
                </p:cNvPr>
                <p:cNvCxnSpPr/>
                <p:nvPr/>
              </p:nvCxnSpPr>
              <p:spPr>
                <a:xfrm flipH="1">
                  <a:off x="6294754" y="2926696"/>
                  <a:ext cx="132313" cy="23219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8EA2D1FC-CFC5-48EE-8C4F-0E16019E18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48824" y="2367130"/>
                  <a:ext cx="209757" cy="11273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Arrow: Right 42">
                <a:extLst>
                  <a:ext uri="{FF2B5EF4-FFF2-40B4-BE49-F238E27FC236}">
                    <a16:creationId xmlns:a16="http://schemas.microsoft.com/office/drawing/2014/main" id="{B479CDEA-4462-96EF-70F6-BF7D893FB91E}"/>
                  </a:ext>
                </a:extLst>
              </p:cNvPr>
              <p:cNvSpPr/>
              <p:nvPr/>
            </p:nvSpPr>
            <p:spPr>
              <a:xfrm>
                <a:off x="6580096" y="1686991"/>
                <a:ext cx="1639988" cy="17613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86292E1-279C-479E-BC89-82EA73F78511}"/>
                </a:ext>
              </a:extLst>
            </p:cNvPr>
            <p:cNvSpPr/>
            <p:nvPr/>
          </p:nvSpPr>
          <p:spPr>
            <a:xfrm>
              <a:off x="5507229" y="1595824"/>
              <a:ext cx="243833" cy="167530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CB5B71C-61D7-44CF-88EC-547EF39DBDEF}"/>
                </a:ext>
              </a:extLst>
            </p:cNvPr>
            <p:cNvSpPr/>
            <p:nvPr/>
          </p:nvSpPr>
          <p:spPr>
            <a:xfrm>
              <a:off x="5997440" y="1590958"/>
              <a:ext cx="249275" cy="168017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74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2" grpId="0" animBg="1"/>
      <p:bldP spid="25" grpId="0" animBg="1"/>
      <p:bldP spid="26" grpId="0" animBg="1"/>
      <p:bldP spid="10" grpId="0"/>
      <p:bldP spid="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4FA60-6687-4188-8C19-B438F37612E5}"/>
              </a:ext>
            </a:extLst>
          </p:cNvPr>
          <p:cNvSpPr txBox="1"/>
          <p:nvPr/>
        </p:nvSpPr>
        <p:spPr>
          <a:xfrm>
            <a:off x="638742" y="2201423"/>
            <a:ext cx="323037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“Multi-wavelength”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Optical Diagnostics</a:t>
            </a:r>
          </a:p>
          <a:p>
            <a:pPr algn="ctr"/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used during cathode deposition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589E73D-0594-45B0-B1C7-3E2E10511CA5}"/>
              </a:ext>
            </a:extLst>
          </p:cNvPr>
          <p:cNvGrpSpPr/>
          <p:nvPr/>
        </p:nvGrpSpPr>
        <p:grpSpPr>
          <a:xfrm>
            <a:off x="178959" y="2955475"/>
            <a:ext cx="4000022" cy="3750811"/>
            <a:chOff x="283220" y="1534473"/>
            <a:chExt cx="4000022" cy="375081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F34905F-732B-402C-BBC8-26880272D790}"/>
                </a:ext>
              </a:extLst>
            </p:cNvPr>
            <p:cNvGrpSpPr/>
            <p:nvPr/>
          </p:nvGrpSpPr>
          <p:grpSpPr>
            <a:xfrm>
              <a:off x="283220" y="1534473"/>
              <a:ext cx="4000022" cy="3750811"/>
              <a:chOff x="283220" y="1534473"/>
              <a:chExt cx="4000022" cy="375081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7D83F2B-682B-4450-A229-82BE5D272DB6}"/>
                  </a:ext>
                </a:extLst>
              </p:cNvPr>
              <p:cNvGrpSpPr/>
              <p:nvPr/>
            </p:nvGrpSpPr>
            <p:grpSpPr>
              <a:xfrm>
                <a:off x="283220" y="1534473"/>
                <a:ext cx="4000022" cy="3750811"/>
                <a:chOff x="6986470" y="2535747"/>
                <a:chExt cx="4938785" cy="4085402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AF269D2D-9FDB-4AD9-A504-9F5E065516F7}"/>
                    </a:ext>
                  </a:extLst>
                </p:cNvPr>
                <p:cNvGrpSpPr/>
                <p:nvPr/>
              </p:nvGrpSpPr>
              <p:grpSpPr>
                <a:xfrm>
                  <a:off x="7336535" y="2634772"/>
                  <a:ext cx="4272994" cy="3986377"/>
                  <a:chOff x="7214123" y="2617613"/>
                  <a:chExt cx="4272994" cy="3986377"/>
                </a:xfrm>
              </p:grpSpPr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ABF09855-0213-454C-B131-A584A3A910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14123" y="2617613"/>
                    <a:ext cx="4272994" cy="3204746"/>
                  </a:xfrm>
                  <a:prstGeom prst="rect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</p:pic>
              <p:cxnSp>
                <p:nvCxnSpPr>
                  <p:cNvPr id="11" name="Straight Arrow Connector 10">
                    <a:extLst>
                      <a:ext uri="{FF2B5EF4-FFF2-40B4-BE49-F238E27FC236}">
                        <a16:creationId xmlns:a16="http://schemas.microsoft.com/office/drawing/2014/main" id="{92297EE0-D54B-45DB-8132-EE927C878F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789855" y="3968389"/>
                    <a:ext cx="917223" cy="40538"/>
                  </a:xfrm>
                  <a:prstGeom prst="straightConnector1">
                    <a:avLst/>
                  </a:prstGeom>
                  <a:ln w="19050">
                    <a:solidFill>
                      <a:schemeClr val="accent4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Arrow Connector 11">
                    <a:extLst>
                      <a:ext uri="{FF2B5EF4-FFF2-40B4-BE49-F238E27FC236}">
                        <a16:creationId xmlns:a16="http://schemas.microsoft.com/office/drawing/2014/main" id="{D12D4DD5-FF63-40EF-9DDE-C9DE7821735D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9816123" y="2938585"/>
                    <a:ext cx="890954" cy="971318"/>
                  </a:xfrm>
                  <a:prstGeom prst="straightConnector1">
                    <a:avLst/>
                  </a:prstGeom>
                  <a:ln w="19050">
                    <a:solidFill>
                      <a:schemeClr val="accent4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C23A9F3-CAFB-4109-AB52-572DA4E2FDFB}"/>
                      </a:ext>
                    </a:extLst>
                  </p:cNvPr>
                  <p:cNvSpPr txBox="1"/>
                  <p:nvPr/>
                </p:nvSpPr>
                <p:spPr>
                  <a:xfrm>
                    <a:off x="8224342" y="5900003"/>
                    <a:ext cx="2792791" cy="703987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IN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Motorized filter wheel</a:t>
                    </a:r>
                  </a:p>
                  <a:p>
                    <a:pPr algn="ctr"/>
                    <a:r>
                      <a:rPr lang="en-I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</a:t>
                    </a:r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housing </a:t>
                    </a:r>
                    <a:r>
                      <a: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8 optical filters </a:t>
                    </a:r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with different wavelengths</a:t>
                    </a:r>
                    <a:r>
                      <a:rPr lang="en-I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</a:t>
                    </a:r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489F965-3DB6-4427-A10D-936469D95754}"/>
                      </a:ext>
                    </a:extLst>
                  </p:cNvPr>
                  <p:cNvSpPr txBox="1"/>
                  <p:nvPr/>
                </p:nvSpPr>
                <p:spPr>
                  <a:xfrm>
                    <a:off x="7315049" y="4411415"/>
                    <a:ext cx="1284481" cy="301164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IN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LDLS laser</a:t>
                    </a:r>
                    <a:endParaRPr lang="en-U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15" name="Straight Arrow Connector 14">
                    <a:extLst>
                      <a:ext uri="{FF2B5EF4-FFF2-40B4-BE49-F238E27FC236}">
                        <a16:creationId xmlns:a16="http://schemas.microsoft.com/office/drawing/2014/main" id="{3784B589-719C-4353-B193-4933B4B07DD8}"/>
                      </a:ext>
                    </a:extLst>
                  </p:cNvPr>
                  <p:cNvCxnSpPr/>
                  <p:nvPr/>
                </p:nvCxnSpPr>
                <p:spPr>
                  <a:xfrm>
                    <a:off x="9558214" y="4378441"/>
                    <a:ext cx="62523" cy="1512590"/>
                  </a:xfrm>
                  <a:prstGeom prst="straightConnector1">
                    <a:avLst/>
                  </a:prstGeom>
                  <a:ln w="19050">
                    <a:solidFill>
                      <a:srgbClr val="00B0F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D9220FD-0E1B-4A00-B22A-45B6FBB00700}"/>
                    </a:ext>
                  </a:extLst>
                </p:cNvPr>
                <p:cNvSpPr/>
                <p:nvPr/>
              </p:nvSpPr>
              <p:spPr>
                <a:xfrm>
                  <a:off x="6986470" y="2535747"/>
                  <a:ext cx="4938785" cy="3609678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87E4442-B16E-49DB-9979-387CECD1E9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1389" y="2919663"/>
                <a:ext cx="1171074" cy="72191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3F6246-39F8-471E-881D-90A516027611}"/>
                </a:ext>
              </a:extLst>
            </p:cNvPr>
            <p:cNvSpPr txBox="1"/>
            <p:nvPr/>
          </p:nvSpPr>
          <p:spPr>
            <a:xfrm>
              <a:off x="648487" y="1920073"/>
              <a:ext cx="1020009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Optical filters </a:t>
              </a:r>
              <a:endPara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B0BFA44-2346-4991-B3C4-7430A56652E8}"/>
                </a:ext>
              </a:extLst>
            </p:cNvPr>
            <p:cNvCxnSpPr>
              <a:cxnSpLocks/>
            </p:cNvCxnSpPr>
            <p:nvPr/>
          </p:nvCxnSpPr>
          <p:spPr>
            <a:xfrm>
              <a:off x="1363579" y="2150905"/>
              <a:ext cx="1053579" cy="461665"/>
            </a:xfrm>
            <a:prstGeom prst="straightConnector1">
              <a:avLst/>
            </a:prstGeom>
            <a:ln w="12700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61D3C20-EA33-4269-A88B-1CC1DAD35D74}"/>
                </a:ext>
              </a:extLst>
            </p:cNvPr>
            <p:cNvCxnSpPr/>
            <p:nvPr/>
          </p:nvCxnSpPr>
          <p:spPr>
            <a:xfrm>
              <a:off x="1363579" y="2150905"/>
              <a:ext cx="994610" cy="768758"/>
            </a:xfrm>
            <a:prstGeom prst="straightConnector1">
              <a:avLst/>
            </a:prstGeom>
            <a:ln w="12700">
              <a:solidFill>
                <a:schemeClr val="bg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5404F6C6-3CAF-408A-86B6-E2BB8AE510D4}"/>
              </a:ext>
            </a:extLst>
          </p:cNvPr>
          <p:cNvSpPr/>
          <p:nvPr/>
        </p:nvSpPr>
        <p:spPr>
          <a:xfrm>
            <a:off x="2104594" y="3201651"/>
            <a:ext cx="444579" cy="891768"/>
          </a:xfrm>
          <a:prstGeom prst="curved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92EC43EE-BFB0-4697-A1D1-48ED31C22616}"/>
              </a:ext>
            </a:extLst>
          </p:cNvPr>
          <p:cNvSpPr/>
          <p:nvPr/>
        </p:nvSpPr>
        <p:spPr>
          <a:xfrm>
            <a:off x="4119776" y="3055033"/>
            <a:ext cx="333333" cy="2715646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76D61772-4F9B-46C6-8932-A0F432314A48}"/>
              </a:ext>
            </a:extLst>
          </p:cNvPr>
          <p:cNvSpPr/>
          <p:nvPr/>
        </p:nvSpPr>
        <p:spPr>
          <a:xfrm>
            <a:off x="7133918" y="4493731"/>
            <a:ext cx="333333" cy="338554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78AD02-8BDC-4172-8FBE-D4006CEE0E5D}"/>
              </a:ext>
            </a:extLst>
          </p:cNvPr>
          <p:cNvGrpSpPr/>
          <p:nvPr/>
        </p:nvGrpSpPr>
        <p:grpSpPr>
          <a:xfrm>
            <a:off x="9888514" y="2485588"/>
            <a:ext cx="2194277" cy="1538347"/>
            <a:chOff x="4889945" y="765964"/>
            <a:chExt cx="2093882" cy="125146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55CE643-726E-49C4-AB40-F7AC5EAD6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9945" y="765964"/>
              <a:ext cx="2093882" cy="1251465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624B407-F768-46A5-B7E7-1FCFF3EF3D7B}"/>
                </a:ext>
              </a:extLst>
            </p:cNvPr>
            <p:cNvCxnSpPr/>
            <p:nvPr/>
          </p:nvCxnSpPr>
          <p:spPr>
            <a:xfrm flipV="1">
              <a:off x="5803306" y="1691694"/>
              <a:ext cx="312821" cy="14088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1CAD5B-256B-4744-9E04-BF5AF5EE784A}"/>
                </a:ext>
              </a:extLst>
            </p:cNvPr>
            <p:cNvSpPr txBox="1"/>
            <p:nvPr/>
          </p:nvSpPr>
          <p:spPr>
            <a:xfrm>
              <a:off x="6087205" y="1551275"/>
              <a:ext cx="5709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Eg+Ea</a:t>
              </a:r>
              <a:endPara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E2867D5-6F2B-4C6C-8E32-94AFE99464DD}"/>
              </a:ext>
            </a:extLst>
          </p:cNvPr>
          <p:cNvSpPr txBox="1"/>
          <p:nvPr/>
        </p:nvSpPr>
        <p:spPr>
          <a:xfrm>
            <a:off x="4692726" y="2529149"/>
            <a:ext cx="5141151" cy="17927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Real-time </a:t>
            </a:r>
            <a:r>
              <a:rPr lang="en-IN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QE at 8 different wavelengths </a:t>
            </a:r>
          </a:p>
          <a:p>
            <a:pPr marL="285750" indent="18000" algn="just">
              <a:spcBef>
                <a:spcPts val="30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Continuous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tracking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the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Eg+Ea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value in real time.</a:t>
            </a:r>
          </a:p>
          <a:p>
            <a:pPr marL="1028700" lvl="1" indent="-285750" algn="just">
              <a:spcBef>
                <a:spcPts val="3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Identify the formation of new compounds </a:t>
            </a:r>
          </a:p>
          <a:p>
            <a:pPr marL="285750" algn="just">
              <a:spcBef>
                <a:spcPts val="300"/>
              </a:spcBef>
              <a:buClr>
                <a:schemeClr val="accent2"/>
              </a:buClr>
              <a:buSzPct val="100000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(transition from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Sb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KSb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then to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KCsSb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285750" indent="18000" algn="just">
              <a:spcBef>
                <a:spcPts val="30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I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Reaction Kinetics </a:t>
            </a:r>
          </a:p>
          <a:p>
            <a:pPr marL="1028700" lvl="1" indent="-285750" algn="just">
              <a:spcBef>
                <a:spcPts val="3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I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revealing reaction rates and intermediate stages.</a:t>
            </a:r>
            <a:endParaRPr lang="en-IN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285750" algn="ctr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2ACCAC-B2E9-432F-9054-58D48A526131}"/>
              </a:ext>
            </a:extLst>
          </p:cNvPr>
          <p:cNvSpPr txBox="1"/>
          <p:nvPr/>
        </p:nvSpPr>
        <p:spPr>
          <a:xfrm>
            <a:off x="4692726" y="4995570"/>
            <a:ext cx="5065810" cy="10695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Real-time </a:t>
            </a:r>
            <a:r>
              <a:rPr lang="en-IN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reflectivity at 8 different wavelengths</a:t>
            </a:r>
          </a:p>
          <a:p>
            <a:pPr marL="285750" indent="18000" algn="just">
              <a:spcBef>
                <a:spcPts val="30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Optical Characterization</a:t>
            </a:r>
          </a:p>
          <a:p>
            <a:pPr marL="1028700" lvl="1" indent="-285750" algn="just">
              <a:spcBef>
                <a:spcPts val="3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provide insights into the energy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band structure </a:t>
            </a:r>
          </a:p>
          <a:p>
            <a:pPr marL="285750" algn="just">
              <a:spcBef>
                <a:spcPts val="300"/>
              </a:spcBef>
              <a:buClr>
                <a:schemeClr val="accent2"/>
              </a:buClr>
              <a:buSzPct val="100000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and electronic transitions within the compound</a:t>
            </a:r>
          </a:p>
        </p:txBody>
      </p:sp>
      <p:pic>
        <p:nvPicPr>
          <p:cNvPr id="38" name="Picture 37" descr="A close up of a sign&#10;&#10;Description automatically generated">
            <a:extLst>
              <a:ext uri="{FF2B5EF4-FFF2-40B4-BE49-F238E27FC236}">
                <a16:creationId xmlns:a16="http://schemas.microsoft.com/office/drawing/2014/main" id="{72AF4250-D2D4-4AFF-BA70-227D5A3E1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" y="6238815"/>
            <a:ext cx="1004596" cy="548053"/>
          </a:xfrm>
          <a:prstGeom prst="rect">
            <a:avLst/>
          </a:prstGeom>
        </p:spPr>
      </p:pic>
      <p:sp>
        <p:nvSpPr>
          <p:cNvPr id="39" name="object 4">
            <a:extLst>
              <a:ext uri="{FF2B5EF4-FFF2-40B4-BE49-F238E27FC236}">
                <a16:creationId xmlns:a16="http://schemas.microsoft.com/office/drawing/2014/main" id="{A7F21444-E5A0-452A-944C-5A7E1A03734D}"/>
              </a:ext>
            </a:extLst>
          </p:cNvPr>
          <p:cNvSpPr/>
          <p:nvPr/>
        </p:nvSpPr>
        <p:spPr>
          <a:xfrm>
            <a:off x="11725223" y="6406436"/>
            <a:ext cx="357568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id="{E42A89A2-DC2E-4AA1-BB6B-66901FF197CF}"/>
              </a:ext>
            </a:extLst>
          </p:cNvPr>
          <p:cNvSpPr/>
          <p:nvPr/>
        </p:nvSpPr>
        <p:spPr>
          <a:xfrm>
            <a:off x="10757625" y="6423568"/>
            <a:ext cx="361480" cy="3391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">
            <a:extLst>
              <a:ext uri="{FF2B5EF4-FFF2-40B4-BE49-F238E27FC236}">
                <a16:creationId xmlns:a16="http://schemas.microsoft.com/office/drawing/2014/main" id="{0B0A44FF-7F67-4A9F-8FCF-2A13C8B42CF8}"/>
              </a:ext>
            </a:extLst>
          </p:cNvPr>
          <p:cNvSpPr/>
          <p:nvPr/>
        </p:nvSpPr>
        <p:spPr>
          <a:xfrm>
            <a:off x="11235224" y="6406436"/>
            <a:ext cx="357136" cy="3562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FCD69807-CAAC-4BB0-9C73-E5921DC87045}"/>
              </a:ext>
            </a:extLst>
          </p:cNvPr>
          <p:cNvSpPr/>
          <p:nvPr/>
        </p:nvSpPr>
        <p:spPr>
          <a:xfrm>
            <a:off x="2093559" y="2756403"/>
            <a:ext cx="264694" cy="242871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5783E49-0E8E-4AE7-A1FB-FED969749C9D}"/>
              </a:ext>
            </a:extLst>
          </p:cNvPr>
          <p:cNvSpPr/>
          <p:nvPr/>
        </p:nvSpPr>
        <p:spPr>
          <a:xfrm>
            <a:off x="87213" y="530352"/>
            <a:ext cx="1184600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To improve + optimize cathode recipe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950" lvl="1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Two new cathodes grown in the new “production” system.</a:t>
            </a:r>
          </a:p>
          <a:p>
            <a:pPr marL="1200150" lvl="2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(Sb = 10 nm) (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#137.2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00150" lvl="2" indent="-28575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One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(Sb = 5 nm) (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#137.3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To understand the evolving photocathode structure during and after deposition, a "multi-wavelength" diagnostic setup is utilized.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BC2AE2F-5DB4-4F0E-A642-A28996F85998}"/>
              </a:ext>
            </a:extLst>
          </p:cNvPr>
          <p:cNvSpPr txBox="1"/>
          <p:nvPr/>
        </p:nvSpPr>
        <p:spPr>
          <a:xfrm>
            <a:off x="-50295" y="31995"/>
            <a:ext cx="110777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Multi-alkali</a:t>
            </a:r>
            <a:r>
              <a:rPr lang="en-I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antimonides photocathodes development</a:t>
            </a:r>
            <a:endParaRPr lang="en-US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BE49DF-2D36-61E5-7318-FC84E327A63B}"/>
              </a:ext>
            </a:extLst>
          </p:cNvPr>
          <p:cNvGrpSpPr/>
          <p:nvPr/>
        </p:nvGrpSpPr>
        <p:grpSpPr>
          <a:xfrm>
            <a:off x="6168524" y="605152"/>
            <a:ext cx="5777521" cy="990652"/>
            <a:chOff x="5889495" y="667183"/>
            <a:chExt cx="6111544" cy="9294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433B14B-C2C9-0360-BBAD-DBA399DF9CFF}"/>
                </a:ext>
              </a:extLst>
            </p:cNvPr>
            <p:cNvGrpSpPr/>
            <p:nvPr/>
          </p:nvGrpSpPr>
          <p:grpSpPr>
            <a:xfrm>
              <a:off x="5889495" y="667183"/>
              <a:ext cx="6111544" cy="638968"/>
              <a:chOff x="516801" y="3518834"/>
              <a:chExt cx="6111544" cy="63896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5BC4FC8-CC65-B452-CCC1-FB5943B500E3}"/>
                  </a:ext>
                </a:extLst>
              </p:cNvPr>
              <p:cNvGrpSpPr/>
              <p:nvPr/>
            </p:nvGrpSpPr>
            <p:grpSpPr>
              <a:xfrm>
                <a:off x="516801" y="3535347"/>
                <a:ext cx="6111544" cy="622455"/>
                <a:chOff x="720476" y="3387629"/>
                <a:chExt cx="6111544" cy="622455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635A73-F68C-7CB2-B876-906C7CA128D3}"/>
                    </a:ext>
                  </a:extLst>
                </p:cNvPr>
                <p:cNvSpPr txBox="1"/>
                <p:nvPr/>
              </p:nvSpPr>
              <p:spPr>
                <a:xfrm>
                  <a:off x="2384847" y="3387629"/>
                  <a:ext cx="320922" cy="338554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K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9F3D033-5901-4A27-A27B-0F135E8F1AE5}"/>
                    </a:ext>
                  </a:extLst>
                </p:cNvPr>
                <p:cNvSpPr txBox="1"/>
                <p:nvPr/>
              </p:nvSpPr>
              <p:spPr>
                <a:xfrm>
                  <a:off x="3254753" y="3392729"/>
                  <a:ext cx="570990" cy="338554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IN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K</a:t>
                  </a:r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Sb</a:t>
                  </a:r>
                </a:p>
              </p:txBody>
            </p: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626A48C8-2D3C-3B2D-B102-115C45DC5F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50551" y="3566059"/>
                  <a:ext cx="99772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Plus Sign 43">
                  <a:extLst>
                    <a:ext uri="{FF2B5EF4-FFF2-40B4-BE49-F238E27FC236}">
                      <a16:creationId xmlns:a16="http://schemas.microsoft.com/office/drawing/2014/main" id="{CBCC2C7F-A890-812B-E791-1DBC8DF0710C}"/>
                    </a:ext>
                  </a:extLst>
                </p:cNvPr>
                <p:cNvSpPr/>
                <p:nvPr/>
              </p:nvSpPr>
              <p:spPr>
                <a:xfrm>
                  <a:off x="1611997" y="3398014"/>
                  <a:ext cx="176893" cy="151106"/>
                </a:xfrm>
                <a:prstGeom prst="mathPlus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lus Sign 45">
                  <a:extLst>
                    <a:ext uri="{FF2B5EF4-FFF2-40B4-BE49-F238E27FC236}">
                      <a16:creationId xmlns:a16="http://schemas.microsoft.com/office/drawing/2014/main" id="{4C04DDAB-C73C-7A28-A44D-E0FB9FBDE1CB}"/>
                    </a:ext>
                  </a:extLst>
                </p:cNvPr>
                <p:cNvSpPr/>
                <p:nvPr/>
              </p:nvSpPr>
              <p:spPr>
                <a:xfrm>
                  <a:off x="4213345" y="3407345"/>
                  <a:ext cx="176893" cy="151106"/>
                </a:xfrm>
                <a:prstGeom prst="mathPlus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1D63667-96D4-D771-703D-1F8B78DC809B}"/>
                    </a:ext>
                  </a:extLst>
                </p:cNvPr>
                <p:cNvSpPr txBox="1"/>
                <p:nvPr/>
              </p:nvSpPr>
              <p:spPr>
                <a:xfrm>
                  <a:off x="4753578" y="3398014"/>
                  <a:ext cx="434734" cy="338554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Cs</a:t>
                  </a:r>
                </a:p>
              </p:txBody>
            </p: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4A3AC052-2203-65D1-1D3F-60E0034870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29703" y="3582680"/>
                  <a:ext cx="74896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7C1C1339-3760-64F7-3B41-5C4319FD98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70735" y="3573349"/>
                  <a:ext cx="439000" cy="430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D5A544FF-4FF3-1BF1-B14D-C07BD02DF7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01715" y="3582243"/>
                  <a:ext cx="851939" cy="430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6CF29F3C-6262-7DE2-BF33-A348BD8AFB4E}"/>
                    </a:ext>
                  </a:extLst>
                </p:cNvPr>
                <p:cNvSpPr txBox="1"/>
                <p:nvPr/>
              </p:nvSpPr>
              <p:spPr>
                <a:xfrm>
                  <a:off x="720476" y="3733085"/>
                  <a:ext cx="95410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N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 or 10 nm</a:t>
                  </a:r>
                  <a:endParaRPr lang="en-US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ACC3B64E-6DCE-0358-3A15-E9358BE47B8C}"/>
                    </a:ext>
                  </a:extLst>
                </p:cNvPr>
                <p:cNvSpPr txBox="1"/>
                <p:nvPr/>
              </p:nvSpPr>
              <p:spPr>
                <a:xfrm>
                  <a:off x="6010961" y="3434901"/>
                  <a:ext cx="821059" cy="338554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KCsSb</a:t>
                  </a: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48FA802-8A5C-EDD4-74C2-D0D122CAD1DA}"/>
                  </a:ext>
                </a:extLst>
              </p:cNvPr>
              <p:cNvSpPr txBox="1"/>
              <p:nvPr/>
            </p:nvSpPr>
            <p:spPr>
              <a:xfrm>
                <a:off x="597753" y="3518834"/>
                <a:ext cx="434734" cy="338554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Sb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EBB8159-79B7-DA43-65BA-00681C2539DB}"/>
                </a:ext>
              </a:extLst>
            </p:cNvPr>
            <p:cNvSpPr txBox="1"/>
            <p:nvPr/>
          </p:nvSpPr>
          <p:spPr>
            <a:xfrm>
              <a:off x="7151789" y="1258124"/>
              <a:ext cx="31149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Sequential deposition method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5F5CC7E-ECEC-694A-7EB0-5100080350CD}"/>
              </a:ext>
            </a:extLst>
          </p:cNvPr>
          <p:cNvSpPr/>
          <p:nvPr/>
        </p:nvSpPr>
        <p:spPr>
          <a:xfrm>
            <a:off x="5990694" y="530352"/>
            <a:ext cx="6133183" cy="108911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BE1C3A-6591-A9E4-167B-11AE835055F0}"/>
              </a:ext>
            </a:extLst>
          </p:cNvPr>
          <p:cNvSpPr txBox="1"/>
          <p:nvPr/>
        </p:nvSpPr>
        <p:spPr>
          <a:xfrm>
            <a:off x="10504667" y="4023935"/>
            <a:ext cx="1578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Eg = band gap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Ea = electron affinity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2FF942-534B-4BFF-9F46-04EB002A305F}"/>
              </a:ext>
            </a:extLst>
          </p:cNvPr>
          <p:cNvSpPr txBox="1"/>
          <p:nvPr/>
        </p:nvSpPr>
        <p:spPr>
          <a:xfrm>
            <a:off x="10694269" y="1219724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Deposition rate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D87134-8E18-49D4-AED2-10C639FE000F}"/>
              </a:ext>
            </a:extLst>
          </p:cNvPr>
          <p:cNvSpPr txBox="1"/>
          <p:nvPr/>
        </p:nvSpPr>
        <p:spPr>
          <a:xfrm>
            <a:off x="10124695" y="2312385"/>
            <a:ext cx="1988820" cy="2462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Real-time spectral response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DE8A1C0-12F3-4AE8-A69E-E9A2625EC98B}"/>
              </a:ext>
            </a:extLst>
          </p:cNvPr>
          <p:cNvGrpSpPr/>
          <p:nvPr/>
        </p:nvGrpSpPr>
        <p:grpSpPr>
          <a:xfrm>
            <a:off x="9862180" y="4522789"/>
            <a:ext cx="2423223" cy="1916367"/>
            <a:chOff x="9862180" y="4522789"/>
            <a:chExt cx="2423223" cy="191636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C704467-7052-4066-99D7-836F32AA6602}"/>
                </a:ext>
              </a:extLst>
            </p:cNvPr>
            <p:cNvGrpSpPr/>
            <p:nvPr/>
          </p:nvGrpSpPr>
          <p:grpSpPr>
            <a:xfrm>
              <a:off x="9862180" y="4722920"/>
              <a:ext cx="2423223" cy="1716236"/>
              <a:chOff x="9868669" y="4880380"/>
              <a:chExt cx="2323331" cy="1716236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F268BD3-A50B-4FBE-B42C-A53508774CFC}"/>
                  </a:ext>
                </a:extLst>
              </p:cNvPr>
              <p:cNvGrpSpPr/>
              <p:nvPr/>
            </p:nvGrpSpPr>
            <p:grpSpPr>
              <a:xfrm>
                <a:off x="9868669" y="4880380"/>
                <a:ext cx="2323331" cy="1716236"/>
                <a:chOff x="9877234" y="4707332"/>
                <a:chExt cx="2323331" cy="1716236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9F97FD2E-59DD-4249-ADF6-294BEE206B0E}"/>
                    </a:ext>
                  </a:extLst>
                </p:cNvPr>
                <p:cNvGrpSpPr/>
                <p:nvPr/>
              </p:nvGrpSpPr>
              <p:grpSpPr>
                <a:xfrm>
                  <a:off x="9877234" y="4707332"/>
                  <a:ext cx="2323331" cy="1716236"/>
                  <a:chOff x="9877234" y="4707332"/>
                  <a:chExt cx="2323331" cy="1716236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3D3BC387-BBC2-4A53-B363-D9F1C9E9C0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877234" y="4821926"/>
                    <a:ext cx="2323331" cy="1601642"/>
                  </a:xfrm>
                  <a:prstGeom prst="rect">
                    <a:avLst/>
                  </a:prstGeom>
                </p:spPr>
              </p:pic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14AD0716-FB4C-484C-9100-C715FE0AB649}"/>
                      </a:ext>
                    </a:extLst>
                  </p:cNvPr>
                  <p:cNvSpPr txBox="1"/>
                  <p:nvPr/>
                </p:nvSpPr>
                <p:spPr>
                  <a:xfrm>
                    <a:off x="9975947" y="4707332"/>
                    <a:ext cx="2125903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N" sz="1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Peaks due to electronic transitions</a:t>
                    </a:r>
                    <a:endParaRPr lang="en-US" sz="1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1F624A7C-3140-4810-BD5D-2D21B67819DA}"/>
                    </a:ext>
                  </a:extLst>
                </p:cNvPr>
                <p:cNvCxnSpPr/>
                <p:nvPr/>
              </p:nvCxnSpPr>
              <p:spPr>
                <a:xfrm flipV="1">
                  <a:off x="10919528" y="4871863"/>
                  <a:ext cx="18837" cy="27341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FB97BA9-471C-407D-9B9D-7A927AF24E12}"/>
                  </a:ext>
                </a:extLst>
              </p:cNvPr>
              <p:cNvSpPr/>
              <p:nvPr/>
            </p:nvSpPr>
            <p:spPr>
              <a:xfrm>
                <a:off x="10614104" y="5336500"/>
                <a:ext cx="631392" cy="35629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69E5AF-5E6C-40B9-9E54-EC952C351611}"/>
                </a:ext>
              </a:extLst>
            </p:cNvPr>
            <p:cNvSpPr txBox="1"/>
            <p:nvPr/>
          </p:nvSpPr>
          <p:spPr>
            <a:xfrm>
              <a:off x="10095522" y="4522789"/>
              <a:ext cx="1988820" cy="24622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000" dirty="0">
                  <a:latin typeface="Arial" panose="020B0604020202020204" pitchFamily="34" charset="0"/>
                  <a:cs typeface="Arial" panose="020B0604020202020204" pitchFamily="34" charset="0"/>
                </a:rPr>
                <a:t>Real-time spectral reflectivity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C9097EB3-C15C-4222-9FA6-57F11C00E9C8}"/>
              </a:ext>
            </a:extLst>
          </p:cNvPr>
          <p:cNvSpPr/>
          <p:nvPr/>
        </p:nvSpPr>
        <p:spPr>
          <a:xfrm>
            <a:off x="8521734" y="573598"/>
            <a:ext cx="654160" cy="53198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584D861-B4BE-4999-89CB-27FDF096CC64}"/>
              </a:ext>
            </a:extLst>
          </p:cNvPr>
          <p:cNvSpPr/>
          <p:nvPr/>
        </p:nvSpPr>
        <p:spPr>
          <a:xfrm>
            <a:off x="11119105" y="566258"/>
            <a:ext cx="893935" cy="53198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26FB74FD-6D0D-06C2-BFAD-E504F7D4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4218" y="6423284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00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D096-321B-1AF8-9FB3-C339DD9F1CA9}"/>
              </a:ext>
            </a:extLst>
          </p:cNvPr>
          <p:cNvSpPr txBox="1">
            <a:spLocks/>
          </p:cNvSpPr>
          <p:nvPr/>
        </p:nvSpPr>
        <p:spPr>
          <a:xfrm>
            <a:off x="217682" y="33585"/>
            <a:ext cx="11541967" cy="689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“New” KCsSb #8 cathode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95DC9B84-25A4-C702-6E65-130EED5899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" y="6238815"/>
            <a:ext cx="1004596" cy="548053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86FA2E1D-F1BD-197E-1F40-97EE7B838385}"/>
              </a:ext>
            </a:extLst>
          </p:cNvPr>
          <p:cNvSpPr/>
          <p:nvPr/>
        </p:nvSpPr>
        <p:spPr>
          <a:xfrm>
            <a:off x="10727851" y="6423568"/>
            <a:ext cx="361480" cy="3391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3292D98-1FE1-20DE-9C07-8DC6197AFCA9}"/>
              </a:ext>
            </a:extLst>
          </p:cNvPr>
          <p:cNvSpPr/>
          <p:nvPr/>
        </p:nvSpPr>
        <p:spPr>
          <a:xfrm>
            <a:off x="11205450" y="6406436"/>
            <a:ext cx="357136" cy="356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2F0CB7F-DB18-95BC-7C65-A8E2533747A7}"/>
              </a:ext>
            </a:extLst>
          </p:cNvPr>
          <p:cNvSpPr/>
          <p:nvPr/>
        </p:nvSpPr>
        <p:spPr>
          <a:xfrm>
            <a:off x="11725223" y="6406436"/>
            <a:ext cx="357568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F9FD1-E1CE-12B5-8E65-F3E28CDCFEA4}"/>
              </a:ext>
            </a:extLst>
          </p:cNvPr>
          <p:cNvSpPr txBox="1"/>
          <p:nvPr/>
        </p:nvSpPr>
        <p:spPr>
          <a:xfrm>
            <a:off x="341371" y="730950"/>
            <a:ext cx="60131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KCsSb #8 has grown in the R&amp;D preparation chamber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through sequential deposition method.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4843F1-9D99-5D16-9068-1FF616B150CD}"/>
              </a:ext>
            </a:extLst>
          </p:cNvPr>
          <p:cNvSpPr txBox="1"/>
          <p:nvPr/>
        </p:nvSpPr>
        <p:spPr>
          <a:xfrm>
            <a:off x="2526346" y="1389932"/>
            <a:ext cx="72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130 °C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283EE1-C19B-2F42-30F5-EA4F3AFDC346}"/>
              </a:ext>
            </a:extLst>
          </p:cNvPr>
          <p:cNvSpPr txBox="1"/>
          <p:nvPr/>
        </p:nvSpPr>
        <p:spPr>
          <a:xfrm>
            <a:off x="4362545" y="1389932"/>
            <a:ext cx="72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120 °C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ED35E1-542C-662A-B363-2E4D3053880A}"/>
              </a:ext>
            </a:extLst>
          </p:cNvPr>
          <p:cNvSpPr txBox="1"/>
          <p:nvPr/>
        </p:nvSpPr>
        <p:spPr>
          <a:xfrm>
            <a:off x="886353" y="1389932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90 °C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592EF5-DEC2-4EDA-D70F-BDB4A044436A}"/>
              </a:ext>
            </a:extLst>
          </p:cNvPr>
          <p:cNvSpPr txBox="1"/>
          <p:nvPr/>
        </p:nvSpPr>
        <p:spPr>
          <a:xfrm>
            <a:off x="1429395" y="1858436"/>
            <a:ext cx="13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0.2-0.4 nm/min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3D30D6-756D-D877-BE03-8AFAADA9A18D}"/>
              </a:ext>
            </a:extLst>
          </p:cNvPr>
          <p:cNvSpPr txBox="1"/>
          <p:nvPr/>
        </p:nvSpPr>
        <p:spPr>
          <a:xfrm>
            <a:off x="999527" y="1674373"/>
            <a:ext cx="466794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7A1B4A0-1250-7C2B-77E3-AB5475D19B5D}"/>
              </a:ext>
            </a:extLst>
          </p:cNvPr>
          <p:cNvCxnSpPr>
            <a:stCxn id="22" idx="3"/>
          </p:cNvCxnSpPr>
          <p:nvPr/>
        </p:nvCxnSpPr>
        <p:spPr>
          <a:xfrm>
            <a:off x="1466321" y="1859039"/>
            <a:ext cx="11742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0FE94C3-5071-E665-E71F-F6F59829A70B}"/>
              </a:ext>
            </a:extLst>
          </p:cNvPr>
          <p:cNvSpPr txBox="1"/>
          <p:nvPr/>
        </p:nvSpPr>
        <p:spPr>
          <a:xfrm>
            <a:off x="2734736" y="1674373"/>
            <a:ext cx="338554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75137E-F23F-35DB-94AC-89264FAFA923}"/>
              </a:ext>
            </a:extLst>
          </p:cNvPr>
          <p:cNvSpPr txBox="1"/>
          <p:nvPr/>
        </p:nvSpPr>
        <p:spPr>
          <a:xfrm>
            <a:off x="4563177" y="1674373"/>
            <a:ext cx="466794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01465C-19C9-8CCC-7877-F3703A60F74D}"/>
              </a:ext>
            </a:extLst>
          </p:cNvPr>
          <p:cNvCxnSpPr/>
          <p:nvPr/>
        </p:nvCxnSpPr>
        <p:spPr>
          <a:xfrm>
            <a:off x="3193096" y="1859039"/>
            <a:ext cx="12287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15120F4-3667-D6B9-4F4A-07AA10BF00F8}"/>
              </a:ext>
            </a:extLst>
          </p:cNvPr>
          <p:cNvSpPr txBox="1"/>
          <p:nvPr/>
        </p:nvSpPr>
        <p:spPr>
          <a:xfrm>
            <a:off x="3087328" y="1872899"/>
            <a:ext cx="13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0.3-0.6 nm/min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783701-F38E-29FB-521E-B4900CD5018B}"/>
              </a:ext>
            </a:extLst>
          </p:cNvPr>
          <p:cNvSpPr txBox="1"/>
          <p:nvPr/>
        </p:nvSpPr>
        <p:spPr>
          <a:xfrm>
            <a:off x="350095" y="2329066"/>
            <a:ext cx="6872394" cy="364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Deposition rate has been changed compared to previous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methods (i.e., 1 nm/min) during K and Cs deposition.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Due to little elevated temp. 130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°C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(before 120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°C) and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slow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deposition rate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0.2-0.4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nm/min), which helped to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improve the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(record high ~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1.2 % at 543 nm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 for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KSb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film.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Unfortunately, the Cs source was completely empty during the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Cs deposition, so we observe a disturbance in the QE curve.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final QE 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 KCsSb #8 is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5.1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% @543 nm (compare to 3.07 % for thin cathodes ) 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8.84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%@ 515 nm (compare to 6.88 % for thin cathodes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QEs are estimated by including the transmittance of the viewport)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B25118E-B9AF-40CE-C4E6-41C131180DCD}"/>
              </a:ext>
            </a:extLst>
          </p:cNvPr>
          <p:cNvSpPr txBox="1"/>
          <p:nvPr/>
        </p:nvSpPr>
        <p:spPr>
          <a:xfrm>
            <a:off x="7132772" y="3492382"/>
            <a:ext cx="5234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Photocurrent and reflectivity history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(not include transmittance of the viewport)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963270-5D75-57CC-ADC7-507ADF9ECB7B}"/>
              </a:ext>
            </a:extLst>
          </p:cNvPr>
          <p:cNvSpPr txBox="1"/>
          <p:nvPr/>
        </p:nvSpPr>
        <p:spPr>
          <a:xfrm>
            <a:off x="3484830" y="1559209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KSb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D1D9815-0FB7-0663-3EAB-C8FB33958109}"/>
              </a:ext>
            </a:extLst>
          </p:cNvPr>
          <p:cNvSpPr txBox="1"/>
          <p:nvPr/>
        </p:nvSpPr>
        <p:spPr>
          <a:xfrm>
            <a:off x="5130970" y="1674373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KSbCs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8B23A2E-D8BE-42D7-CD93-43216C00D368}"/>
              </a:ext>
            </a:extLst>
          </p:cNvPr>
          <p:cNvSpPr txBox="1"/>
          <p:nvPr/>
        </p:nvSpPr>
        <p:spPr>
          <a:xfrm>
            <a:off x="940919" y="199573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5nm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59505C-9F94-425E-4D61-46D674B4F57B}"/>
              </a:ext>
            </a:extLst>
          </p:cNvPr>
          <p:cNvSpPr txBox="1"/>
          <p:nvPr/>
        </p:nvSpPr>
        <p:spPr>
          <a:xfrm>
            <a:off x="4000839" y="6509715"/>
            <a:ext cx="372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  <a:r>
              <a:rPr lang="en-US" dirty="0"/>
              <a:t>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Here the transmittance value of viewport is not included in QE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949B5-A7DC-4B31-8E00-C84C8F184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3255" y="429667"/>
            <a:ext cx="5299568" cy="3014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B65C12-9867-4C4B-8B20-58F615A36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650" y="3857398"/>
            <a:ext cx="4328535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25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DDE66C-80BF-4B5A-ABC7-F43AEDD7A356}"/>
                  </a:ext>
                </a:extLst>
              </p:cNvPr>
              <p:cNvSpPr txBox="1"/>
              <p:nvPr/>
            </p:nvSpPr>
            <p:spPr>
              <a:xfrm>
                <a:off x="4561465" y="108285"/>
                <a:ext cx="3601655" cy="3354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n(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ɛ₁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ɛ₂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</m:e>
                                </m:ra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−ɛ₁(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ω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0.5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k(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ɛ₁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ɛ₂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</m:e>
                                </m:ra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+ɛ₁(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ω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0.5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R(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 (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I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= 4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</a:t>
                </a:r>
                <a:r>
                  <a:rPr lang="en-IN" dirty="0">
                    <a:latin typeface="Calibri" panose="020F0502020204030204" pitchFamily="34" charset="0"/>
                    <a:cs typeface="Calibri" panose="020F0502020204030204" pitchFamily="34" charset="0"/>
                  </a:rPr>
                  <a:t>k/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λ</a:t>
                </a:r>
                <a:endParaRPr lang="en-US" dirty="0"/>
              </a:p>
              <a:p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DDE66C-80BF-4B5A-ABC7-F43AEDD7A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465" y="108285"/>
                <a:ext cx="3601655" cy="3354316"/>
              </a:xfrm>
              <a:prstGeom prst="rect">
                <a:avLst/>
              </a:prstGeom>
              <a:blipFill>
                <a:blip r:embed="rId2"/>
                <a:stretch>
                  <a:fillRect l="-1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1A5F7E8-1773-45E1-B5C1-35D55D859D73}"/>
              </a:ext>
            </a:extLst>
          </p:cNvPr>
          <p:cNvSpPr txBox="1"/>
          <p:nvPr/>
        </p:nvSpPr>
        <p:spPr>
          <a:xfrm>
            <a:off x="119269" y="27738"/>
            <a:ext cx="939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I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 Cubic Optical Properties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9FBD5D-320C-4B07-A197-F0F93E1FDD88}"/>
              </a:ext>
            </a:extLst>
          </p:cNvPr>
          <p:cNvSpPr txBox="1"/>
          <p:nvPr/>
        </p:nvSpPr>
        <p:spPr>
          <a:xfrm>
            <a:off x="222106" y="3154824"/>
            <a:ext cx="3876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Real &amp; imaginary part of dielectric function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DD253-F858-4624-B3F2-48220F23E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62" y="541907"/>
            <a:ext cx="3311630" cy="2534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CCA477-5553-4E41-B3D4-5D8518176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0" y="3464260"/>
            <a:ext cx="3277866" cy="2508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C26886-0DB9-4CF1-984F-CCFAB689A7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44" y="3451535"/>
            <a:ext cx="3277866" cy="2508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6CA772-B392-4B31-9700-B7D9FD648E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55" y="3595563"/>
            <a:ext cx="3075233" cy="23537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FF091C-D43F-4E6C-BC07-8BCABEA4FFE3}"/>
              </a:ext>
            </a:extLst>
          </p:cNvPr>
          <p:cNvSpPr txBox="1"/>
          <p:nvPr/>
        </p:nvSpPr>
        <p:spPr>
          <a:xfrm>
            <a:off x="9171005" y="3000068"/>
            <a:ext cx="2497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Refractive index n(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ω)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14F2D-F953-4DE2-A5ED-D4A6F563CFC1}"/>
              </a:ext>
            </a:extLst>
          </p:cNvPr>
          <p:cNvSpPr txBox="1"/>
          <p:nvPr/>
        </p:nvSpPr>
        <p:spPr>
          <a:xfrm>
            <a:off x="562300" y="5865937"/>
            <a:ext cx="30496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Extinction coefficient k(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ω)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AB7CE-B6D2-44C3-8CAF-1A48D400C155}"/>
              </a:ext>
            </a:extLst>
          </p:cNvPr>
          <p:cNvSpPr txBox="1"/>
          <p:nvPr/>
        </p:nvSpPr>
        <p:spPr>
          <a:xfrm>
            <a:off x="4814513" y="5865354"/>
            <a:ext cx="2497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Reflectivity R(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644D30-1973-469F-9456-2206CC157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233" y="613083"/>
            <a:ext cx="3361756" cy="24075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681664-07B3-4CA7-AFCD-922FA7654B81}"/>
              </a:ext>
            </a:extLst>
          </p:cNvPr>
          <p:cNvSpPr txBox="1"/>
          <p:nvPr/>
        </p:nvSpPr>
        <p:spPr>
          <a:xfrm>
            <a:off x="292323" y="6314393"/>
            <a:ext cx="11541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Ground-state calculations, are implemented in Quantum Espresso and the dielectric function is calculated in epsilon.x post-processing utility.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499EC6-0B5B-4FEC-AFD7-3115D013147D}"/>
              </a:ext>
            </a:extLst>
          </p:cNvPr>
          <p:cNvSpPr txBox="1"/>
          <p:nvPr/>
        </p:nvSpPr>
        <p:spPr>
          <a:xfrm>
            <a:off x="8902809" y="5819223"/>
            <a:ext cx="27657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Absorption coefficient I(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EB2675-1D8A-48BA-B878-F91330FC0406}"/>
              </a:ext>
            </a:extLst>
          </p:cNvPr>
          <p:cNvSpPr/>
          <p:nvPr/>
        </p:nvSpPr>
        <p:spPr>
          <a:xfrm>
            <a:off x="4206240" y="3595563"/>
            <a:ext cx="3037398" cy="2269791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6E8A2E-9A86-405E-A564-1E17DC06F858}"/>
              </a:ext>
            </a:extLst>
          </p:cNvPr>
          <p:cNvSpPr txBox="1"/>
          <p:nvPr/>
        </p:nvSpPr>
        <p:spPr>
          <a:xfrm rot="16200000">
            <a:off x="181395" y="1576209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8AAE0-AE83-4FC6-A4F0-9F2E51E4BFAB}"/>
              </a:ext>
            </a:extLst>
          </p:cNvPr>
          <p:cNvSpPr txBox="1"/>
          <p:nvPr/>
        </p:nvSpPr>
        <p:spPr>
          <a:xfrm rot="16200000">
            <a:off x="3228929" y="1563054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Imaginary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AA8AD3-9530-5D62-B4EF-584F602E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3B89-5C0B-4044-869F-443937A3461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4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DDE66C-80BF-4B5A-ABC7-F43AEDD7A356}"/>
                  </a:ext>
                </a:extLst>
              </p:cNvPr>
              <p:cNvSpPr txBox="1"/>
              <p:nvPr/>
            </p:nvSpPr>
            <p:spPr>
              <a:xfrm>
                <a:off x="4561465" y="108285"/>
                <a:ext cx="3601655" cy="3354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n(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ɛ₁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ɛ₂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</m:e>
                                </m:ra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−ɛ₁(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ω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0.5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k(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ɛ₁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ɛ₂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</m:e>
                                </m:ra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+ɛ₁(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ω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0.5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R(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 (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I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= 4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</a:t>
                </a:r>
                <a:r>
                  <a:rPr lang="en-IN" dirty="0">
                    <a:latin typeface="Calibri" panose="020F0502020204030204" pitchFamily="34" charset="0"/>
                    <a:cs typeface="Calibri" panose="020F0502020204030204" pitchFamily="34" charset="0"/>
                  </a:rPr>
                  <a:t>k/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λ</a:t>
                </a:r>
                <a:endParaRPr lang="en-US" dirty="0"/>
              </a:p>
              <a:p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DDE66C-80BF-4B5A-ABC7-F43AEDD7A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465" y="108285"/>
                <a:ext cx="3601655" cy="3354316"/>
              </a:xfrm>
              <a:prstGeom prst="rect">
                <a:avLst/>
              </a:prstGeom>
              <a:blipFill>
                <a:blip r:embed="rId3"/>
                <a:stretch>
                  <a:fillRect l="-1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1A5F7E8-1773-45E1-B5C1-35D55D859D73}"/>
              </a:ext>
            </a:extLst>
          </p:cNvPr>
          <p:cNvSpPr txBox="1"/>
          <p:nvPr/>
        </p:nvSpPr>
        <p:spPr>
          <a:xfrm>
            <a:off x="119269" y="27738"/>
            <a:ext cx="939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I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 Hexagonal Optical Properties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9FBD5D-320C-4B07-A197-F0F93E1FDD88}"/>
              </a:ext>
            </a:extLst>
          </p:cNvPr>
          <p:cNvSpPr txBox="1"/>
          <p:nvPr/>
        </p:nvSpPr>
        <p:spPr>
          <a:xfrm>
            <a:off x="217636" y="3066309"/>
            <a:ext cx="3876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Real &amp; imaginary part of dielectric function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FF091C-D43F-4E6C-BC07-8BCABEA4FFE3}"/>
              </a:ext>
            </a:extLst>
          </p:cNvPr>
          <p:cNvSpPr txBox="1"/>
          <p:nvPr/>
        </p:nvSpPr>
        <p:spPr>
          <a:xfrm>
            <a:off x="9171005" y="3000068"/>
            <a:ext cx="2497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Refractive index n(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ω)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14F2D-F953-4DE2-A5ED-D4A6F563CFC1}"/>
              </a:ext>
            </a:extLst>
          </p:cNvPr>
          <p:cNvSpPr txBox="1"/>
          <p:nvPr/>
        </p:nvSpPr>
        <p:spPr>
          <a:xfrm>
            <a:off x="562300" y="5865937"/>
            <a:ext cx="30496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Extinction coefficient k(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ω)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AB7CE-B6D2-44C3-8CAF-1A48D400C155}"/>
              </a:ext>
            </a:extLst>
          </p:cNvPr>
          <p:cNvSpPr txBox="1"/>
          <p:nvPr/>
        </p:nvSpPr>
        <p:spPr>
          <a:xfrm>
            <a:off x="4814513" y="5865354"/>
            <a:ext cx="2497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Reflectivity R(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681664-07B3-4CA7-AFCD-922FA7654B81}"/>
              </a:ext>
            </a:extLst>
          </p:cNvPr>
          <p:cNvSpPr txBox="1"/>
          <p:nvPr/>
        </p:nvSpPr>
        <p:spPr>
          <a:xfrm>
            <a:off x="292323" y="6314393"/>
            <a:ext cx="11541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Ground-state calculations, are implemented in Quantum Espresso and the dielectric function is calculated in epsilon.x post-processing utility.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499EC6-0B5B-4FEC-AFD7-3115D013147D}"/>
              </a:ext>
            </a:extLst>
          </p:cNvPr>
          <p:cNvSpPr txBox="1"/>
          <p:nvPr/>
        </p:nvSpPr>
        <p:spPr>
          <a:xfrm>
            <a:off x="8902809" y="5819223"/>
            <a:ext cx="27657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Absorption coefficient I(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8FBC61-7D28-42F0-86C1-9F2752599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23" y="599242"/>
            <a:ext cx="3261257" cy="2496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278253-B122-485E-93E2-8DF026F02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01" y="393533"/>
            <a:ext cx="3405491" cy="26065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ADBAD5-5A66-4C66-B9B6-FC86929C2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5" y="3402750"/>
            <a:ext cx="3049621" cy="2334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A473CE-054E-4FDF-AE04-587B8F28B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85" y="3307845"/>
            <a:ext cx="3183581" cy="24366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761593-92E7-4DCB-87AD-924C4D037C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054" y="3517705"/>
            <a:ext cx="3049621" cy="2334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803DF-83FF-4838-BAF4-41DA999A5D0C}"/>
              </a:ext>
            </a:extLst>
          </p:cNvPr>
          <p:cNvSpPr txBox="1"/>
          <p:nvPr/>
        </p:nvSpPr>
        <p:spPr>
          <a:xfrm>
            <a:off x="1105232" y="1013491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1.04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28BE59-4489-4B31-8C48-9ED5F439F470}"/>
              </a:ext>
            </a:extLst>
          </p:cNvPr>
          <p:cNvSpPr txBox="1"/>
          <p:nvPr/>
        </p:nvSpPr>
        <p:spPr>
          <a:xfrm>
            <a:off x="1338012" y="1168654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1.54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A3DA01-D4D8-4A23-BE2F-263FF4426854}"/>
              </a:ext>
            </a:extLst>
          </p:cNvPr>
          <p:cNvSpPr txBox="1"/>
          <p:nvPr/>
        </p:nvSpPr>
        <p:spPr>
          <a:xfrm>
            <a:off x="1727017" y="922433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2.18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AB6F96-5D80-4C3E-9BAE-A3B92424C34A}"/>
              </a:ext>
            </a:extLst>
          </p:cNvPr>
          <p:cNvSpPr txBox="1"/>
          <p:nvPr/>
        </p:nvSpPr>
        <p:spPr>
          <a:xfrm>
            <a:off x="1841954" y="1269502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2.46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6CC46B-4D5A-4377-88EA-1FF91761D6FA}"/>
              </a:ext>
            </a:extLst>
          </p:cNvPr>
          <p:cNvSpPr txBox="1"/>
          <p:nvPr/>
        </p:nvSpPr>
        <p:spPr>
          <a:xfrm>
            <a:off x="2011331" y="1398534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2.85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B43193-953D-4BC2-B38B-51BC96967215}"/>
              </a:ext>
            </a:extLst>
          </p:cNvPr>
          <p:cNvSpPr txBox="1"/>
          <p:nvPr/>
        </p:nvSpPr>
        <p:spPr>
          <a:xfrm>
            <a:off x="2251437" y="915125"/>
            <a:ext cx="43152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3.32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C94DF7-E855-4BA6-A996-04D94EA05F02}"/>
              </a:ext>
            </a:extLst>
          </p:cNvPr>
          <p:cNvSpPr txBox="1"/>
          <p:nvPr/>
        </p:nvSpPr>
        <p:spPr>
          <a:xfrm>
            <a:off x="2641235" y="1113186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4.15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6619F7-9B69-4E9B-88FD-F233BF0E2378}"/>
              </a:ext>
            </a:extLst>
          </p:cNvPr>
          <p:cNvSpPr txBox="1"/>
          <p:nvPr/>
        </p:nvSpPr>
        <p:spPr>
          <a:xfrm>
            <a:off x="2777425" y="1236296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4.62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4EEEA9-B63A-4D57-90B2-5079FDF4F61C}"/>
              </a:ext>
            </a:extLst>
          </p:cNvPr>
          <p:cNvSpPr/>
          <p:nvPr/>
        </p:nvSpPr>
        <p:spPr>
          <a:xfrm>
            <a:off x="2273482" y="922433"/>
            <a:ext cx="409483" cy="20601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CF5CF9-CCF1-45B7-B9ED-80D656744ED3}"/>
              </a:ext>
            </a:extLst>
          </p:cNvPr>
          <p:cNvSpPr/>
          <p:nvPr/>
        </p:nvSpPr>
        <p:spPr>
          <a:xfrm>
            <a:off x="2697386" y="1128446"/>
            <a:ext cx="468269" cy="31386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B4A452-90C2-4440-8A59-08BA812D5874}"/>
              </a:ext>
            </a:extLst>
          </p:cNvPr>
          <p:cNvSpPr txBox="1"/>
          <p:nvPr/>
        </p:nvSpPr>
        <p:spPr>
          <a:xfrm rot="16200000">
            <a:off x="181395" y="1576209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9D5E04-FBCA-4076-8EDA-34D1D575DC1F}"/>
              </a:ext>
            </a:extLst>
          </p:cNvPr>
          <p:cNvSpPr txBox="1"/>
          <p:nvPr/>
        </p:nvSpPr>
        <p:spPr>
          <a:xfrm rot="16200000">
            <a:off x="2963635" y="1576209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Imaginary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792117C-E663-4FD7-8465-676039B22847}"/>
              </a:ext>
            </a:extLst>
          </p:cNvPr>
          <p:cNvCxnSpPr>
            <a:cxnSpLocks/>
          </p:cNvCxnSpPr>
          <p:nvPr/>
        </p:nvCxnSpPr>
        <p:spPr>
          <a:xfrm flipH="1" flipV="1">
            <a:off x="2447515" y="1120819"/>
            <a:ext cx="26437" cy="15113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414BC67-64F7-4C7E-988D-78E6363F382E}"/>
              </a:ext>
            </a:extLst>
          </p:cNvPr>
          <p:cNvCxnSpPr>
            <a:cxnSpLocks/>
          </p:cNvCxnSpPr>
          <p:nvPr/>
        </p:nvCxnSpPr>
        <p:spPr>
          <a:xfrm flipH="1" flipV="1">
            <a:off x="2905836" y="1607334"/>
            <a:ext cx="25684" cy="106587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D569C3F-0D69-4F44-9C87-B49869CB1C34}"/>
              </a:ext>
            </a:extLst>
          </p:cNvPr>
          <p:cNvSpPr/>
          <p:nvPr/>
        </p:nvSpPr>
        <p:spPr>
          <a:xfrm>
            <a:off x="4460682" y="3307845"/>
            <a:ext cx="3049621" cy="242906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B1A63-18D2-C664-F03F-E9A0765B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3B89-5C0B-4044-869F-443937A3461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9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A5F7E8-1773-45E1-B5C1-35D55D859D73}"/>
              </a:ext>
            </a:extLst>
          </p:cNvPr>
          <p:cNvSpPr txBox="1"/>
          <p:nvPr/>
        </p:nvSpPr>
        <p:spPr>
          <a:xfrm>
            <a:off x="119268" y="27738"/>
            <a:ext cx="1218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Reflectivity comparison of KSb compound </a:t>
            </a: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62015584-7D42-43A1-BE38-82C7DD8D3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" y="6238815"/>
            <a:ext cx="1004596" cy="548053"/>
          </a:xfrm>
          <a:prstGeom prst="rect">
            <a:avLst/>
          </a:prstGeom>
        </p:spPr>
      </p:pic>
      <p:sp>
        <p:nvSpPr>
          <p:cNvPr id="25" name="object 2">
            <a:extLst>
              <a:ext uri="{FF2B5EF4-FFF2-40B4-BE49-F238E27FC236}">
                <a16:creationId xmlns:a16="http://schemas.microsoft.com/office/drawing/2014/main" id="{9ADDE2C2-15AF-4A84-8A4D-6C8379C6908F}"/>
              </a:ext>
            </a:extLst>
          </p:cNvPr>
          <p:cNvSpPr/>
          <p:nvPr/>
        </p:nvSpPr>
        <p:spPr>
          <a:xfrm>
            <a:off x="10727851" y="6423568"/>
            <a:ext cx="361480" cy="339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96634DE8-7985-492B-97B4-02C6C84C10AB}"/>
              </a:ext>
            </a:extLst>
          </p:cNvPr>
          <p:cNvSpPr/>
          <p:nvPr/>
        </p:nvSpPr>
        <p:spPr>
          <a:xfrm>
            <a:off x="11205450" y="6406436"/>
            <a:ext cx="357136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761B12B9-F0D7-4AC5-81FB-610DC36B1FDE}"/>
              </a:ext>
            </a:extLst>
          </p:cNvPr>
          <p:cNvSpPr/>
          <p:nvPr/>
        </p:nvSpPr>
        <p:spPr>
          <a:xfrm>
            <a:off x="11725223" y="6406436"/>
            <a:ext cx="357568" cy="3562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86924ECE-B678-4F45-A16C-DC67816EBAC1}"/>
              </a:ext>
            </a:extLst>
          </p:cNvPr>
          <p:cNvGraphicFramePr>
            <a:graphicFrameLocks/>
          </p:cNvGraphicFramePr>
          <p:nvPr/>
        </p:nvGraphicFramePr>
        <p:xfrm>
          <a:off x="683669" y="731520"/>
          <a:ext cx="4572000" cy="3174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48D4B50A-9A86-4511-89A9-8FBA7BE252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4766875"/>
              </p:ext>
            </p:extLst>
          </p:nvPr>
        </p:nvGraphicFramePr>
        <p:xfrm>
          <a:off x="6562951" y="886647"/>
          <a:ext cx="4945380" cy="301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3DD43F-4147-469E-996B-0D64BC3334D6}"/>
              </a:ext>
            </a:extLst>
          </p:cNvPr>
          <p:cNvCxnSpPr/>
          <p:nvPr/>
        </p:nvCxnSpPr>
        <p:spPr>
          <a:xfrm flipV="1">
            <a:off x="8340918" y="1431235"/>
            <a:ext cx="0" cy="6758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1E295B-26C8-495A-90AB-52832CD6F5B5}"/>
              </a:ext>
            </a:extLst>
          </p:cNvPr>
          <p:cNvCxnSpPr/>
          <p:nvPr/>
        </p:nvCxnSpPr>
        <p:spPr>
          <a:xfrm flipV="1">
            <a:off x="7999012" y="1455089"/>
            <a:ext cx="262393" cy="1192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6CA5B1-F84B-4536-9CA2-F15C7EC3C6D3}"/>
              </a:ext>
            </a:extLst>
          </p:cNvPr>
          <p:cNvSpPr txBox="1"/>
          <p:nvPr/>
        </p:nvSpPr>
        <p:spPr>
          <a:xfrm>
            <a:off x="8067701" y="1178090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Thin KSb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583884D-255A-4FC1-BF98-E9A3A96A1318}"/>
              </a:ext>
            </a:extLst>
          </p:cNvPr>
          <p:cNvCxnSpPr>
            <a:cxnSpLocks/>
          </p:cNvCxnSpPr>
          <p:nvPr/>
        </p:nvCxnSpPr>
        <p:spPr>
          <a:xfrm>
            <a:off x="8340918" y="3117903"/>
            <a:ext cx="0" cy="237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3AD2503-648A-4321-BA5C-DB371AED2A0B}"/>
              </a:ext>
            </a:extLst>
          </p:cNvPr>
          <p:cNvCxnSpPr/>
          <p:nvPr/>
        </p:nvCxnSpPr>
        <p:spPr>
          <a:xfrm flipH="1">
            <a:off x="8404529" y="3029447"/>
            <a:ext cx="92937" cy="3419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36E712F-D939-4594-BC22-7C656EA540A7}"/>
              </a:ext>
            </a:extLst>
          </p:cNvPr>
          <p:cNvSpPr txBox="1"/>
          <p:nvPr/>
        </p:nvSpPr>
        <p:spPr>
          <a:xfrm>
            <a:off x="7999012" y="330942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Thick KSb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81E8CD6-D46B-46B4-B29F-171856932633}"/>
              </a:ext>
            </a:extLst>
          </p:cNvPr>
          <p:cNvCxnSpPr/>
          <p:nvPr/>
        </p:nvCxnSpPr>
        <p:spPr>
          <a:xfrm>
            <a:off x="8902575" y="2119189"/>
            <a:ext cx="0" cy="160218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DF10F94-1D5A-4797-8605-C2020514F149}"/>
              </a:ext>
            </a:extLst>
          </p:cNvPr>
          <p:cNvCxnSpPr/>
          <p:nvPr/>
        </p:nvCxnSpPr>
        <p:spPr>
          <a:xfrm>
            <a:off x="9108706" y="1934141"/>
            <a:ext cx="0" cy="160218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E8FF594-A1FA-4097-8A3C-CF744B69A48C}"/>
              </a:ext>
            </a:extLst>
          </p:cNvPr>
          <p:cNvCxnSpPr/>
          <p:nvPr/>
        </p:nvCxnSpPr>
        <p:spPr>
          <a:xfrm>
            <a:off x="2881545" y="1595264"/>
            <a:ext cx="0" cy="160218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68D1719-5D40-47FD-8F3E-F77ECC048D5F}"/>
              </a:ext>
            </a:extLst>
          </p:cNvPr>
          <p:cNvCxnSpPr/>
          <p:nvPr/>
        </p:nvCxnSpPr>
        <p:spPr>
          <a:xfrm>
            <a:off x="3334351" y="2164925"/>
            <a:ext cx="0" cy="160218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D25D411-25AC-43AA-9914-6D9DCCE05D21}"/>
              </a:ext>
            </a:extLst>
          </p:cNvPr>
          <p:cNvCxnSpPr/>
          <p:nvPr/>
        </p:nvCxnSpPr>
        <p:spPr>
          <a:xfrm>
            <a:off x="3705877" y="1469415"/>
            <a:ext cx="0" cy="160218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4AE8774-02D7-4776-AA18-0705F99D5B30}"/>
              </a:ext>
            </a:extLst>
          </p:cNvPr>
          <p:cNvCxnSpPr/>
          <p:nvPr/>
        </p:nvCxnSpPr>
        <p:spPr>
          <a:xfrm>
            <a:off x="4066729" y="1847585"/>
            <a:ext cx="0" cy="160218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D57E8B2-1595-482A-AFB0-0BE238A8A776}"/>
              </a:ext>
            </a:extLst>
          </p:cNvPr>
          <p:cNvSpPr txBox="1"/>
          <p:nvPr/>
        </p:nvSpPr>
        <p:spPr>
          <a:xfrm>
            <a:off x="7740352" y="3937965"/>
            <a:ext cx="2983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Experimental  Reflectivity KSb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91337D-33FC-4397-868A-B256F50C2BEF}"/>
              </a:ext>
            </a:extLst>
          </p:cNvPr>
          <p:cNvSpPr txBox="1"/>
          <p:nvPr/>
        </p:nvSpPr>
        <p:spPr>
          <a:xfrm>
            <a:off x="1565525" y="3886192"/>
            <a:ext cx="2715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Simulation  Reflectivity KSb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545A017-10AB-4C1B-A90C-A9662ED3B5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0816" y="3873070"/>
            <a:ext cx="2241757" cy="288966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231A226-29EA-4AFA-8BE3-1F23D708A55A}"/>
              </a:ext>
            </a:extLst>
          </p:cNvPr>
          <p:cNvSpPr txBox="1"/>
          <p:nvPr/>
        </p:nvSpPr>
        <p:spPr>
          <a:xfrm>
            <a:off x="6851021" y="5743350"/>
            <a:ext cx="50529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Experimental Optical density for K3Sb cubic &amp; hexagonal </a:t>
            </a:r>
          </a:p>
          <a:p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       findings by A. H. SOMMER</a:t>
            </a:r>
          </a:p>
          <a:p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Journal of Applied Physics 37, 174 (1966); https://doi.org/10.1063/1.1707801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F3670E3-FD73-4304-8372-9F41A3330AC6}"/>
              </a:ext>
            </a:extLst>
          </p:cNvPr>
          <p:cNvSpPr/>
          <p:nvPr/>
        </p:nvSpPr>
        <p:spPr>
          <a:xfrm>
            <a:off x="1921116" y="2753314"/>
            <a:ext cx="231717" cy="212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DA52E41-F365-451E-BCC5-E2CC8AE585C4}"/>
              </a:ext>
            </a:extLst>
          </p:cNvPr>
          <p:cNvSpPr txBox="1"/>
          <p:nvPr/>
        </p:nvSpPr>
        <p:spPr>
          <a:xfrm>
            <a:off x="10525730" y="1030714"/>
            <a:ext cx="396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800" dirty="0"/>
              <a:t>R &amp;D</a:t>
            </a:r>
            <a:endParaRPr lang="en-US" sz="8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9B1B2C4-9D66-479B-BC0F-A6A1DF4E6E58}"/>
              </a:ext>
            </a:extLst>
          </p:cNvPr>
          <p:cNvSpPr/>
          <p:nvPr/>
        </p:nvSpPr>
        <p:spPr>
          <a:xfrm>
            <a:off x="1797480" y="2290006"/>
            <a:ext cx="355353" cy="212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EEF25F-476C-40E6-AA9F-89F1CC27CA95}"/>
              </a:ext>
            </a:extLst>
          </p:cNvPr>
          <p:cNvSpPr/>
          <p:nvPr/>
        </p:nvSpPr>
        <p:spPr>
          <a:xfrm>
            <a:off x="943780" y="2371680"/>
            <a:ext cx="7986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1.032 eV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35D1A9-BC7A-444E-A43B-ABB8F50FC101}"/>
              </a:ext>
            </a:extLst>
          </p:cNvPr>
          <p:cNvSpPr txBox="1"/>
          <p:nvPr/>
        </p:nvSpPr>
        <p:spPr>
          <a:xfrm>
            <a:off x="1688809" y="3045741"/>
            <a:ext cx="670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dirty="0">
                <a:latin typeface="Arial" panose="020B0604020202020204" pitchFamily="34" charset="0"/>
                <a:cs typeface="Arial" panose="020B0604020202020204" pitchFamily="34" charset="0"/>
              </a:rPr>
              <a:t>1.54 eV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1DFC47-A4D7-944B-552E-A5E406E5F9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88" y="4352212"/>
            <a:ext cx="2176396" cy="17011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CE81A7-8C7D-BB60-8CF8-5C266E549FE3}"/>
              </a:ext>
            </a:extLst>
          </p:cNvPr>
          <p:cNvCxnSpPr>
            <a:cxnSpLocks/>
          </p:cNvCxnSpPr>
          <p:nvPr/>
        </p:nvCxnSpPr>
        <p:spPr>
          <a:xfrm>
            <a:off x="3356016" y="5313614"/>
            <a:ext cx="0" cy="1750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DD4E33D-67E9-792C-40F3-0C7BB42644FF}"/>
              </a:ext>
            </a:extLst>
          </p:cNvPr>
          <p:cNvSpPr/>
          <p:nvPr/>
        </p:nvSpPr>
        <p:spPr>
          <a:xfrm>
            <a:off x="1520279" y="2707578"/>
            <a:ext cx="355353" cy="212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E0D5B0-3B59-C8DF-20D5-CCBC6D4121E3}"/>
              </a:ext>
            </a:extLst>
          </p:cNvPr>
          <p:cNvSpPr/>
          <p:nvPr/>
        </p:nvSpPr>
        <p:spPr>
          <a:xfrm>
            <a:off x="1675900" y="2056470"/>
            <a:ext cx="7136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1.42 eV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616D004-9907-25BB-3EF9-3FDC0AF3B0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08" y="4232575"/>
            <a:ext cx="2378935" cy="1820817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3154D76-2862-9036-0AFA-351D4FFBC709}"/>
              </a:ext>
            </a:extLst>
          </p:cNvPr>
          <p:cNvCxnSpPr>
            <a:cxnSpLocks/>
          </p:cNvCxnSpPr>
          <p:nvPr/>
        </p:nvCxnSpPr>
        <p:spPr>
          <a:xfrm>
            <a:off x="1108706" y="5330982"/>
            <a:ext cx="0" cy="1750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6753F3BE-0298-934D-99AA-BDAC2E21B2B1}"/>
              </a:ext>
            </a:extLst>
          </p:cNvPr>
          <p:cNvSpPr/>
          <p:nvPr/>
        </p:nvSpPr>
        <p:spPr>
          <a:xfrm>
            <a:off x="2524716" y="1353147"/>
            <a:ext cx="7136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2.70 eV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36A3A17-31A4-564A-BB7B-BAD4CF0E7FD4}"/>
              </a:ext>
            </a:extLst>
          </p:cNvPr>
          <p:cNvSpPr/>
          <p:nvPr/>
        </p:nvSpPr>
        <p:spPr>
          <a:xfrm>
            <a:off x="3414563" y="1163228"/>
            <a:ext cx="7136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3.90 eV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B7508E9-629C-06B9-C0B1-B62CB69AD6D3}"/>
              </a:ext>
            </a:extLst>
          </p:cNvPr>
          <p:cNvSpPr/>
          <p:nvPr/>
        </p:nvSpPr>
        <p:spPr>
          <a:xfrm>
            <a:off x="3038641" y="2009082"/>
            <a:ext cx="7136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3.37 eV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8E119F8-7DC5-3B5E-5583-0677CE019F10}"/>
              </a:ext>
            </a:extLst>
          </p:cNvPr>
          <p:cNvSpPr/>
          <p:nvPr/>
        </p:nvSpPr>
        <p:spPr>
          <a:xfrm>
            <a:off x="3825131" y="1657142"/>
            <a:ext cx="7136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4.50 eV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A155E6E-B815-F212-68AA-8F0B27D29E71}"/>
              </a:ext>
            </a:extLst>
          </p:cNvPr>
          <p:cNvSpPr/>
          <p:nvPr/>
        </p:nvSpPr>
        <p:spPr>
          <a:xfrm>
            <a:off x="8561076" y="2986225"/>
            <a:ext cx="7136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2.75 eV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721E3AF-4D4D-EC1A-D2AF-0A4FDBF2F547}"/>
              </a:ext>
            </a:extLst>
          </p:cNvPr>
          <p:cNvSpPr/>
          <p:nvPr/>
        </p:nvSpPr>
        <p:spPr>
          <a:xfrm>
            <a:off x="9239164" y="2659231"/>
            <a:ext cx="670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3.71eV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A76EEBE-333D-BCA1-E988-E2551707A86E}"/>
              </a:ext>
            </a:extLst>
          </p:cNvPr>
          <p:cNvSpPr/>
          <p:nvPr/>
        </p:nvSpPr>
        <p:spPr>
          <a:xfrm>
            <a:off x="8751877" y="1631854"/>
            <a:ext cx="7136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3.06 eV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DE25C19-7D5E-F098-14B0-5865D10B8329}"/>
              </a:ext>
            </a:extLst>
          </p:cNvPr>
          <p:cNvCxnSpPr/>
          <p:nvPr/>
        </p:nvCxnSpPr>
        <p:spPr>
          <a:xfrm>
            <a:off x="9473787" y="2149587"/>
            <a:ext cx="0" cy="160218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0A012EF-D0A0-CDD1-3087-2A808ADAC50C}"/>
              </a:ext>
            </a:extLst>
          </p:cNvPr>
          <p:cNvCxnSpPr/>
          <p:nvPr/>
        </p:nvCxnSpPr>
        <p:spPr>
          <a:xfrm>
            <a:off x="10126868" y="1657142"/>
            <a:ext cx="0" cy="160218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13498A-3733-1C35-AE39-D36D087B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E3B89-5C0B-4044-869F-443937A3461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animBg="1"/>
      <p:bldP spid="28" grpId="0" animBg="1"/>
      <p:bldP spid="30" grpId="0"/>
      <p:bldP spid="32" grpId="0"/>
      <p:bldP spid="16" grpId="0" animBg="1"/>
      <p:bldP spid="18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9CE9FA-EB8C-B8D6-3C6B-8F60B2D8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85A6-4C51-4476-B86B-B40798FB1B0F}" type="slidenum">
              <a:rPr lang="en-IN" smtClean="0"/>
              <a:t>34</a:t>
            </a:fld>
            <a:endParaRPr lang="en-I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C80593-89A5-9948-2C15-DC6C5D23DED2}"/>
              </a:ext>
            </a:extLst>
          </p:cNvPr>
          <p:cNvSpPr/>
          <p:nvPr/>
        </p:nvSpPr>
        <p:spPr>
          <a:xfrm>
            <a:off x="7485365" y="2982898"/>
            <a:ext cx="1562470" cy="41725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 + Sb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A62B6C5-A6CA-4A38-EA6E-314BDB48AAF2}"/>
              </a:ext>
            </a:extLst>
          </p:cNvPr>
          <p:cNvSpPr/>
          <p:nvPr/>
        </p:nvSpPr>
        <p:spPr>
          <a:xfrm>
            <a:off x="8057826" y="2885246"/>
            <a:ext cx="204186" cy="1953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B2BEE3-F581-0708-F685-D2254102E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44" y="2529104"/>
            <a:ext cx="473475" cy="48224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AA8C7491-31AC-81B4-A337-27C163BFE2FE}"/>
              </a:ext>
            </a:extLst>
          </p:cNvPr>
          <p:cNvSpPr/>
          <p:nvPr/>
        </p:nvSpPr>
        <p:spPr>
          <a:xfrm>
            <a:off x="8652774" y="2996215"/>
            <a:ext cx="204186" cy="1953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63ED1D-A1C8-1124-1373-93EBCDD85935}"/>
              </a:ext>
            </a:extLst>
          </p:cNvPr>
          <p:cNvSpPr/>
          <p:nvPr/>
        </p:nvSpPr>
        <p:spPr>
          <a:xfrm>
            <a:off x="7779865" y="2953645"/>
            <a:ext cx="204186" cy="1953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8B85AE8-EF6E-C6E4-9651-51D557BB4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086" y="2031924"/>
            <a:ext cx="473475" cy="4822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DA1041-F854-585F-8D11-8C95DBB82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685" y="1576505"/>
            <a:ext cx="473475" cy="4822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724F20-B498-71AB-55C0-2553A2DAD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944" y="2480778"/>
            <a:ext cx="473475" cy="4822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B8A7CB6-EA11-D194-1B95-EE51533AA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39" y="2107447"/>
            <a:ext cx="473475" cy="4822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544453-50BD-0BD3-E3A9-0C6DBFF1D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742" y="1992450"/>
            <a:ext cx="473475" cy="482243"/>
          </a:xfrm>
          <a:prstGeom prst="rect">
            <a:avLst/>
          </a:prstGeom>
        </p:spPr>
      </p:pic>
      <p:sp>
        <p:nvSpPr>
          <p:cNvPr id="32" name="Arrow: Down 31">
            <a:extLst>
              <a:ext uri="{FF2B5EF4-FFF2-40B4-BE49-F238E27FC236}">
                <a16:creationId xmlns:a16="http://schemas.microsoft.com/office/drawing/2014/main" id="{89AEA8B0-ED39-B07F-A37A-03C85C07A400}"/>
              </a:ext>
            </a:extLst>
          </p:cNvPr>
          <p:cNvSpPr/>
          <p:nvPr/>
        </p:nvSpPr>
        <p:spPr>
          <a:xfrm>
            <a:off x="7031687" y="2838895"/>
            <a:ext cx="262804" cy="397711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7D7E33-26A8-89BA-2A11-60997C156A51}"/>
              </a:ext>
            </a:extLst>
          </p:cNvPr>
          <p:cNvSpPr txBox="1"/>
          <p:nvPr/>
        </p:nvSpPr>
        <p:spPr>
          <a:xfrm>
            <a:off x="6505475" y="3215483"/>
            <a:ext cx="1080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Diffusion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DEB4E76-6004-6C22-0537-25DBD2059314}"/>
              </a:ext>
            </a:extLst>
          </p:cNvPr>
          <p:cNvSpPr/>
          <p:nvPr/>
        </p:nvSpPr>
        <p:spPr>
          <a:xfrm>
            <a:off x="8642685" y="2767713"/>
            <a:ext cx="204186" cy="1953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20167C-051B-589A-C847-69FF06C4784A}"/>
              </a:ext>
            </a:extLst>
          </p:cNvPr>
          <p:cNvSpPr/>
          <p:nvPr/>
        </p:nvSpPr>
        <p:spPr>
          <a:xfrm>
            <a:off x="8296695" y="2767713"/>
            <a:ext cx="204186" cy="1953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81B7BB9-6972-F3D1-E350-129A6CCB4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184" y="2273045"/>
            <a:ext cx="473475" cy="48224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25998E-3608-D483-5CA0-F1F011F88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556" y="2369943"/>
            <a:ext cx="473475" cy="482243"/>
          </a:xfrm>
          <a:prstGeom prst="rect">
            <a:avLst/>
          </a:prstGeom>
        </p:spPr>
      </p:pic>
      <p:sp>
        <p:nvSpPr>
          <p:cNvPr id="38" name="Arrow: Down 37">
            <a:extLst>
              <a:ext uri="{FF2B5EF4-FFF2-40B4-BE49-F238E27FC236}">
                <a16:creationId xmlns:a16="http://schemas.microsoft.com/office/drawing/2014/main" id="{0C6781B1-2864-9F00-DDF7-CFBFDA9B20EE}"/>
              </a:ext>
            </a:extLst>
          </p:cNvPr>
          <p:cNvSpPr/>
          <p:nvPr/>
        </p:nvSpPr>
        <p:spPr>
          <a:xfrm>
            <a:off x="7463151" y="1340576"/>
            <a:ext cx="230258" cy="4103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Up 38">
            <a:extLst>
              <a:ext uri="{FF2B5EF4-FFF2-40B4-BE49-F238E27FC236}">
                <a16:creationId xmlns:a16="http://schemas.microsoft.com/office/drawing/2014/main" id="{B4655159-7A0A-98AC-4BB8-6CE27DF6024C}"/>
              </a:ext>
            </a:extLst>
          </p:cNvPr>
          <p:cNvSpPr/>
          <p:nvPr/>
        </p:nvSpPr>
        <p:spPr>
          <a:xfrm rot="3028888">
            <a:off x="9935014" y="1576505"/>
            <a:ext cx="238806" cy="3375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A1FAF53-8CD0-0DF2-2278-4153DEEF6460}"/>
              </a:ext>
            </a:extLst>
          </p:cNvPr>
          <p:cNvSpPr/>
          <p:nvPr/>
        </p:nvSpPr>
        <p:spPr>
          <a:xfrm>
            <a:off x="7505916" y="3036853"/>
            <a:ext cx="204186" cy="1953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5AA322-FC4E-0E17-757A-3A95F77B42F7}"/>
              </a:ext>
            </a:extLst>
          </p:cNvPr>
          <p:cNvSpPr txBox="1"/>
          <p:nvPr/>
        </p:nvSpPr>
        <p:spPr>
          <a:xfrm rot="19332629">
            <a:off x="9780111" y="1632960"/>
            <a:ext cx="135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Evaporation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61B1AC-9E97-F398-1D9C-886E49CCCFF6}"/>
              </a:ext>
            </a:extLst>
          </p:cNvPr>
          <p:cNvSpPr txBox="1"/>
          <p:nvPr/>
        </p:nvSpPr>
        <p:spPr>
          <a:xfrm>
            <a:off x="6897077" y="996350"/>
            <a:ext cx="142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Incoming Cs 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31A6C26-D95B-71B7-35A3-D13AE5DF6EA6}"/>
              </a:ext>
            </a:extLst>
          </p:cNvPr>
          <p:cNvSpPr txBox="1"/>
          <p:nvPr/>
        </p:nvSpPr>
        <p:spPr>
          <a:xfrm>
            <a:off x="9146" y="124771"/>
            <a:ext cx="8359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 of Cs with different bulk agent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4891AC7B-14BB-8B2E-8B86-8AE522F05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417" y="4278591"/>
            <a:ext cx="3363507" cy="2171996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1200DBFE-76A6-F29E-9293-507B86FB935C}"/>
              </a:ext>
            </a:extLst>
          </p:cNvPr>
          <p:cNvSpPr/>
          <p:nvPr/>
        </p:nvSpPr>
        <p:spPr>
          <a:xfrm rot="16200000">
            <a:off x="7652417" y="4644738"/>
            <a:ext cx="861134" cy="4043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6635986-EA7D-787A-C4BD-1C1E120788ED}"/>
              </a:ext>
            </a:extLst>
          </p:cNvPr>
          <p:cNvSpPr txBox="1"/>
          <p:nvPr/>
        </p:nvSpPr>
        <p:spPr>
          <a:xfrm>
            <a:off x="10502933" y="3919095"/>
            <a:ext cx="151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jump at the end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9F461D8-EB98-D249-9C7F-C7B27386CF34}"/>
              </a:ext>
            </a:extLst>
          </p:cNvPr>
          <p:cNvSpPr txBox="1"/>
          <p:nvPr/>
        </p:nvSpPr>
        <p:spPr>
          <a:xfrm>
            <a:off x="9212685" y="3038544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Bulk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87FA3162-CD0E-16C2-E9F5-A403B5742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669" y="4247723"/>
            <a:ext cx="3385820" cy="2066925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8611D17C-DA10-4521-0955-A83FB2AFEAB9}"/>
              </a:ext>
            </a:extLst>
          </p:cNvPr>
          <p:cNvSpPr/>
          <p:nvPr/>
        </p:nvSpPr>
        <p:spPr>
          <a:xfrm rot="16200000">
            <a:off x="10508387" y="4764529"/>
            <a:ext cx="1344085" cy="614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1156F-CC66-B26D-EDA2-706F44A1E665}"/>
              </a:ext>
            </a:extLst>
          </p:cNvPr>
          <p:cNvSpPr txBox="1"/>
          <p:nvPr/>
        </p:nvSpPr>
        <p:spPr>
          <a:xfrm>
            <a:off x="77175" y="4278634"/>
            <a:ext cx="619599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Rate of diffusion </a:t>
            </a:r>
            <a:r>
              <a:rPr lang="el-GR" b="1" dirty="0"/>
              <a:t>α</a:t>
            </a:r>
            <a:r>
              <a:rPr lang="en-US" b="1" dirty="0"/>
              <a:t> Substrate Temperature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 very temperature-sensitive surface layer</a:t>
            </a:r>
          </a:p>
          <a:p>
            <a:r>
              <a:rPr lang="en-US" dirty="0"/>
              <a:t>     that make an equilibrium point between </a:t>
            </a:r>
          </a:p>
          <a:p>
            <a:r>
              <a:rPr lang="en-US" dirty="0"/>
              <a:t>     inward cesium (being distributed, diffused) and </a:t>
            </a:r>
          </a:p>
          <a:p>
            <a:r>
              <a:rPr lang="en-US" dirty="0"/>
              <a:t>     evaporated cesium.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Sudden decrease in evaporation rate </a:t>
            </a:r>
          </a:p>
          <a:p>
            <a:r>
              <a:rPr lang="en-US" dirty="0"/>
              <a:t>      would immediately upset this balance or equilibrium</a:t>
            </a:r>
          </a:p>
          <a:p>
            <a:r>
              <a:rPr lang="en-US" dirty="0"/>
              <a:t>      point and would impact the emission barrier via the electron</a:t>
            </a:r>
          </a:p>
          <a:p>
            <a:r>
              <a:rPr lang="en-US" dirty="0"/>
              <a:t>      affinity. 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3A2AA16-20AA-1386-FDD4-5C4F01E3B01B}"/>
              </a:ext>
            </a:extLst>
          </p:cNvPr>
          <p:cNvSpPr/>
          <p:nvPr/>
        </p:nvSpPr>
        <p:spPr>
          <a:xfrm>
            <a:off x="7301953" y="2656878"/>
            <a:ext cx="204186" cy="1953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1C14F35-0970-9B92-8E80-CF4B7B5E74D1}"/>
              </a:ext>
            </a:extLst>
          </p:cNvPr>
          <p:cNvSpPr/>
          <p:nvPr/>
        </p:nvSpPr>
        <p:spPr>
          <a:xfrm>
            <a:off x="8226974" y="2492036"/>
            <a:ext cx="204186" cy="1953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3DA1F6F-77C1-218C-82A8-EF547A5C2C84}"/>
              </a:ext>
            </a:extLst>
          </p:cNvPr>
          <p:cNvSpPr/>
          <p:nvPr/>
        </p:nvSpPr>
        <p:spPr>
          <a:xfrm>
            <a:off x="8432175" y="2914606"/>
            <a:ext cx="204186" cy="1953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3180F8-BBFD-E25E-0687-E464328CBE4C}"/>
              </a:ext>
            </a:extLst>
          </p:cNvPr>
          <p:cNvSpPr txBox="1"/>
          <p:nvPr/>
        </p:nvSpPr>
        <p:spPr>
          <a:xfrm>
            <a:off x="8112384" y="602584"/>
            <a:ext cx="22006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KCsSb Photocathodes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2768DC09-A1CC-C782-4799-AED9D7A8366B}"/>
              </a:ext>
            </a:extLst>
          </p:cNvPr>
          <p:cNvGraphicFramePr>
            <a:graphicFrameLocks noGrp="1"/>
          </p:cNvGraphicFramePr>
          <p:nvPr/>
        </p:nvGraphicFramePr>
        <p:xfrm>
          <a:off x="288722" y="923996"/>
          <a:ext cx="5530153" cy="3210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3797">
                  <a:extLst>
                    <a:ext uri="{9D8B030D-6E8A-4147-A177-3AD203B41FA5}">
                      <a16:colId xmlns:a16="http://schemas.microsoft.com/office/drawing/2014/main" val="2922802970"/>
                    </a:ext>
                  </a:extLst>
                </a:gridCol>
                <a:gridCol w="1841447">
                  <a:extLst>
                    <a:ext uri="{9D8B030D-6E8A-4147-A177-3AD203B41FA5}">
                      <a16:colId xmlns:a16="http://schemas.microsoft.com/office/drawing/2014/main" val="1674094167"/>
                    </a:ext>
                  </a:extLst>
                </a:gridCol>
                <a:gridCol w="1784909">
                  <a:extLst>
                    <a:ext uri="{9D8B030D-6E8A-4147-A177-3AD203B41FA5}">
                      <a16:colId xmlns:a16="http://schemas.microsoft.com/office/drawing/2014/main" val="1598070942"/>
                    </a:ext>
                  </a:extLst>
                </a:gridCol>
              </a:tblGrid>
              <a:tr h="64672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Cathode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(°C) during Cs deposition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 QE (elevation)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84714637"/>
                  </a:ext>
                </a:extLst>
              </a:tr>
              <a:tr h="51269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KCsSb-3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60*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07728802"/>
                  </a:ext>
                </a:extLst>
              </a:tr>
              <a:tr h="51269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KCsSb-4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21680218"/>
                  </a:ext>
                </a:extLst>
              </a:tr>
              <a:tr h="51269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KCsSb-5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39094825"/>
                  </a:ext>
                </a:extLst>
              </a:tr>
              <a:tr h="51269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KCsSb-6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35622183"/>
                  </a:ext>
                </a:extLst>
              </a:tr>
              <a:tr h="51269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KCsSb-7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59355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30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D0D94A-64E3-4688-B922-625CDAA6E8CD}"/>
              </a:ext>
            </a:extLst>
          </p:cNvPr>
          <p:cNvSpPr txBox="1"/>
          <p:nvPr/>
        </p:nvSpPr>
        <p:spPr>
          <a:xfrm>
            <a:off x="96390" y="48105"/>
            <a:ext cx="7935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Optical properties are important? 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6A0AB6-22F2-4113-9812-C80828D31EDD}"/>
              </a:ext>
            </a:extLst>
          </p:cNvPr>
          <p:cNvSpPr/>
          <p:nvPr/>
        </p:nvSpPr>
        <p:spPr>
          <a:xfrm>
            <a:off x="278466" y="681335"/>
            <a:ext cx="11313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Analyzing a 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material's electronic structure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 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optical measurements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like spectral reflectivity and spectral response is an 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indirect approach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relying on interpretations and correlations rather than direct electronic state measurement.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348D8E8-3E7E-4538-814B-6593D1082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" y="6238815"/>
            <a:ext cx="1004596" cy="548053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F2E891D2-5374-49D1-8E77-9F2F839807C2}"/>
              </a:ext>
            </a:extLst>
          </p:cNvPr>
          <p:cNvSpPr/>
          <p:nvPr/>
        </p:nvSpPr>
        <p:spPr>
          <a:xfrm>
            <a:off x="11725223" y="6406436"/>
            <a:ext cx="357568" cy="356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08A2866-9D40-4655-8F56-57038155A49F}"/>
              </a:ext>
            </a:extLst>
          </p:cNvPr>
          <p:cNvSpPr/>
          <p:nvPr/>
        </p:nvSpPr>
        <p:spPr>
          <a:xfrm>
            <a:off x="10757625" y="6423568"/>
            <a:ext cx="361480" cy="339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F641C00-D593-49EA-AAC9-C50F3D82BD50}"/>
              </a:ext>
            </a:extLst>
          </p:cNvPr>
          <p:cNvSpPr/>
          <p:nvPr/>
        </p:nvSpPr>
        <p:spPr>
          <a:xfrm>
            <a:off x="11235224" y="6406436"/>
            <a:ext cx="357136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7C215D-F79A-4C93-BAD6-00265BB9F2BD}"/>
              </a:ext>
            </a:extLst>
          </p:cNvPr>
          <p:cNvSpPr txBox="1"/>
          <p:nvPr/>
        </p:nvSpPr>
        <p:spPr>
          <a:xfrm>
            <a:off x="426532" y="1435929"/>
            <a:ext cx="180700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Optical Properties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F6E4F4-B605-4917-93BC-F45C8D513F37}"/>
              </a:ext>
            </a:extLst>
          </p:cNvPr>
          <p:cNvSpPr txBox="1"/>
          <p:nvPr/>
        </p:nvSpPr>
        <p:spPr>
          <a:xfrm>
            <a:off x="3094198" y="1440225"/>
            <a:ext cx="198347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Spectral reflectivity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C39AEF5-1691-4ECF-97B1-95AECF61D4F1}"/>
              </a:ext>
            </a:extLst>
          </p:cNvPr>
          <p:cNvSpPr/>
          <p:nvPr/>
        </p:nvSpPr>
        <p:spPr>
          <a:xfrm>
            <a:off x="2473038" y="1511020"/>
            <a:ext cx="294506" cy="20052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0FF5446-4CC3-49A5-804A-322CCCF002E3}"/>
              </a:ext>
            </a:extLst>
          </p:cNvPr>
          <p:cNvGrpSpPr/>
          <p:nvPr/>
        </p:nvGrpSpPr>
        <p:grpSpPr>
          <a:xfrm>
            <a:off x="3845722" y="1954331"/>
            <a:ext cx="3266383" cy="2752675"/>
            <a:chOff x="2377105" y="3308721"/>
            <a:chExt cx="3856935" cy="3180635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F6D1F65-9CAE-4CF9-A10E-A64466560ADE}"/>
                </a:ext>
              </a:extLst>
            </p:cNvPr>
            <p:cNvCxnSpPr/>
            <p:nvPr/>
          </p:nvCxnSpPr>
          <p:spPr>
            <a:xfrm>
              <a:off x="5509998" y="4794224"/>
              <a:ext cx="58600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7A5ED8F-D5C9-4FB4-B7A4-2FB6D97B8501}"/>
                </a:ext>
              </a:extLst>
            </p:cNvPr>
            <p:cNvGrpSpPr/>
            <p:nvPr/>
          </p:nvGrpSpPr>
          <p:grpSpPr>
            <a:xfrm>
              <a:off x="2377105" y="3308721"/>
              <a:ext cx="3856935" cy="3180635"/>
              <a:chOff x="2377109" y="3308715"/>
              <a:chExt cx="3856941" cy="3180629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2A23D8F-BA00-4930-8F98-AA3366694471}"/>
                  </a:ext>
                </a:extLst>
              </p:cNvPr>
              <p:cNvGrpSpPr/>
              <p:nvPr/>
            </p:nvGrpSpPr>
            <p:grpSpPr>
              <a:xfrm>
                <a:off x="2377109" y="3308715"/>
                <a:ext cx="3856941" cy="2549362"/>
                <a:chOff x="2135515" y="3308721"/>
                <a:chExt cx="3856935" cy="2549364"/>
              </a:xfrm>
            </p:grpSpPr>
            <p:sp>
              <p:nvSpPr>
                <p:cNvPr id="29" name="Text Box 506296551">
                  <a:extLst>
                    <a:ext uri="{FF2B5EF4-FFF2-40B4-BE49-F238E27FC236}">
                      <a16:creationId xmlns:a16="http://schemas.microsoft.com/office/drawing/2014/main" id="{D502F04A-CB23-4050-9F67-EDAF117258D4}"/>
                    </a:ext>
                  </a:extLst>
                </p:cNvPr>
                <p:cNvSpPr txBox="1"/>
                <p:nvPr/>
              </p:nvSpPr>
              <p:spPr>
                <a:xfrm>
                  <a:off x="5396164" y="5530425"/>
                  <a:ext cx="267335" cy="3276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IN" sz="1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Z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5C2C063-1B06-430E-B2E6-B46A16F4606F}"/>
                    </a:ext>
                  </a:extLst>
                </p:cNvPr>
                <p:cNvGrpSpPr/>
                <p:nvPr/>
              </p:nvGrpSpPr>
              <p:grpSpPr>
                <a:xfrm>
                  <a:off x="2135515" y="3308721"/>
                  <a:ext cx="3856935" cy="2385536"/>
                  <a:chOff x="4686750" y="2768739"/>
                  <a:chExt cx="3856935" cy="2385536"/>
                </a:xfrm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4731CE89-3C83-4204-94F2-C4F53D398F7D}"/>
                      </a:ext>
                    </a:extLst>
                  </p:cNvPr>
                  <p:cNvGrpSpPr/>
                  <p:nvPr/>
                </p:nvGrpSpPr>
                <p:grpSpPr>
                  <a:xfrm>
                    <a:off x="4686750" y="2768739"/>
                    <a:ext cx="3856935" cy="2385536"/>
                    <a:chOff x="3519985" y="2959657"/>
                    <a:chExt cx="3856935" cy="2385536"/>
                  </a:xfrm>
                </p:grpSpPr>
                <p:sp>
                  <p:nvSpPr>
                    <p:cNvPr id="30" name="Text Box 506296551">
                      <a:extLst>
                        <a:ext uri="{FF2B5EF4-FFF2-40B4-BE49-F238E27FC236}">
                          <a16:creationId xmlns:a16="http://schemas.microsoft.com/office/drawing/2014/main" id="{726E27D2-BAAC-45F9-A276-F8D30A7B213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19985" y="2959657"/>
                      <a:ext cx="267335" cy="3276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non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2" name="Group 51">
                      <a:extLst>
                        <a:ext uri="{FF2B5EF4-FFF2-40B4-BE49-F238E27FC236}">
                          <a16:creationId xmlns:a16="http://schemas.microsoft.com/office/drawing/2014/main" id="{4A201379-2362-4B40-9AE7-59EFB9E120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76646" y="2980674"/>
                      <a:ext cx="3600274" cy="2364519"/>
                      <a:chOff x="3776646" y="2980674"/>
                      <a:chExt cx="3600274" cy="2364519"/>
                    </a:xfrm>
                  </p:grpSpPr>
                  <p:cxnSp>
                    <p:nvCxnSpPr>
                      <p:cNvPr id="49" name="Straight Arrow Connector 48">
                        <a:extLst>
                          <a:ext uri="{FF2B5EF4-FFF2-40B4-BE49-F238E27FC236}">
                            <a16:creationId xmlns:a16="http://schemas.microsoft.com/office/drawing/2014/main" id="{14553D25-ED83-47ED-9D58-A4366979C56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914302" y="3613138"/>
                        <a:ext cx="0" cy="314644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4D5E46A8-CC30-460A-B8C4-6872BFFAA2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76646" y="2980674"/>
                        <a:ext cx="3600274" cy="2364519"/>
                        <a:chOff x="3738986" y="2991853"/>
                        <a:chExt cx="3600274" cy="2364519"/>
                      </a:xfrm>
                    </p:grpSpPr>
                    <p:grpSp>
                      <p:nvGrpSpPr>
                        <p:cNvPr id="41" name="Group 40">
                          <a:extLst>
                            <a:ext uri="{FF2B5EF4-FFF2-40B4-BE49-F238E27FC236}">
                              <a16:creationId xmlns:a16="http://schemas.microsoft.com/office/drawing/2014/main" id="{F6F8E019-7BE8-40B9-BD03-A131F166DFB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738986" y="2991853"/>
                          <a:ext cx="3003988" cy="2364519"/>
                          <a:chOff x="3738986" y="2991853"/>
                          <a:chExt cx="3003988" cy="2364519"/>
                        </a:xfrm>
                      </p:grpSpPr>
                      <p:grpSp>
                        <p:nvGrpSpPr>
                          <p:cNvPr id="34" name="Group 33">
                            <a:extLst>
                              <a:ext uri="{FF2B5EF4-FFF2-40B4-BE49-F238E27FC236}">
                                <a16:creationId xmlns:a16="http://schemas.microsoft.com/office/drawing/2014/main" id="{9BA02C43-6E2B-4F44-9DE9-743B83FA001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738986" y="2991853"/>
                            <a:ext cx="3003988" cy="2364519"/>
                            <a:chOff x="3738986" y="2991853"/>
                            <a:chExt cx="3003988" cy="2364519"/>
                          </a:xfrm>
                        </p:grpSpPr>
                        <p:grpSp>
                          <p:nvGrpSpPr>
                            <p:cNvPr id="33" name="Group 32">
                              <a:extLst>
                                <a:ext uri="{FF2B5EF4-FFF2-40B4-BE49-F238E27FC236}">
                                  <a16:creationId xmlns:a16="http://schemas.microsoft.com/office/drawing/2014/main" id="{E6B99D23-BA51-4100-99D4-F6E59883930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738986" y="2991853"/>
                              <a:ext cx="3003988" cy="2364519"/>
                              <a:chOff x="3738986" y="2991853"/>
                              <a:chExt cx="3003988" cy="2364519"/>
                            </a:xfrm>
                          </p:grpSpPr>
                          <p:cxnSp>
                            <p:nvCxnSpPr>
                              <p:cNvPr id="12" name="Straight Arrow Connector 11">
                                <a:extLst>
                                  <a:ext uri="{FF2B5EF4-FFF2-40B4-BE49-F238E27FC236}">
                                    <a16:creationId xmlns:a16="http://schemas.microsoft.com/office/drawing/2014/main" id="{F0A54224-92C0-476C-A812-FFDFC5F81572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 flipV="1">
                                <a:off x="3739621" y="2991853"/>
                                <a:ext cx="1" cy="2364519"/>
                              </a:xfrm>
                              <a:prstGeom prst="straightConnector1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3" name="Straight Arrow Connector 12">
                                <a:extLst>
                                  <a:ext uri="{FF2B5EF4-FFF2-40B4-BE49-F238E27FC236}">
                                    <a16:creationId xmlns:a16="http://schemas.microsoft.com/office/drawing/2014/main" id="{AD6A8D7F-EB6E-446F-9957-BDD6CBE6313E}"/>
                                  </a:ext>
                                </a:extLst>
                              </p:cNvPr>
                              <p:cNvCxnSpPr>
                                <a:cxnSpLocks/>
                                <a:endCxn id="29" idx="1"/>
                              </p:cNvCxnSpPr>
                              <p:nvPr/>
                            </p:nvCxnSpPr>
                            <p:spPr>
                              <a:xfrm>
                                <a:off x="3740256" y="5337956"/>
                                <a:ext cx="3002718" cy="18416"/>
                              </a:xfrm>
                              <a:prstGeom prst="straightConnector1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16" name="Rectangle 15">
                                <a:extLst>
                                  <a:ext uri="{FF2B5EF4-FFF2-40B4-BE49-F238E27FC236}">
                                    <a16:creationId xmlns:a16="http://schemas.microsoft.com/office/drawing/2014/main" id="{C6DA9563-EDBB-4348-BADD-AB337545FC2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738987" y="4458849"/>
                                <a:ext cx="2880995" cy="629285"/>
                              </a:xfrm>
                              <a:prstGeom prst="rect">
                                <a:avLst/>
                              </a:prstGeom>
                              <a:gradFill flip="none" rotWithShape="1">
                                <a:gsLst>
                                  <a:gs pos="0">
                                    <a:schemeClr val="accent1">
                                      <a:tint val="66000"/>
                                      <a:satMod val="160000"/>
                                    </a:schemeClr>
                                  </a:gs>
                                  <a:gs pos="50000">
                                    <a:schemeClr val="accent1">
                                      <a:tint val="44500"/>
                                      <a:satMod val="160000"/>
                                    </a:schemeClr>
                                  </a:gs>
                                  <a:gs pos="100000">
                                    <a:schemeClr val="accent1">
                                      <a:tint val="23500"/>
                                      <a:satMod val="160000"/>
                                    </a:schemeClr>
                                  </a:gs>
                                </a:gsLst>
                                <a:lin ang="5400000" scaled="1"/>
                                <a:tileRect/>
                              </a:gradFill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en-US" dirty="0"/>
                              </a:p>
                            </p:txBody>
                          </p:sp>
                          <p:sp>
                            <p:nvSpPr>
                              <p:cNvPr id="17" name="Rectangle 16">
                                <a:extLst>
                                  <a:ext uri="{FF2B5EF4-FFF2-40B4-BE49-F238E27FC236}">
                                    <a16:creationId xmlns:a16="http://schemas.microsoft.com/office/drawing/2014/main" id="{6020F0B2-1C28-4318-AB16-5D57772526C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738986" y="3298497"/>
                                <a:ext cx="2880995" cy="629285"/>
                              </a:xfrm>
                              <a:prstGeom prst="rect">
                                <a:avLst/>
                              </a:prstGeom>
                              <a:gradFill flip="none" rotWithShape="1">
                                <a:gsLst>
                                  <a:gs pos="0">
                                    <a:schemeClr val="accent6">
                                      <a:tint val="66000"/>
                                      <a:satMod val="160000"/>
                                    </a:schemeClr>
                                  </a:gs>
                                  <a:gs pos="50000">
                                    <a:schemeClr val="accent6">
                                      <a:tint val="44500"/>
                                      <a:satMod val="160000"/>
                                    </a:schemeClr>
                                  </a:gs>
                                  <a:gs pos="100000">
                                    <a:schemeClr val="accent6">
                                      <a:tint val="23500"/>
                                      <a:satMod val="160000"/>
                                    </a:schemeClr>
                                  </a:gs>
                                </a:gsLst>
                                <a:lin ang="16200000" scaled="1"/>
                                <a:tileRect/>
                              </a:gradFill>
                              <a:ln>
                                <a:solidFill>
                                  <a:schemeClr val="accent6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23" name="Text Box 506296567">
                              <a:extLst>
                                <a:ext uri="{FF2B5EF4-FFF2-40B4-BE49-F238E27FC236}">
                                  <a16:creationId xmlns:a16="http://schemas.microsoft.com/office/drawing/2014/main" id="{0F7538B2-2D27-408F-9882-7E3584F2E16F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396692" y="4049538"/>
                              <a:ext cx="330835" cy="327660"/>
                            </a:xfrm>
                            <a:prstGeom prst="rect">
                              <a:avLst/>
                            </a:prstGeom>
                            <a:noFill/>
                            <a:ln w="6350">
                              <a:noFill/>
                            </a:ln>
                          </p:spPr>
                          <p:txBody>
                            <a:bodyPr rot="0" spcFirstLastPara="0" vert="horz" wrap="non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>
                                <a:lnSpc>
                                  <a:spcPct val="107000"/>
                                </a:lnSpc>
                                <a:spcAft>
                                  <a:spcPts val="800"/>
                                </a:spcAft>
                              </a:pPr>
                              <a:r>
                                <a:rPr lang="en-IN" sz="1200" dirty="0">
                                  <a:effectLst/>
                                  <a:latin typeface="Arial" panose="020B0604020202020204" pitchFamily="34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a:t>E</a:t>
                              </a:r>
                              <a:r>
                                <a:rPr lang="en-IN" sz="800" dirty="0">
                                  <a:effectLst/>
                                  <a:latin typeface="Arial" panose="020B0604020202020204" pitchFamily="34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a:t>g</a:t>
                              </a:r>
                              <a:endParaRPr lang="en-US" sz="800" dirty="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  <p:cxnSp>
                          <p:nvCxnSpPr>
                            <p:cNvPr id="25" name="Straight Arrow Connector 24">
                              <a:extLst>
                                <a:ext uri="{FF2B5EF4-FFF2-40B4-BE49-F238E27FC236}">
                                  <a16:creationId xmlns:a16="http://schemas.microsoft.com/office/drawing/2014/main" id="{FF52BBA9-8377-4188-B175-065C2438AA7C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5462337" y="3927782"/>
                              <a:ext cx="0" cy="528557"/>
                            </a:xfrm>
                            <a:prstGeom prst="straightConnector1">
                              <a:avLst/>
                            </a:prstGeom>
                            <a:ln>
                              <a:solidFill>
                                <a:schemeClr val="tx1"/>
                              </a:solidFill>
                              <a:headEnd type="triangle"/>
                              <a:tailEnd type="triangle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grpSp>
                        <p:nvGrpSpPr>
                          <p:cNvPr id="38" name="Group 37">
                            <a:extLst>
                              <a:ext uri="{FF2B5EF4-FFF2-40B4-BE49-F238E27FC236}">
                                <a16:creationId xmlns:a16="http://schemas.microsoft.com/office/drawing/2014/main" id="{17B38608-4330-4849-BC4E-98E19474CD5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595258" y="4065955"/>
                            <a:ext cx="414119" cy="589915"/>
                            <a:chOff x="4595258" y="4065955"/>
                            <a:chExt cx="414119" cy="589915"/>
                          </a:xfrm>
                        </p:grpSpPr>
                        <p:pic>
                          <p:nvPicPr>
                            <p:cNvPr id="36" name="Picture 35">
                              <a:extLst>
                                <a:ext uri="{FF2B5EF4-FFF2-40B4-BE49-F238E27FC236}">
                                  <a16:creationId xmlns:a16="http://schemas.microsoft.com/office/drawing/2014/main" id="{BCCCFC27-E1EF-4620-9942-476E69CEDB76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6" cstate="print">
                              <a:extLst>
                                <a:ext uri="{28A0092B-C50C-407E-A947-70E740481C1C}">
                                  <a14:useLocalDpi xmlns:a14="http://schemas.microsoft.com/office/drawing/2010/main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rot="7725949">
                              <a:off x="4378405" y="4282808"/>
                              <a:ext cx="589915" cy="15621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  <mc:AlternateContent xmlns:mc="http://schemas.openxmlformats.org/markup-compatibility/2006" xmlns:a14="http://schemas.microsoft.com/office/drawing/2010/main">
                          <mc:Choice Requires="a14">
                            <p:sp>
                              <p:nvSpPr>
                                <p:cNvPr id="37" name="Text Box 506296554">
                                  <a:extLst>
                                    <a:ext uri="{FF2B5EF4-FFF2-40B4-BE49-F238E27FC236}">
                                      <a16:creationId xmlns:a16="http://schemas.microsoft.com/office/drawing/2014/main" id="{80E24EAB-76AE-4F12-AF76-23E3CD698AD9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 rot="18802660">
                                  <a:off x="4680129" y="4267630"/>
                                  <a:ext cx="353695" cy="30480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6350">
                                  <a:noFill/>
                                </a:ln>
                              </p:spPr>
                              <p:txBody>
                                <a:bodyPr rot="0" spcFirstLastPara="0" vert="horz" wrap="none" lIns="91440" tIns="45720" rIns="91440" bIns="45720" numCol="1" spcCol="0" rtlCol="0" fromWordArt="0" anchor="t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pPr>
                                    <a:lnSpc>
                                      <a:spcPct val="107000"/>
                                    </a:lnSpc>
                                    <a:spcAft>
                                      <a:spcPts val="800"/>
                                    </a:spcAft>
                                  </a:pPr>
                                  <a14:m>
                                    <m:oMathPara xmlns:m="http://schemas.openxmlformats.org/officeDocument/2006/math">
                                      <m:oMathParaPr>
                                        <m:jc m:val="centerGroup"/>
                                      </m:oMathParaPr>
                                      <m:oMath xmlns:m="http://schemas.openxmlformats.org/officeDocument/2006/math">
                                        <m:r>
                                          <a:rPr lang="en-IN" sz="14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  <m:t>h</m:t>
                                        </m:r>
                                        <m:r>
                                          <a:rPr lang="en-IN" sz="14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Arial" panose="020B0604020202020204" pitchFamily="34" charset="0"/>
                                          </a:rPr>
                                          <m:t>𝜐</m:t>
                                        </m:r>
                                      </m:oMath>
                                    </m:oMathPara>
                                  </a14:m>
                                  <a:endParaRPr lang="en-US" sz="1400" dirty="0">
                                    <a:effectLst/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endParaRPr>
                                </a:p>
                              </p:txBody>
                            </p:sp>
                          </mc:Choice>
                          <mc:Fallback xmlns="">
                            <p:sp>
                              <p:nvSpPr>
                                <p:cNvPr id="37" name="Text Box 506296554">
                                  <a:extLst>
                                    <a:ext uri="{FF2B5EF4-FFF2-40B4-BE49-F238E27FC236}">
                                      <a16:creationId xmlns:a16="http://schemas.microsoft.com/office/drawing/2014/main" id="{80E24EAB-76AE-4F12-AF76-23E3CD698AD9}"/>
                                    </a:ext>
                                  </a:extLst>
                                </p:cNvPr>
                                <p:cNvSpPr txBox="1">
                                  <a:spLocks noRot="1" noChangeAspect="1" noMove="1" noResize="1" noEditPoints="1" noAdjustHandles="1" noChangeArrowheads="1" noChangeShapeType="1" noTextEdit="1"/>
                                </p:cNvSpPr>
                                <p:nvPr/>
                              </p:nvSpPr>
                              <p:spPr>
                                <a:xfrm rot="18802660">
                                  <a:off x="4680129" y="4267630"/>
                                  <a:ext cx="353695" cy="304800"/>
                                </a:xfrm>
                                <a:prstGeom prst="rect">
                                  <a:avLst/>
                                </a:prstGeom>
                                <a:blipFill>
                                  <a:blip r:embed="rId7"/>
                                  <a:stretch>
                                    <a:fillRect r="-9091"/>
                                  </a:stretch>
                                </a:blipFill>
                                <a:ln w="6350">
                                  <a:noFill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r>
                                    <a:rPr lang="en-US">
                                      <a:noFill/>
                                    </a:rPr>
                                    <a:t> </a:t>
                                  </a:r>
                                </a:p>
                              </p:txBody>
                            </p:sp>
                          </mc:Fallback>
                        </mc:AlternateContent>
                      </p:grpSp>
                    </p:grpSp>
                    <p:cxnSp>
                      <p:nvCxnSpPr>
                        <p:cNvPr id="43" name="Straight Connector 42">
                          <a:extLst>
                            <a:ext uri="{FF2B5EF4-FFF2-40B4-BE49-F238E27FC236}">
                              <a16:creationId xmlns:a16="http://schemas.microsoft.com/office/drawing/2014/main" id="{30562118-0858-41D9-9912-6B755147F8A7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6625598" y="3613138"/>
                          <a:ext cx="565146" cy="1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5" name="Text Box 506296567">
                          <a:extLst>
                            <a:ext uri="{FF2B5EF4-FFF2-40B4-BE49-F238E27FC236}">
                              <a16:creationId xmlns:a16="http://schemas.microsoft.com/office/drawing/2014/main" id="{81979DA0-B865-41B0-9181-B33857145AA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567118" y="3624752"/>
                          <a:ext cx="330835" cy="32766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non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IN" sz="8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</a:t>
                          </a:r>
                          <a:endParaRPr lang="en-US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cxnSp>
                      <p:nvCxnSpPr>
                        <p:cNvPr id="47" name="Straight Connector 46">
                          <a:extLst>
                            <a:ext uri="{FF2B5EF4-FFF2-40B4-BE49-F238E27FC236}">
                              <a16:creationId xmlns:a16="http://schemas.microsoft.com/office/drawing/2014/main" id="{25C2B1E2-5B2A-47B9-A7E4-900ED9B05C9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615218" y="3927782"/>
                          <a:ext cx="575526" cy="0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prstDash val="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50" name="Text Box 506296567">
                          <a:extLst>
                            <a:ext uri="{FF2B5EF4-FFF2-40B4-BE49-F238E27FC236}">
                              <a16:creationId xmlns:a16="http://schemas.microsoft.com/office/drawing/2014/main" id="{5C3C549F-A60C-4D3A-BA8E-D963D0FC058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924295" y="3334739"/>
                          <a:ext cx="414965" cy="327660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non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IN" sz="12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IN" sz="8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va</a:t>
                          </a:r>
                          <a:r>
                            <a:rPr lang="en-IN" sz="800" dirty="0"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US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54" name="Text Box 506296553">
                    <a:extLst>
                      <a:ext uri="{FF2B5EF4-FFF2-40B4-BE49-F238E27FC236}">
                        <a16:creationId xmlns:a16="http://schemas.microsoft.com/office/drawing/2014/main" id="{AD30F9F1-CFA2-4D77-8332-FAC8155E6B0B}"/>
                      </a:ext>
                    </a:extLst>
                  </p:cNvPr>
                  <p:cNvSpPr txBox="1"/>
                  <p:nvPr/>
                </p:nvSpPr>
                <p:spPr>
                  <a:xfrm>
                    <a:off x="4878630" y="3475147"/>
                    <a:ext cx="1193961" cy="32766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IN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Conduction Band (C.B)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" name="Text Box 506296553">
                    <a:extLst>
                      <a:ext uri="{FF2B5EF4-FFF2-40B4-BE49-F238E27FC236}">
                        <a16:creationId xmlns:a16="http://schemas.microsoft.com/office/drawing/2014/main" id="{481CB969-1150-4F33-9D87-7CCC32121479}"/>
                      </a:ext>
                    </a:extLst>
                  </p:cNvPr>
                  <p:cNvSpPr txBox="1"/>
                  <p:nvPr/>
                </p:nvSpPr>
                <p:spPr>
                  <a:xfrm>
                    <a:off x="4994840" y="4666696"/>
                    <a:ext cx="1193961" cy="32766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IN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Valance Band (V.B)</a:t>
                    </a:r>
                    <a:endPara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59" name="Text Box 506296567">
                <a:extLst>
                  <a:ext uri="{FF2B5EF4-FFF2-40B4-BE49-F238E27FC236}">
                    <a16:creationId xmlns:a16="http://schemas.microsoft.com/office/drawing/2014/main" id="{D6544445-8557-4E69-A395-5E7EB4C83CD3}"/>
                  </a:ext>
                </a:extLst>
              </p:cNvPr>
              <p:cNvSpPr txBox="1"/>
              <p:nvPr/>
            </p:nvSpPr>
            <p:spPr>
              <a:xfrm>
                <a:off x="2570925" y="5710432"/>
                <a:ext cx="2107844" cy="77891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300"/>
                  </a:spcAft>
                </a:pPr>
                <a:r>
                  <a:rPr lang="en-IN" sz="1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</a:t>
                </a:r>
                <a:r>
                  <a:rPr lang="en-IN" sz="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</a:t>
                </a:r>
                <a:r>
                  <a:rPr lang="en-IN" sz="1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Band gap</a:t>
                </a:r>
              </a:p>
              <a:p>
                <a:pPr>
                  <a:lnSpc>
                    <a:spcPct val="107000"/>
                  </a:lnSpc>
                </a:pPr>
                <a:r>
                  <a:rPr lang="en-IN" sz="1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</a:t>
                </a:r>
                <a:r>
                  <a:rPr lang="en-IN" sz="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en-IN" sz="1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Electron affinity</a:t>
                </a:r>
              </a:p>
              <a:p>
                <a:pPr>
                  <a:lnSpc>
                    <a:spcPct val="107000"/>
                  </a:lnSpc>
                </a:pPr>
                <a:r>
                  <a:rPr lang="en-IN" sz="1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</a:t>
                </a:r>
                <a:r>
                  <a:rPr lang="en-IN" sz="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 </a:t>
                </a:r>
                <a:r>
                  <a:rPr lang="en-IN" sz="1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Photoemission threshold </a:t>
                </a:r>
                <a:endParaRPr lang="en-US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6FCBB5FE-2ECB-4038-95AA-B0666CC832F1}"/>
                  </a:ext>
                </a:extLst>
              </p:cNvPr>
              <p:cNvCxnSpPr/>
              <p:nvPr/>
            </p:nvCxnSpPr>
            <p:spPr>
              <a:xfrm>
                <a:off x="5905098" y="3962199"/>
                <a:ext cx="0" cy="8320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 Box 506296567">
                <a:extLst>
                  <a:ext uri="{FF2B5EF4-FFF2-40B4-BE49-F238E27FC236}">
                    <a16:creationId xmlns:a16="http://schemas.microsoft.com/office/drawing/2014/main" id="{13158A96-C804-4CB8-B457-8AE892BA3107}"/>
                  </a:ext>
                </a:extLst>
              </p:cNvPr>
              <p:cNvSpPr txBox="1"/>
              <p:nvPr/>
            </p:nvSpPr>
            <p:spPr>
              <a:xfrm>
                <a:off x="5621554" y="4450893"/>
                <a:ext cx="330835" cy="3276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IN" sz="1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</a:t>
                </a:r>
                <a:r>
                  <a:rPr lang="en-IN" sz="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endParaRPr lang="en-US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2A6038B-EB9C-45A3-A84A-8E13C2F90B70}"/>
              </a:ext>
            </a:extLst>
          </p:cNvPr>
          <p:cNvGrpSpPr/>
          <p:nvPr/>
        </p:nvGrpSpPr>
        <p:grpSpPr>
          <a:xfrm>
            <a:off x="183522" y="2175028"/>
            <a:ext cx="4100039" cy="3077766"/>
            <a:chOff x="4779266" y="2959622"/>
            <a:chExt cx="4100039" cy="307776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8357CD-220B-4E6D-8231-3A2C46012007}"/>
                </a:ext>
              </a:extLst>
            </p:cNvPr>
            <p:cNvSpPr txBox="1"/>
            <p:nvPr/>
          </p:nvSpPr>
          <p:spPr>
            <a:xfrm>
              <a:off x="4779266" y="2959622"/>
              <a:ext cx="4100039" cy="307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Polarisation:  P(</a:t>
              </a:r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ω</a:t>
              </a: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) = </a:t>
              </a:r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ϵ</a:t>
              </a:r>
              <a:r>
                <a:rPr lang="en-IN" sz="7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χ</a:t>
              </a:r>
              <a:r>
                <a:rPr lang="he-IL" sz="1400" dirty="0">
                  <a:latin typeface="Arial" panose="020B0604020202020204" pitchFamily="34" charset="0"/>
                  <a:cs typeface="Arial" panose="020B0604020202020204" pitchFamily="34" charset="0"/>
                </a:rPr>
                <a:t>̃</a:t>
              </a: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ω</a:t>
              </a: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) E(</a:t>
              </a:r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ω</a:t>
              </a: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>
                <a:spcBef>
                  <a:spcPts val="600"/>
                </a:spcBef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Complex dielectric function: </a:t>
              </a: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ϵ̃(</a:t>
              </a:r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ω</a:t>
              </a: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) = 1+</a:t>
              </a:r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 χ</a:t>
              </a:r>
              <a:r>
                <a:rPr lang="he-IL" sz="1400" dirty="0">
                  <a:latin typeface="Arial" panose="020B0604020202020204" pitchFamily="34" charset="0"/>
                  <a:cs typeface="Arial" panose="020B0604020202020204" pitchFamily="34" charset="0"/>
                </a:rPr>
                <a:t>̃</a:t>
              </a: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ω</a:t>
              </a: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>
                <a:spcBef>
                  <a:spcPts val="600"/>
                </a:spcBef>
              </a:pP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Real part: </a:t>
              </a:r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ϵ’(ω) =</a:t>
              </a: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ϵ</a:t>
              </a:r>
              <a:r>
                <a:rPr lang="en-IN" sz="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 =</a:t>
              </a:r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 1+ χ̃’(ω)</a:t>
              </a:r>
            </a:p>
            <a:p>
              <a:pPr>
                <a:spcBef>
                  <a:spcPts val="600"/>
                </a:spcBef>
              </a:pP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Imaginary part: </a:t>
              </a:r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ϵ”(ω) =</a:t>
              </a: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ϵ</a:t>
              </a:r>
              <a:r>
                <a:rPr lang="en-IN" sz="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 =</a:t>
              </a:r>
              <a:r>
                <a:rPr lang="el-GR" sz="1400" dirty="0">
                  <a:latin typeface="Arial" panose="020B0604020202020204" pitchFamily="34" charset="0"/>
                  <a:cs typeface="Arial" panose="020B0604020202020204" pitchFamily="34" charset="0"/>
                </a:rPr>
                <a:t>  χ̃"(ω)</a:t>
              </a: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     Absorption</a:t>
              </a:r>
            </a:p>
            <a:p>
              <a:pPr>
                <a:spcBef>
                  <a:spcPts val="600"/>
                </a:spcBef>
              </a:pPr>
              <a:endParaRPr lang="el-G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600"/>
                </a:spcBef>
              </a:pPr>
              <a:endParaRPr lang="en-IN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600"/>
                </a:spcBef>
              </a:pPr>
              <a:endParaRPr lang="en-IN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600"/>
                </a:spcBef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l-G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rrow: Right 67">
              <a:extLst>
                <a:ext uri="{FF2B5EF4-FFF2-40B4-BE49-F238E27FC236}">
                  <a16:creationId xmlns:a16="http://schemas.microsoft.com/office/drawing/2014/main" id="{8705F492-B0DE-4558-BB29-4917C806E6D2}"/>
                </a:ext>
              </a:extLst>
            </p:cNvPr>
            <p:cNvSpPr/>
            <p:nvPr/>
          </p:nvSpPr>
          <p:spPr>
            <a:xfrm>
              <a:off x="7540627" y="3963111"/>
              <a:ext cx="128337" cy="73812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A7C5E4BF-A28D-419F-8871-F6A852FE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556" y="3514437"/>
            <a:ext cx="2814562" cy="2287981"/>
          </a:xfrm>
          <a:prstGeom prst="rect">
            <a:avLst/>
          </a:prstGeom>
        </p:spPr>
      </p:pic>
      <p:sp>
        <p:nvSpPr>
          <p:cNvPr id="73" name="Arrow: Bent 72">
            <a:extLst>
              <a:ext uri="{FF2B5EF4-FFF2-40B4-BE49-F238E27FC236}">
                <a16:creationId xmlns:a16="http://schemas.microsoft.com/office/drawing/2014/main" id="{657F143B-C07E-4E89-9D7E-8B9B8C6F644B}"/>
              </a:ext>
            </a:extLst>
          </p:cNvPr>
          <p:cNvSpPr/>
          <p:nvPr/>
        </p:nvSpPr>
        <p:spPr>
          <a:xfrm rot="5400000">
            <a:off x="5235047" y="1537337"/>
            <a:ext cx="338555" cy="348420"/>
          </a:xfrm>
          <a:prstGeom prst="ben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7F0631-E68E-4983-B92E-F14428DBCEA6}"/>
              </a:ext>
            </a:extLst>
          </p:cNvPr>
          <p:cNvGrpSpPr/>
          <p:nvPr/>
        </p:nvGrpSpPr>
        <p:grpSpPr>
          <a:xfrm>
            <a:off x="7760100" y="1466953"/>
            <a:ext cx="4334483" cy="2008352"/>
            <a:chOff x="7773490" y="1440010"/>
            <a:chExt cx="4237272" cy="18489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01F49FC9-9C18-4315-9A7E-9DF6E345E751}"/>
                    </a:ext>
                  </a:extLst>
                </p:cNvPr>
                <p:cNvSpPr txBox="1"/>
                <p:nvPr/>
              </p:nvSpPr>
              <p:spPr>
                <a:xfrm>
                  <a:off x="7773490" y="1881665"/>
                  <a:ext cx="4237272" cy="1407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Refractive index </a:t>
                  </a:r>
                  <a:r>
                    <a:rPr lang="en-US" sz="1200" dirty="0"/>
                    <a:t>n(</a:t>
                  </a:r>
                  <a:r>
                    <a:rPr lang="el-G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ω</a:t>
                  </a:r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120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sz="120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ɛ₁</m:t>
                                          </m:r>
                                        </m:e>
                                        <m:sup>
                                          <m:r>
                                            <a:rPr lang="en-US" sz="12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sz="12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2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ω</m:t>
                                          </m:r>
                                        </m:e>
                                      </m:d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ɛ₂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ω</m:t>
                                          </m:r>
                                        </m:e>
                                      </m:d>
                                    </m:e>
                                  </m:rad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−ɛ₁(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ω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0.5</m:t>
                          </m:r>
                        </m:sup>
                      </m:sSup>
                    </m:oMath>
                  </a14:m>
                  <a:r>
                    <a:rPr lang="en-US" sz="1200" dirty="0"/>
                    <a:t> </a:t>
                  </a:r>
                </a:p>
                <a:p>
                  <a:endParaRPr lang="en-US" sz="1200" dirty="0"/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Extinction coefficient </a:t>
                  </a:r>
                  <a:r>
                    <a:rPr lang="en-US" sz="1200" dirty="0"/>
                    <a:t>k(</a:t>
                  </a:r>
                  <a:r>
                    <a:rPr lang="el-G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ω</a:t>
                  </a:r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120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sz="120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ɛ₁</m:t>
                                          </m:r>
                                        </m:e>
                                        <m:sup>
                                          <m:r>
                                            <a:rPr lang="en-US" sz="12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sz="12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2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ω</m:t>
                                          </m:r>
                                        </m:e>
                                      </m:d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ɛ₂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2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ω</m:t>
                                          </m:r>
                                        </m:e>
                                      </m:d>
                                    </m:e>
                                  </m:rad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+ɛ₁(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ω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0.5</m:t>
                          </m:r>
                        </m:sup>
                      </m:sSup>
                    </m:oMath>
                  </a14:m>
                  <a:endParaRPr lang="en-US" sz="1200" dirty="0"/>
                </a:p>
                <a:p>
                  <a:endParaRPr lang="en-US" sz="1200" dirty="0"/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Reflectivity </a:t>
                  </a:r>
                  <a:r>
                    <a:rPr lang="en-US" sz="1200" b="1" dirty="0"/>
                    <a:t>R(</a:t>
                  </a:r>
                  <a:r>
                    <a:rPr 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ω)</a:t>
                  </a:r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a14:m>
                  <a:r>
                    <a:rPr lang="en-US" sz="1200" dirty="0"/>
                    <a:t>    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01F49FC9-9C18-4315-9A7E-9DF6E345E7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3490" y="1881665"/>
                  <a:ext cx="4237272" cy="140730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Text Box 506296567">
              <a:extLst>
                <a:ext uri="{FF2B5EF4-FFF2-40B4-BE49-F238E27FC236}">
                  <a16:creationId xmlns:a16="http://schemas.microsoft.com/office/drawing/2014/main" id="{6939067C-5F3D-462F-8D0B-AAC579D995BB}"/>
                </a:ext>
              </a:extLst>
            </p:cNvPr>
            <p:cNvSpPr txBox="1"/>
            <p:nvPr/>
          </p:nvSpPr>
          <p:spPr>
            <a:xfrm>
              <a:off x="8990612" y="1440010"/>
              <a:ext cx="1577178" cy="30533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300"/>
                </a:spcAft>
              </a:pPr>
              <a:r>
                <a:rPr lang="en-IN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Maxwell model [1]</a:t>
              </a:r>
              <a:endPara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9F607BF-7B9E-4AB3-A6E8-74BE306FAE13}"/>
              </a:ext>
            </a:extLst>
          </p:cNvPr>
          <p:cNvGrpSpPr/>
          <p:nvPr/>
        </p:nvGrpSpPr>
        <p:grpSpPr>
          <a:xfrm>
            <a:off x="8844491" y="4218978"/>
            <a:ext cx="3163987" cy="2114350"/>
            <a:chOff x="7919951" y="3601911"/>
            <a:chExt cx="3617138" cy="2262542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B554ED3-BE30-4C57-9030-153F17A83A44}"/>
                </a:ext>
              </a:extLst>
            </p:cNvPr>
            <p:cNvGrpSpPr/>
            <p:nvPr/>
          </p:nvGrpSpPr>
          <p:grpSpPr>
            <a:xfrm>
              <a:off x="7919951" y="3601911"/>
              <a:ext cx="3617138" cy="2262542"/>
              <a:chOff x="7919951" y="3601911"/>
              <a:chExt cx="3617138" cy="2262542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D0BF0973-2A52-466D-877C-BA39382C9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19951" y="3601911"/>
                <a:ext cx="3617138" cy="2262542"/>
              </a:xfrm>
              <a:prstGeom prst="rect">
                <a:avLst/>
              </a:prstGeom>
            </p:spPr>
          </p:pic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5420AA56-9D02-447A-BF3C-28AA1F7FE2DC}"/>
                  </a:ext>
                </a:extLst>
              </p:cNvPr>
              <p:cNvSpPr/>
              <p:nvPr/>
            </p:nvSpPr>
            <p:spPr>
              <a:xfrm>
                <a:off x="8951255" y="3947749"/>
                <a:ext cx="280977" cy="35629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2E9BBB7-6704-475D-9401-9EC43CED4B56}"/>
                  </a:ext>
                </a:extLst>
              </p:cNvPr>
              <p:cNvSpPr/>
              <p:nvPr/>
            </p:nvSpPr>
            <p:spPr>
              <a:xfrm>
                <a:off x="9870187" y="4881673"/>
                <a:ext cx="280977" cy="27708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28C56EC-F63B-4E02-AC84-08AB63DE05B0}"/>
                  </a:ext>
                </a:extLst>
              </p:cNvPr>
              <p:cNvSpPr/>
              <p:nvPr/>
            </p:nvSpPr>
            <p:spPr>
              <a:xfrm>
                <a:off x="10422661" y="4975711"/>
                <a:ext cx="280977" cy="27708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B2AA8ED-A591-4BAB-9E09-1A42151638AA}"/>
                </a:ext>
              </a:extLst>
            </p:cNvPr>
            <p:cNvSpPr txBox="1"/>
            <p:nvPr/>
          </p:nvSpPr>
          <p:spPr>
            <a:xfrm>
              <a:off x="9404973" y="4293485"/>
              <a:ext cx="21321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Peaks due to electronic transitions</a:t>
              </a:r>
              <a:endPara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1337AA1-FA2C-48C8-A3E6-8FB317D538A3}"/>
              </a:ext>
            </a:extLst>
          </p:cNvPr>
          <p:cNvGrpSpPr/>
          <p:nvPr/>
        </p:nvGrpSpPr>
        <p:grpSpPr>
          <a:xfrm>
            <a:off x="6087820" y="4434060"/>
            <a:ext cx="2463812" cy="1781938"/>
            <a:chOff x="5902146" y="4283138"/>
            <a:chExt cx="2607771" cy="1889010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AFC661C-7FD2-49B5-8E7E-677D1C1CB243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146" y="4283138"/>
              <a:ext cx="2607771" cy="188901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574ABC15-3A4E-4DFC-B45D-5408A8E864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5822" y="5310001"/>
              <a:ext cx="0" cy="2748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9695B3C5-777B-485E-9B2F-B0E8B0311721}"/>
                </a:ext>
              </a:extLst>
            </p:cNvPr>
            <p:cNvCxnSpPr/>
            <p:nvPr/>
          </p:nvCxnSpPr>
          <p:spPr>
            <a:xfrm flipV="1">
              <a:off x="6607119" y="5096053"/>
              <a:ext cx="0" cy="5128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C488B701-F321-49A0-A3B8-F9791A3BA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5067" y="5071990"/>
              <a:ext cx="0" cy="5128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Arrow: Bent 102">
            <a:extLst>
              <a:ext uri="{FF2B5EF4-FFF2-40B4-BE49-F238E27FC236}">
                <a16:creationId xmlns:a16="http://schemas.microsoft.com/office/drawing/2014/main" id="{B6BFAE29-BF51-40BC-8A78-B37FA7B0BF43}"/>
              </a:ext>
            </a:extLst>
          </p:cNvPr>
          <p:cNvSpPr/>
          <p:nvPr/>
        </p:nvSpPr>
        <p:spPr>
          <a:xfrm rot="5400000">
            <a:off x="7026439" y="3881726"/>
            <a:ext cx="468358" cy="391381"/>
          </a:xfrm>
          <a:prstGeom prst="ben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493D741-E86F-454B-A69C-EFCD74BF9E19}"/>
              </a:ext>
            </a:extLst>
          </p:cNvPr>
          <p:cNvGrpSpPr/>
          <p:nvPr/>
        </p:nvGrpSpPr>
        <p:grpSpPr>
          <a:xfrm>
            <a:off x="4425063" y="3301375"/>
            <a:ext cx="226402" cy="283573"/>
            <a:chOff x="4425063" y="3301375"/>
            <a:chExt cx="226402" cy="283573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7C3CB84-5F6F-41B1-AD6A-94448739E7D2}"/>
                </a:ext>
              </a:extLst>
            </p:cNvPr>
            <p:cNvSpPr/>
            <p:nvPr/>
          </p:nvSpPr>
          <p:spPr>
            <a:xfrm>
              <a:off x="4497311" y="3337853"/>
              <a:ext cx="154154" cy="15951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 Box 506296551">
              <a:extLst>
                <a:ext uri="{FF2B5EF4-FFF2-40B4-BE49-F238E27FC236}">
                  <a16:creationId xmlns:a16="http://schemas.microsoft.com/office/drawing/2014/main" id="{3DE79645-92D8-461C-A2DF-7E528BB961DD}"/>
                </a:ext>
              </a:extLst>
            </p:cNvPr>
            <p:cNvSpPr txBox="1"/>
            <p:nvPr/>
          </p:nvSpPr>
          <p:spPr>
            <a:xfrm>
              <a:off x="4425063" y="3301375"/>
              <a:ext cx="226402" cy="28357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IN" sz="1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</a:t>
              </a:r>
              <a:r>
                <a:rPr lang="en-IN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⁻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8" name="Arrow: Right 107">
            <a:extLst>
              <a:ext uri="{FF2B5EF4-FFF2-40B4-BE49-F238E27FC236}">
                <a16:creationId xmlns:a16="http://schemas.microsoft.com/office/drawing/2014/main" id="{0617743C-10C5-4AE0-99C3-1E630C8FEF2E}"/>
              </a:ext>
            </a:extLst>
          </p:cNvPr>
          <p:cNvSpPr/>
          <p:nvPr/>
        </p:nvSpPr>
        <p:spPr>
          <a:xfrm>
            <a:off x="8603025" y="5160747"/>
            <a:ext cx="245777" cy="23081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8487BD6-77E3-4591-B970-76F09C4DBD12}"/>
              </a:ext>
            </a:extLst>
          </p:cNvPr>
          <p:cNvSpPr txBox="1"/>
          <p:nvPr/>
        </p:nvSpPr>
        <p:spPr>
          <a:xfrm>
            <a:off x="9626770" y="3966901"/>
            <a:ext cx="198347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Spectral reflectivity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014BF88-D10C-4B20-8723-4723B5D6BA7F}"/>
              </a:ext>
            </a:extLst>
          </p:cNvPr>
          <p:cNvSpPr txBox="1"/>
          <p:nvPr/>
        </p:nvSpPr>
        <p:spPr>
          <a:xfrm>
            <a:off x="6464572" y="6269679"/>
            <a:ext cx="198347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Band structure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 Box 506296567">
            <a:extLst>
              <a:ext uri="{FF2B5EF4-FFF2-40B4-BE49-F238E27FC236}">
                <a16:creationId xmlns:a16="http://schemas.microsoft.com/office/drawing/2014/main" id="{A5F3707C-B3F2-4268-A8C5-A56A449229E9}"/>
              </a:ext>
            </a:extLst>
          </p:cNvPr>
          <p:cNvSpPr txBox="1"/>
          <p:nvPr/>
        </p:nvSpPr>
        <p:spPr>
          <a:xfrm>
            <a:off x="615599" y="5884344"/>
            <a:ext cx="1532797" cy="3316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IN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Dielectric function</a:t>
            </a:r>
            <a:endParaRPr lang="en-U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50DA3DA-7B5A-4AF7-B446-680D75A6AEBF}"/>
              </a:ext>
            </a:extLst>
          </p:cNvPr>
          <p:cNvSpPr/>
          <p:nvPr/>
        </p:nvSpPr>
        <p:spPr>
          <a:xfrm>
            <a:off x="6995201" y="347722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cs typeface="Arial" panose="020B0604020202020204" pitchFamily="34" charset="0"/>
              </a:rPr>
              <a:t>[1] F. Wooten, “Chapter 1 - introduction,” in Optical Properties of </a:t>
            </a:r>
            <a:r>
              <a:rPr lang="en-US" sz="800" dirty="0" err="1">
                <a:cs typeface="Arial" panose="020B0604020202020204" pitchFamily="34" charset="0"/>
              </a:rPr>
              <a:t>Solids,F</a:t>
            </a:r>
            <a:r>
              <a:rPr lang="en-US" sz="800" dirty="0">
                <a:cs typeface="Arial" panose="020B0604020202020204" pitchFamily="34" charset="0"/>
              </a:rPr>
              <a:t>. Wooten, Ed. Academic Press, 1972, pp. 1–14.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6CEF0C-6D94-4E67-94E9-C0BD7DD412D4}"/>
              </a:ext>
            </a:extLst>
          </p:cNvPr>
          <p:cNvSpPr txBox="1"/>
          <p:nvPr/>
        </p:nvSpPr>
        <p:spPr>
          <a:xfrm>
            <a:off x="8460518" y="4606288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C.B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5C06EFA-0DD3-4486-94FB-4A630BC5195F}"/>
              </a:ext>
            </a:extLst>
          </p:cNvPr>
          <p:cNvSpPr txBox="1"/>
          <p:nvPr/>
        </p:nvSpPr>
        <p:spPr>
          <a:xfrm>
            <a:off x="8492356" y="5635586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V.B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BD22A517-FE22-43E2-AB13-08C9240EDB9F}"/>
              </a:ext>
            </a:extLst>
          </p:cNvPr>
          <p:cNvSpPr/>
          <p:nvPr/>
        </p:nvSpPr>
        <p:spPr>
          <a:xfrm>
            <a:off x="8505913" y="4434060"/>
            <a:ext cx="45719" cy="98085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Brace 77">
            <a:extLst>
              <a:ext uri="{FF2B5EF4-FFF2-40B4-BE49-F238E27FC236}">
                <a16:creationId xmlns:a16="http://schemas.microsoft.com/office/drawing/2014/main" id="{A05CE7E0-3FB8-42FA-A6C2-7B2D140A06B2}"/>
              </a:ext>
            </a:extLst>
          </p:cNvPr>
          <p:cNvSpPr/>
          <p:nvPr/>
        </p:nvSpPr>
        <p:spPr>
          <a:xfrm>
            <a:off x="8525402" y="5659235"/>
            <a:ext cx="45719" cy="30777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BE4A586-FC79-03F0-A7A4-32AD335FB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0092" y="6423567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98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1319 L 0.0013 -0.13125 L -0.00183 -0.14097 L 0.00989 -0.15069 L 0.15599 -0.15069 L 0.18567 -0.16458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D0D94A-64E3-4688-B922-625CDAA6E8CD}"/>
              </a:ext>
            </a:extLst>
          </p:cNvPr>
          <p:cNvSpPr txBox="1"/>
          <p:nvPr/>
        </p:nvSpPr>
        <p:spPr>
          <a:xfrm>
            <a:off x="96390" y="48105"/>
            <a:ext cx="7935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Optical properties are important? </a:t>
            </a:r>
            <a:endParaRPr 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6A0AB6-22F2-4113-9812-C80828D31EDD}"/>
              </a:ext>
            </a:extLst>
          </p:cNvPr>
          <p:cNvSpPr/>
          <p:nvPr/>
        </p:nvSpPr>
        <p:spPr>
          <a:xfrm>
            <a:off x="278466" y="681335"/>
            <a:ext cx="11313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Analyzing a 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material's electronic structure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using 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optical measurements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like spectral reflectivity and spectral response is an 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indirect approach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relying on interpretations and correlations rather than direct electronic state measurement.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348D8E8-3E7E-4538-814B-6593D1082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" y="6238815"/>
            <a:ext cx="1004596" cy="548053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F2E891D2-5374-49D1-8E77-9F2F839807C2}"/>
              </a:ext>
            </a:extLst>
          </p:cNvPr>
          <p:cNvSpPr/>
          <p:nvPr/>
        </p:nvSpPr>
        <p:spPr>
          <a:xfrm>
            <a:off x="11725223" y="6406436"/>
            <a:ext cx="357568" cy="356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08A2866-9D40-4655-8F56-57038155A49F}"/>
              </a:ext>
            </a:extLst>
          </p:cNvPr>
          <p:cNvSpPr/>
          <p:nvPr/>
        </p:nvSpPr>
        <p:spPr>
          <a:xfrm>
            <a:off x="10757625" y="6423568"/>
            <a:ext cx="361480" cy="339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F641C00-D593-49EA-AAC9-C50F3D82BD50}"/>
              </a:ext>
            </a:extLst>
          </p:cNvPr>
          <p:cNvSpPr/>
          <p:nvPr/>
        </p:nvSpPr>
        <p:spPr>
          <a:xfrm>
            <a:off x="11235224" y="6406436"/>
            <a:ext cx="357136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7C215D-F79A-4C93-BAD6-00265BB9F2BD}"/>
              </a:ext>
            </a:extLst>
          </p:cNvPr>
          <p:cNvSpPr txBox="1"/>
          <p:nvPr/>
        </p:nvSpPr>
        <p:spPr>
          <a:xfrm>
            <a:off x="426532" y="1435929"/>
            <a:ext cx="180700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Optical Properties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F6E4F4-B605-4917-93BC-F45C8D513F37}"/>
              </a:ext>
            </a:extLst>
          </p:cNvPr>
          <p:cNvSpPr txBox="1"/>
          <p:nvPr/>
        </p:nvSpPr>
        <p:spPr>
          <a:xfrm>
            <a:off x="3094198" y="1440225"/>
            <a:ext cx="198347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Spectral reflectivity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C39AEF5-1691-4ECF-97B1-95AECF61D4F1}"/>
              </a:ext>
            </a:extLst>
          </p:cNvPr>
          <p:cNvSpPr/>
          <p:nvPr/>
        </p:nvSpPr>
        <p:spPr>
          <a:xfrm>
            <a:off x="2473038" y="1511020"/>
            <a:ext cx="294506" cy="20052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Bent 72">
            <a:extLst>
              <a:ext uri="{FF2B5EF4-FFF2-40B4-BE49-F238E27FC236}">
                <a16:creationId xmlns:a16="http://schemas.microsoft.com/office/drawing/2014/main" id="{657F143B-C07E-4E89-9D7E-8B9B8C6F644B}"/>
              </a:ext>
            </a:extLst>
          </p:cNvPr>
          <p:cNvSpPr/>
          <p:nvPr/>
        </p:nvSpPr>
        <p:spPr>
          <a:xfrm rot="5400000">
            <a:off x="5235047" y="1537337"/>
            <a:ext cx="338555" cy="348420"/>
          </a:xfrm>
          <a:prstGeom prst="ben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9F607BF-7B9E-4AB3-A6E8-74BE306FAE13}"/>
              </a:ext>
            </a:extLst>
          </p:cNvPr>
          <p:cNvGrpSpPr/>
          <p:nvPr/>
        </p:nvGrpSpPr>
        <p:grpSpPr>
          <a:xfrm>
            <a:off x="3957612" y="2170468"/>
            <a:ext cx="2917034" cy="2046356"/>
            <a:chOff x="7919951" y="3601911"/>
            <a:chExt cx="3617138" cy="2262542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B554ED3-BE30-4C57-9030-153F17A83A44}"/>
                </a:ext>
              </a:extLst>
            </p:cNvPr>
            <p:cNvGrpSpPr/>
            <p:nvPr/>
          </p:nvGrpSpPr>
          <p:grpSpPr>
            <a:xfrm>
              <a:off x="7919951" y="3601911"/>
              <a:ext cx="3617138" cy="2262542"/>
              <a:chOff x="7919951" y="3601911"/>
              <a:chExt cx="3617138" cy="2262542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D0BF0973-2A52-466D-877C-BA39382C9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19951" y="3601911"/>
                <a:ext cx="3617138" cy="2262542"/>
              </a:xfrm>
              <a:prstGeom prst="rect">
                <a:avLst/>
              </a:prstGeom>
            </p:spPr>
          </p:pic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5420AA56-9D02-447A-BF3C-28AA1F7FE2DC}"/>
                  </a:ext>
                </a:extLst>
              </p:cNvPr>
              <p:cNvSpPr/>
              <p:nvPr/>
            </p:nvSpPr>
            <p:spPr>
              <a:xfrm>
                <a:off x="8951255" y="3947749"/>
                <a:ext cx="280977" cy="35629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2E9BBB7-6704-475D-9401-9EC43CED4B56}"/>
                  </a:ext>
                </a:extLst>
              </p:cNvPr>
              <p:cNvSpPr/>
              <p:nvPr/>
            </p:nvSpPr>
            <p:spPr>
              <a:xfrm>
                <a:off x="9870187" y="4881673"/>
                <a:ext cx="280977" cy="27708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28C56EC-F63B-4E02-AC84-08AB63DE05B0}"/>
                  </a:ext>
                </a:extLst>
              </p:cNvPr>
              <p:cNvSpPr/>
              <p:nvPr/>
            </p:nvSpPr>
            <p:spPr>
              <a:xfrm>
                <a:off x="10422661" y="4975711"/>
                <a:ext cx="280977" cy="27708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B2AA8ED-A591-4BAB-9E09-1A42151638AA}"/>
                </a:ext>
              </a:extLst>
            </p:cNvPr>
            <p:cNvSpPr txBox="1"/>
            <p:nvPr/>
          </p:nvSpPr>
          <p:spPr>
            <a:xfrm>
              <a:off x="9404973" y="4293485"/>
              <a:ext cx="21321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Peaks due to electronic transitions</a:t>
              </a:r>
              <a:endPara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BF192E-6D2B-411A-BE95-01F9FF3D7095}"/>
              </a:ext>
            </a:extLst>
          </p:cNvPr>
          <p:cNvGrpSpPr/>
          <p:nvPr/>
        </p:nvGrpSpPr>
        <p:grpSpPr>
          <a:xfrm>
            <a:off x="241006" y="1831658"/>
            <a:ext cx="3266383" cy="2251705"/>
            <a:chOff x="3845722" y="1954331"/>
            <a:chExt cx="3266383" cy="220634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0FF5446-4CC3-49A5-804A-322CCCF002E3}"/>
                </a:ext>
              </a:extLst>
            </p:cNvPr>
            <p:cNvGrpSpPr/>
            <p:nvPr/>
          </p:nvGrpSpPr>
          <p:grpSpPr>
            <a:xfrm>
              <a:off x="3845722" y="1954331"/>
              <a:ext cx="3266383" cy="2206345"/>
              <a:chOff x="2377105" y="3308721"/>
              <a:chExt cx="3856935" cy="2549367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F6D1F65-9CAE-4CF9-A10E-A64466560ADE}"/>
                  </a:ext>
                </a:extLst>
              </p:cNvPr>
              <p:cNvCxnSpPr/>
              <p:nvPr/>
            </p:nvCxnSpPr>
            <p:spPr>
              <a:xfrm>
                <a:off x="5509998" y="4794224"/>
                <a:ext cx="586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7A5ED8F-D5C9-4FB4-B7A4-2FB6D97B8501}"/>
                  </a:ext>
                </a:extLst>
              </p:cNvPr>
              <p:cNvGrpSpPr/>
              <p:nvPr/>
            </p:nvGrpSpPr>
            <p:grpSpPr>
              <a:xfrm>
                <a:off x="2377105" y="3308721"/>
                <a:ext cx="3856935" cy="2549367"/>
                <a:chOff x="2377109" y="3308715"/>
                <a:chExt cx="3856941" cy="25493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22A23D8F-BA00-4930-8F98-AA3366694471}"/>
                    </a:ext>
                  </a:extLst>
                </p:cNvPr>
                <p:cNvGrpSpPr/>
                <p:nvPr/>
              </p:nvGrpSpPr>
              <p:grpSpPr>
                <a:xfrm>
                  <a:off x="2377109" y="3308715"/>
                  <a:ext cx="3856941" cy="2549362"/>
                  <a:chOff x="2135515" y="3308721"/>
                  <a:chExt cx="3856935" cy="2549364"/>
                </a:xfrm>
              </p:grpSpPr>
              <p:sp>
                <p:nvSpPr>
                  <p:cNvPr id="29" name="Text Box 506296551">
                    <a:extLst>
                      <a:ext uri="{FF2B5EF4-FFF2-40B4-BE49-F238E27FC236}">
                        <a16:creationId xmlns:a16="http://schemas.microsoft.com/office/drawing/2014/main" id="{D502F04A-CB23-4050-9F67-EDAF117258D4}"/>
                      </a:ext>
                    </a:extLst>
                  </p:cNvPr>
                  <p:cNvSpPr txBox="1"/>
                  <p:nvPr/>
                </p:nvSpPr>
                <p:spPr>
                  <a:xfrm>
                    <a:off x="5396164" y="5530425"/>
                    <a:ext cx="267335" cy="32766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I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Z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25C2C063-1B06-430E-B2E6-B46A16F4606F}"/>
                      </a:ext>
                    </a:extLst>
                  </p:cNvPr>
                  <p:cNvGrpSpPr/>
                  <p:nvPr/>
                </p:nvGrpSpPr>
                <p:grpSpPr>
                  <a:xfrm>
                    <a:off x="2135515" y="3308721"/>
                    <a:ext cx="3856935" cy="2385536"/>
                    <a:chOff x="4686750" y="2768739"/>
                    <a:chExt cx="3856935" cy="2385536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4731CE89-3C83-4204-94F2-C4F53D398F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86750" y="2768739"/>
                      <a:ext cx="3856935" cy="2385536"/>
                      <a:chOff x="3519985" y="2959657"/>
                      <a:chExt cx="3856935" cy="2385536"/>
                    </a:xfrm>
                  </p:grpSpPr>
                  <p:sp>
                    <p:nvSpPr>
                      <p:cNvPr id="30" name="Text Box 506296551">
                        <a:extLst>
                          <a:ext uri="{FF2B5EF4-FFF2-40B4-BE49-F238E27FC236}">
                            <a16:creationId xmlns:a16="http://schemas.microsoft.com/office/drawing/2014/main" id="{726E27D2-BAAC-45F9-A276-F8D30A7B213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519985" y="2959657"/>
                        <a:ext cx="267335" cy="32766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non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:r>
                          <a:rPr lang="en-IN" sz="10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E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52" name="Group 51">
                        <a:extLst>
                          <a:ext uri="{FF2B5EF4-FFF2-40B4-BE49-F238E27FC236}">
                            <a16:creationId xmlns:a16="http://schemas.microsoft.com/office/drawing/2014/main" id="{4A201379-2362-4B40-9AE7-59EFB9E120E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76646" y="2980674"/>
                        <a:ext cx="3600274" cy="2364519"/>
                        <a:chOff x="3776646" y="2980674"/>
                        <a:chExt cx="3600274" cy="2364519"/>
                      </a:xfrm>
                    </p:grpSpPr>
                    <p:cxnSp>
                      <p:nvCxnSpPr>
                        <p:cNvPr id="49" name="Straight Arrow Connector 48">
                          <a:extLst>
                            <a:ext uri="{FF2B5EF4-FFF2-40B4-BE49-F238E27FC236}">
                              <a16:creationId xmlns:a16="http://schemas.microsoft.com/office/drawing/2014/main" id="{14553D25-ED83-47ED-9D58-A4366979C56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914302" y="3613138"/>
                          <a:ext cx="0" cy="314644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headEnd type="triangle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51" name="Group 50">
                          <a:extLst>
                            <a:ext uri="{FF2B5EF4-FFF2-40B4-BE49-F238E27FC236}">
                              <a16:creationId xmlns:a16="http://schemas.microsoft.com/office/drawing/2014/main" id="{4D5E46A8-CC30-460A-B8C4-6872BFFAA2F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776646" y="2980674"/>
                          <a:ext cx="3600274" cy="2364519"/>
                          <a:chOff x="3738986" y="2991853"/>
                          <a:chExt cx="3600274" cy="2364519"/>
                        </a:xfrm>
                      </p:grpSpPr>
                      <p:grpSp>
                        <p:nvGrpSpPr>
                          <p:cNvPr id="41" name="Group 40">
                            <a:extLst>
                              <a:ext uri="{FF2B5EF4-FFF2-40B4-BE49-F238E27FC236}">
                                <a16:creationId xmlns:a16="http://schemas.microsoft.com/office/drawing/2014/main" id="{F6F8E019-7BE8-40B9-BD03-A131F166DFB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738986" y="2991853"/>
                            <a:ext cx="3003988" cy="2364519"/>
                            <a:chOff x="3738986" y="2991853"/>
                            <a:chExt cx="3003988" cy="2364519"/>
                          </a:xfrm>
                        </p:grpSpPr>
                        <p:grpSp>
                          <p:nvGrpSpPr>
                            <p:cNvPr id="34" name="Group 33">
                              <a:extLst>
                                <a:ext uri="{FF2B5EF4-FFF2-40B4-BE49-F238E27FC236}">
                                  <a16:creationId xmlns:a16="http://schemas.microsoft.com/office/drawing/2014/main" id="{9BA02C43-6E2B-4F44-9DE9-743B83FA001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738986" y="2991853"/>
                              <a:ext cx="3003988" cy="2364519"/>
                              <a:chOff x="3738986" y="2991853"/>
                              <a:chExt cx="3003988" cy="2364519"/>
                            </a:xfrm>
                          </p:grpSpPr>
                          <p:grpSp>
                            <p:nvGrpSpPr>
                              <p:cNvPr id="33" name="Group 32">
                                <a:extLst>
                                  <a:ext uri="{FF2B5EF4-FFF2-40B4-BE49-F238E27FC236}">
                                    <a16:creationId xmlns:a16="http://schemas.microsoft.com/office/drawing/2014/main" id="{E6B99D23-BA51-4100-99D4-F6E598839303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738986" y="2991853"/>
                                <a:ext cx="3003988" cy="2364519"/>
                                <a:chOff x="3738986" y="2991853"/>
                                <a:chExt cx="3003988" cy="2364519"/>
                              </a:xfrm>
                            </p:grpSpPr>
                            <p:cxnSp>
                              <p:nvCxnSpPr>
                                <p:cNvPr id="12" name="Straight Arrow Connector 11">
                                  <a:extLst>
                                    <a:ext uri="{FF2B5EF4-FFF2-40B4-BE49-F238E27FC236}">
                                      <a16:creationId xmlns:a16="http://schemas.microsoft.com/office/drawing/2014/main" id="{F0A54224-92C0-476C-A812-FFDFC5F81572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H="1" flipV="1">
                                  <a:off x="3739621" y="2991853"/>
                                  <a:ext cx="1" cy="2364519"/>
                                </a:xfrm>
                                <a:prstGeom prst="straightConnector1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3" name="Straight Arrow Connector 12">
                                  <a:extLst>
                                    <a:ext uri="{FF2B5EF4-FFF2-40B4-BE49-F238E27FC236}">
                                      <a16:creationId xmlns:a16="http://schemas.microsoft.com/office/drawing/2014/main" id="{AD6A8D7F-EB6E-446F-9957-BDD6CBE6313E}"/>
                                    </a:ext>
                                  </a:extLst>
                                </p:cNvPr>
                                <p:cNvCxnSpPr>
                                  <a:cxnSpLocks/>
                                  <a:endCxn id="29" idx="1"/>
                                </p:cNvCxnSpPr>
                                <p:nvPr/>
                              </p:nvCxnSpPr>
                              <p:spPr>
                                <a:xfrm>
                                  <a:off x="3740256" y="5337956"/>
                                  <a:ext cx="3002718" cy="18416"/>
                                </a:xfrm>
                                <a:prstGeom prst="straightConnector1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16" name="Rectangle 15">
                                  <a:extLst>
                                    <a:ext uri="{FF2B5EF4-FFF2-40B4-BE49-F238E27FC236}">
                                      <a16:creationId xmlns:a16="http://schemas.microsoft.com/office/drawing/2014/main" id="{C6DA9563-EDBB-4348-BADD-AB337545FC2D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3738987" y="4458849"/>
                                  <a:ext cx="2880995" cy="629285"/>
                                </a:xfrm>
                                <a:prstGeom prst="rect">
                                  <a:avLst/>
                                </a:prstGeom>
                                <a:gradFill flip="none" rotWithShape="1">
                                  <a:gsLst>
                                    <a:gs pos="0">
                                      <a:schemeClr val="accent1">
                                        <a:tint val="66000"/>
                                        <a:satMod val="160000"/>
                                      </a:schemeClr>
                                    </a:gs>
                                    <a:gs pos="50000">
                                      <a:schemeClr val="accent1">
                                        <a:tint val="44500"/>
                                        <a:satMod val="160000"/>
                                      </a:schemeClr>
                                    </a:gs>
                                    <a:gs pos="100000">
                                      <a:schemeClr val="accent1">
                                        <a:tint val="23500"/>
                                        <a:satMod val="160000"/>
                                      </a:schemeClr>
                                    </a:gs>
                                  </a:gsLst>
                                  <a:lin ang="5400000" scaled="1"/>
                                  <a:tileRect/>
                                </a:gradFill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 dirty="0"/>
                                </a:p>
                              </p:txBody>
                            </p:sp>
                            <p:sp>
                              <p:nvSpPr>
                                <p:cNvPr id="17" name="Rectangle 16">
                                  <a:extLst>
                                    <a:ext uri="{FF2B5EF4-FFF2-40B4-BE49-F238E27FC236}">
                                      <a16:creationId xmlns:a16="http://schemas.microsoft.com/office/drawing/2014/main" id="{6020F0B2-1C28-4318-AB16-5D57772526C1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3738986" y="3298497"/>
                                  <a:ext cx="2880995" cy="629285"/>
                                </a:xfrm>
                                <a:prstGeom prst="rect">
                                  <a:avLst/>
                                </a:prstGeom>
                                <a:gradFill flip="none" rotWithShape="1">
                                  <a:gsLst>
                                    <a:gs pos="0">
                                      <a:schemeClr val="accent6">
                                        <a:tint val="66000"/>
                                        <a:satMod val="160000"/>
                                      </a:schemeClr>
                                    </a:gs>
                                    <a:gs pos="50000">
                                      <a:schemeClr val="accent6">
                                        <a:tint val="44500"/>
                                        <a:satMod val="160000"/>
                                      </a:schemeClr>
                                    </a:gs>
                                    <a:gs pos="100000">
                                      <a:schemeClr val="accent6">
                                        <a:tint val="23500"/>
                                        <a:satMod val="160000"/>
                                      </a:schemeClr>
                                    </a:gs>
                                  </a:gsLst>
                                  <a:lin ang="16200000" scaled="1"/>
                                  <a:tileRect/>
                                </a:gradFill>
                                <a:ln>
                                  <a:solidFill>
                                    <a:schemeClr val="accent6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<a:prstTxWarp prst="textNoShape">
                                    <a:avLst/>
                                  </a:prstTxWarp>
                                  <a:noAutofit/>
                                </a:bodyPr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23" name="Text Box 506296567">
                                <a:extLst>
                                  <a:ext uri="{FF2B5EF4-FFF2-40B4-BE49-F238E27FC236}">
                                    <a16:creationId xmlns:a16="http://schemas.microsoft.com/office/drawing/2014/main" id="{0F7538B2-2D27-408F-9882-7E3584F2E16F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5396692" y="4049538"/>
                                <a:ext cx="330835" cy="327660"/>
                              </a:xfrm>
                              <a:prstGeom prst="rect">
                                <a:avLst/>
                              </a:prstGeom>
                              <a:noFill/>
                              <a:ln w="6350">
                                <a:noFill/>
                              </a:ln>
                            </p:spPr>
                            <p:txBody>
                              <a:bodyPr rot="0" spcFirstLastPara="0" vert="horz" wrap="none" lIns="91440" tIns="45720" rIns="91440" bIns="45720" numCol="1" spcCol="0" rtlCol="0" fromWordArt="0" anchor="t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pPr>
                                  <a:lnSpc>
                                    <a:spcPct val="107000"/>
                                  </a:lnSpc>
                                  <a:spcAft>
                                    <a:spcPts val="800"/>
                                  </a:spcAft>
                                </a:pPr>
                                <a:r>
                                  <a:rPr lang="en-IN" sz="1200" dirty="0">
                                    <a:effectLst/>
                                    <a:latin typeface="Arial" panose="020B0604020202020204" pitchFamily="34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a:t>E</a:t>
                                </a:r>
                                <a:r>
                                  <a:rPr lang="en-IN" sz="800" dirty="0">
                                    <a:effectLst/>
                                    <a:latin typeface="Arial" panose="020B0604020202020204" pitchFamily="34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a:t>g</a:t>
                                </a:r>
                                <a:endParaRPr lang="en-US" sz="800" dirty="0">
                                  <a:effectLst/>
                                  <a:latin typeface="Calibri" panose="020F0502020204030204" pitchFamily="34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cxnSp>
                            <p:nvCxnSpPr>
                              <p:cNvPr id="25" name="Straight Arrow Connector 24">
                                <a:extLst>
                                  <a:ext uri="{FF2B5EF4-FFF2-40B4-BE49-F238E27FC236}">
                                    <a16:creationId xmlns:a16="http://schemas.microsoft.com/office/drawing/2014/main" id="{FF52BBA9-8377-4188-B175-065C2438AA7C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5462337" y="3927782"/>
                                <a:ext cx="0" cy="528557"/>
                              </a:xfrm>
                              <a:prstGeom prst="straightConnector1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  <a:headEnd type="triangle"/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38" name="Group 37">
                              <a:extLst>
                                <a:ext uri="{FF2B5EF4-FFF2-40B4-BE49-F238E27FC236}">
                                  <a16:creationId xmlns:a16="http://schemas.microsoft.com/office/drawing/2014/main" id="{17B38608-4330-4849-BC4E-98E19474CD5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4595258" y="4065955"/>
                              <a:ext cx="414119" cy="589915"/>
                              <a:chOff x="4595258" y="4065955"/>
                              <a:chExt cx="414119" cy="589915"/>
                            </a:xfrm>
                          </p:grpSpPr>
                          <p:pic>
                            <p:nvPicPr>
                              <p:cNvPr id="36" name="Picture 35">
                                <a:extLst>
                                  <a:ext uri="{FF2B5EF4-FFF2-40B4-BE49-F238E27FC236}">
                                    <a16:creationId xmlns:a16="http://schemas.microsoft.com/office/drawing/2014/main" id="{BCCCFC27-E1EF-4620-9942-476E69CEDB76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7" cstate="print">
                                <a:extLst>
                                  <a:ext uri="{28A0092B-C50C-407E-A947-70E740481C1C}">
                                    <a14:useLocalDpi xmlns:a14="http://schemas.microsoft.com/office/drawing/2010/main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 rot="7725949">
                                <a:off x="4378405" y="4282808"/>
                                <a:ext cx="589915" cy="15621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37" name="Text Box 506296554">
                                    <a:extLst>
                                      <a:ext uri="{FF2B5EF4-FFF2-40B4-BE49-F238E27FC236}">
                                        <a16:creationId xmlns:a16="http://schemas.microsoft.com/office/drawing/2014/main" id="{80E24EAB-76AE-4F12-AF76-23E3CD698AD9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 rot="18802660">
                                    <a:off x="4680129" y="4267630"/>
                                    <a:ext cx="353695" cy="30480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6350">
                                    <a:noFill/>
                                  </a:ln>
                                </p:spPr>
                                <p:txBody>
                                  <a:bodyPr rot="0" spcFirstLastPara="0" vert="horz" wrap="none" lIns="91440" tIns="45720" rIns="91440" bIns="45720" numCol="1" spcCol="0" rtlCol="0" fromWordArt="0" anchor="t" anchorCtr="0" forceAA="0" compatLnSpc="1">
                                    <a:prstTxWarp prst="textNoShape">
                                      <a:avLst/>
                                    </a:prstTxWarp>
                                    <a:noAutofit/>
                                  </a:bodyPr>
                                  <a:lstStyle/>
                                  <a:p>
                                    <a:pPr>
                                      <a:lnSpc>
                                        <a:spcPct val="107000"/>
                                      </a:lnSpc>
                                      <a:spcAft>
                                        <a:spcPts val="800"/>
                                      </a:spcAft>
                                    </a:pPr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IN" sz="14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Arial" panose="020B0604020202020204" pitchFamily="34" charset="0"/>
                                            </a:rPr>
                                            <m:t>h</m:t>
                                          </m:r>
                                          <m:r>
                                            <a:rPr lang="en-IN" sz="14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Arial" panose="020B0604020202020204" pitchFamily="34" charset="0"/>
                                            </a:rPr>
                                            <m:t>𝜐</m:t>
                                          </m:r>
                                        </m:oMath>
                                      </m:oMathPara>
                                    </a14:m>
                                    <a:endParaRPr lang="en-US" sz="1400" dirty="0">
                                      <a:effectLst/>
                                      <a:latin typeface="Calibri" panose="020F0502020204030204" pitchFamily="34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37" name="Text Box 506296554">
                                    <a:extLst>
                                      <a:ext uri="{FF2B5EF4-FFF2-40B4-BE49-F238E27FC236}">
                                        <a16:creationId xmlns:a16="http://schemas.microsoft.com/office/drawing/2014/main" id="{80E24EAB-76AE-4F12-AF76-23E3CD698AD9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 rot="18802660">
                                    <a:off x="4680129" y="4267630"/>
                                    <a:ext cx="353695" cy="304800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8"/>
                                    <a:stretch>
                                      <a:fillRect r="-8955"/>
                                    </a:stretch>
                                  </a:blipFill>
                                  <a:ln w="6350">
                                    <a:noFill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</p:grpSp>
                      <p:cxnSp>
                        <p:nvCxnSpPr>
                          <p:cNvPr id="43" name="Straight Connector 42">
                            <a:extLst>
                              <a:ext uri="{FF2B5EF4-FFF2-40B4-BE49-F238E27FC236}">
                                <a16:creationId xmlns:a16="http://schemas.microsoft.com/office/drawing/2014/main" id="{30562118-0858-41D9-9912-6B755147F8A7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6625598" y="3613138"/>
                            <a:ext cx="565146" cy="1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45" name="Text Box 506296567">
                            <a:extLst>
                              <a:ext uri="{FF2B5EF4-FFF2-40B4-BE49-F238E27FC236}">
                                <a16:creationId xmlns:a16="http://schemas.microsoft.com/office/drawing/2014/main" id="{81979DA0-B865-41B0-9181-B33857145AA1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567118" y="3624752"/>
                            <a:ext cx="330835" cy="32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non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>
                              <a:lnSpc>
                                <a:spcPct val="107000"/>
                              </a:lnSpc>
                              <a:spcAft>
                                <a:spcPts val="800"/>
                              </a:spcAft>
                            </a:pPr>
                            <a:r>
                              <a:rPr lang="en-IN" sz="1200" dirty="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a:t>E</a:t>
                            </a:r>
                            <a:r>
                              <a:rPr lang="en-IN" sz="800" dirty="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a:t>a</a:t>
                            </a:r>
                            <a:endPara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cxnSp>
                        <p:nvCxnSpPr>
                          <p:cNvPr id="47" name="Straight Connector 46">
                            <a:extLst>
                              <a:ext uri="{FF2B5EF4-FFF2-40B4-BE49-F238E27FC236}">
                                <a16:creationId xmlns:a16="http://schemas.microsoft.com/office/drawing/2014/main" id="{25C2B1E2-5B2A-47B9-A7E4-900ED9B05C9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6615218" y="3927782"/>
                            <a:ext cx="575526" cy="0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  <a:prstDash val="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50" name="Text Box 506296567">
                            <a:extLst>
                              <a:ext uri="{FF2B5EF4-FFF2-40B4-BE49-F238E27FC236}">
                                <a16:creationId xmlns:a16="http://schemas.microsoft.com/office/drawing/2014/main" id="{5C3C549F-A60C-4D3A-BA8E-D963D0FC058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924295" y="3334739"/>
                            <a:ext cx="414965" cy="32766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non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>
                              <a:lnSpc>
                                <a:spcPct val="107000"/>
                              </a:lnSpc>
                              <a:spcAft>
                                <a:spcPts val="800"/>
                              </a:spcAft>
                            </a:pPr>
                            <a:r>
                              <a:rPr lang="en-IN" sz="1200" dirty="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a:t>E</a:t>
                            </a:r>
                            <a:r>
                              <a:rPr lang="en-IN" sz="800" dirty="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a:t>va</a:t>
                            </a:r>
                            <a:r>
                              <a:rPr lang="en-IN" sz="800" dirty="0"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a:t>c</a:t>
                            </a:r>
                            <a:endParaRPr lang="en-US" sz="8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sp>
                  <p:nvSpPr>
                    <p:cNvPr id="54" name="Text Box 506296553">
                      <a:extLst>
                        <a:ext uri="{FF2B5EF4-FFF2-40B4-BE49-F238E27FC236}">
                          <a16:creationId xmlns:a16="http://schemas.microsoft.com/office/drawing/2014/main" id="{AD30F9F1-CFA2-4D77-8332-FAC8155E6B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78630" y="3475147"/>
                      <a:ext cx="1193961" cy="3276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non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Conduction band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" name="Text Box 506296553">
                      <a:extLst>
                        <a:ext uri="{FF2B5EF4-FFF2-40B4-BE49-F238E27FC236}">
                          <a16:creationId xmlns:a16="http://schemas.microsoft.com/office/drawing/2014/main" id="{481CB969-1150-4F33-9D87-7CCC3212147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94840" y="4666696"/>
                      <a:ext cx="1193961" cy="32766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non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Valance band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6FCBB5FE-2ECB-4038-95AA-B0666CC832F1}"/>
                    </a:ext>
                  </a:extLst>
                </p:cNvPr>
                <p:cNvCxnSpPr/>
                <p:nvPr/>
              </p:nvCxnSpPr>
              <p:spPr>
                <a:xfrm>
                  <a:off x="5905098" y="3962199"/>
                  <a:ext cx="0" cy="83202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Text Box 506296567">
                  <a:extLst>
                    <a:ext uri="{FF2B5EF4-FFF2-40B4-BE49-F238E27FC236}">
                      <a16:creationId xmlns:a16="http://schemas.microsoft.com/office/drawing/2014/main" id="{13158A96-C804-4CB8-B457-8AE892BA3107}"/>
                    </a:ext>
                  </a:extLst>
                </p:cNvPr>
                <p:cNvSpPr txBox="1"/>
                <p:nvPr/>
              </p:nvSpPr>
              <p:spPr>
                <a:xfrm>
                  <a:off x="5621554" y="4450893"/>
                  <a:ext cx="330835" cy="3276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IN" sz="12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IN" sz="8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</a:t>
                  </a:r>
                  <a:endParaRPr lang="en-US" sz="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2493D741-E86F-454B-A69C-EFCD74BF9E19}"/>
                </a:ext>
              </a:extLst>
            </p:cNvPr>
            <p:cNvGrpSpPr/>
            <p:nvPr/>
          </p:nvGrpSpPr>
          <p:grpSpPr>
            <a:xfrm>
              <a:off x="4425063" y="3301375"/>
              <a:ext cx="226402" cy="283573"/>
              <a:chOff x="4425063" y="3301375"/>
              <a:chExt cx="226402" cy="283573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67C3CB84-5F6F-41B1-AD6A-94448739E7D2}"/>
                  </a:ext>
                </a:extLst>
              </p:cNvPr>
              <p:cNvSpPr/>
              <p:nvPr/>
            </p:nvSpPr>
            <p:spPr>
              <a:xfrm>
                <a:off x="4497311" y="3337853"/>
                <a:ext cx="154154" cy="15951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ext Box 506296551">
                <a:extLst>
                  <a:ext uri="{FF2B5EF4-FFF2-40B4-BE49-F238E27FC236}">
                    <a16:creationId xmlns:a16="http://schemas.microsoft.com/office/drawing/2014/main" id="{3DE79645-92D8-461C-A2DF-7E528BB961DD}"/>
                  </a:ext>
                </a:extLst>
              </p:cNvPr>
              <p:cNvSpPr txBox="1"/>
              <p:nvPr/>
            </p:nvSpPr>
            <p:spPr>
              <a:xfrm>
                <a:off x="4425063" y="3301375"/>
                <a:ext cx="226402" cy="283573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IN" sz="1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</a:t>
                </a:r>
                <a:r>
                  <a:rPr lang="en-IN" sz="1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⁻</a:t>
                </a: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8" name="Arrow: Right 107">
            <a:extLst>
              <a:ext uri="{FF2B5EF4-FFF2-40B4-BE49-F238E27FC236}">
                <a16:creationId xmlns:a16="http://schemas.microsoft.com/office/drawing/2014/main" id="{0617743C-10C5-4AE0-99C3-1E630C8FEF2E}"/>
              </a:ext>
            </a:extLst>
          </p:cNvPr>
          <p:cNvSpPr/>
          <p:nvPr/>
        </p:nvSpPr>
        <p:spPr>
          <a:xfrm>
            <a:off x="3601593" y="2945532"/>
            <a:ext cx="245777" cy="23081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6982073-2420-435C-9354-1899CFDE7C67}"/>
              </a:ext>
            </a:extLst>
          </p:cNvPr>
          <p:cNvSpPr txBox="1"/>
          <p:nvPr/>
        </p:nvSpPr>
        <p:spPr>
          <a:xfrm>
            <a:off x="6874646" y="2989395"/>
            <a:ext cx="1983473" cy="584775"/>
          </a:xfrm>
          <a:prstGeom prst="rect">
            <a:avLst/>
          </a:prstGeom>
          <a:solidFill>
            <a:srgbClr val="FCE1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 simplified</a:t>
            </a:r>
          </a:p>
          <a:p>
            <a:pPr algn="ctr"/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to interpret directly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A3562CD1-871F-42C6-945B-2AC1FE294670}"/>
              </a:ext>
            </a:extLst>
          </p:cNvPr>
          <p:cNvSpPr/>
          <p:nvPr/>
        </p:nvSpPr>
        <p:spPr>
          <a:xfrm>
            <a:off x="7608361" y="2501289"/>
            <a:ext cx="487636" cy="433853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D49A23E-46FA-4301-81D5-A08F251F5F80}"/>
              </a:ext>
            </a:extLst>
          </p:cNvPr>
          <p:cNvCxnSpPr>
            <a:cxnSpLocks/>
          </p:cNvCxnSpPr>
          <p:nvPr/>
        </p:nvCxnSpPr>
        <p:spPr>
          <a:xfrm>
            <a:off x="10178914" y="2818081"/>
            <a:ext cx="298708" cy="250871"/>
          </a:xfrm>
          <a:prstGeom prst="straightConnector1">
            <a:avLst/>
          </a:prstGeom>
          <a:ln w="38100">
            <a:solidFill>
              <a:srgbClr val="FF0000">
                <a:alpha val="38039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Freeform 37">
            <a:extLst>
              <a:ext uri="{FF2B5EF4-FFF2-40B4-BE49-F238E27FC236}">
                <a16:creationId xmlns:a16="http://schemas.microsoft.com/office/drawing/2014/main" id="{9A639CE9-4CEE-42F8-B46F-5FB07CD8349D}"/>
              </a:ext>
            </a:extLst>
          </p:cNvPr>
          <p:cNvSpPr/>
          <p:nvPr/>
        </p:nvSpPr>
        <p:spPr>
          <a:xfrm rot="13438391" flipV="1">
            <a:off x="10171569" y="2899308"/>
            <a:ext cx="286669" cy="104034"/>
          </a:xfrm>
          <a:custGeom>
            <a:avLst/>
            <a:gdLst>
              <a:gd name="connsiteX0" fmla="*/ 0 w 8429625"/>
              <a:gd name="connsiteY0" fmla="*/ 1033855 h 1938730"/>
              <a:gd name="connsiteX1" fmla="*/ 1447800 w 8429625"/>
              <a:gd name="connsiteY1" fmla="*/ 24205 h 1938730"/>
              <a:gd name="connsiteX2" fmla="*/ 3105150 w 8429625"/>
              <a:gd name="connsiteY2" fmla="*/ 1938730 h 1938730"/>
              <a:gd name="connsiteX3" fmla="*/ 5172075 w 8429625"/>
              <a:gd name="connsiteY3" fmla="*/ 33730 h 1938730"/>
              <a:gd name="connsiteX4" fmla="*/ 7162800 w 8429625"/>
              <a:gd name="connsiteY4" fmla="*/ 1891105 h 1938730"/>
              <a:gd name="connsiteX5" fmla="*/ 8429625 w 8429625"/>
              <a:gd name="connsiteY5" fmla="*/ 881455 h 193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29625" h="1938730">
                <a:moveTo>
                  <a:pt x="0" y="1033855"/>
                </a:moveTo>
                <a:cubicBezTo>
                  <a:pt x="465137" y="453624"/>
                  <a:pt x="930275" y="-126607"/>
                  <a:pt x="1447800" y="24205"/>
                </a:cubicBezTo>
                <a:cubicBezTo>
                  <a:pt x="1965325" y="175017"/>
                  <a:pt x="2484438" y="1937143"/>
                  <a:pt x="3105150" y="1938730"/>
                </a:cubicBezTo>
                <a:cubicBezTo>
                  <a:pt x="3725862" y="1940317"/>
                  <a:pt x="4495800" y="41667"/>
                  <a:pt x="5172075" y="33730"/>
                </a:cubicBezTo>
                <a:cubicBezTo>
                  <a:pt x="5848350" y="25793"/>
                  <a:pt x="6619875" y="1749817"/>
                  <a:pt x="7162800" y="1891105"/>
                </a:cubicBezTo>
                <a:cubicBezTo>
                  <a:pt x="7705725" y="2032393"/>
                  <a:pt x="8067675" y="1456924"/>
                  <a:pt x="8429625" y="881455"/>
                </a:cubicBezTo>
              </a:path>
            </a:pathLst>
          </a:custGeom>
          <a:noFill/>
          <a:ln w="34925">
            <a:solidFill>
              <a:srgbClr val="595959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7976222-5E6A-4C06-8C94-01BEFF075AF4}"/>
              </a:ext>
            </a:extLst>
          </p:cNvPr>
          <p:cNvGrpSpPr/>
          <p:nvPr/>
        </p:nvGrpSpPr>
        <p:grpSpPr>
          <a:xfrm>
            <a:off x="8778627" y="1651971"/>
            <a:ext cx="2881720" cy="2157121"/>
            <a:chOff x="8778627" y="1651971"/>
            <a:chExt cx="2881720" cy="2157121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2DC4FF6-2F9A-4DC3-A9A7-ADF89898BE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7775" y="1697519"/>
              <a:ext cx="969245" cy="11280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970E2518-54C9-4C09-9D21-E92031B4C1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3700" y="1952498"/>
              <a:ext cx="940092" cy="110534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176C7EC-44A3-415E-A20B-6F7B9995A94E}"/>
                </a:ext>
              </a:extLst>
            </p:cNvPr>
            <p:cNvGrpSpPr/>
            <p:nvPr/>
          </p:nvGrpSpPr>
          <p:grpSpPr>
            <a:xfrm>
              <a:off x="8778627" y="1651971"/>
              <a:ext cx="2881720" cy="2157121"/>
              <a:chOff x="8778627" y="1651971"/>
              <a:chExt cx="2881720" cy="2157121"/>
            </a:xfrm>
          </p:grpSpPr>
          <p:sp>
            <p:nvSpPr>
              <p:cNvPr id="86" name="Freeform 51">
                <a:extLst>
                  <a:ext uri="{FF2B5EF4-FFF2-40B4-BE49-F238E27FC236}">
                    <a16:creationId xmlns:a16="http://schemas.microsoft.com/office/drawing/2014/main" id="{2ABDE325-585E-4919-A7DA-8D5CBBCFBDE8}"/>
                  </a:ext>
                </a:extLst>
              </p:cNvPr>
              <p:cNvSpPr/>
              <p:nvPr/>
            </p:nvSpPr>
            <p:spPr>
              <a:xfrm rot="7762987" flipV="1">
                <a:off x="10025666" y="2222550"/>
                <a:ext cx="1299725" cy="158568"/>
              </a:xfrm>
              <a:custGeom>
                <a:avLst/>
                <a:gdLst>
                  <a:gd name="connsiteX0" fmla="*/ 0 w 11410950"/>
                  <a:gd name="connsiteY0" fmla="*/ 695335 h 1680953"/>
                  <a:gd name="connsiteX1" fmla="*/ 771525 w 11410950"/>
                  <a:gd name="connsiteY1" fmla="*/ 1562110 h 1680953"/>
                  <a:gd name="connsiteX2" fmla="*/ 2238375 w 11410950"/>
                  <a:gd name="connsiteY2" fmla="*/ 9535 h 1680953"/>
                  <a:gd name="connsiteX3" fmla="*/ 3543300 w 11410950"/>
                  <a:gd name="connsiteY3" fmla="*/ 1543060 h 1680953"/>
                  <a:gd name="connsiteX4" fmla="*/ 4829175 w 11410950"/>
                  <a:gd name="connsiteY4" fmla="*/ 28585 h 1680953"/>
                  <a:gd name="connsiteX5" fmla="*/ 6086475 w 11410950"/>
                  <a:gd name="connsiteY5" fmla="*/ 1581160 h 1680953"/>
                  <a:gd name="connsiteX6" fmla="*/ 7477125 w 11410950"/>
                  <a:gd name="connsiteY6" fmla="*/ 10 h 1680953"/>
                  <a:gd name="connsiteX7" fmla="*/ 8467725 w 11410950"/>
                  <a:gd name="connsiteY7" fmla="*/ 1609735 h 1680953"/>
                  <a:gd name="connsiteX8" fmla="*/ 9648825 w 11410950"/>
                  <a:gd name="connsiteY8" fmla="*/ 47635 h 1680953"/>
                  <a:gd name="connsiteX9" fmla="*/ 10591800 w 11410950"/>
                  <a:gd name="connsiteY9" fmla="*/ 1657360 h 1680953"/>
                  <a:gd name="connsiteX10" fmla="*/ 11410950 w 11410950"/>
                  <a:gd name="connsiteY10" fmla="*/ 857260 h 1680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10950" h="1680953">
                    <a:moveTo>
                      <a:pt x="0" y="695335"/>
                    </a:moveTo>
                    <a:cubicBezTo>
                      <a:pt x="199231" y="1185872"/>
                      <a:pt x="398462" y="1676410"/>
                      <a:pt x="771525" y="1562110"/>
                    </a:cubicBezTo>
                    <a:cubicBezTo>
                      <a:pt x="1144588" y="1447810"/>
                      <a:pt x="1776413" y="12710"/>
                      <a:pt x="2238375" y="9535"/>
                    </a:cubicBezTo>
                    <a:cubicBezTo>
                      <a:pt x="2700337" y="6360"/>
                      <a:pt x="3111500" y="1539885"/>
                      <a:pt x="3543300" y="1543060"/>
                    </a:cubicBezTo>
                    <a:cubicBezTo>
                      <a:pt x="3975100" y="1546235"/>
                      <a:pt x="4405313" y="22235"/>
                      <a:pt x="4829175" y="28585"/>
                    </a:cubicBezTo>
                    <a:cubicBezTo>
                      <a:pt x="5253037" y="34935"/>
                      <a:pt x="5645150" y="1585923"/>
                      <a:pt x="6086475" y="1581160"/>
                    </a:cubicBezTo>
                    <a:cubicBezTo>
                      <a:pt x="6527800" y="1576398"/>
                      <a:pt x="7080250" y="-4752"/>
                      <a:pt x="7477125" y="10"/>
                    </a:cubicBezTo>
                    <a:cubicBezTo>
                      <a:pt x="7874000" y="4772"/>
                      <a:pt x="8105775" y="1601798"/>
                      <a:pt x="8467725" y="1609735"/>
                    </a:cubicBezTo>
                    <a:cubicBezTo>
                      <a:pt x="8829675" y="1617673"/>
                      <a:pt x="9294813" y="39698"/>
                      <a:pt x="9648825" y="47635"/>
                    </a:cubicBezTo>
                    <a:cubicBezTo>
                      <a:pt x="10002837" y="55572"/>
                      <a:pt x="10298113" y="1522423"/>
                      <a:pt x="10591800" y="1657360"/>
                    </a:cubicBezTo>
                    <a:cubicBezTo>
                      <a:pt x="10885487" y="1792297"/>
                      <a:pt x="11148218" y="1324778"/>
                      <a:pt x="11410950" y="8572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51">
                <a:extLst>
                  <a:ext uri="{FF2B5EF4-FFF2-40B4-BE49-F238E27FC236}">
                    <a16:creationId xmlns:a16="http://schemas.microsoft.com/office/drawing/2014/main" id="{3EF884F1-441C-4871-A077-D68343F89432}"/>
                  </a:ext>
                </a:extLst>
              </p:cNvPr>
              <p:cNvSpPr/>
              <p:nvPr/>
            </p:nvSpPr>
            <p:spPr>
              <a:xfrm rot="7831657" flipV="1">
                <a:off x="10222887" y="2437461"/>
                <a:ext cx="1354745" cy="170788"/>
              </a:xfrm>
              <a:custGeom>
                <a:avLst/>
                <a:gdLst>
                  <a:gd name="connsiteX0" fmla="*/ 0 w 11410950"/>
                  <a:gd name="connsiteY0" fmla="*/ 695335 h 1680953"/>
                  <a:gd name="connsiteX1" fmla="*/ 771525 w 11410950"/>
                  <a:gd name="connsiteY1" fmla="*/ 1562110 h 1680953"/>
                  <a:gd name="connsiteX2" fmla="*/ 2238375 w 11410950"/>
                  <a:gd name="connsiteY2" fmla="*/ 9535 h 1680953"/>
                  <a:gd name="connsiteX3" fmla="*/ 3543300 w 11410950"/>
                  <a:gd name="connsiteY3" fmla="*/ 1543060 h 1680953"/>
                  <a:gd name="connsiteX4" fmla="*/ 4829175 w 11410950"/>
                  <a:gd name="connsiteY4" fmla="*/ 28585 h 1680953"/>
                  <a:gd name="connsiteX5" fmla="*/ 6086475 w 11410950"/>
                  <a:gd name="connsiteY5" fmla="*/ 1581160 h 1680953"/>
                  <a:gd name="connsiteX6" fmla="*/ 7477125 w 11410950"/>
                  <a:gd name="connsiteY6" fmla="*/ 10 h 1680953"/>
                  <a:gd name="connsiteX7" fmla="*/ 8467725 w 11410950"/>
                  <a:gd name="connsiteY7" fmla="*/ 1609735 h 1680953"/>
                  <a:gd name="connsiteX8" fmla="*/ 9648825 w 11410950"/>
                  <a:gd name="connsiteY8" fmla="*/ 47635 h 1680953"/>
                  <a:gd name="connsiteX9" fmla="*/ 10591800 w 11410950"/>
                  <a:gd name="connsiteY9" fmla="*/ 1657360 h 1680953"/>
                  <a:gd name="connsiteX10" fmla="*/ 11410950 w 11410950"/>
                  <a:gd name="connsiteY10" fmla="*/ 857260 h 1680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10950" h="1680953">
                    <a:moveTo>
                      <a:pt x="0" y="695335"/>
                    </a:moveTo>
                    <a:cubicBezTo>
                      <a:pt x="199231" y="1185872"/>
                      <a:pt x="398462" y="1676410"/>
                      <a:pt x="771525" y="1562110"/>
                    </a:cubicBezTo>
                    <a:cubicBezTo>
                      <a:pt x="1144588" y="1447810"/>
                      <a:pt x="1776413" y="12710"/>
                      <a:pt x="2238375" y="9535"/>
                    </a:cubicBezTo>
                    <a:cubicBezTo>
                      <a:pt x="2700337" y="6360"/>
                      <a:pt x="3111500" y="1539885"/>
                      <a:pt x="3543300" y="1543060"/>
                    </a:cubicBezTo>
                    <a:cubicBezTo>
                      <a:pt x="3975100" y="1546235"/>
                      <a:pt x="4405313" y="22235"/>
                      <a:pt x="4829175" y="28585"/>
                    </a:cubicBezTo>
                    <a:cubicBezTo>
                      <a:pt x="5253037" y="34935"/>
                      <a:pt x="5645150" y="1585923"/>
                      <a:pt x="6086475" y="1581160"/>
                    </a:cubicBezTo>
                    <a:cubicBezTo>
                      <a:pt x="6527800" y="1576398"/>
                      <a:pt x="7080250" y="-4752"/>
                      <a:pt x="7477125" y="10"/>
                    </a:cubicBezTo>
                    <a:cubicBezTo>
                      <a:pt x="7874000" y="4772"/>
                      <a:pt x="8105775" y="1601798"/>
                      <a:pt x="8467725" y="1609735"/>
                    </a:cubicBezTo>
                    <a:cubicBezTo>
                      <a:pt x="8829675" y="1617673"/>
                      <a:pt x="9294813" y="39698"/>
                      <a:pt x="9648825" y="47635"/>
                    </a:cubicBezTo>
                    <a:cubicBezTo>
                      <a:pt x="10002837" y="55572"/>
                      <a:pt x="10298113" y="1522423"/>
                      <a:pt x="10591800" y="1657360"/>
                    </a:cubicBezTo>
                    <a:cubicBezTo>
                      <a:pt x="10885487" y="1792297"/>
                      <a:pt x="11148218" y="1324778"/>
                      <a:pt x="11410950" y="8572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664FC0F-38D6-42EE-95D9-5A485008A4F4}"/>
                  </a:ext>
                </a:extLst>
              </p:cNvPr>
              <p:cNvGrpSpPr/>
              <p:nvPr/>
            </p:nvGrpSpPr>
            <p:grpSpPr>
              <a:xfrm>
                <a:off x="8778627" y="1925352"/>
                <a:ext cx="2881720" cy="1883740"/>
                <a:chOff x="8778627" y="1925352"/>
                <a:chExt cx="2881720" cy="1883740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DCCEF441-1143-4348-A69C-2734F7901F56}"/>
                    </a:ext>
                  </a:extLst>
                </p:cNvPr>
                <p:cNvGrpSpPr/>
                <p:nvPr/>
              </p:nvGrpSpPr>
              <p:grpSpPr>
                <a:xfrm>
                  <a:off x="8778627" y="1925352"/>
                  <a:ext cx="2881720" cy="1883740"/>
                  <a:chOff x="8778627" y="1925352"/>
                  <a:chExt cx="2881720" cy="1883740"/>
                </a:xfrm>
              </p:grpSpPr>
              <p:sp>
                <p:nvSpPr>
                  <p:cNvPr id="77" name="Cube 76">
                    <a:extLst>
                      <a:ext uri="{FF2B5EF4-FFF2-40B4-BE49-F238E27FC236}">
                        <a16:creationId xmlns:a16="http://schemas.microsoft.com/office/drawing/2014/main" id="{1E4AAB12-3904-4D2C-8767-DF5D08952DD2}"/>
                      </a:ext>
                    </a:extLst>
                  </p:cNvPr>
                  <p:cNvSpPr/>
                  <p:nvPr/>
                </p:nvSpPr>
                <p:spPr>
                  <a:xfrm>
                    <a:off x="9119545" y="2387538"/>
                    <a:ext cx="2540802" cy="1074737"/>
                  </a:xfrm>
                  <a:prstGeom prst="cube">
                    <a:avLst>
                      <a:gd name="adj" fmla="val 64326"/>
                    </a:avLst>
                  </a:prstGeom>
                  <a:solidFill>
                    <a:schemeClr val="accent1">
                      <a:lumMod val="40000"/>
                      <a:lumOff val="60000"/>
                      <a:alpha val="37000"/>
                    </a:schemeClr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>
                    <a:extLst>
                      <a:ext uri="{FF2B5EF4-FFF2-40B4-BE49-F238E27FC236}">
                        <a16:creationId xmlns:a16="http://schemas.microsoft.com/office/drawing/2014/main" id="{EAA97B8E-E2E0-405D-9788-EC9EFD8548FF}"/>
                      </a:ext>
                    </a:extLst>
                  </p:cNvPr>
                  <p:cNvSpPr/>
                  <p:nvPr/>
                </p:nvSpPr>
                <p:spPr>
                  <a:xfrm>
                    <a:off x="9119545" y="2794245"/>
                    <a:ext cx="2540802" cy="1014847"/>
                  </a:xfrm>
                  <a:prstGeom prst="cube">
                    <a:avLst>
                      <a:gd name="adj" fmla="val 64326"/>
                    </a:avLst>
                  </a:prstGeom>
                  <a:solidFill>
                    <a:srgbClr val="000000">
                      <a:alpha val="23137"/>
                    </a:srgb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79" name="Straight Arrow Connector 78">
                    <a:extLst>
                      <a:ext uri="{FF2B5EF4-FFF2-40B4-BE49-F238E27FC236}">
                        <a16:creationId xmlns:a16="http://schemas.microsoft.com/office/drawing/2014/main" id="{F47D8AE5-CF32-47C9-8886-D5802210CE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891232" y="1925352"/>
                    <a:ext cx="1300699" cy="894804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Freeform 51">
                    <a:extLst>
                      <a:ext uri="{FF2B5EF4-FFF2-40B4-BE49-F238E27FC236}">
                        <a16:creationId xmlns:a16="http://schemas.microsoft.com/office/drawing/2014/main" id="{835FF361-544F-4F30-825A-C6DFC03341F2}"/>
                      </a:ext>
                    </a:extLst>
                  </p:cNvPr>
                  <p:cNvSpPr/>
                  <p:nvPr/>
                </p:nvSpPr>
                <p:spPr>
                  <a:xfrm rot="12892120" flipV="1">
                    <a:off x="8778627" y="2235374"/>
                    <a:ext cx="1383300" cy="120407"/>
                  </a:xfrm>
                  <a:custGeom>
                    <a:avLst/>
                    <a:gdLst>
                      <a:gd name="connsiteX0" fmla="*/ 0 w 11410950"/>
                      <a:gd name="connsiteY0" fmla="*/ 695335 h 1680953"/>
                      <a:gd name="connsiteX1" fmla="*/ 771525 w 11410950"/>
                      <a:gd name="connsiteY1" fmla="*/ 1562110 h 1680953"/>
                      <a:gd name="connsiteX2" fmla="*/ 2238375 w 11410950"/>
                      <a:gd name="connsiteY2" fmla="*/ 9535 h 1680953"/>
                      <a:gd name="connsiteX3" fmla="*/ 3543300 w 11410950"/>
                      <a:gd name="connsiteY3" fmla="*/ 1543060 h 1680953"/>
                      <a:gd name="connsiteX4" fmla="*/ 4829175 w 11410950"/>
                      <a:gd name="connsiteY4" fmla="*/ 28585 h 1680953"/>
                      <a:gd name="connsiteX5" fmla="*/ 6086475 w 11410950"/>
                      <a:gd name="connsiteY5" fmla="*/ 1581160 h 1680953"/>
                      <a:gd name="connsiteX6" fmla="*/ 7477125 w 11410950"/>
                      <a:gd name="connsiteY6" fmla="*/ 10 h 1680953"/>
                      <a:gd name="connsiteX7" fmla="*/ 8467725 w 11410950"/>
                      <a:gd name="connsiteY7" fmla="*/ 1609735 h 1680953"/>
                      <a:gd name="connsiteX8" fmla="*/ 9648825 w 11410950"/>
                      <a:gd name="connsiteY8" fmla="*/ 47635 h 1680953"/>
                      <a:gd name="connsiteX9" fmla="*/ 10591800 w 11410950"/>
                      <a:gd name="connsiteY9" fmla="*/ 1657360 h 1680953"/>
                      <a:gd name="connsiteX10" fmla="*/ 11410950 w 11410950"/>
                      <a:gd name="connsiteY10" fmla="*/ 857260 h 1680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410950" h="1680953">
                        <a:moveTo>
                          <a:pt x="0" y="695335"/>
                        </a:moveTo>
                        <a:cubicBezTo>
                          <a:pt x="199231" y="1185872"/>
                          <a:pt x="398462" y="1676410"/>
                          <a:pt x="771525" y="1562110"/>
                        </a:cubicBezTo>
                        <a:cubicBezTo>
                          <a:pt x="1144588" y="1447810"/>
                          <a:pt x="1776413" y="12710"/>
                          <a:pt x="2238375" y="9535"/>
                        </a:cubicBezTo>
                        <a:cubicBezTo>
                          <a:pt x="2700337" y="6360"/>
                          <a:pt x="3111500" y="1539885"/>
                          <a:pt x="3543300" y="1543060"/>
                        </a:cubicBezTo>
                        <a:cubicBezTo>
                          <a:pt x="3975100" y="1546235"/>
                          <a:pt x="4405313" y="22235"/>
                          <a:pt x="4829175" y="28585"/>
                        </a:cubicBezTo>
                        <a:cubicBezTo>
                          <a:pt x="5253037" y="34935"/>
                          <a:pt x="5645150" y="1585923"/>
                          <a:pt x="6086475" y="1581160"/>
                        </a:cubicBezTo>
                        <a:cubicBezTo>
                          <a:pt x="6527800" y="1576398"/>
                          <a:pt x="7080250" y="-4752"/>
                          <a:pt x="7477125" y="10"/>
                        </a:cubicBezTo>
                        <a:cubicBezTo>
                          <a:pt x="7874000" y="4772"/>
                          <a:pt x="8105775" y="1601798"/>
                          <a:pt x="8467725" y="1609735"/>
                        </a:cubicBezTo>
                        <a:cubicBezTo>
                          <a:pt x="8829675" y="1617673"/>
                          <a:pt x="9294813" y="39698"/>
                          <a:pt x="9648825" y="47635"/>
                        </a:cubicBezTo>
                        <a:cubicBezTo>
                          <a:pt x="10002837" y="55572"/>
                          <a:pt x="10298113" y="1522423"/>
                          <a:pt x="10591800" y="1657360"/>
                        </a:cubicBezTo>
                        <a:cubicBezTo>
                          <a:pt x="10885487" y="1792297"/>
                          <a:pt x="11148218" y="1324778"/>
                          <a:pt x="11410950" y="85726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6DF2AC50-EE88-4E36-8560-07CC2D0934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241087" y="3088150"/>
                    <a:ext cx="0" cy="365103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9FC201D1-80BA-4215-BAE1-A973582690B1}"/>
                    </a:ext>
                  </a:extLst>
                </p:cNvPr>
                <p:cNvSpPr txBox="1"/>
                <p:nvPr/>
              </p:nvSpPr>
              <p:spPr>
                <a:xfrm>
                  <a:off x="9245425" y="3144677"/>
                  <a:ext cx="995833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000" dirty="0"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Film thickness</a:t>
                  </a:r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68634282-DC4C-4678-8C61-CCBA93FCAF60}"/>
              </a:ext>
            </a:extLst>
          </p:cNvPr>
          <p:cNvSpPr txBox="1"/>
          <p:nvPr/>
        </p:nvSpPr>
        <p:spPr>
          <a:xfrm>
            <a:off x="10191931" y="3159018"/>
            <a:ext cx="99583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Film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3C8505B-4002-4E9B-90FE-B0A0C41E3BE4}"/>
              </a:ext>
            </a:extLst>
          </p:cNvPr>
          <p:cNvSpPr txBox="1"/>
          <p:nvPr/>
        </p:nvSpPr>
        <p:spPr>
          <a:xfrm>
            <a:off x="9791680" y="3527382"/>
            <a:ext cx="127968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 (substrate)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224A1B1-26E2-419A-BF66-DD5C28128BDA}"/>
              </a:ext>
            </a:extLst>
          </p:cNvPr>
          <p:cNvSpPr txBox="1"/>
          <p:nvPr/>
        </p:nvSpPr>
        <p:spPr>
          <a:xfrm>
            <a:off x="9541581" y="3880981"/>
            <a:ext cx="1983473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Interference effects due to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thickness or the presence of multiple layers (such as thin films and substrates)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Also, surface roughness, etc. can influence.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639542D-C984-4145-BD95-7C9259362766}"/>
              </a:ext>
            </a:extLst>
          </p:cNvPr>
          <p:cNvSpPr/>
          <p:nvPr/>
        </p:nvSpPr>
        <p:spPr>
          <a:xfrm>
            <a:off x="278466" y="4277243"/>
            <a:ext cx="9362698" cy="7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Interpretation of optical measurements requires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theoretical models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assumptions about the underlying electronic structure.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dielectric function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(Kramer’s-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Kronig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equation) is used to calculate the optical properties of the material.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72D203E8-6754-4AA5-9396-5AC94A787B40}"/>
              </a:ext>
            </a:extLst>
          </p:cNvPr>
          <p:cNvSpPr/>
          <p:nvPr/>
        </p:nvSpPr>
        <p:spPr>
          <a:xfrm>
            <a:off x="1405178" y="5329669"/>
            <a:ext cx="3849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Quantum Espresso software package and its postprocessing code epsilon.x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C188D8F-AB6A-4F1E-A094-F4C11F480527}"/>
              </a:ext>
            </a:extLst>
          </p:cNvPr>
          <p:cNvSpPr txBox="1"/>
          <p:nvPr/>
        </p:nvSpPr>
        <p:spPr>
          <a:xfrm>
            <a:off x="1404674" y="6305768"/>
            <a:ext cx="3632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Optical properties like 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etc.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711F55F0-88BD-40E6-BEF9-1639EAB590D4}"/>
              </a:ext>
            </a:extLst>
          </p:cNvPr>
          <p:cNvCxnSpPr>
            <a:cxnSpLocks/>
          </p:cNvCxnSpPr>
          <p:nvPr/>
        </p:nvCxnSpPr>
        <p:spPr>
          <a:xfrm>
            <a:off x="2982888" y="5914444"/>
            <a:ext cx="0" cy="3507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Arrow: Left-Right 117">
            <a:extLst>
              <a:ext uri="{FF2B5EF4-FFF2-40B4-BE49-F238E27FC236}">
                <a16:creationId xmlns:a16="http://schemas.microsoft.com/office/drawing/2014/main" id="{3BD5A073-A8A9-431F-9A7E-53E449DFBFCA}"/>
              </a:ext>
            </a:extLst>
          </p:cNvPr>
          <p:cNvSpPr/>
          <p:nvPr/>
        </p:nvSpPr>
        <p:spPr>
          <a:xfrm>
            <a:off x="5099705" y="6410951"/>
            <a:ext cx="367695" cy="134971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F14C12C-440D-4FA6-ACBC-B3E5EADE9BA2}"/>
              </a:ext>
            </a:extLst>
          </p:cNvPr>
          <p:cNvSpPr txBox="1"/>
          <p:nvPr/>
        </p:nvSpPr>
        <p:spPr>
          <a:xfrm>
            <a:off x="5578535" y="6309526"/>
            <a:ext cx="2350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Experimental reflectivity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0F2AC723-4ADA-46E5-9DA3-F7D578FFA0A0}"/>
              </a:ext>
            </a:extLst>
          </p:cNvPr>
          <p:cNvSpPr/>
          <p:nvPr/>
        </p:nvSpPr>
        <p:spPr>
          <a:xfrm>
            <a:off x="162347" y="4210035"/>
            <a:ext cx="9102999" cy="25364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210561F0-220C-4481-B3D4-88E11F11B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3" y="5317385"/>
            <a:ext cx="1186080" cy="569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A167DD1-B03B-4F28-8632-35D803B790F8}"/>
                  </a:ext>
                </a:extLst>
              </p:cNvPr>
              <p:cNvSpPr txBox="1"/>
              <p:nvPr/>
            </p:nvSpPr>
            <p:spPr>
              <a:xfrm>
                <a:off x="5125067" y="5007987"/>
                <a:ext cx="4040494" cy="12894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Refractive index </a:t>
                </a:r>
                <a:r>
                  <a:rPr lang="en-US" sz="1000" dirty="0"/>
                  <a:t>n(</a:t>
                </a:r>
                <a:r>
                  <a:rPr lang="el-GR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0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sz="10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p>
                                      <m:sSupPr>
                                        <m:ctrlPr>
                                          <a:rPr lang="en-US" sz="100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ɛ₁</m:t>
                                        </m:r>
                                      </m:e>
                                      <m:sup>
                                        <m:r>
                                          <a:rPr lang="en-US" sz="1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sz="1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sz="1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ɛ₂</m:t>
                                        </m:r>
                                      </m:e>
                                      <m:sup>
                                        <m:r>
                                          <a:rPr lang="en-US" sz="1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sz="1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</m:e>
                                </m:rad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−ɛ₁(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ω</m:t>
                                </m:r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0.5</m:t>
                        </m:r>
                      </m:sup>
                    </m:sSup>
                  </m:oMath>
                </a14:m>
                <a:r>
                  <a:rPr lang="en-US" sz="1000" dirty="0"/>
                  <a:t> </a:t>
                </a:r>
              </a:p>
              <a:p>
                <a:endParaRPr lang="en-US" sz="10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Extinction coefficient </a:t>
                </a:r>
                <a:r>
                  <a:rPr lang="en-US" sz="1000" dirty="0"/>
                  <a:t>k(</a:t>
                </a:r>
                <a:r>
                  <a:rPr lang="el-GR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0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sz="10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p>
                                      <m:sSupPr>
                                        <m:ctrlPr>
                                          <a:rPr lang="en-US" sz="100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ɛ₁</m:t>
                                        </m:r>
                                      </m:e>
                                      <m:sup>
                                        <m:r>
                                          <a:rPr lang="en-US" sz="1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sz="1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sz="1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ɛ₂</m:t>
                                        </m:r>
                                      </m:e>
                                      <m:sup>
                                        <m:r>
                                          <a:rPr lang="en-US" sz="1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sz="1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ω</m:t>
                                        </m:r>
                                      </m:e>
                                    </m:d>
                                  </m:e>
                                </m:rad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+ɛ₁(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ω</m:t>
                                </m:r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0.5</m:t>
                        </m:r>
                      </m:sup>
                    </m:sSup>
                  </m:oMath>
                </a14:m>
                <a:endParaRPr lang="en-US" sz="1000" dirty="0"/>
              </a:p>
              <a:p>
                <a:endParaRPr lang="en-US" sz="10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Reflectivity </a:t>
                </a:r>
                <a:r>
                  <a:rPr lang="en-US" sz="1000" b="1" dirty="0"/>
                  <a:t>R(</a:t>
                </a:r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0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0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</m:e>
                            </m:d>
                          </m:e>
                          <m:sup>
                            <m:r>
                              <a:rPr lang="en-US" sz="10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1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0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𝒌</m:t>
                            </m:r>
                          </m:e>
                          <m:sup>
                            <m:r>
                              <a:rPr lang="en-US" sz="10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0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0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10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10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</m:e>
                            </m:d>
                          </m:e>
                          <m:sup>
                            <m:r>
                              <a:rPr lang="en-US" sz="1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1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0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𝒌</m:t>
                            </m:r>
                          </m:e>
                          <m:sup>
                            <m:r>
                              <a:rPr lang="en-US" sz="10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000" dirty="0"/>
                  <a:t>    </a:t>
                </a: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2A167DD1-B03B-4F28-8632-35D803B79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067" y="5007987"/>
                <a:ext cx="4040494" cy="12894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7" name="Connector: Elbow 126">
            <a:extLst>
              <a:ext uri="{FF2B5EF4-FFF2-40B4-BE49-F238E27FC236}">
                <a16:creationId xmlns:a16="http://schemas.microsoft.com/office/drawing/2014/main" id="{7BEC467E-6A59-456A-A5DE-78C31924141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85947" y="5016568"/>
            <a:ext cx="352689" cy="34367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F25637-F9F8-4DAA-BA21-14D774741F1C}"/>
              </a:ext>
            </a:extLst>
          </p:cNvPr>
          <p:cNvSpPr txBox="1"/>
          <p:nvPr/>
        </p:nvSpPr>
        <p:spPr>
          <a:xfrm>
            <a:off x="261412" y="3986902"/>
            <a:ext cx="1143262" cy="338554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Our Model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E51728E-8448-4D51-ABAB-43255EA99BA2}"/>
              </a:ext>
            </a:extLst>
          </p:cNvPr>
          <p:cNvSpPr txBox="1"/>
          <p:nvPr/>
        </p:nvSpPr>
        <p:spPr>
          <a:xfrm>
            <a:off x="4797193" y="6572733"/>
            <a:ext cx="1010213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0768DDE-A0D3-3B67-A0AB-6BE1A440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3825" y="6406436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080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05FC0A74-1676-44B9-89AD-5F7F03C1B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" y="6238815"/>
            <a:ext cx="1004596" cy="548053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AA4C84CD-16D9-49D7-BC61-84B324788961}"/>
              </a:ext>
            </a:extLst>
          </p:cNvPr>
          <p:cNvSpPr/>
          <p:nvPr/>
        </p:nvSpPr>
        <p:spPr>
          <a:xfrm>
            <a:off x="10757625" y="6423568"/>
            <a:ext cx="361480" cy="3391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FBBCE5C-CDF9-4F5C-8349-559BBB6094AE}"/>
              </a:ext>
            </a:extLst>
          </p:cNvPr>
          <p:cNvSpPr/>
          <p:nvPr/>
        </p:nvSpPr>
        <p:spPr>
          <a:xfrm>
            <a:off x="11235224" y="6406436"/>
            <a:ext cx="357136" cy="356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C065D-0F12-4005-8734-D9CBF9E0E402}"/>
              </a:ext>
            </a:extLst>
          </p:cNvPr>
          <p:cNvSpPr txBox="1"/>
          <p:nvPr/>
        </p:nvSpPr>
        <p:spPr>
          <a:xfrm>
            <a:off x="1724383" y="2135214"/>
            <a:ext cx="9033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  <a:t>Cathode 137.2 </a:t>
            </a:r>
            <a:r>
              <a:rPr lang="en-IN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(K+Sb+Cs), Sb = 10 nm (</a:t>
            </a:r>
            <a: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r>
              <a:rPr lang="en-IN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288AAB-0B6C-4E04-A18A-70E2CE09B7D3}"/>
              </a:ext>
            </a:extLst>
          </p:cNvPr>
          <p:cNvSpPr txBox="1"/>
          <p:nvPr/>
        </p:nvSpPr>
        <p:spPr>
          <a:xfrm>
            <a:off x="4884371" y="1611994"/>
            <a:ext cx="2143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Cathode - </a:t>
            </a:r>
            <a: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20E2C563-976D-4A6B-8A40-FF4E5D31667C}"/>
              </a:ext>
            </a:extLst>
          </p:cNvPr>
          <p:cNvSpPr/>
          <p:nvPr/>
        </p:nvSpPr>
        <p:spPr>
          <a:xfrm>
            <a:off x="11708479" y="6406436"/>
            <a:ext cx="357568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9CE227-4767-63CF-E52F-03A26CBED64F}"/>
              </a:ext>
            </a:extLst>
          </p:cNvPr>
          <p:cNvSpPr txBox="1"/>
          <p:nvPr/>
        </p:nvSpPr>
        <p:spPr>
          <a:xfrm>
            <a:off x="2391510" y="3602224"/>
            <a:ext cx="2277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Power is used for 120 °C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EAB15BF-07FD-A867-7608-83EDA3B423E9}"/>
              </a:ext>
            </a:extLst>
          </p:cNvPr>
          <p:cNvGrpSpPr/>
          <p:nvPr/>
        </p:nvGrpSpPr>
        <p:grpSpPr>
          <a:xfrm>
            <a:off x="3111521" y="3028450"/>
            <a:ext cx="6193296" cy="847073"/>
            <a:chOff x="3111521" y="3028450"/>
            <a:chExt cx="6193296" cy="84707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7810574-9A4C-B735-5109-32422138CF06}"/>
                </a:ext>
              </a:extLst>
            </p:cNvPr>
            <p:cNvGrpSpPr/>
            <p:nvPr/>
          </p:nvGrpSpPr>
          <p:grpSpPr>
            <a:xfrm>
              <a:off x="3111521" y="3028450"/>
              <a:ext cx="6193296" cy="847073"/>
              <a:chOff x="516801" y="3518834"/>
              <a:chExt cx="6193296" cy="84707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4F38F19-9986-3A4E-8636-B38AFAD71D80}"/>
                  </a:ext>
                </a:extLst>
              </p:cNvPr>
              <p:cNvGrpSpPr/>
              <p:nvPr/>
            </p:nvGrpSpPr>
            <p:grpSpPr>
              <a:xfrm>
                <a:off x="516801" y="3518834"/>
                <a:ext cx="6193296" cy="638968"/>
                <a:chOff x="516801" y="3518834"/>
                <a:chExt cx="6193296" cy="638968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A57DB2DA-AFCF-9C48-1602-23BCB5F23A9B}"/>
                    </a:ext>
                  </a:extLst>
                </p:cNvPr>
                <p:cNvGrpSpPr/>
                <p:nvPr/>
              </p:nvGrpSpPr>
              <p:grpSpPr>
                <a:xfrm>
                  <a:off x="516801" y="3535347"/>
                  <a:ext cx="6193296" cy="622455"/>
                  <a:chOff x="720476" y="3387629"/>
                  <a:chExt cx="6193296" cy="622455"/>
                </a:xfrm>
              </p:grpSpPr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BCD0DCB7-8025-EF94-B41D-9BFFD15A450D}"/>
                      </a:ext>
                    </a:extLst>
                  </p:cNvPr>
                  <p:cNvSpPr txBox="1"/>
                  <p:nvPr/>
                </p:nvSpPr>
                <p:spPr>
                  <a:xfrm>
                    <a:off x="2384847" y="3387629"/>
                    <a:ext cx="338554" cy="369332"/>
                  </a:xfrm>
                  <a:prstGeom prst="rect">
                    <a:avLst/>
                  </a:prstGeom>
                  <a:noFill/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3775BD0-A87E-A01E-7471-8C4A42CEDF1D}"/>
                      </a:ext>
                    </a:extLst>
                  </p:cNvPr>
                  <p:cNvSpPr txBox="1"/>
                  <p:nvPr/>
                </p:nvSpPr>
                <p:spPr>
                  <a:xfrm>
                    <a:off x="3254753" y="3392729"/>
                    <a:ext cx="620683" cy="369332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N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</a:t>
                    </a:r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Sb</a:t>
                    </a:r>
                  </a:p>
                </p:txBody>
              </p: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F13661C0-23F2-58E6-5749-D5058BC76B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50551" y="3566059"/>
                    <a:ext cx="99772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0407AA85-526D-F2A2-BFE0-0C12BB17AC61}"/>
                      </a:ext>
                    </a:extLst>
                  </p:cNvPr>
                  <p:cNvSpPr txBox="1"/>
                  <p:nvPr/>
                </p:nvSpPr>
                <p:spPr>
                  <a:xfrm>
                    <a:off x="1313847" y="3710388"/>
                    <a:ext cx="1071127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0.4-0.6 nm/min</a:t>
                    </a:r>
                  </a:p>
                </p:txBody>
              </p:sp>
              <p:sp>
                <p:nvSpPr>
                  <p:cNvPr id="35" name="Plus Sign 34">
                    <a:extLst>
                      <a:ext uri="{FF2B5EF4-FFF2-40B4-BE49-F238E27FC236}">
                        <a16:creationId xmlns:a16="http://schemas.microsoft.com/office/drawing/2014/main" id="{83859F0B-AD2E-6757-A22C-60617F8CB8D0}"/>
                      </a:ext>
                    </a:extLst>
                  </p:cNvPr>
                  <p:cNvSpPr/>
                  <p:nvPr/>
                </p:nvSpPr>
                <p:spPr>
                  <a:xfrm>
                    <a:off x="1611997" y="3398014"/>
                    <a:ext cx="176893" cy="151106"/>
                  </a:xfrm>
                  <a:prstGeom prst="mathPlus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Plus Sign 35">
                    <a:extLst>
                      <a:ext uri="{FF2B5EF4-FFF2-40B4-BE49-F238E27FC236}">
                        <a16:creationId xmlns:a16="http://schemas.microsoft.com/office/drawing/2014/main" id="{8BC8E96F-AEDD-EF62-CAF7-7C628FAB8D30}"/>
                      </a:ext>
                    </a:extLst>
                  </p:cNvPr>
                  <p:cNvSpPr/>
                  <p:nvPr/>
                </p:nvSpPr>
                <p:spPr>
                  <a:xfrm>
                    <a:off x="4213345" y="3407345"/>
                    <a:ext cx="176893" cy="151106"/>
                  </a:xfrm>
                  <a:prstGeom prst="mathPlus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1A6E8426-1FE4-0F81-41E4-13D1DBEA8BDC}"/>
                      </a:ext>
                    </a:extLst>
                  </p:cNvPr>
                  <p:cNvSpPr txBox="1"/>
                  <p:nvPr/>
                </p:nvSpPr>
                <p:spPr>
                  <a:xfrm>
                    <a:off x="4753578" y="3398014"/>
                    <a:ext cx="466794" cy="369332"/>
                  </a:xfrm>
                  <a:prstGeom prst="rect">
                    <a:avLst/>
                  </a:prstGeom>
                  <a:noFill/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Cs</a:t>
                    </a:r>
                  </a:p>
                </p:txBody>
              </p:sp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id="{E47DCBC8-C8E3-9939-0567-31F700EBC0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29703" y="3582680"/>
                    <a:ext cx="74896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41C40E0F-40BE-EA61-9443-FB70E3D0E3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89397" y="3573349"/>
                    <a:ext cx="439000" cy="430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5F0DE3D9-65C5-7C1B-32CC-34A12BE0D9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901715" y="3582243"/>
                    <a:ext cx="851939" cy="430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B15485FF-651A-19D0-6581-075B59D12E6B}"/>
                      </a:ext>
                    </a:extLst>
                  </p:cNvPr>
                  <p:cNvSpPr txBox="1"/>
                  <p:nvPr/>
                </p:nvSpPr>
                <p:spPr>
                  <a:xfrm>
                    <a:off x="720476" y="3733085"/>
                    <a:ext cx="62869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N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 nm</a:t>
                    </a:r>
                    <a:endPara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28E28697-B158-71BC-084E-C9F2C52A4B99}"/>
                      </a:ext>
                    </a:extLst>
                  </p:cNvPr>
                  <p:cNvSpPr txBox="1"/>
                  <p:nvPr/>
                </p:nvSpPr>
                <p:spPr>
                  <a:xfrm>
                    <a:off x="6010961" y="3434901"/>
                    <a:ext cx="902811" cy="369332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KCsSb</a:t>
                    </a:r>
                  </a:p>
                </p:txBody>
              </p:sp>
            </p:grp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4BB2011-2CA3-20D0-8CD4-278890D8CC17}"/>
                    </a:ext>
                  </a:extLst>
                </p:cNvPr>
                <p:cNvSpPr txBox="1"/>
                <p:nvPr/>
              </p:nvSpPr>
              <p:spPr>
                <a:xfrm>
                  <a:off x="597753" y="3518834"/>
                  <a:ext cx="466794" cy="369332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Sb</a:t>
                  </a: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6BF2AAF-D8D2-B37F-806E-EF23DADB0AE7}"/>
                  </a:ext>
                </a:extLst>
              </p:cNvPr>
              <p:cNvSpPr txBox="1"/>
              <p:nvPr/>
            </p:nvSpPr>
            <p:spPr>
              <a:xfrm>
                <a:off x="1666369" y="4088908"/>
                <a:ext cx="2277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Power is used for 140 °C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CA8B24-CE14-DA16-8AFD-628FA02AF87C}"/>
                  </a:ext>
                </a:extLst>
              </p:cNvPr>
              <p:cNvSpPr txBox="1"/>
              <p:nvPr/>
            </p:nvSpPr>
            <p:spPr>
              <a:xfrm>
                <a:off x="3877844" y="4083866"/>
                <a:ext cx="2277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Power is used for 120 °C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FB6B4B1-673D-2950-9113-B44A2BE629CC}"/>
                </a:ext>
              </a:extLst>
            </p:cNvPr>
            <p:cNvSpPr txBox="1"/>
            <p:nvPr/>
          </p:nvSpPr>
          <p:spPr>
            <a:xfrm>
              <a:off x="6178844" y="3383020"/>
              <a:ext cx="10711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0.6-0.8 nm/min</a:t>
              </a:r>
            </a:p>
          </p:txBody>
        </p:sp>
      </p:grp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4ECC2235-075C-3CFD-D7B6-7022ADCC7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98306" y="6397609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6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0ECF64-3A23-F212-3536-F203F9D1C653}"/>
              </a:ext>
            </a:extLst>
          </p:cNvPr>
          <p:cNvSpPr/>
          <p:nvPr/>
        </p:nvSpPr>
        <p:spPr>
          <a:xfrm>
            <a:off x="5411755" y="2719989"/>
            <a:ext cx="1127039" cy="1046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15F3DF-874B-7779-E662-A28DEB620B5D}"/>
              </a:ext>
            </a:extLst>
          </p:cNvPr>
          <p:cNvSpPr txBox="1"/>
          <p:nvPr/>
        </p:nvSpPr>
        <p:spPr>
          <a:xfrm>
            <a:off x="5808030" y="2725031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BDC0B3-3620-8E68-3426-6CC456A79B10}"/>
              </a:ext>
            </a:extLst>
          </p:cNvPr>
          <p:cNvSpPr txBox="1"/>
          <p:nvPr/>
        </p:nvSpPr>
        <p:spPr>
          <a:xfrm>
            <a:off x="8696958" y="2744404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CD0B8FA-F4FE-34FE-0C30-8EDBFC117BB1}"/>
              </a:ext>
            </a:extLst>
          </p:cNvPr>
          <p:cNvSpPr/>
          <p:nvPr/>
        </p:nvSpPr>
        <p:spPr>
          <a:xfrm>
            <a:off x="4775892" y="2154367"/>
            <a:ext cx="1121055" cy="56192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B1D0D-04E0-A8AA-0A53-381A789B38BA}"/>
              </a:ext>
            </a:extLst>
          </p:cNvPr>
          <p:cNvSpPr txBox="1"/>
          <p:nvPr/>
        </p:nvSpPr>
        <p:spPr>
          <a:xfrm>
            <a:off x="4270426" y="418344"/>
            <a:ext cx="3720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Experimental results</a:t>
            </a:r>
          </a:p>
        </p:txBody>
      </p:sp>
    </p:spTree>
    <p:extLst>
      <p:ext uri="{BB962C8B-B14F-4D97-AF65-F5344CB8AC3E}">
        <p14:creationId xmlns:p14="http://schemas.microsoft.com/office/powerpoint/2010/main" val="330161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17F917-AF3B-4ED3-B52E-B3BC403E6897}"/>
              </a:ext>
            </a:extLst>
          </p:cNvPr>
          <p:cNvSpPr txBox="1"/>
          <p:nvPr/>
        </p:nvSpPr>
        <p:spPr>
          <a:xfrm>
            <a:off x="163505" y="114178"/>
            <a:ext cx="1022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“Real-time” QE &amp; Reflectivity curve 137.2 (</a:t>
            </a:r>
            <a:r>
              <a:rPr lang="en-IN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KSb</a:t>
            </a: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Thick, </a:t>
            </a: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Cathode-1</a:t>
            </a: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02DB5E-E22A-4C06-96D3-28939F77EDFF}"/>
              </a:ext>
            </a:extLst>
          </p:cNvPr>
          <p:cNvSpPr txBox="1"/>
          <p:nvPr/>
        </p:nvSpPr>
        <p:spPr>
          <a:xfrm>
            <a:off x="8872359" y="876476"/>
            <a:ext cx="311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b="1" dirty="0"/>
              <a:t>K</a:t>
            </a:r>
            <a:endParaRPr lang="en-US" sz="1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7436AF-BB76-45F4-9476-C2780AFDAA0A}"/>
              </a:ext>
            </a:extLst>
          </p:cNvPr>
          <p:cNvSpPr txBox="1"/>
          <p:nvPr/>
        </p:nvSpPr>
        <p:spPr>
          <a:xfrm>
            <a:off x="311345" y="4341649"/>
            <a:ext cx="11864082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deposition,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(at 2 nm).</a:t>
            </a:r>
          </a:p>
          <a:p>
            <a:pPr marL="285750" indent="-28575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70 nm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evaporation (transition point) [1,2], there is 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real-time QE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(at all the wavelengths).</a:t>
            </a:r>
          </a:p>
          <a:p>
            <a:pPr marL="285750" indent="-28575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70 nm 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 evaporation (transition point) [1,2],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reflectivity patterns at 365nm, 488 nm, 540 nm, and 515 nm differ from that observed at </a:t>
            </a:r>
          </a:p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632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nm and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690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nm.</a:t>
            </a:r>
          </a:p>
          <a:p>
            <a:pPr marL="285750" indent="-28575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The rate of QE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increase at 365 nm was higher compared to 297 nm only after 70 nm of K evaporation (</a:t>
            </a:r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e-e scattering!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, if hv ≥ 2Eg).</a:t>
            </a:r>
          </a:p>
          <a:p>
            <a:pPr>
              <a:buClr>
                <a:schemeClr val="accent2"/>
              </a:buClr>
            </a:pPr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F511B90E-34EA-4454-8473-A4D51E4901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" y="6238815"/>
            <a:ext cx="1004596" cy="548053"/>
          </a:xfrm>
          <a:prstGeom prst="rect">
            <a:avLst/>
          </a:prstGeom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F617AB81-DEAE-46A7-B151-2BB75995F5B3}"/>
              </a:ext>
            </a:extLst>
          </p:cNvPr>
          <p:cNvSpPr/>
          <p:nvPr/>
        </p:nvSpPr>
        <p:spPr>
          <a:xfrm>
            <a:off x="10757625" y="6423568"/>
            <a:ext cx="361480" cy="339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CDDED215-EB28-45DF-B396-1F83E79E4DE6}"/>
              </a:ext>
            </a:extLst>
          </p:cNvPr>
          <p:cNvSpPr/>
          <p:nvPr/>
        </p:nvSpPr>
        <p:spPr>
          <a:xfrm>
            <a:off x="11235224" y="6406436"/>
            <a:ext cx="357136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705B241A-2564-42AE-9295-91B217E1A1A2}"/>
              </a:ext>
            </a:extLst>
          </p:cNvPr>
          <p:cNvSpPr/>
          <p:nvPr/>
        </p:nvSpPr>
        <p:spPr>
          <a:xfrm>
            <a:off x="11708479" y="6406436"/>
            <a:ext cx="357568" cy="3562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AB9266-65D3-465B-B435-89E9E44C0EDF}"/>
              </a:ext>
            </a:extLst>
          </p:cNvPr>
          <p:cNvSpPr txBox="1"/>
          <p:nvPr/>
        </p:nvSpPr>
        <p:spPr>
          <a:xfrm>
            <a:off x="658313" y="607921"/>
            <a:ext cx="54328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“Real-time” </a:t>
            </a:r>
            <a:r>
              <a:rPr lang="en-IN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vs. evaporated </a:t>
            </a:r>
            <a:r>
              <a:rPr lang="en-IN" sz="1300" b="1" dirty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during Sb &amp; K deposition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F05C80-BA2C-4D85-8513-2A25E4B8D9BE}"/>
              </a:ext>
            </a:extLst>
          </p:cNvPr>
          <p:cNvSpPr txBox="1"/>
          <p:nvPr/>
        </p:nvSpPr>
        <p:spPr>
          <a:xfrm>
            <a:off x="6152812" y="615436"/>
            <a:ext cx="60853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“Real-time” </a:t>
            </a:r>
            <a:r>
              <a:rPr lang="en-IN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vs. evaporated </a:t>
            </a:r>
            <a:r>
              <a:rPr lang="en-IN" sz="1300" b="1" dirty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en-IN" sz="1300" dirty="0">
                <a:latin typeface="Arial" panose="020B0604020202020204" pitchFamily="34" charset="0"/>
                <a:cs typeface="Arial" panose="020B0604020202020204" pitchFamily="34" charset="0"/>
              </a:rPr>
              <a:t> during Sb &amp; K deposition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9E7EF29-0BE2-68A2-4DBB-0AD8A13C348F}"/>
              </a:ext>
            </a:extLst>
          </p:cNvPr>
          <p:cNvCxnSpPr>
            <a:cxnSpLocks/>
          </p:cNvCxnSpPr>
          <p:nvPr/>
        </p:nvCxnSpPr>
        <p:spPr>
          <a:xfrm flipV="1">
            <a:off x="10156010" y="3552827"/>
            <a:ext cx="362286" cy="1428247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6E48B068-BFD4-4387-996C-8EA3D3DC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4973" y="6421743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7</a:t>
            </a:fld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1E646AE-6925-4B67-AE06-74179C5860BB}"/>
              </a:ext>
            </a:extLst>
          </p:cNvPr>
          <p:cNvSpPr txBox="1"/>
          <p:nvPr/>
        </p:nvSpPr>
        <p:spPr>
          <a:xfrm>
            <a:off x="834844" y="5896419"/>
            <a:ext cx="11134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[1] Mohanty SK, Krasilnikov M, Oppelt A, Stephan F, </a:t>
            </a:r>
            <a:r>
              <a:rPr lang="en-IN" sz="800" dirty="0" err="1">
                <a:latin typeface="Arial" panose="020B0604020202020204" pitchFamily="34" charset="0"/>
                <a:cs typeface="Arial" panose="020B0604020202020204" pitchFamily="34" charset="0"/>
              </a:rPr>
              <a:t>Sertore</a:t>
            </a:r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 D, Monaco L, Pagani C, </a:t>
            </a:r>
            <a:r>
              <a:rPr lang="en-IN" sz="800" dirty="0" err="1">
                <a:latin typeface="Arial" panose="020B0604020202020204" pitchFamily="34" charset="0"/>
                <a:cs typeface="Arial" panose="020B0604020202020204" pitchFamily="34" charset="0"/>
              </a:rPr>
              <a:t>Hillert</a:t>
            </a:r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 W. Development and Characterization of Multi-Alkali Antimonide Photocathodes for High-Brightness RF Photoinjectors. Micromachines. 2023; 14(6):1182. https://doi.org/10.3390/mi14061182 .</a:t>
            </a:r>
          </a:p>
          <a:p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[2] Ruiz-</a:t>
            </a:r>
            <a:r>
              <a:rPr lang="en-IN" sz="800" dirty="0" err="1">
                <a:latin typeface="Arial" panose="020B0604020202020204" pitchFamily="34" charset="0"/>
                <a:cs typeface="Arial" panose="020B0604020202020204" pitchFamily="34" charset="0"/>
              </a:rPr>
              <a:t>Osés</a:t>
            </a:r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, M.; Schubert, S.; </a:t>
            </a:r>
            <a:r>
              <a:rPr lang="en-IN" sz="800" dirty="0" err="1">
                <a:latin typeface="Arial" panose="020B0604020202020204" pitchFamily="34" charset="0"/>
                <a:cs typeface="Arial" panose="020B0604020202020204" pitchFamily="34" charset="0"/>
              </a:rPr>
              <a:t>Attenkofer</a:t>
            </a:r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, K.; Ben-</a:t>
            </a:r>
            <a:r>
              <a:rPr lang="en-IN" sz="800" dirty="0" err="1">
                <a:latin typeface="Arial" panose="020B0604020202020204" pitchFamily="34" charset="0"/>
                <a:cs typeface="Arial" panose="020B0604020202020204" pitchFamily="34" charset="0"/>
              </a:rPr>
              <a:t>Zvi</a:t>
            </a:r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, I.; Liang, X.; Muller, E.; </a:t>
            </a:r>
            <a:r>
              <a:rPr lang="en-IN" sz="800" dirty="0" err="1">
                <a:latin typeface="Arial" panose="020B0604020202020204" pitchFamily="34" charset="0"/>
                <a:cs typeface="Arial" panose="020B0604020202020204" pitchFamily="34" charset="0"/>
              </a:rPr>
              <a:t>Padmore</a:t>
            </a:r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, H.; Rao, T.; </a:t>
            </a:r>
            <a:r>
              <a:rPr lang="en-IN" sz="800" dirty="0" err="1">
                <a:latin typeface="Arial" panose="020B0604020202020204" pitchFamily="34" charset="0"/>
                <a:cs typeface="Arial" panose="020B0604020202020204" pitchFamily="34" charset="0"/>
              </a:rPr>
              <a:t>Vecchione</a:t>
            </a:r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, T.; Wong, J.; et al. Direct observation of bi-alkali antimonide photocathodes growth via in operando x-ray diffraction studies. APL Mater. 2014,2, 121101.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66CA350-E7E9-4B08-896D-E1B0B660AF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734" y="877535"/>
            <a:ext cx="5477376" cy="337730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D6EE76B-739C-4BC8-BF7B-B4E6624EF447}"/>
              </a:ext>
            </a:extLst>
          </p:cNvPr>
          <p:cNvGrpSpPr/>
          <p:nvPr/>
        </p:nvGrpSpPr>
        <p:grpSpPr>
          <a:xfrm>
            <a:off x="6582363" y="872269"/>
            <a:ext cx="4924155" cy="3469380"/>
            <a:chOff x="6715034" y="924321"/>
            <a:chExt cx="4817734" cy="324371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82ED9AC-248C-4BAF-8436-8F82DFF1D701}"/>
                </a:ext>
              </a:extLst>
            </p:cNvPr>
            <p:cNvGrpSpPr/>
            <p:nvPr/>
          </p:nvGrpSpPr>
          <p:grpSpPr>
            <a:xfrm>
              <a:off x="6715034" y="924321"/>
              <a:ext cx="4817734" cy="3243711"/>
              <a:chOff x="6715034" y="924321"/>
              <a:chExt cx="4817734" cy="3243711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37442891-1803-4121-AB89-EE01D032C792}"/>
                  </a:ext>
                </a:extLst>
              </p:cNvPr>
              <p:cNvGrpSpPr/>
              <p:nvPr/>
            </p:nvGrpSpPr>
            <p:grpSpPr>
              <a:xfrm>
                <a:off x="6715034" y="924321"/>
                <a:ext cx="4817734" cy="3243711"/>
                <a:chOff x="6769035" y="1882906"/>
                <a:chExt cx="4817734" cy="3414831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805DEC1C-7F8A-4DDF-86FA-A325488C14E1}"/>
                    </a:ext>
                  </a:extLst>
                </p:cNvPr>
                <p:cNvGrpSpPr/>
                <p:nvPr/>
              </p:nvGrpSpPr>
              <p:grpSpPr>
                <a:xfrm>
                  <a:off x="6769035" y="1882906"/>
                  <a:ext cx="4817734" cy="3414831"/>
                  <a:chOff x="6692583" y="999421"/>
                  <a:chExt cx="4817734" cy="3414831"/>
                </a:xfrm>
              </p:grpSpPr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A2FFB1EF-2185-48A1-B824-CEE1D695F06C}"/>
                      </a:ext>
                    </a:extLst>
                  </p:cNvPr>
                  <p:cNvSpPr txBox="1"/>
                  <p:nvPr/>
                </p:nvSpPr>
                <p:spPr>
                  <a:xfrm>
                    <a:off x="7221234" y="999421"/>
                    <a:ext cx="314510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N" sz="1000" b="1" dirty="0"/>
                      <a:t>Sb</a:t>
                    </a:r>
                    <a:endParaRPr lang="en-US" sz="1000" b="1" dirty="0"/>
                  </a:p>
                </p:txBody>
              </p:sp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DEE7DE58-42C0-4081-94BF-F077AC27B88E}"/>
                      </a:ext>
                    </a:extLst>
                  </p:cNvPr>
                  <p:cNvGrpSpPr/>
                  <p:nvPr/>
                </p:nvGrpSpPr>
                <p:grpSpPr>
                  <a:xfrm>
                    <a:off x="6692583" y="1200155"/>
                    <a:ext cx="4817734" cy="3214097"/>
                    <a:chOff x="6667376" y="1203287"/>
                    <a:chExt cx="4817734" cy="2977998"/>
                  </a:xfrm>
                </p:grpSpPr>
                <p:graphicFrame>
                  <p:nvGraphicFramePr>
                    <p:cNvPr id="61" name="Chart 60">
                      <a:extLst>
                        <a:ext uri="{FF2B5EF4-FFF2-40B4-BE49-F238E27FC236}">
                          <a16:creationId xmlns:a16="http://schemas.microsoft.com/office/drawing/2014/main" id="{47D98811-4EB5-4E67-A5C6-35D5D8EA3051}"/>
                        </a:ext>
                      </a:extLst>
                    </p:cNvPr>
                    <p:cNvGraphicFramePr>
                      <a:graphicFrameLocks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4079682291"/>
                        </p:ext>
                      </p:extLst>
                    </p:nvPr>
                  </p:nvGraphicFramePr>
                  <p:xfrm>
                    <a:off x="6667376" y="1203287"/>
                    <a:ext cx="4817734" cy="2977998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8"/>
                    </a:graphicData>
                  </a:graphic>
                </p:graphicFrame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4CCBAA53-A7B0-4440-84FF-FFF9657057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543191" y="1278818"/>
                      <a:ext cx="0" cy="249617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838848E6-57A6-455A-B250-C3F14035FB1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970068" y="1307681"/>
                      <a:ext cx="0" cy="2438454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4" name="Oval 63">
                      <a:extLst>
                        <a:ext uri="{FF2B5EF4-FFF2-40B4-BE49-F238E27FC236}">
                          <a16:creationId xmlns:a16="http://schemas.microsoft.com/office/drawing/2014/main" id="{189FEBAD-F628-4CCF-968A-B28C636CFC21}"/>
                        </a:ext>
                      </a:extLst>
                    </p:cNvPr>
                    <p:cNvSpPr/>
                    <p:nvPr/>
                  </p:nvSpPr>
                  <p:spPr>
                    <a:xfrm rot="1833561">
                      <a:off x="9859992" y="3038266"/>
                      <a:ext cx="963349" cy="453284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60" name="Straight Arrow Connector 59">
                    <a:extLst>
                      <a:ext uri="{FF2B5EF4-FFF2-40B4-BE49-F238E27FC236}">
                        <a16:creationId xmlns:a16="http://schemas.microsoft.com/office/drawing/2014/main" id="{7E8013EE-1351-4904-95D7-5ACA259CC6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50968" y="1239058"/>
                    <a:ext cx="3259422" cy="7399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6FA3C2FE-615E-4D3C-B929-29240D9705D9}"/>
                    </a:ext>
                  </a:extLst>
                </p:cNvPr>
                <p:cNvCxnSpPr/>
                <p:nvPr/>
              </p:nvCxnSpPr>
              <p:spPr>
                <a:xfrm>
                  <a:off x="7201845" y="2120119"/>
                  <a:ext cx="441157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7BD454-ABD9-41CB-B10A-ADE6260AE746}"/>
                  </a:ext>
                </a:extLst>
              </p:cNvPr>
              <p:cNvSpPr txBox="1"/>
              <p:nvPr/>
            </p:nvSpPr>
            <p:spPr>
              <a:xfrm>
                <a:off x="8392358" y="1849346"/>
                <a:ext cx="1572014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IN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Transition point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4B1D88D4-EC5B-4C6F-B2CA-E0E8681D9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8339" y="2187900"/>
                <a:ext cx="225199" cy="6253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5AA8D77-C56B-4A77-A7F8-4177E609C770}"/>
                </a:ext>
              </a:extLst>
            </p:cNvPr>
            <p:cNvSpPr/>
            <p:nvPr/>
          </p:nvSpPr>
          <p:spPr>
            <a:xfrm>
              <a:off x="9994866" y="1195389"/>
              <a:ext cx="45719" cy="2556117"/>
            </a:xfrm>
            <a:prstGeom prst="rect">
              <a:avLst/>
            </a:prstGeom>
            <a:solidFill>
              <a:schemeClr val="accent1">
                <a:alpha val="18039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4D1939C-4312-4740-86CF-5E745B1F997F}"/>
              </a:ext>
            </a:extLst>
          </p:cNvPr>
          <p:cNvGrpSpPr/>
          <p:nvPr/>
        </p:nvGrpSpPr>
        <p:grpSpPr>
          <a:xfrm>
            <a:off x="4592142" y="2814847"/>
            <a:ext cx="2869798" cy="2090667"/>
            <a:chOff x="5223318" y="2394903"/>
            <a:chExt cx="2869798" cy="209066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A705F94-235B-49BC-B510-F9121FB26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23318" y="2394903"/>
              <a:ext cx="2869798" cy="209066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B507866-2F42-486C-8340-B2A43C95FDA5}"/>
                </a:ext>
              </a:extLst>
            </p:cNvPr>
            <p:cNvSpPr txBox="1"/>
            <p:nvPr/>
          </p:nvSpPr>
          <p:spPr>
            <a:xfrm>
              <a:off x="5750667" y="4113061"/>
              <a:ext cx="2177199" cy="3077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IN" sz="1400" dirty="0">
                  <a:latin typeface="Arial" panose="020B0604020202020204" pitchFamily="34" charset="0"/>
                  <a:cs typeface="Arial" panose="020B0604020202020204" pitchFamily="34" charset="0"/>
                </a:rPr>
                <a:t>Previous XRD studies [2]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5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4">
            <a:extLst>
              <a:ext uri="{FF2B5EF4-FFF2-40B4-BE49-F238E27FC236}">
                <a16:creationId xmlns:a16="http://schemas.microsoft.com/office/drawing/2014/main" id="{8A58AB6B-C919-4C04-A6E5-DE090D2E33D5}"/>
              </a:ext>
            </a:extLst>
          </p:cNvPr>
          <p:cNvSpPr/>
          <p:nvPr/>
        </p:nvSpPr>
        <p:spPr>
          <a:xfrm>
            <a:off x="11683773" y="6487943"/>
            <a:ext cx="357568" cy="3761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">
            <a:extLst>
              <a:ext uri="{FF2B5EF4-FFF2-40B4-BE49-F238E27FC236}">
                <a16:creationId xmlns:a16="http://schemas.microsoft.com/office/drawing/2014/main" id="{3A9E911D-5075-43F7-8125-19AE22F3CE0B}"/>
              </a:ext>
            </a:extLst>
          </p:cNvPr>
          <p:cNvSpPr/>
          <p:nvPr/>
        </p:nvSpPr>
        <p:spPr>
          <a:xfrm>
            <a:off x="10732919" y="6506030"/>
            <a:ext cx="361480" cy="3580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1AB4CAEE-631A-4A88-BFEE-081A71D1288E}"/>
              </a:ext>
            </a:extLst>
          </p:cNvPr>
          <p:cNvSpPr/>
          <p:nvPr/>
        </p:nvSpPr>
        <p:spPr>
          <a:xfrm>
            <a:off x="11210518" y="6487943"/>
            <a:ext cx="357136" cy="3761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04A025B-EEF3-477C-B2B0-13D1F48906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9969121"/>
              </p:ext>
            </p:extLst>
          </p:nvPr>
        </p:nvGraphicFramePr>
        <p:xfrm>
          <a:off x="120325" y="649705"/>
          <a:ext cx="11951350" cy="5277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428B371-7449-499F-8276-4AA249EA8207}"/>
              </a:ext>
            </a:extLst>
          </p:cNvPr>
          <p:cNvSpPr txBox="1"/>
          <p:nvPr/>
        </p:nvSpPr>
        <p:spPr>
          <a:xfrm>
            <a:off x="-47625" y="26472"/>
            <a:ext cx="12599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</a:t>
            </a:r>
            <a:r>
              <a:rPr lang="en-IN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history during </a:t>
            </a:r>
            <a:r>
              <a:rPr lang="en-IN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IN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 (137.2 KSb-Thick,</a:t>
            </a: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Cathode-1)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21D7BD-0AB4-49E9-A574-692F610F73FE}"/>
              </a:ext>
            </a:extLst>
          </p:cNvPr>
          <p:cNvCxnSpPr>
            <a:cxnSpLocks/>
          </p:cNvCxnSpPr>
          <p:nvPr/>
        </p:nvCxnSpPr>
        <p:spPr>
          <a:xfrm>
            <a:off x="1917818" y="750159"/>
            <a:ext cx="0" cy="45758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74F442C-E0DA-4543-842B-E4432F0495D0}"/>
              </a:ext>
            </a:extLst>
          </p:cNvPr>
          <p:cNvSpPr txBox="1"/>
          <p:nvPr/>
        </p:nvSpPr>
        <p:spPr>
          <a:xfrm>
            <a:off x="237394" y="2639512"/>
            <a:ext cx="1515987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Sb deposition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CC6B95-AE76-45BA-81A0-1DC5E2169BCF}"/>
              </a:ext>
            </a:extLst>
          </p:cNvPr>
          <p:cNvSpPr txBox="1"/>
          <p:nvPr/>
        </p:nvSpPr>
        <p:spPr>
          <a:xfrm>
            <a:off x="4623291" y="2638461"/>
            <a:ext cx="1266693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K deposition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B072824-0266-44FA-82D0-8F4EE1C5CF0E}"/>
              </a:ext>
            </a:extLst>
          </p:cNvPr>
          <p:cNvCxnSpPr>
            <a:cxnSpLocks/>
          </p:cNvCxnSpPr>
          <p:nvPr/>
        </p:nvCxnSpPr>
        <p:spPr>
          <a:xfrm>
            <a:off x="120325" y="2534727"/>
            <a:ext cx="1771253" cy="0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D06B0E8-DC1C-4ADA-BD45-6A4674E2582A}"/>
              </a:ext>
            </a:extLst>
          </p:cNvPr>
          <p:cNvCxnSpPr>
            <a:cxnSpLocks/>
          </p:cNvCxnSpPr>
          <p:nvPr/>
        </p:nvCxnSpPr>
        <p:spPr>
          <a:xfrm>
            <a:off x="1917818" y="2534727"/>
            <a:ext cx="10123523" cy="40173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20DE87F-AFAE-4A11-9BB1-8C6BAE32210A}"/>
              </a:ext>
            </a:extLst>
          </p:cNvPr>
          <p:cNvSpPr txBox="1"/>
          <p:nvPr/>
        </p:nvSpPr>
        <p:spPr>
          <a:xfrm>
            <a:off x="9821428" y="4997666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Final Reflectivity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A86B0FB-7CF5-42BD-8FF9-24CCA02BADD7}"/>
              </a:ext>
            </a:extLst>
          </p:cNvPr>
          <p:cNvCxnSpPr/>
          <p:nvPr/>
        </p:nvCxnSpPr>
        <p:spPr>
          <a:xfrm flipV="1">
            <a:off x="3967185" y="3882189"/>
            <a:ext cx="0" cy="10349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DE5C6EB-C7CD-4F6F-8029-68226AC59138}"/>
              </a:ext>
            </a:extLst>
          </p:cNvPr>
          <p:cNvSpPr txBox="1"/>
          <p:nvPr/>
        </p:nvSpPr>
        <p:spPr>
          <a:xfrm>
            <a:off x="133015" y="5659051"/>
            <a:ext cx="12071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nm 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 evaporation, there was a marginal change in the shape of the spectral reflectivity curve (but 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decreased 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at all </a:t>
            </a: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From 30 to </a:t>
            </a:r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nm 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 evaporation, in the 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“Reflectivity vs. Thickness”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 Fig., there is a 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change in slope in the reflectivity 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observed at all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, and</a:t>
            </a:r>
          </a:p>
          <a:p>
            <a:pPr>
              <a:buClr>
                <a:schemeClr val="accent2"/>
              </a:buClr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      the shape of the spectral reflectivity (upper plot) curve has also 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changed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nm 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I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 evaporation (transition point), a 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small curve 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has appeared (between 2.1 eV to 2.6 eV) in the spectral reflectivity Fig. (upper plot).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CF5154A-0484-4590-9CAD-DA2876FA85AF}"/>
              </a:ext>
            </a:extLst>
          </p:cNvPr>
          <p:cNvSpPr txBox="1"/>
          <p:nvPr/>
        </p:nvSpPr>
        <p:spPr>
          <a:xfrm>
            <a:off x="2940259" y="2329597"/>
            <a:ext cx="96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@30 nm of K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171C6A-EFA2-4988-8963-2DC7DD7BA456}"/>
              </a:ext>
            </a:extLst>
          </p:cNvPr>
          <p:cNvSpPr txBox="1"/>
          <p:nvPr/>
        </p:nvSpPr>
        <p:spPr>
          <a:xfrm>
            <a:off x="5196688" y="2339005"/>
            <a:ext cx="9300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@50 nm of K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DBE12E6-AF35-4C07-ACB1-826A177255EC}"/>
              </a:ext>
            </a:extLst>
          </p:cNvPr>
          <p:cNvSpPr txBox="1"/>
          <p:nvPr/>
        </p:nvSpPr>
        <p:spPr>
          <a:xfrm>
            <a:off x="10395303" y="2366001"/>
            <a:ext cx="96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@88 nm of K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51D02B-5398-45EB-9AC4-82F28FFA29CE}"/>
              </a:ext>
            </a:extLst>
          </p:cNvPr>
          <p:cNvSpPr txBox="1"/>
          <p:nvPr/>
        </p:nvSpPr>
        <p:spPr>
          <a:xfrm>
            <a:off x="1926647" y="423449"/>
            <a:ext cx="3735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100" dirty="0">
                <a:latin typeface="Arial" panose="020B0604020202020204" pitchFamily="34" charset="0"/>
                <a:cs typeface="Arial" panose="020B0604020202020204" pitchFamily="34" charset="0"/>
              </a:rPr>
              <a:t>“Real-time” </a:t>
            </a:r>
            <a:r>
              <a:rPr lang="en-IN" sz="1100" b="1" dirty="0">
                <a:latin typeface="Arial" panose="020B0604020202020204" pitchFamily="34" charset="0"/>
                <a:cs typeface="Arial" panose="020B0604020202020204" pitchFamily="34" charset="0"/>
              </a:rPr>
              <a:t>Spectral reflectivity</a:t>
            </a:r>
            <a:r>
              <a:rPr lang="en-IN" sz="1100" dirty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IN" sz="1100" b="1" dirty="0">
                <a:latin typeface="Arial" panose="020B0604020202020204" pitchFamily="34" charset="0"/>
                <a:cs typeface="Arial" panose="020B0604020202020204" pitchFamily="34" charset="0"/>
              </a:rPr>
              <a:t>Photon energy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7E8EEE0-326C-4BAC-BB88-460904BC1613}"/>
              </a:ext>
            </a:extLst>
          </p:cNvPr>
          <p:cNvSpPr txBox="1"/>
          <p:nvPr/>
        </p:nvSpPr>
        <p:spPr>
          <a:xfrm>
            <a:off x="7798588" y="2346595"/>
            <a:ext cx="9653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Arial" panose="020B0604020202020204" pitchFamily="34" charset="0"/>
                <a:cs typeface="Arial" panose="020B0604020202020204" pitchFamily="34" charset="0"/>
              </a:rPr>
              <a:t>@70 nm of K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DB1445-2484-4E99-AB22-E107C8F9D670}"/>
              </a:ext>
            </a:extLst>
          </p:cNvPr>
          <p:cNvGrpSpPr/>
          <p:nvPr/>
        </p:nvGrpSpPr>
        <p:grpSpPr>
          <a:xfrm>
            <a:off x="3552389" y="2938834"/>
            <a:ext cx="3129383" cy="2289042"/>
            <a:chOff x="1891578" y="2975916"/>
            <a:chExt cx="3129383" cy="228904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F172F3B-6368-40B7-829F-6D1E939A5C61}"/>
                </a:ext>
              </a:extLst>
            </p:cNvPr>
            <p:cNvGrpSpPr/>
            <p:nvPr/>
          </p:nvGrpSpPr>
          <p:grpSpPr>
            <a:xfrm>
              <a:off x="1891578" y="2975916"/>
              <a:ext cx="3129383" cy="2289042"/>
              <a:chOff x="1891578" y="2975916"/>
              <a:chExt cx="3129383" cy="2289042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A1AB866-FD86-4962-8C9A-732CC0EBC564}"/>
                  </a:ext>
                </a:extLst>
              </p:cNvPr>
              <p:cNvSpPr txBox="1"/>
              <p:nvPr/>
            </p:nvSpPr>
            <p:spPr>
              <a:xfrm>
                <a:off x="1891578" y="2975916"/>
                <a:ext cx="31293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I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“Real-time” </a:t>
                </a:r>
                <a:r>
                  <a:rPr lang="en-IN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Reflectivity</a:t>
                </a:r>
                <a:r>
                  <a:rPr lang="en-I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vs. </a:t>
                </a:r>
                <a:r>
                  <a:rPr lang="en-IN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Thickness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8681E04-01CA-47ED-8CBE-14A5FA8B9A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25924" y="3279310"/>
                <a:ext cx="3086932" cy="1985648"/>
              </a:xfrm>
              <a:prstGeom prst="rect">
                <a:avLst/>
              </a:prstGeom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CAA036A-204D-4765-8E14-4B063E643FD5}"/>
                  </a:ext>
                </a:extLst>
              </p:cNvPr>
              <p:cNvSpPr/>
              <p:nvPr/>
            </p:nvSpPr>
            <p:spPr>
              <a:xfrm>
                <a:off x="4087637" y="3466975"/>
                <a:ext cx="45719" cy="1573989"/>
              </a:xfrm>
              <a:prstGeom prst="rect">
                <a:avLst/>
              </a:prstGeom>
              <a:solidFill>
                <a:schemeClr val="accent1">
                  <a:alpha val="21961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A5BF084-4868-4EAF-A707-A9F5C2928448}"/>
                  </a:ext>
                </a:extLst>
              </p:cNvPr>
              <p:cNvSpPr/>
              <p:nvPr/>
            </p:nvSpPr>
            <p:spPr>
              <a:xfrm>
                <a:off x="3500901" y="3458509"/>
                <a:ext cx="136668" cy="157398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21961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41BD79-1316-4364-89A9-9B6D3FCEDB37}"/>
                </a:ext>
              </a:extLst>
            </p:cNvPr>
            <p:cNvSpPr/>
            <p:nvPr/>
          </p:nvSpPr>
          <p:spPr>
            <a:xfrm rot="1969087">
              <a:off x="4070125" y="4532283"/>
              <a:ext cx="442637" cy="32861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B9B7EA1-B0E8-5944-9A11-E75EB0A30567}"/>
              </a:ext>
            </a:extLst>
          </p:cNvPr>
          <p:cNvSpPr/>
          <p:nvPr/>
        </p:nvSpPr>
        <p:spPr>
          <a:xfrm>
            <a:off x="1502229" y="1819273"/>
            <a:ext cx="280493" cy="134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D9FAA544-4E56-72C6-46F9-F14CF2A3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3600" y="6487943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ED0B40-8DA0-465A-09C8-C66E743DD0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660" y="725998"/>
            <a:ext cx="1742158" cy="1684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4E4ED7-E059-5B20-0523-29D8B79CD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6213" y="719491"/>
            <a:ext cx="2383879" cy="1653144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1DA18857-9D2C-66B6-B4B6-415AF51910FF}"/>
              </a:ext>
            </a:extLst>
          </p:cNvPr>
          <p:cNvSpPr/>
          <p:nvPr/>
        </p:nvSpPr>
        <p:spPr>
          <a:xfrm>
            <a:off x="1843961" y="2649967"/>
            <a:ext cx="296779" cy="272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DF3821-7497-C9D7-105A-99FD0E0DBD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0092" y="711454"/>
            <a:ext cx="2440206" cy="16611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4474724-C245-713D-2490-A24B5BCC62E9}"/>
              </a:ext>
            </a:extLst>
          </p:cNvPr>
          <p:cNvSpPr/>
          <p:nvPr/>
        </p:nvSpPr>
        <p:spPr>
          <a:xfrm>
            <a:off x="4310408" y="680147"/>
            <a:ext cx="2440206" cy="1700525"/>
          </a:xfrm>
          <a:prstGeom prst="rect">
            <a:avLst/>
          </a:prstGeom>
          <a:solidFill>
            <a:schemeClr val="accent2">
              <a:lumMod val="40000"/>
              <a:lumOff val="60000"/>
              <a:alpha val="10196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D0002A-CD57-AECA-AE1A-4E5BA51AC6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3853" y="691968"/>
            <a:ext cx="2650479" cy="171532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99302E7-B76E-DB4B-3786-4BAD008BC013}"/>
              </a:ext>
            </a:extLst>
          </p:cNvPr>
          <p:cNvSpPr/>
          <p:nvPr/>
        </p:nvSpPr>
        <p:spPr>
          <a:xfrm>
            <a:off x="6755142" y="712092"/>
            <a:ext cx="2609190" cy="1682220"/>
          </a:xfrm>
          <a:prstGeom prst="rect">
            <a:avLst/>
          </a:prstGeom>
          <a:solidFill>
            <a:schemeClr val="accent1">
              <a:alpha val="12157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F8A0E0C-0A0F-EE84-0EE0-9CAD7265CD77}"/>
              </a:ext>
            </a:extLst>
          </p:cNvPr>
          <p:cNvSpPr/>
          <p:nvPr/>
        </p:nvSpPr>
        <p:spPr>
          <a:xfrm>
            <a:off x="7510554" y="1585276"/>
            <a:ext cx="770698" cy="3765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8275958-763B-91E0-73D2-1741722CCB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4333" y="691968"/>
            <a:ext cx="2652008" cy="16740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3552C52-1996-C1AB-3808-6E65207C36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0844" y="2946517"/>
            <a:ext cx="3351570" cy="2122458"/>
          </a:xfrm>
          <a:prstGeom prst="rect">
            <a:avLst/>
          </a:prstGeom>
        </p:spPr>
      </p:pic>
      <p:sp>
        <p:nvSpPr>
          <p:cNvPr id="52" name="Arrow: Down 51">
            <a:extLst>
              <a:ext uri="{FF2B5EF4-FFF2-40B4-BE49-F238E27FC236}">
                <a16:creationId xmlns:a16="http://schemas.microsoft.com/office/drawing/2014/main" id="{32AB9F8F-4D6E-466E-DA70-12C064043099}"/>
              </a:ext>
            </a:extLst>
          </p:cNvPr>
          <p:cNvSpPr/>
          <p:nvPr/>
        </p:nvSpPr>
        <p:spPr>
          <a:xfrm>
            <a:off x="10466316" y="2651204"/>
            <a:ext cx="300968" cy="246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778490-D77E-4E11-39D4-134D7424327E}"/>
              </a:ext>
            </a:extLst>
          </p:cNvPr>
          <p:cNvGrpSpPr/>
          <p:nvPr/>
        </p:nvGrpSpPr>
        <p:grpSpPr>
          <a:xfrm>
            <a:off x="2913848" y="2522071"/>
            <a:ext cx="5952271" cy="4297325"/>
            <a:chOff x="2055654" y="2564497"/>
            <a:chExt cx="4780832" cy="35417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52AF26-3E79-AD11-52C6-94690381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387" y="2574900"/>
              <a:ext cx="4715057" cy="35313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DBA5D1-CF7A-17AC-C8E7-2744D2F091CE}"/>
                </a:ext>
              </a:extLst>
            </p:cNvPr>
            <p:cNvSpPr txBox="1"/>
            <p:nvPr/>
          </p:nvSpPr>
          <p:spPr>
            <a:xfrm>
              <a:off x="2055654" y="2564497"/>
              <a:ext cx="4780832" cy="253661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R(%) history during Sb+K deposition (137.2 KSb-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Thick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 (Cathode-</a:t>
              </a:r>
              <a:r>
                <a:rPr lang="en-US" sz="14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0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05FC0A74-1676-44B9-89AD-5F7F03C1B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" y="6238815"/>
            <a:ext cx="1004596" cy="548053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AA4C84CD-16D9-49D7-BC61-84B324788961}"/>
              </a:ext>
            </a:extLst>
          </p:cNvPr>
          <p:cNvSpPr/>
          <p:nvPr/>
        </p:nvSpPr>
        <p:spPr>
          <a:xfrm>
            <a:off x="10757625" y="6423568"/>
            <a:ext cx="361480" cy="3391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FBBCE5C-CDF9-4F5C-8349-559BBB6094AE}"/>
              </a:ext>
            </a:extLst>
          </p:cNvPr>
          <p:cNvSpPr/>
          <p:nvPr/>
        </p:nvSpPr>
        <p:spPr>
          <a:xfrm>
            <a:off x="11235224" y="6406436"/>
            <a:ext cx="357136" cy="356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C065D-0F12-4005-8734-D9CBF9E0E402}"/>
              </a:ext>
            </a:extLst>
          </p:cNvPr>
          <p:cNvSpPr txBox="1"/>
          <p:nvPr/>
        </p:nvSpPr>
        <p:spPr>
          <a:xfrm>
            <a:off x="1724383" y="2135214"/>
            <a:ext cx="9033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  <a:t>Cathode 137.2</a:t>
            </a:r>
            <a:r>
              <a:rPr lang="en-IN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(K+Sb+</a:t>
            </a:r>
            <a:r>
              <a:rPr lang="en-I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IN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Sb = 10 nm (</a:t>
            </a:r>
            <a: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r>
              <a:rPr lang="en-IN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288AAB-0B6C-4E04-A18A-70E2CE09B7D3}"/>
              </a:ext>
            </a:extLst>
          </p:cNvPr>
          <p:cNvSpPr txBox="1"/>
          <p:nvPr/>
        </p:nvSpPr>
        <p:spPr>
          <a:xfrm>
            <a:off x="4884371" y="1611994"/>
            <a:ext cx="2143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Cathode - </a:t>
            </a:r>
            <a: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20E2C563-976D-4A6B-8A40-FF4E5D31667C}"/>
              </a:ext>
            </a:extLst>
          </p:cNvPr>
          <p:cNvSpPr/>
          <p:nvPr/>
        </p:nvSpPr>
        <p:spPr>
          <a:xfrm>
            <a:off x="11708479" y="6406436"/>
            <a:ext cx="357568" cy="356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9CE227-4767-63CF-E52F-03A26CBED64F}"/>
              </a:ext>
            </a:extLst>
          </p:cNvPr>
          <p:cNvSpPr txBox="1"/>
          <p:nvPr/>
        </p:nvSpPr>
        <p:spPr>
          <a:xfrm>
            <a:off x="2364324" y="3491827"/>
            <a:ext cx="2277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Power is used for 120 °C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DA651D-A679-8F0F-2CB9-2406E4C1BB3D}"/>
              </a:ext>
            </a:extLst>
          </p:cNvPr>
          <p:cNvGrpSpPr/>
          <p:nvPr/>
        </p:nvGrpSpPr>
        <p:grpSpPr>
          <a:xfrm>
            <a:off x="3056636" y="2940595"/>
            <a:ext cx="6212008" cy="828176"/>
            <a:chOff x="3131281" y="3037781"/>
            <a:chExt cx="6212008" cy="8281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7C534E-EADC-BCA6-7582-35DEEE5F5354}"/>
                </a:ext>
              </a:extLst>
            </p:cNvPr>
            <p:cNvGrpSpPr/>
            <p:nvPr/>
          </p:nvGrpSpPr>
          <p:grpSpPr>
            <a:xfrm>
              <a:off x="3131281" y="3037781"/>
              <a:ext cx="6212008" cy="828176"/>
              <a:chOff x="536561" y="3528165"/>
              <a:chExt cx="6212008" cy="82817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D1B5A4C-08DD-E6EF-12EE-8BE410C5720C}"/>
                  </a:ext>
                </a:extLst>
              </p:cNvPr>
              <p:cNvGrpSpPr/>
              <p:nvPr/>
            </p:nvGrpSpPr>
            <p:grpSpPr>
              <a:xfrm>
                <a:off x="536561" y="3528165"/>
                <a:ext cx="6212008" cy="620060"/>
                <a:chOff x="536561" y="3528165"/>
                <a:chExt cx="6212008" cy="62006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52B7A2E-81E4-2EF9-F155-26759EF0F87C}"/>
                    </a:ext>
                  </a:extLst>
                </p:cNvPr>
                <p:cNvGrpSpPr/>
                <p:nvPr/>
              </p:nvGrpSpPr>
              <p:grpSpPr>
                <a:xfrm>
                  <a:off x="536561" y="3535347"/>
                  <a:ext cx="6212008" cy="612878"/>
                  <a:chOff x="740236" y="3387629"/>
                  <a:chExt cx="6212008" cy="612878"/>
                </a:xfrm>
              </p:grpSpPr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F180490-C767-31A8-40AA-2D0ABE8B00EE}"/>
                      </a:ext>
                    </a:extLst>
                  </p:cNvPr>
                  <p:cNvSpPr txBox="1"/>
                  <p:nvPr/>
                </p:nvSpPr>
                <p:spPr>
                  <a:xfrm>
                    <a:off x="2384847" y="3387629"/>
                    <a:ext cx="338554" cy="369332"/>
                  </a:xfrm>
                  <a:prstGeom prst="rect">
                    <a:avLst/>
                  </a:prstGeom>
                  <a:noFill/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</a:t>
                    </a: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0195F190-F1ED-EE0D-347F-E3B8E587302B}"/>
                      </a:ext>
                    </a:extLst>
                  </p:cNvPr>
                  <p:cNvSpPr txBox="1"/>
                  <p:nvPr/>
                </p:nvSpPr>
                <p:spPr>
                  <a:xfrm>
                    <a:off x="3254753" y="3392729"/>
                    <a:ext cx="620683" cy="369332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N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</a:t>
                    </a:r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Sb</a:t>
                    </a:r>
                  </a:p>
                </p:txBody>
              </p: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F0354A6D-C7E4-2AB0-AABE-4A6787FA65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50551" y="3566059"/>
                    <a:ext cx="99772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CB342A5F-3908-DD1C-87DB-608EE81B654B}"/>
                      </a:ext>
                    </a:extLst>
                  </p:cNvPr>
                  <p:cNvSpPr txBox="1"/>
                  <p:nvPr/>
                </p:nvSpPr>
                <p:spPr>
                  <a:xfrm>
                    <a:off x="1313847" y="3710388"/>
                    <a:ext cx="1071127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0.4-0.6 nm/min</a:t>
                    </a:r>
                  </a:p>
                </p:txBody>
              </p:sp>
              <p:sp>
                <p:nvSpPr>
                  <p:cNvPr id="27" name="Plus Sign 26">
                    <a:extLst>
                      <a:ext uri="{FF2B5EF4-FFF2-40B4-BE49-F238E27FC236}">
                        <a16:creationId xmlns:a16="http://schemas.microsoft.com/office/drawing/2014/main" id="{E9AB2AE5-5BEC-765A-2A8E-46D7B7F7BFDB}"/>
                      </a:ext>
                    </a:extLst>
                  </p:cNvPr>
                  <p:cNvSpPr/>
                  <p:nvPr/>
                </p:nvSpPr>
                <p:spPr>
                  <a:xfrm>
                    <a:off x="1611997" y="3398014"/>
                    <a:ext cx="176893" cy="151106"/>
                  </a:xfrm>
                  <a:prstGeom prst="mathPlus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Plus Sign 28">
                    <a:extLst>
                      <a:ext uri="{FF2B5EF4-FFF2-40B4-BE49-F238E27FC236}">
                        <a16:creationId xmlns:a16="http://schemas.microsoft.com/office/drawing/2014/main" id="{A6499AAD-C132-F95A-7ED9-CB3770E53410}"/>
                      </a:ext>
                    </a:extLst>
                  </p:cNvPr>
                  <p:cNvSpPr/>
                  <p:nvPr/>
                </p:nvSpPr>
                <p:spPr>
                  <a:xfrm>
                    <a:off x="4213345" y="3407345"/>
                    <a:ext cx="176893" cy="151106"/>
                  </a:xfrm>
                  <a:prstGeom prst="mathPlus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B381617B-B577-5C07-5639-B08284184ACC}"/>
                      </a:ext>
                    </a:extLst>
                  </p:cNvPr>
                  <p:cNvSpPr txBox="1"/>
                  <p:nvPr/>
                </p:nvSpPr>
                <p:spPr>
                  <a:xfrm>
                    <a:off x="4753578" y="3398014"/>
                    <a:ext cx="479618" cy="369332"/>
                  </a:xfrm>
                  <a:prstGeom prst="rect">
                    <a:avLst/>
                  </a:prstGeom>
                  <a:noFill/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Cs</a:t>
                    </a:r>
                  </a:p>
                </p:txBody>
              </p:sp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04F63BC1-34EB-9ED7-0B8C-FEA3A2961E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29703" y="3582680"/>
                    <a:ext cx="74896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8791567E-4CF1-EEF9-CA2F-1B7C4F27C7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89397" y="3573349"/>
                    <a:ext cx="439000" cy="430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FCA41D9E-92CB-9F57-20A2-31CD470DF5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901715" y="3582243"/>
                    <a:ext cx="851939" cy="430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0DE235E0-9EDB-2199-0272-5F9EA001C1C1}"/>
                      </a:ext>
                    </a:extLst>
                  </p:cNvPr>
                  <p:cNvSpPr txBox="1"/>
                  <p:nvPr/>
                </p:nvSpPr>
                <p:spPr>
                  <a:xfrm>
                    <a:off x="740236" y="3723508"/>
                    <a:ext cx="62869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IN" sz="1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 nm</a:t>
                    </a:r>
                    <a:endPara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DE6193A4-5A4E-3813-D9F2-2FE0EABB3656}"/>
                      </a:ext>
                    </a:extLst>
                  </p:cNvPr>
                  <p:cNvSpPr txBox="1"/>
                  <p:nvPr/>
                </p:nvSpPr>
                <p:spPr>
                  <a:xfrm>
                    <a:off x="6010961" y="3397577"/>
                    <a:ext cx="941283" cy="369332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KCsSb</a:t>
                    </a:r>
                  </a:p>
                </p:txBody>
              </p: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FF00A2A-8C22-49D1-A21A-183748A99C71}"/>
                    </a:ext>
                  </a:extLst>
                </p:cNvPr>
                <p:cNvSpPr txBox="1"/>
                <p:nvPr/>
              </p:nvSpPr>
              <p:spPr>
                <a:xfrm>
                  <a:off x="597753" y="3528165"/>
                  <a:ext cx="466794" cy="369332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Sb</a:t>
                  </a: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94EE06-33FB-B8EC-1507-1A0E22A81655}"/>
                  </a:ext>
                </a:extLst>
              </p:cNvPr>
              <p:cNvSpPr txBox="1"/>
              <p:nvPr/>
            </p:nvSpPr>
            <p:spPr>
              <a:xfrm>
                <a:off x="1648148" y="4079342"/>
                <a:ext cx="2277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Power is used for 140 °C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DAE2DB-4D87-A146-F2C5-7BE7A3F6F010}"/>
                  </a:ext>
                </a:extLst>
              </p:cNvPr>
              <p:cNvSpPr txBox="1"/>
              <p:nvPr/>
            </p:nvSpPr>
            <p:spPr>
              <a:xfrm>
                <a:off x="3890668" y="4072748"/>
                <a:ext cx="22777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Power is used for 120 °C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8341F8-A8D4-7F10-B114-3AC3C1EA5A79}"/>
                </a:ext>
              </a:extLst>
            </p:cNvPr>
            <p:cNvSpPr txBox="1"/>
            <p:nvPr/>
          </p:nvSpPr>
          <p:spPr>
            <a:xfrm>
              <a:off x="6178844" y="3383020"/>
              <a:ext cx="10711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0.6-0.8 nm/min</a:t>
              </a:r>
            </a:p>
          </p:txBody>
        </p:sp>
      </p:grp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C5046CA-5AAB-0C35-7240-63F3B492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0583" y="6410588"/>
            <a:ext cx="2743200" cy="365125"/>
          </a:xfrm>
        </p:spPr>
        <p:txBody>
          <a:bodyPr/>
          <a:lstStyle/>
          <a:p>
            <a:fld id="{A7AE3B89-5C0B-4044-869F-443937A34614}" type="slidenum">
              <a:rPr lang="en-US" smtClean="0"/>
              <a:t>9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15EA461-29CF-DA33-4AE7-E850D3499138}"/>
              </a:ext>
            </a:extLst>
          </p:cNvPr>
          <p:cNvSpPr/>
          <p:nvPr/>
        </p:nvSpPr>
        <p:spPr>
          <a:xfrm>
            <a:off x="8239724" y="2619389"/>
            <a:ext cx="1127039" cy="1046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AD521D-2EC6-76C2-1690-43F07E0AD1D1}"/>
              </a:ext>
            </a:extLst>
          </p:cNvPr>
          <p:cNvSpPr txBox="1"/>
          <p:nvPr/>
        </p:nvSpPr>
        <p:spPr>
          <a:xfrm>
            <a:off x="5785187" y="265050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BA8A0F-0CC7-6967-D6E8-6C63FAD0255C}"/>
              </a:ext>
            </a:extLst>
          </p:cNvPr>
          <p:cNvSpPr txBox="1"/>
          <p:nvPr/>
        </p:nvSpPr>
        <p:spPr>
          <a:xfrm>
            <a:off x="8660455" y="265050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25B987A-0EAF-4756-2651-C8DCE7DFB46D}"/>
              </a:ext>
            </a:extLst>
          </p:cNvPr>
          <p:cNvSpPr/>
          <p:nvPr/>
        </p:nvSpPr>
        <p:spPr>
          <a:xfrm>
            <a:off x="6099529" y="2173995"/>
            <a:ext cx="540233" cy="55678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3486453-4188-9911-3AAB-B1B2904D21D7}"/>
              </a:ext>
            </a:extLst>
          </p:cNvPr>
          <p:cNvSpPr/>
          <p:nvPr/>
        </p:nvSpPr>
        <p:spPr>
          <a:xfrm>
            <a:off x="6934614" y="2785346"/>
            <a:ext cx="746929" cy="679829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2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4496</Words>
  <Application>Microsoft Office PowerPoint</Application>
  <PresentationFormat>Widescreen</PresentationFormat>
  <Paragraphs>666</Paragraphs>
  <Slides>34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SimSun</vt:lpstr>
      <vt:lpstr>Arial</vt:lpstr>
      <vt:lpstr>Arial MT</vt:lpstr>
      <vt:lpstr>Calibri</vt:lpstr>
      <vt:lpstr>Calibri Light</vt:lpstr>
      <vt:lpstr>Cambria Math</vt:lpstr>
      <vt:lpstr>Times New Roman</vt:lpstr>
      <vt:lpstr>Wingdings</vt:lpstr>
      <vt:lpstr>Office Theme</vt:lpstr>
      <vt:lpstr>Development of Multialkali antimonides photocathodes  for high-brightness photoinjectors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Multialkali antimonides photocathodes  for high brightness photoinjectors</dc:title>
  <dc:creator>Mohanty, Sandeep</dc:creator>
  <cp:lastModifiedBy>Mohanty, Sandeep</cp:lastModifiedBy>
  <cp:revision>170</cp:revision>
  <dcterms:created xsi:type="dcterms:W3CDTF">2023-09-25T17:47:39Z</dcterms:created>
  <dcterms:modified xsi:type="dcterms:W3CDTF">2023-10-04T12:43:11Z</dcterms:modified>
</cp:coreProperties>
</file>