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355" r:id="rId5"/>
    <p:sldId id="758" r:id="rId6"/>
    <p:sldId id="2369" r:id="rId7"/>
    <p:sldId id="1365" r:id="rId8"/>
    <p:sldId id="2373" r:id="rId9"/>
    <p:sldId id="2367" r:id="rId10"/>
    <p:sldId id="2362" r:id="rId11"/>
    <p:sldId id="2375" r:id="rId12"/>
    <p:sldId id="2374" r:id="rId13"/>
    <p:sldId id="2353" r:id="rId14"/>
    <p:sldId id="1414" r:id="rId15"/>
    <p:sldId id="273" r:id="rId16"/>
    <p:sldId id="265" r:id="rId17"/>
    <p:sldId id="2356" r:id="rId18"/>
    <p:sldId id="2376" r:id="rId19"/>
    <p:sldId id="2368" r:id="rId20"/>
    <p:sldId id="2328" r:id="rId21"/>
    <p:sldId id="2338" r:id="rId22"/>
    <p:sldId id="1218" r:id="rId23"/>
    <p:sldId id="1213" r:id="rId24"/>
    <p:sldId id="2372" r:id="rId25"/>
    <p:sldId id="1216" r:id="rId26"/>
    <p:sldId id="23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D6767-D062-48CA-B223-1462BFF086B5}" v="22" dt="2023-09-14T15:19:28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94"/>
  </p:normalViewPr>
  <p:slideViewPr>
    <p:cSldViewPr snapToGrid="0" snapToObjects="1">
      <p:cViewPr varScale="1">
        <p:scale>
          <a:sx n="131" d="100"/>
          <a:sy n="131" d="100"/>
        </p:scale>
        <p:origin x="6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168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Xiaofeng" userId="ab2c42ab-48b4-4edd-a896-b0601d2dab36" providerId="ADAL" clId="{90AD6767-D062-48CA-B223-1462BFF086B5}"/>
    <pc:docChg chg="undo custSel addSld delSld modSld sldOrd">
      <pc:chgData name="Gu, Xiaofeng" userId="ab2c42ab-48b4-4edd-a896-b0601d2dab36" providerId="ADAL" clId="{90AD6767-D062-48CA-B223-1462BFF086B5}" dt="2023-09-26T18:23:05.364" v="600" actId="6549"/>
      <pc:docMkLst>
        <pc:docMk/>
      </pc:docMkLst>
      <pc:sldChg chg="modSp mod">
        <pc:chgData name="Gu, Xiaofeng" userId="ab2c42ab-48b4-4edd-a896-b0601d2dab36" providerId="ADAL" clId="{90AD6767-D062-48CA-B223-1462BFF086B5}" dt="2023-09-26T15:05:17.622" v="447" actId="1076"/>
        <pc:sldMkLst>
          <pc:docMk/>
          <pc:sldMk cId="2246755923" sldId="256"/>
        </pc:sldMkLst>
        <pc:spChg chg="mod">
          <ac:chgData name="Gu, Xiaofeng" userId="ab2c42ab-48b4-4edd-a896-b0601d2dab36" providerId="ADAL" clId="{90AD6767-D062-48CA-B223-1462BFF086B5}" dt="2023-09-14T14:49:53.185" v="11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Gu, Xiaofeng" userId="ab2c42ab-48b4-4edd-a896-b0601d2dab36" providerId="ADAL" clId="{90AD6767-D062-48CA-B223-1462BFF086B5}" dt="2023-09-26T15:05:17.622" v="447" actId="1076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Gu, Xiaofeng" userId="ab2c42ab-48b4-4edd-a896-b0601d2dab36" providerId="ADAL" clId="{90AD6767-D062-48CA-B223-1462BFF086B5}" dt="2023-09-14T15:09:55.897" v="141" actId="108"/>
        <pc:sldMkLst>
          <pc:docMk/>
          <pc:sldMk cId="3681362828" sldId="257"/>
        </pc:sldMkLst>
        <pc:spChg chg="mod">
          <ac:chgData name="Gu, Xiaofeng" userId="ab2c42ab-48b4-4edd-a896-b0601d2dab36" providerId="ADAL" clId="{90AD6767-D062-48CA-B223-1462BFF086B5}" dt="2023-09-14T15:09:55.897" v="141" actId="108"/>
          <ac:spMkLst>
            <pc:docMk/>
            <pc:sldMk cId="3681362828" sldId="257"/>
            <ac:spMk id="7" creationId="{84BED499-6ED4-F54A-8BC4-75AB617CA064}"/>
          </ac:spMkLst>
        </pc:spChg>
      </pc:sldChg>
      <pc:sldChg chg="modSp add mod">
        <pc:chgData name="Gu, Xiaofeng" userId="ab2c42ab-48b4-4edd-a896-b0601d2dab36" providerId="ADAL" clId="{90AD6767-D062-48CA-B223-1462BFF086B5}" dt="2023-09-14T15:12:18.472" v="195" actId="20577"/>
        <pc:sldMkLst>
          <pc:docMk/>
          <pc:sldMk cId="104581560" sldId="265"/>
        </pc:sldMkLst>
        <pc:spChg chg="mod">
          <ac:chgData name="Gu, Xiaofeng" userId="ab2c42ab-48b4-4edd-a896-b0601d2dab36" providerId="ADAL" clId="{90AD6767-D062-48CA-B223-1462BFF086B5}" dt="2023-09-14T15:12:18.472" v="195" actId="20577"/>
          <ac:spMkLst>
            <pc:docMk/>
            <pc:sldMk cId="104581560" sldId="265"/>
            <ac:spMk id="4" creationId="{74E0E537-A0EA-CF15-BC62-D72E7B4856D7}"/>
          </ac:spMkLst>
        </pc:spChg>
      </pc:sldChg>
      <pc:sldChg chg="del">
        <pc:chgData name="Gu, Xiaofeng" userId="ab2c42ab-48b4-4edd-a896-b0601d2dab36" providerId="ADAL" clId="{90AD6767-D062-48CA-B223-1462BFF086B5}" dt="2023-09-14T15:12:00.021" v="192" actId="2696"/>
        <pc:sldMkLst>
          <pc:docMk/>
          <pc:sldMk cId="3637303230" sldId="265"/>
        </pc:sldMkLst>
      </pc:sldChg>
      <pc:sldChg chg="addSp delSp modSp add mod ord">
        <pc:chgData name="Gu, Xiaofeng" userId="ab2c42ab-48b4-4edd-a896-b0601d2dab36" providerId="ADAL" clId="{90AD6767-D062-48CA-B223-1462BFF086B5}" dt="2023-09-14T15:22:36.636" v="336" actId="207"/>
        <pc:sldMkLst>
          <pc:docMk/>
          <pc:sldMk cId="2243089777" sldId="273"/>
        </pc:sldMkLst>
        <pc:spChg chg="del mod">
          <ac:chgData name="Gu, Xiaofeng" userId="ab2c42ab-48b4-4edd-a896-b0601d2dab36" providerId="ADAL" clId="{90AD6767-D062-48CA-B223-1462BFF086B5}" dt="2023-09-14T15:07:05.414" v="134" actId="478"/>
          <ac:spMkLst>
            <pc:docMk/>
            <pc:sldMk cId="2243089777" sldId="273"/>
            <ac:spMk id="2" creationId="{00000000-0000-0000-0000-000000000000}"/>
          </ac:spMkLst>
        </pc:spChg>
        <pc:spChg chg="mod">
          <ac:chgData name="Gu, Xiaofeng" userId="ab2c42ab-48b4-4edd-a896-b0601d2dab36" providerId="ADAL" clId="{90AD6767-D062-48CA-B223-1462BFF086B5}" dt="2023-09-14T15:06:27.608" v="109" actId="1076"/>
          <ac:spMkLst>
            <pc:docMk/>
            <pc:sldMk cId="2243089777" sldId="273"/>
            <ac:spMk id="3" creationId="{00000000-0000-0000-0000-000000000000}"/>
          </ac:spMkLst>
        </pc:spChg>
        <pc:spChg chg="add mod">
          <ac:chgData name="Gu, Xiaofeng" userId="ab2c42ab-48b4-4edd-a896-b0601d2dab36" providerId="ADAL" clId="{90AD6767-D062-48CA-B223-1462BFF086B5}" dt="2023-09-14T15:07:12.151" v="135" actId="108"/>
          <ac:spMkLst>
            <pc:docMk/>
            <pc:sldMk cId="2243089777" sldId="273"/>
            <ac:spMk id="4" creationId="{DBDC8437-C58F-94DA-87E6-7494F2A296F5}"/>
          </ac:spMkLst>
        </pc:spChg>
        <pc:spChg chg="mod">
          <ac:chgData name="Gu, Xiaofeng" userId="ab2c42ab-48b4-4edd-a896-b0601d2dab36" providerId="ADAL" clId="{90AD6767-D062-48CA-B223-1462BFF086B5}" dt="2023-09-14T15:22:36.636" v="336" actId="207"/>
          <ac:spMkLst>
            <pc:docMk/>
            <pc:sldMk cId="2243089777" sldId="273"/>
            <ac:spMk id="5" creationId="{E6D6AC90-A6A1-4C9F-837C-4D1B223F66CE}"/>
          </ac:spMkLst>
        </pc:spChg>
      </pc:sldChg>
      <pc:sldChg chg="del">
        <pc:chgData name="Gu, Xiaofeng" userId="ab2c42ab-48b4-4edd-a896-b0601d2dab36" providerId="ADAL" clId="{90AD6767-D062-48CA-B223-1462BFF086B5}" dt="2023-09-14T14:58:07.810" v="59" actId="47"/>
        <pc:sldMkLst>
          <pc:docMk/>
          <pc:sldMk cId="169824553" sldId="312"/>
        </pc:sldMkLst>
      </pc:sldChg>
      <pc:sldChg chg="ord">
        <pc:chgData name="Gu, Xiaofeng" userId="ab2c42ab-48b4-4edd-a896-b0601d2dab36" providerId="ADAL" clId="{90AD6767-D062-48CA-B223-1462BFF086B5}" dt="2023-09-14T14:57:27.944" v="55"/>
        <pc:sldMkLst>
          <pc:docMk/>
          <pc:sldMk cId="3288353167" sldId="758"/>
        </pc:sldMkLst>
      </pc:sldChg>
      <pc:sldChg chg="modSp mod">
        <pc:chgData name="Gu, Xiaofeng" userId="ab2c42ab-48b4-4edd-a896-b0601d2dab36" providerId="ADAL" clId="{90AD6767-D062-48CA-B223-1462BFF086B5}" dt="2023-09-26T18:23:05.364" v="600" actId="6549"/>
        <pc:sldMkLst>
          <pc:docMk/>
          <pc:sldMk cId="2566876968" sldId="1218"/>
        </pc:sldMkLst>
        <pc:spChg chg="mod">
          <ac:chgData name="Gu, Xiaofeng" userId="ab2c42ab-48b4-4edd-a896-b0601d2dab36" providerId="ADAL" clId="{90AD6767-D062-48CA-B223-1462BFF086B5}" dt="2023-09-26T18:23:05.364" v="600" actId="6549"/>
          <ac:spMkLst>
            <pc:docMk/>
            <pc:sldMk cId="2566876968" sldId="1218"/>
            <ac:spMk id="3" creationId="{00000000-0000-0000-0000-000000000000}"/>
          </ac:spMkLst>
        </pc:spChg>
      </pc:sldChg>
      <pc:sldChg chg="modSp add mod">
        <pc:chgData name="Gu, Xiaofeng" userId="ab2c42ab-48b4-4edd-a896-b0601d2dab36" providerId="ADAL" clId="{90AD6767-D062-48CA-B223-1462BFF086B5}" dt="2023-09-14T14:57:04.604" v="53" actId="20577"/>
        <pc:sldMkLst>
          <pc:docMk/>
          <pc:sldMk cId="919632190" sldId="1365"/>
        </pc:sldMkLst>
        <pc:spChg chg="mod">
          <ac:chgData name="Gu, Xiaofeng" userId="ab2c42ab-48b4-4edd-a896-b0601d2dab36" providerId="ADAL" clId="{90AD6767-D062-48CA-B223-1462BFF086B5}" dt="2023-09-14T14:57:04.604" v="53" actId="20577"/>
          <ac:spMkLst>
            <pc:docMk/>
            <pc:sldMk cId="919632190" sldId="1365"/>
            <ac:spMk id="20" creationId="{90CD9996-C44D-D415-0DA0-3ABF94FFBCA6}"/>
          </ac:spMkLst>
        </pc:spChg>
      </pc:sldChg>
      <pc:sldChg chg="del">
        <pc:chgData name="Gu, Xiaofeng" userId="ab2c42ab-48b4-4edd-a896-b0601d2dab36" providerId="ADAL" clId="{90AD6767-D062-48CA-B223-1462BFF086B5}" dt="2023-09-14T14:56:20.040" v="39" actId="2696"/>
        <pc:sldMkLst>
          <pc:docMk/>
          <pc:sldMk cId="2531036527" sldId="1365"/>
        </pc:sldMkLst>
      </pc:sldChg>
      <pc:sldChg chg="addSp delSp modSp add del mod ord">
        <pc:chgData name="Gu, Xiaofeng" userId="ab2c42ab-48b4-4edd-a896-b0601d2dab36" providerId="ADAL" clId="{90AD6767-D062-48CA-B223-1462BFF086B5}" dt="2023-09-14T15:28:29.381" v="408" actId="47"/>
        <pc:sldMkLst>
          <pc:docMk/>
          <pc:sldMk cId="3086930367" sldId="1413"/>
        </pc:sldMkLst>
        <pc:spChg chg="del mod">
          <ac:chgData name="Gu, Xiaofeng" userId="ab2c42ab-48b4-4edd-a896-b0601d2dab36" providerId="ADAL" clId="{90AD6767-D062-48CA-B223-1462BFF086B5}" dt="2023-09-14T15:02:44.647" v="86" actId="478"/>
          <ac:spMkLst>
            <pc:docMk/>
            <pc:sldMk cId="3086930367" sldId="1413"/>
            <ac:spMk id="2" creationId="{00000000-0000-0000-0000-000000000000}"/>
          </ac:spMkLst>
        </pc:spChg>
        <pc:spChg chg="add del">
          <ac:chgData name="Gu, Xiaofeng" userId="ab2c42ab-48b4-4edd-a896-b0601d2dab36" providerId="ADAL" clId="{90AD6767-D062-48CA-B223-1462BFF086B5}" dt="2023-09-14T15:02:09.683" v="75" actId="21"/>
          <ac:spMkLst>
            <pc:docMk/>
            <pc:sldMk cId="3086930367" sldId="1413"/>
            <ac:spMk id="6" creationId="{607192BB-1B4B-4D68-8A3B-EF2A3A0FD39E}"/>
          </ac:spMkLst>
        </pc:spChg>
        <pc:spChg chg="add del">
          <ac:chgData name="Gu, Xiaofeng" userId="ab2c42ab-48b4-4edd-a896-b0601d2dab36" providerId="ADAL" clId="{90AD6767-D062-48CA-B223-1462BFF086B5}" dt="2023-09-14T15:02:09.683" v="75" actId="21"/>
          <ac:spMkLst>
            <pc:docMk/>
            <pc:sldMk cId="3086930367" sldId="1413"/>
            <ac:spMk id="7" creationId="{DD979D43-0C47-4ADF-BBD5-2EF5EC316688}"/>
          </ac:spMkLst>
        </pc:spChg>
        <pc:spChg chg="mod">
          <ac:chgData name="Gu, Xiaofeng" userId="ab2c42ab-48b4-4edd-a896-b0601d2dab36" providerId="ADAL" clId="{90AD6767-D062-48CA-B223-1462BFF086B5}" dt="2023-09-14T15:02:38.955" v="84"/>
          <ac:spMkLst>
            <pc:docMk/>
            <pc:sldMk cId="3086930367" sldId="1413"/>
            <ac:spMk id="9" creationId="{6B297E71-3FCD-6E73-9FF3-11B62676F5D3}"/>
          </ac:spMkLst>
        </pc:spChg>
        <pc:spChg chg="mod">
          <ac:chgData name="Gu, Xiaofeng" userId="ab2c42ab-48b4-4edd-a896-b0601d2dab36" providerId="ADAL" clId="{90AD6767-D062-48CA-B223-1462BFF086B5}" dt="2023-09-14T15:02:38.955" v="84"/>
          <ac:spMkLst>
            <pc:docMk/>
            <pc:sldMk cId="3086930367" sldId="1413"/>
            <ac:spMk id="10" creationId="{6F3AE4E2-5E95-CB95-C47A-BDC9719B243D}"/>
          </ac:spMkLst>
        </pc:spChg>
        <pc:spChg chg="del">
          <ac:chgData name="Gu, Xiaofeng" userId="ab2c42ab-48b4-4edd-a896-b0601d2dab36" providerId="ADAL" clId="{90AD6767-D062-48CA-B223-1462BFF086B5}" dt="2023-09-14T15:02:09.683" v="75" actId="21"/>
          <ac:spMkLst>
            <pc:docMk/>
            <pc:sldMk cId="3086930367" sldId="1413"/>
            <ac:spMk id="21" creationId="{A9389BA6-6674-433C-BDEF-63BEBF090B8F}"/>
          </ac:spMkLst>
        </pc:spChg>
        <pc:spChg chg="add del mod">
          <ac:chgData name="Gu, Xiaofeng" userId="ab2c42ab-48b4-4edd-a896-b0601d2dab36" providerId="ADAL" clId="{90AD6767-D062-48CA-B223-1462BFF086B5}" dt="2023-09-14T15:02:09.683" v="75" actId="21"/>
          <ac:spMkLst>
            <pc:docMk/>
            <pc:sldMk cId="3086930367" sldId="1413"/>
            <ac:spMk id="27" creationId="{D55216E5-B1C4-4C45-A0CC-5112D12A4A43}"/>
          </ac:spMkLst>
        </pc:spChg>
        <pc:spChg chg="add del">
          <ac:chgData name="Gu, Xiaofeng" userId="ab2c42ab-48b4-4edd-a896-b0601d2dab36" providerId="ADAL" clId="{90AD6767-D062-48CA-B223-1462BFF086B5}" dt="2023-09-14T15:02:09.683" v="75" actId="21"/>
          <ac:spMkLst>
            <pc:docMk/>
            <pc:sldMk cId="3086930367" sldId="1413"/>
            <ac:spMk id="35" creationId="{78383A46-4E58-2342-8DA0-DC28A3F7EE90}"/>
          </ac:spMkLst>
        </pc:spChg>
        <pc:grpChg chg="add mod">
          <ac:chgData name="Gu, Xiaofeng" userId="ab2c42ab-48b4-4edd-a896-b0601d2dab36" providerId="ADAL" clId="{90AD6767-D062-48CA-B223-1462BFF086B5}" dt="2023-09-14T15:05:01.993" v="96" actId="1076"/>
          <ac:grpSpMkLst>
            <pc:docMk/>
            <pc:sldMk cId="3086930367" sldId="1413"/>
            <ac:grpSpMk id="4" creationId="{23E1F890-63B6-45AB-C2EF-3F83B066E2A0}"/>
          </ac:grpSpMkLst>
        </pc:grpChg>
        <pc:picChg chg="add del">
          <ac:chgData name="Gu, Xiaofeng" userId="ab2c42ab-48b4-4edd-a896-b0601d2dab36" providerId="ADAL" clId="{90AD6767-D062-48CA-B223-1462BFF086B5}" dt="2023-09-14T15:02:09.683" v="75" actId="21"/>
          <ac:picMkLst>
            <pc:docMk/>
            <pc:sldMk cId="3086930367" sldId="1413"/>
            <ac:picMk id="3" creationId="{4263520E-9488-C449-8909-7524C9CF9CB8}"/>
          </ac:picMkLst>
        </pc:picChg>
        <pc:picChg chg="add del">
          <ac:chgData name="Gu, Xiaofeng" userId="ab2c42ab-48b4-4edd-a896-b0601d2dab36" providerId="ADAL" clId="{90AD6767-D062-48CA-B223-1462BFF086B5}" dt="2023-09-14T15:02:09.683" v="75" actId="21"/>
          <ac:picMkLst>
            <pc:docMk/>
            <pc:sldMk cId="3086930367" sldId="1413"/>
            <ac:picMk id="5" creationId="{00000000-0000-0000-0000-000000000000}"/>
          </ac:picMkLst>
        </pc:picChg>
        <pc:picChg chg="add del">
          <ac:chgData name="Gu, Xiaofeng" userId="ab2c42ab-48b4-4edd-a896-b0601d2dab36" providerId="ADAL" clId="{90AD6767-D062-48CA-B223-1462BFF086B5}" dt="2023-09-14T15:02:09.683" v="75" actId="21"/>
          <ac:picMkLst>
            <pc:docMk/>
            <pc:sldMk cId="3086930367" sldId="1413"/>
            <ac:picMk id="33" creationId="{9D775734-F062-1042-A3DF-28579E2C8033}"/>
          </ac:picMkLst>
        </pc:picChg>
        <pc:picChg chg="del mod">
          <ac:chgData name="Gu, Xiaofeng" userId="ab2c42ab-48b4-4edd-a896-b0601d2dab36" providerId="ADAL" clId="{90AD6767-D062-48CA-B223-1462BFF086B5}" dt="2023-09-14T15:02:09.683" v="75" actId="21"/>
          <ac:picMkLst>
            <pc:docMk/>
            <pc:sldMk cId="3086930367" sldId="1413"/>
            <ac:picMk id="1026" creationId="{44AEAB7F-A189-4378-8F09-D55CC1974FDE}"/>
          </ac:picMkLst>
        </pc:picChg>
        <pc:cxnChg chg="del">
          <ac:chgData name="Gu, Xiaofeng" userId="ab2c42ab-48b4-4edd-a896-b0601d2dab36" providerId="ADAL" clId="{90AD6767-D062-48CA-B223-1462BFF086B5}" dt="2023-09-14T15:02:28.161" v="81" actId="478"/>
          <ac:cxnSpMkLst>
            <pc:docMk/>
            <pc:sldMk cId="3086930367" sldId="1413"/>
            <ac:cxnSpMk id="13" creationId="{89924E1C-CBA8-4F70-9AE9-B9F43605BB61}"/>
          </ac:cxnSpMkLst>
        </pc:cxnChg>
        <pc:cxnChg chg="add del">
          <ac:chgData name="Gu, Xiaofeng" userId="ab2c42ab-48b4-4edd-a896-b0601d2dab36" providerId="ADAL" clId="{90AD6767-D062-48CA-B223-1462BFF086B5}" dt="2023-09-14T15:02:09.683" v="75" actId="21"/>
          <ac:cxnSpMkLst>
            <pc:docMk/>
            <pc:sldMk cId="3086930367" sldId="1413"/>
            <ac:cxnSpMk id="15" creationId="{BB4411B3-8C18-49EB-9141-F1E44AC1B540}"/>
          </ac:cxnSpMkLst>
        </pc:cxnChg>
        <pc:cxnChg chg="del">
          <ac:chgData name="Gu, Xiaofeng" userId="ab2c42ab-48b4-4edd-a896-b0601d2dab36" providerId="ADAL" clId="{90AD6767-D062-48CA-B223-1462BFF086B5}" dt="2023-09-14T15:02:30.361" v="82" actId="478"/>
          <ac:cxnSpMkLst>
            <pc:docMk/>
            <pc:sldMk cId="3086930367" sldId="1413"/>
            <ac:cxnSpMk id="20" creationId="{F346A95E-098D-4BAB-94C3-C5672677BBF1}"/>
          </ac:cxnSpMkLst>
        </pc:cxnChg>
      </pc:sldChg>
      <pc:sldChg chg="addSp delSp modSp add mod">
        <pc:chgData name="Gu, Xiaofeng" userId="ab2c42ab-48b4-4edd-a896-b0601d2dab36" providerId="ADAL" clId="{90AD6767-D062-48CA-B223-1462BFF086B5}" dt="2023-09-14T15:21:56.917" v="334" actId="207"/>
        <pc:sldMkLst>
          <pc:docMk/>
          <pc:sldMk cId="1649893167" sldId="1414"/>
        </pc:sldMkLst>
        <pc:spChg chg="del mod">
          <ac:chgData name="Gu, Xiaofeng" userId="ab2c42ab-48b4-4edd-a896-b0601d2dab36" providerId="ADAL" clId="{90AD6767-D062-48CA-B223-1462BFF086B5}" dt="2023-09-14T15:10:12.313" v="142" actId="478"/>
          <ac:spMkLst>
            <pc:docMk/>
            <pc:sldMk cId="1649893167" sldId="1414"/>
            <ac:spMk id="2" creationId="{00000000-0000-0000-0000-000000000000}"/>
          </ac:spMkLst>
        </pc:spChg>
        <pc:spChg chg="mod">
          <ac:chgData name="Gu, Xiaofeng" userId="ab2c42ab-48b4-4edd-a896-b0601d2dab36" providerId="ADAL" clId="{90AD6767-D062-48CA-B223-1462BFF086B5}" dt="2023-09-14T15:21:39.534" v="330" actId="207"/>
          <ac:spMkLst>
            <pc:docMk/>
            <pc:sldMk cId="1649893167" sldId="1414"/>
            <ac:spMk id="6" creationId="{2398B376-DC29-4A86-8E1B-8F0220D00B4C}"/>
          </ac:spMkLst>
        </pc:spChg>
        <pc:spChg chg="mod">
          <ac:chgData name="Gu, Xiaofeng" userId="ab2c42ab-48b4-4edd-a896-b0601d2dab36" providerId="ADAL" clId="{90AD6767-D062-48CA-B223-1462BFF086B5}" dt="2023-09-14T15:21:48.772" v="332" actId="207"/>
          <ac:spMkLst>
            <pc:docMk/>
            <pc:sldMk cId="1649893167" sldId="1414"/>
            <ac:spMk id="7" creationId="{72626505-0ACB-4B3C-9857-9AA599B560F6}"/>
          </ac:spMkLst>
        </pc:spChg>
        <pc:spChg chg="mod">
          <ac:chgData name="Gu, Xiaofeng" userId="ab2c42ab-48b4-4edd-a896-b0601d2dab36" providerId="ADAL" clId="{90AD6767-D062-48CA-B223-1462BFF086B5}" dt="2023-09-14T15:21:43.534" v="331" actId="207"/>
          <ac:spMkLst>
            <pc:docMk/>
            <pc:sldMk cId="1649893167" sldId="1414"/>
            <ac:spMk id="10" creationId="{BCD42F76-FCE8-1541-AC00-4B563A540A65}"/>
          </ac:spMkLst>
        </pc:spChg>
        <pc:spChg chg="mod">
          <ac:chgData name="Gu, Xiaofeng" userId="ab2c42ab-48b4-4edd-a896-b0601d2dab36" providerId="ADAL" clId="{90AD6767-D062-48CA-B223-1462BFF086B5}" dt="2023-09-14T15:05:14.408" v="99"/>
          <ac:spMkLst>
            <pc:docMk/>
            <pc:sldMk cId="1649893167" sldId="1414"/>
            <ac:spMk id="11" creationId="{1192A591-D5B2-334B-1CF7-993693CB9D7C}"/>
          </ac:spMkLst>
        </pc:spChg>
        <pc:spChg chg="mod">
          <ac:chgData name="Gu, Xiaofeng" userId="ab2c42ab-48b4-4edd-a896-b0601d2dab36" providerId="ADAL" clId="{90AD6767-D062-48CA-B223-1462BFF086B5}" dt="2023-09-14T15:06:17.556" v="108" actId="20577"/>
          <ac:spMkLst>
            <pc:docMk/>
            <pc:sldMk cId="1649893167" sldId="1414"/>
            <ac:spMk id="12" creationId="{90808A07-BD9A-9F4B-6A5D-B894E96D74B2}"/>
          </ac:spMkLst>
        </pc:spChg>
        <pc:spChg chg="mod">
          <ac:chgData name="Gu, Xiaofeng" userId="ab2c42ab-48b4-4edd-a896-b0601d2dab36" providerId="ADAL" clId="{90AD6767-D062-48CA-B223-1462BFF086B5}" dt="2023-09-14T15:21:51.541" v="333" actId="207"/>
          <ac:spMkLst>
            <pc:docMk/>
            <pc:sldMk cId="1649893167" sldId="1414"/>
            <ac:spMk id="16" creationId="{A9C42875-8823-9F49-9384-D2C3473396E9}"/>
          </ac:spMkLst>
        </pc:spChg>
        <pc:spChg chg="mod">
          <ac:chgData name="Gu, Xiaofeng" userId="ab2c42ab-48b4-4edd-a896-b0601d2dab36" providerId="ADAL" clId="{90AD6767-D062-48CA-B223-1462BFF086B5}" dt="2023-09-14T15:21:56.917" v="334" actId="207"/>
          <ac:spMkLst>
            <pc:docMk/>
            <pc:sldMk cId="1649893167" sldId="1414"/>
            <ac:spMk id="18" creationId="{46135999-5FA8-A841-92DD-6EDDF7F02618}"/>
          </ac:spMkLst>
        </pc:spChg>
        <pc:spChg chg="del mod">
          <ac:chgData name="Gu, Xiaofeng" userId="ab2c42ab-48b4-4edd-a896-b0601d2dab36" providerId="ADAL" clId="{90AD6767-D062-48CA-B223-1462BFF086B5}" dt="2023-09-14T14:52:34.175" v="20" actId="478"/>
          <ac:spMkLst>
            <pc:docMk/>
            <pc:sldMk cId="1649893167" sldId="1414"/>
            <ac:spMk id="20" creationId="{05A1CE18-B6BA-47D4-890C-AE16FC02B4DF}"/>
          </ac:spMkLst>
        </pc:spChg>
        <pc:grpChg chg="add mod">
          <ac:chgData name="Gu, Xiaofeng" userId="ab2c42ab-48b4-4edd-a896-b0601d2dab36" providerId="ADAL" clId="{90AD6767-D062-48CA-B223-1462BFF086B5}" dt="2023-09-14T15:05:14.408" v="99"/>
          <ac:grpSpMkLst>
            <pc:docMk/>
            <pc:sldMk cId="1649893167" sldId="1414"/>
            <ac:grpSpMk id="5" creationId="{BC3E6FC4-3544-4660-D1C3-24B0FDAF7AED}"/>
          </ac:grpSpMkLst>
        </pc:grpChg>
        <pc:picChg chg="mod">
          <ac:chgData name="Gu, Xiaofeng" userId="ab2c42ab-48b4-4edd-a896-b0601d2dab36" providerId="ADAL" clId="{90AD6767-D062-48CA-B223-1462BFF086B5}" dt="2023-09-14T15:05:18.950" v="100" actId="167"/>
          <ac:picMkLst>
            <pc:docMk/>
            <pc:sldMk cId="1649893167" sldId="1414"/>
            <ac:picMk id="4" creationId="{97FC87AF-1FB0-4143-8656-A1C1D6280AA3}"/>
          </ac:picMkLst>
        </pc:picChg>
      </pc:sldChg>
      <pc:sldChg chg="del">
        <pc:chgData name="Gu, Xiaofeng" userId="ab2c42ab-48b4-4edd-a896-b0601d2dab36" providerId="ADAL" clId="{90AD6767-D062-48CA-B223-1462BFF086B5}" dt="2023-09-14T15:28:57.343" v="412" actId="47"/>
        <pc:sldMkLst>
          <pc:docMk/>
          <pc:sldMk cId="1536611804" sldId="1433"/>
        </pc:sldMkLst>
      </pc:sldChg>
      <pc:sldChg chg="del ord">
        <pc:chgData name="Gu, Xiaofeng" userId="ab2c42ab-48b4-4edd-a896-b0601d2dab36" providerId="ADAL" clId="{90AD6767-D062-48CA-B223-1462BFF086B5}" dt="2023-09-14T15:28:47.775" v="411" actId="47"/>
        <pc:sldMkLst>
          <pc:docMk/>
          <pc:sldMk cId="475346271" sldId="1434"/>
        </pc:sldMkLst>
      </pc:sldChg>
      <pc:sldChg chg="modSp del mod">
        <pc:chgData name="Gu, Xiaofeng" userId="ab2c42ab-48b4-4edd-a896-b0601d2dab36" providerId="ADAL" clId="{90AD6767-D062-48CA-B223-1462BFF086B5}" dt="2023-09-14T15:15:15.757" v="226" actId="47"/>
        <pc:sldMkLst>
          <pc:docMk/>
          <pc:sldMk cId="2601139792" sldId="1439"/>
        </pc:sldMkLst>
        <pc:spChg chg="mod">
          <ac:chgData name="Gu, Xiaofeng" userId="ab2c42ab-48b4-4edd-a896-b0601d2dab36" providerId="ADAL" clId="{90AD6767-D062-48CA-B223-1462BFF086B5}" dt="2023-09-14T14:50:53.719" v="15" actId="207"/>
          <ac:spMkLst>
            <pc:docMk/>
            <pc:sldMk cId="2601139792" sldId="1439"/>
            <ac:spMk id="7" creationId="{C7B696D4-DAA0-F269-1139-137B89F280C6}"/>
          </ac:spMkLst>
        </pc:spChg>
      </pc:sldChg>
      <pc:sldChg chg="add del">
        <pc:chgData name="Gu, Xiaofeng" userId="ab2c42ab-48b4-4edd-a896-b0601d2dab36" providerId="ADAL" clId="{90AD6767-D062-48CA-B223-1462BFF086B5}" dt="2023-09-14T15:29:57.265" v="417" actId="47"/>
        <pc:sldMkLst>
          <pc:docMk/>
          <pc:sldMk cId="716086203" sldId="2329"/>
        </pc:sldMkLst>
      </pc:sldChg>
      <pc:sldChg chg="ord">
        <pc:chgData name="Gu, Xiaofeng" userId="ab2c42ab-48b4-4edd-a896-b0601d2dab36" providerId="ADAL" clId="{90AD6767-D062-48CA-B223-1462BFF086B5}" dt="2023-09-14T15:30:02.325" v="419"/>
        <pc:sldMkLst>
          <pc:docMk/>
          <pc:sldMk cId="3090326752" sldId="2338"/>
        </pc:sldMkLst>
      </pc:sldChg>
      <pc:sldChg chg="modSp mod ord">
        <pc:chgData name="Gu, Xiaofeng" userId="ab2c42ab-48b4-4edd-a896-b0601d2dab36" providerId="ADAL" clId="{90AD6767-D062-48CA-B223-1462BFF086B5}" dt="2023-09-14T15:06:04.993" v="106" actId="6549"/>
        <pc:sldMkLst>
          <pc:docMk/>
          <pc:sldMk cId="2742842199" sldId="2353"/>
        </pc:sldMkLst>
        <pc:spChg chg="mod">
          <ac:chgData name="Gu, Xiaofeng" userId="ab2c42ab-48b4-4edd-a896-b0601d2dab36" providerId="ADAL" clId="{90AD6767-D062-48CA-B223-1462BFF086B5}" dt="2023-09-14T15:06:04.993" v="106" actId="6549"/>
          <ac:spMkLst>
            <pc:docMk/>
            <pc:sldMk cId="2742842199" sldId="2353"/>
            <ac:spMk id="8" creationId="{554AF1E3-276B-6A5A-3FAC-B2A316BCA870}"/>
          </ac:spMkLst>
        </pc:spChg>
      </pc:sldChg>
      <pc:sldChg chg="del">
        <pc:chgData name="Gu, Xiaofeng" userId="ab2c42ab-48b4-4edd-a896-b0601d2dab36" providerId="ADAL" clId="{90AD6767-D062-48CA-B223-1462BFF086B5}" dt="2023-09-14T14:55:46.065" v="38" actId="47"/>
        <pc:sldMkLst>
          <pc:docMk/>
          <pc:sldMk cId="4128657475" sldId="2354"/>
        </pc:sldMkLst>
      </pc:sldChg>
      <pc:sldChg chg="ord">
        <pc:chgData name="Gu, Xiaofeng" userId="ab2c42ab-48b4-4edd-a896-b0601d2dab36" providerId="ADAL" clId="{90AD6767-D062-48CA-B223-1462BFF086B5}" dt="2023-09-14T14:57:39.203" v="57"/>
        <pc:sldMkLst>
          <pc:docMk/>
          <pc:sldMk cId="3789209934" sldId="2355"/>
        </pc:sldMkLst>
      </pc:sldChg>
      <pc:sldChg chg="addSp modSp del mod">
        <pc:chgData name="Gu, Xiaofeng" userId="ab2c42ab-48b4-4edd-a896-b0601d2dab36" providerId="ADAL" clId="{90AD6767-D062-48CA-B223-1462BFF086B5}" dt="2023-09-14T15:18:06.396" v="313" actId="2696"/>
        <pc:sldMkLst>
          <pc:docMk/>
          <pc:sldMk cId="867989579" sldId="2356"/>
        </pc:sldMkLst>
        <pc:spChg chg="add mod">
          <ac:chgData name="Gu, Xiaofeng" userId="ab2c42ab-48b4-4edd-a896-b0601d2dab36" providerId="ADAL" clId="{90AD6767-D062-48CA-B223-1462BFF086B5}" dt="2023-09-14T15:17:34.943" v="312" actId="6549"/>
          <ac:spMkLst>
            <pc:docMk/>
            <pc:sldMk cId="867989579" sldId="2356"/>
            <ac:spMk id="3" creationId="{13C8B8E7-8DE1-6600-1161-34CEC7171CE3}"/>
          </ac:spMkLst>
        </pc:spChg>
      </pc:sldChg>
      <pc:sldChg chg="modSp add mod">
        <pc:chgData name="Gu, Xiaofeng" userId="ab2c42ab-48b4-4edd-a896-b0601d2dab36" providerId="ADAL" clId="{90AD6767-D062-48CA-B223-1462BFF086B5}" dt="2023-09-14T15:18:54.620" v="317" actId="20577"/>
        <pc:sldMkLst>
          <pc:docMk/>
          <pc:sldMk cId="3754054172" sldId="2356"/>
        </pc:sldMkLst>
        <pc:spChg chg="mod">
          <ac:chgData name="Gu, Xiaofeng" userId="ab2c42ab-48b4-4edd-a896-b0601d2dab36" providerId="ADAL" clId="{90AD6767-D062-48CA-B223-1462BFF086B5}" dt="2023-09-14T15:18:24.687" v="315" actId="1076"/>
          <ac:spMkLst>
            <pc:docMk/>
            <pc:sldMk cId="3754054172" sldId="2356"/>
            <ac:spMk id="3" creationId="{13C8B8E7-8DE1-6600-1161-34CEC7171CE3}"/>
          </ac:spMkLst>
        </pc:spChg>
        <pc:spChg chg="mod">
          <ac:chgData name="Gu, Xiaofeng" userId="ab2c42ab-48b4-4edd-a896-b0601d2dab36" providerId="ADAL" clId="{90AD6767-D062-48CA-B223-1462BFF086B5}" dt="2023-09-14T15:18:54.620" v="317" actId="20577"/>
          <ac:spMkLst>
            <pc:docMk/>
            <pc:sldMk cId="3754054172" sldId="2356"/>
            <ac:spMk id="9" creationId="{A2321B41-B6F5-6E06-4662-4F881668D307}"/>
          </ac:spMkLst>
        </pc:spChg>
      </pc:sldChg>
      <pc:sldChg chg="del">
        <pc:chgData name="Gu, Xiaofeng" userId="ab2c42ab-48b4-4edd-a896-b0601d2dab36" providerId="ADAL" clId="{90AD6767-D062-48CA-B223-1462BFF086B5}" dt="2023-09-14T14:55:44.239" v="37" actId="47"/>
        <pc:sldMkLst>
          <pc:docMk/>
          <pc:sldMk cId="3112450869" sldId="2357"/>
        </pc:sldMkLst>
      </pc:sldChg>
      <pc:sldChg chg="del">
        <pc:chgData name="Gu, Xiaofeng" userId="ab2c42ab-48b4-4edd-a896-b0601d2dab36" providerId="ADAL" clId="{90AD6767-D062-48CA-B223-1462BFF086B5}" dt="2023-09-14T14:55:38.482" v="35" actId="47"/>
        <pc:sldMkLst>
          <pc:docMk/>
          <pc:sldMk cId="3705535355" sldId="2359"/>
        </pc:sldMkLst>
      </pc:sldChg>
      <pc:sldChg chg="del">
        <pc:chgData name="Gu, Xiaofeng" userId="ab2c42ab-48b4-4edd-a896-b0601d2dab36" providerId="ADAL" clId="{90AD6767-D062-48CA-B223-1462BFF086B5}" dt="2023-09-14T15:19:23.702" v="319" actId="2696"/>
        <pc:sldMkLst>
          <pc:docMk/>
          <pc:sldMk cId="217649845" sldId="2362"/>
        </pc:sldMkLst>
      </pc:sldChg>
      <pc:sldChg chg="modSp add mod">
        <pc:chgData name="Gu, Xiaofeng" userId="ab2c42ab-48b4-4edd-a896-b0601d2dab36" providerId="ADAL" clId="{90AD6767-D062-48CA-B223-1462BFF086B5}" dt="2023-09-14T15:19:33.511" v="321" actId="20577"/>
        <pc:sldMkLst>
          <pc:docMk/>
          <pc:sldMk cId="2891753302" sldId="2362"/>
        </pc:sldMkLst>
        <pc:spChg chg="mod">
          <ac:chgData name="Gu, Xiaofeng" userId="ab2c42ab-48b4-4edd-a896-b0601d2dab36" providerId="ADAL" clId="{90AD6767-D062-48CA-B223-1462BFF086B5}" dt="2023-09-14T15:19:33.511" v="321" actId="20577"/>
          <ac:spMkLst>
            <pc:docMk/>
            <pc:sldMk cId="2891753302" sldId="2362"/>
            <ac:spMk id="7" creationId="{8359F3AD-D0F6-A6D8-E029-B0E4ABE2AD83}"/>
          </ac:spMkLst>
        </pc:spChg>
      </pc:sldChg>
      <pc:sldChg chg="del">
        <pc:chgData name="Gu, Xiaofeng" userId="ab2c42ab-48b4-4edd-a896-b0601d2dab36" providerId="ADAL" clId="{90AD6767-D062-48CA-B223-1462BFF086B5}" dt="2023-09-14T14:55:41.720" v="36" actId="47"/>
        <pc:sldMkLst>
          <pc:docMk/>
          <pc:sldMk cId="1918988517" sldId="2363"/>
        </pc:sldMkLst>
      </pc:sldChg>
      <pc:sldChg chg="del">
        <pc:chgData name="Gu, Xiaofeng" userId="ab2c42ab-48b4-4edd-a896-b0601d2dab36" providerId="ADAL" clId="{90AD6767-D062-48CA-B223-1462BFF086B5}" dt="2023-09-14T14:57:59.378" v="58" actId="47"/>
        <pc:sldMkLst>
          <pc:docMk/>
          <pc:sldMk cId="3008006418" sldId="2365"/>
        </pc:sldMkLst>
      </pc:sldChg>
      <pc:sldChg chg="del">
        <pc:chgData name="Gu, Xiaofeng" userId="ab2c42ab-48b4-4edd-a896-b0601d2dab36" providerId="ADAL" clId="{90AD6767-D062-48CA-B223-1462BFF086B5}" dt="2023-09-14T14:58:33.738" v="60" actId="47"/>
        <pc:sldMkLst>
          <pc:docMk/>
          <pc:sldMk cId="2486424698" sldId="2366"/>
        </pc:sldMkLst>
      </pc:sldChg>
      <pc:sldChg chg="del">
        <pc:chgData name="Gu, Xiaofeng" userId="ab2c42ab-48b4-4edd-a896-b0601d2dab36" providerId="ADAL" clId="{90AD6767-D062-48CA-B223-1462BFF086B5}" dt="2023-09-14T15:13:15.392" v="196" actId="2696"/>
        <pc:sldMkLst>
          <pc:docMk/>
          <pc:sldMk cId="1165040623" sldId="2367"/>
        </pc:sldMkLst>
      </pc:sldChg>
      <pc:sldChg chg="modSp add mod">
        <pc:chgData name="Gu, Xiaofeng" userId="ab2c42ab-48b4-4edd-a896-b0601d2dab36" providerId="ADAL" clId="{90AD6767-D062-48CA-B223-1462BFF086B5}" dt="2023-09-14T15:19:41.967" v="322" actId="20577"/>
        <pc:sldMkLst>
          <pc:docMk/>
          <pc:sldMk cId="2598686056" sldId="2367"/>
        </pc:sldMkLst>
        <pc:spChg chg="mod">
          <ac:chgData name="Gu, Xiaofeng" userId="ab2c42ab-48b4-4edd-a896-b0601d2dab36" providerId="ADAL" clId="{90AD6767-D062-48CA-B223-1462BFF086B5}" dt="2023-09-14T15:15:09.593" v="225" actId="1076"/>
          <ac:spMkLst>
            <pc:docMk/>
            <pc:sldMk cId="2598686056" sldId="2367"/>
            <ac:spMk id="7" creationId="{C7B696D4-DAA0-F269-1139-137B89F280C6}"/>
          </ac:spMkLst>
        </pc:spChg>
        <pc:spChg chg="mod">
          <ac:chgData name="Gu, Xiaofeng" userId="ab2c42ab-48b4-4edd-a896-b0601d2dab36" providerId="ADAL" clId="{90AD6767-D062-48CA-B223-1462BFF086B5}" dt="2023-09-14T15:19:41.967" v="322" actId="20577"/>
          <ac:spMkLst>
            <pc:docMk/>
            <pc:sldMk cId="2598686056" sldId="2367"/>
            <ac:spMk id="9" creationId="{9DFDADB3-9F3E-5A25-E337-C5A4BA5ACBD5}"/>
          </ac:spMkLst>
        </pc:spChg>
      </pc:sldChg>
      <pc:sldChg chg="modSp add mod">
        <pc:chgData name="Gu, Xiaofeng" userId="ab2c42ab-48b4-4edd-a896-b0601d2dab36" providerId="ADAL" clId="{90AD6767-D062-48CA-B223-1462BFF086B5}" dt="2023-09-14T14:57:01.083" v="51" actId="20577"/>
        <pc:sldMkLst>
          <pc:docMk/>
          <pc:sldMk cId="2813748769" sldId="2369"/>
        </pc:sldMkLst>
        <pc:spChg chg="mod">
          <ac:chgData name="Gu, Xiaofeng" userId="ab2c42ab-48b4-4edd-a896-b0601d2dab36" providerId="ADAL" clId="{90AD6767-D062-48CA-B223-1462BFF086B5}" dt="2023-09-14T14:57:01.083" v="51" actId="20577"/>
          <ac:spMkLst>
            <pc:docMk/>
            <pc:sldMk cId="2813748769" sldId="2369"/>
            <ac:spMk id="9" creationId="{BFA114D7-0AB3-32D7-E418-C9F973C2064E}"/>
          </ac:spMkLst>
        </pc:spChg>
      </pc:sldChg>
      <pc:sldChg chg="del">
        <pc:chgData name="Gu, Xiaofeng" userId="ab2c42ab-48b4-4edd-a896-b0601d2dab36" providerId="ADAL" clId="{90AD6767-D062-48CA-B223-1462BFF086B5}" dt="2023-09-14T14:56:20.040" v="39" actId="2696"/>
        <pc:sldMkLst>
          <pc:docMk/>
          <pc:sldMk cId="3719047673" sldId="2369"/>
        </pc:sldMkLst>
      </pc:sldChg>
      <pc:sldChg chg="del">
        <pc:chgData name="Gu, Xiaofeng" userId="ab2c42ab-48b4-4edd-a896-b0601d2dab36" providerId="ADAL" clId="{90AD6767-D062-48CA-B223-1462BFF086B5}" dt="2023-09-14T15:19:02.006" v="318" actId="47"/>
        <pc:sldMkLst>
          <pc:docMk/>
          <pc:sldMk cId="764399230" sldId="2370"/>
        </pc:sldMkLst>
      </pc:sldChg>
      <pc:sldChg chg="del">
        <pc:chgData name="Gu, Xiaofeng" userId="ab2c42ab-48b4-4edd-a896-b0601d2dab36" providerId="ADAL" clId="{90AD6767-D062-48CA-B223-1462BFF086B5}" dt="2023-09-14T15:08:55.459" v="139" actId="47"/>
        <pc:sldMkLst>
          <pc:docMk/>
          <pc:sldMk cId="1773840524" sldId="2371"/>
        </pc:sldMkLst>
      </pc:sldChg>
      <pc:sldChg chg="modSp mod">
        <pc:chgData name="Gu, Xiaofeng" userId="ab2c42ab-48b4-4edd-a896-b0601d2dab36" providerId="ADAL" clId="{90AD6767-D062-48CA-B223-1462BFF086B5}" dt="2023-09-14T14:56:54.241" v="49" actId="14100"/>
        <pc:sldMkLst>
          <pc:docMk/>
          <pc:sldMk cId="1300687456" sldId="2373"/>
        </pc:sldMkLst>
        <pc:spChg chg="mod">
          <ac:chgData name="Gu, Xiaofeng" userId="ab2c42ab-48b4-4edd-a896-b0601d2dab36" providerId="ADAL" clId="{90AD6767-D062-48CA-B223-1462BFF086B5}" dt="2023-09-14T14:56:54.241" v="49" actId="14100"/>
          <ac:spMkLst>
            <pc:docMk/>
            <pc:sldMk cId="1300687456" sldId="2373"/>
            <ac:spMk id="7" creationId="{F10EEFAD-044F-ED28-0752-23CB56A65339}"/>
          </ac:spMkLst>
        </pc:spChg>
      </pc:sldChg>
      <pc:sldChg chg="addSp delSp modSp add mod">
        <pc:chgData name="Gu, Xiaofeng" userId="ab2c42ab-48b4-4edd-a896-b0601d2dab36" providerId="ADAL" clId="{90AD6767-D062-48CA-B223-1462BFF086B5}" dt="2023-09-14T15:20:53.798" v="329" actId="207"/>
        <pc:sldMkLst>
          <pc:docMk/>
          <pc:sldMk cId="51409618" sldId="2374"/>
        </pc:sldMkLst>
        <pc:spChg chg="add mod">
          <ac:chgData name="Gu, Xiaofeng" userId="ab2c42ab-48b4-4edd-a896-b0601d2dab36" providerId="ADAL" clId="{90AD6767-D062-48CA-B223-1462BFF086B5}" dt="2023-09-14T15:02:18.717" v="80" actId="1036"/>
          <ac:spMkLst>
            <pc:docMk/>
            <pc:sldMk cId="51409618" sldId="2374"/>
            <ac:spMk id="6" creationId="{98C6E70E-8FAC-8D0F-40FF-3049AB94C8E8}"/>
          </ac:spMkLst>
        </pc:spChg>
        <pc:spChg chg="del">
          <ac:chgData name="Gu, Xiaofeng" userId="ab2c42ab-48b4-4edd-a896-b0601d2dab36" providerId="ADAL" clId="{90AD6767-D062-48CA-B223-1462BFF086B5}" dt="2023-09-14T15:01:56.730" v="72" actId="478"/>
          <ac:spMkLst>
            <pc:docMk/>
            <pc:sldMk cId="51409618" sldId="2374"/>
            <ac:spMk id="8" creationId="{5D17F69B-FF61-A557-0F2D-0E12668F0164}"/>
          </ac:spMkLst>
        </pc:spChg>
        <pc:spChg chg="mod">
          <ac:chgData name="Gu, Xiaofeng" userId="ab2c42ab-48b4-4edd-a896-b0601d2dab36" providerId="ADAL" clId="{90AD6767-D062-48CA-B223-1462BFF086B5}" dt="2023-09-14T15:02:58.595" v="90" actId="20577"/>
          <ac:spMkLst>
            <pc:docMk/>
            <pc:sldMk cId="51409618" sldId="2374"/>
            <ac:spMk id="9" creationId="{A2321B41-B6F5-6E06-4662-4F881668D307}"/>
          </ac:spMkLst>
        </pc:spChg>
        <pc:spChg chg="add mod">
          <ac:chgData name="Gu, Xiaofeng" userId="ab2c42ab-48b4-4edd-a896-b0601d2dab36" providerId="ADAL" clId="{90AD6767-D062-48CA-B223-1462BFF086B5}" dt="2023-09-14T15:02:18.717" v="80" actId="1036"/>
          <ac:spMkLst>
            <pc:docMk/>
            <pc:sldMk cId="51409618" sldId="2374"/>
            <ac:spMk id="12" creationId="{63AE1032-4EA9-47E1-81B9-770E3D062EDC}"/>
          </ac:spMkLst>
        </pc:spChg>
        <pc:spChg chg="add mod">
          <ac:chgData name="Gu, Xiaofeng" userId="ab2c42ab-48b4-4edd-a896-b0601d2dab36" providerId="ADAL" clId="{90AD6767-D062-48CA-B223-1462BFF086B5}" dt="2023-09-14T15:02:18.717" v="80" actId="1036"/>
          <ac:spMkLst>
            <pc:docMk/>
            <pc:sldMk cId="51409618" sldId="2374"/>
            <ac:spMk id="14" creationId="{DB810797-AF18-1D19-E709-F8BDB7A8E27F}"/>
          </ac:spMkLst>
        </pc:spChg>
        <pc:spChg chg="add mod">
          <ac:chgData name="Gu, Xiaofeng" userId="ab2c42ab-48b4-4edd-a896-b0601d2dab36" providerId="ADAL" clId="{90AD6767-D062-48CA-B223-1462BFF086B5}" dt="2023-09-14T15:20:53.798" v="329" actId="207"/>
          <ac:spMkLst>
            <pc:docMk/>
            <pc:sldMk cId="51409618" sldId="2374"/>
            <ac:spMk id="15" creationId="{B1C5AED8-F7FE-464A-8FB2-3E4F24F0B287}"/>
          </ac:spMkLst>
        </pc:spChg>
        <pc:spChg chg="add mod">
          <ac:chgData name="Gu, Xiaofeng" userId="ab2c42ab-48b4-4edd-a896-b0601d2dab36" providerId="ADAL" clId="{90AD6767-D062-48CA-B223-1462BFF086B5}" dt="2023-09-14T15:02:18.717" v="80" actId="1036"/>
          <ac:spMkLst>
            <pc:docMk/>
            <pc:sldMk cId="51409618" sldId="2374"/>
            <ac:spMk id="17" creationId="{39BB5C3D-624A-0FA9-81B4-4F8CEFEB7C06}"/>
          </ac:spMkLst>
        </pc:spChg>
        <pc:picChg chg="add mod">
          <ac:chgData name="Gu, Xiaofeng" userId="ab2c42ab-48b4-4edd-a896-b0601d2dab36" providerId="ADAL" clId="{90AD6767-D062-48CA-B223-1462BFF086B5}" dt="2023-09-14T15:02:18.717" v="80" actId="1036"/>
          <ac:picMkLst>
            <pc:docMk/>
            <pc:sldMk cId="51409618" sldId="2374"/>
            <ac:picMk id="2" creationId="{A3FD0BB1-F60F-C3A7-DAA7-04C1E824B286}"/>
          </ac:picMkLst>
        </pc:picChg>
        <pc:picChg chg="add mod">
          <ac:chgData name="Gu, Xiaofeng" userId="ab2c42ab-48b4-4edd-a896-b0601d2dab36" providerId="ADAL" clId="{90AD6767-D062-48CA-B223-1462BFF086B5}" dt="2023-09-14T15:02:18.717" v="80" actId="1036"/>
          <ac:picMkLst>
            <pc:docMk/>
            <pc:sldMk cId="51409618" sldId="2374"/>
            <ac:picMk id="3" creationId="{0270F264-F5A4-8F1E-9FCB-1FA5EB85CE96}"/>
          </ac:picMkLst>
        </pc:picChg>
        <pc:picChg chg="del">
          <ac:chgData name="Gu, Xiaofeng" userId="ab2c42ab-48b4-4edd-a896-b0601d2dab36" providerId="ADAL" clId="{90AD6767-D062-48CA-B223-1462BFF086B5}" dt="2023-09-14T15:01:52.365" v="71" actId="478"/>
          <ac:picMkLst>
            <pc:docMk/>
            <pc:sldMk cId="51409618" sldId="2374"/>
            <ac:picMk id="4" creationId="{12F06D28-83C8-F383-A9D3-1FB54029311D}"/>
          </ac:picMkLst>
        </pc:picChg>
        <pc:picChg chg="add mod">
          <ac:chgData name="Gu, Xiaofeng" userId="ab2c42ab-48b4-4edd-a896-b0601d2dab36" providerId="ADAL" clId="{90AD6767-D062-48CA-B223-1462BFF086B5}" dt="2023-09-14T15:02:18.717" v="80" actId="1036"/>
          <ac:picMkLst>
            <pc:docMk/>
            <pc:sldMk cId="51409618" sldId="2374"/>
            <ac:picMk id="11" creationId="{DD46F142-5DF6-7940-8578-3F1617F9B62D}"/>
          </ac:picMkLst>
        </pc:picChg>
        <pc:picChg chg="add mod">
          <ac:chgData name="Gu, Xiaofeng" userId="ab2c42ab-48b4-4edd-a896-b0601d2dab36" providerId="ADAL" clId="{90AD6767-D062-48CA-B223-1462BFF086B5}" dt="2023-09-14T15:02:18.717" v="80" actId="1036"/>
          <ac:picMkLst>
            <pc:docMk/>
            <pc:sldMk cId="51409618" sldId="2374"/>
            <ac:picMk id="16" creationId="{9A22F5E8-3852-8338-9ECC-39DA6E905046}"/>
          </ac:picMkLst>
        </pc:picChg>
        <pc:cxnChg chg="add mod">
          <ac:chgData name="Gu, Xiaofeng" userId="ab2c42ab-48b4-4edd-a896-b0601d2dab36" providerId="ADAL" clId="{90AD6767-D062-48CA-B223-1462BFF086B5}" dt="2023-09-14T15:02:18.717" v="80" actId="1036"/>
          <ac:cxnSpMkLst>
            <pc:docMk/>
            <pc:sldMk cId="51409618" sldId="2374"/>
            <ac:cxnSpMk id="13" creationId="{E51F9F75-6730-0137-6818-603E46CD8B41}"/>
          </ac:cxnSpMkLst>
        </pc:cxnChg>
      </pc:sldChg>
      <pc:sldChg chg="modSp add mod">
        <pc:chgData name="Gu, Xiaofeng" userId="ab2c42ab-48b4-4edd-a896-b0601d2dab36" providerId="ADAL" clId="{90AD6767-D062-48CA-B223-1462BFF086B5}" dt="2023-09-14T15:09:49.734" v="140" actId="108"/>
        <pc:sldMkLst>
          <pc:docMk/>
          <pc:sldMk cId="1732093630" sldId="2375"/>
        </pc:sldMkLst>
        <pc:spChg chg="mod">
          <ac:chgData name="Gu, Xiaofeng" userId="ab2c42ab-48b4-4edd-a896-b0601d2dab36" providerId="ADAL" clId="{90AD6767-D062-48CA-B223-1462BFF086B5}" dt="2023-09-14T15:09:49.734" v="140" actId="108"/>
          <ac:spMkLst>
            <pc:docMk/>
            <pc:sldMk cId="1732093630" sldId="2375"/>
            <ac:spMk id="7" creationId="{84BED499-6ED4-F54A-8BC4-75AB617CA064}"/>
          </ac:spMkLst>
        </pc:spChg>
      </pc:sldChg>
      <pc:sldChg chg="modSp add mod">
        <pc:chgData name="Gu, Xiaofeng" userId="ab2c42ab-48b4-4edd-a896-b0601d2dab36" providerId="ADAL" clId="{90AD6767-D062-48CA-B223-1462BFF086B5}" dt="2023-09-14T15:23:25.864" v="344" actId="20577"/>
        <pc:sldMkLst>
          <pc:docMk/>
          <pc:sldMk cId="434546830" sldId="2376"/>
        </pc:sldMkLst>
        <pc:spChg chg="mod">
          <ac:chgData name="Gu, Xiaofeng" userId="ab2c42ab-48b4-4edd-a896-b0601d2dab36" providerId="ADAL" clId="{90AD6767-D062-48CA-B223-1462BFF086B5}" dt="2023-09-14T15:23:25.864" v="344" actId="20577"/>
          <ac:spMkLst>
            <pc:docMk/>
            <pc:sldMk cId="434546830" sldId="2376"/>
            <ac:spMk id="7" creationId="{84BED499-6ED4-F54A-8BC4-75AB617CA0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D6768-568E-4224-8FEA-AD3F480CF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514A-D312-4154-8581-2695464A105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D4B3F-5A3E-4622-AAA0-C9B6CBDB2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8069-203F-4580-865A-B5C103C1D9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4314-3AB4-4E1E-8D33-1BC3F8F76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700086" y="4406545"/>
            <a:ext cx="5594353" cy="4176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90" indent="-2851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60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684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3079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931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555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179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803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CE513-371F-4DD3-8BEF-F1923CBD59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3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60BBE-E17C-4750-AAEF-127C6048E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 Fedotov, RHIC Retreat, September 16,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D6E06-E0A4-44A5-B952-C77C89B1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FF3C-575C-45F2-A9E7-FEBE68388148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879657"/>
            <a:ext cx="37755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eRHIC R&amp;D</a:t>
            </a:r>
            <a:r>
              <a:rPr lang="en-US" sz="1600" b="0" kern="1200" baseline="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 Advisory Committee Review</a:t>
            </a:r>
            <a:endParaRPr lang="en-US" sz="1600" b="0" kern="1200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</a:endParaRPr>
          </a:p>
          <a:p>
            <a:pPr marL="57150" algn="l"/>
            <a:r>
              <a:rPr lang="en-US" sz="1600" b="0" kern="12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November 19-20, 2015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7719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218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7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9592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309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6"/>
            <a:ext cx="8237220" cy="54541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F55A2-8100-442C-837D-284E712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6838"/>
            <a:ext cx="7978139" cy="71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1D675-A7D1-4D66-8C4F-FAECBA1D609E}"/>
              </a:ext>
            </a:extLst>
          </p:cNvPr>
          <p:cNvSpPr/>
          <p:nvPr userDrawn="1"/>
        </p:nvSpPr>
        <p:spPr>
          <a:xfrm>
            <a:off x="1567543" y="6504461"/>
            <a:ext cx="623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Fedotov et al., Operational Electron Cooling in RHIC, IPAC21, Brazil, May 24-28, 2021</a:t>
            </a:r>
          </a:p>
        </p:txBody>
      </p:sp>
    </p:spTree>
    <p:extLst>
      <p:ext uri="{BB962C8B-B14F-4D97-AF65-F5344CB8AC3E}">
        <p14:creationId xmlns:p14="http://schemas.microsoft.com/office/powerpoint/2010/main" val="23829090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47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2FFA5F-4601-4151-A41B-630DF33FB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7294" y="6336595"/>
            <a:ext cx="5433226" cy="6902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A. Fedotov, RHIC Retreat, September 16,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B9077-3FDE-4C45-9725-EDA47632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3A0ADC-1D75-4F87-93DE-F0F09F7F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614" y="6167748"/>
            <a:ext cx="5433226" cy="6902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A. Fedotov, RHIC Retreat, September 16, 2021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00261" y="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D0E7053-A9EF-4948-8331-64540782529C}" type="slidenum">
              <a:rPr lang="en-US" sz="2400" b="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8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tif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newsroom/news.php?a=215585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515" y="2168714"/>
            <a:ext cx="7750969" cy="1947460"/>
          </a:xfrm>
        </p:spPr>
        <p:txBody>
          <a:bodyPr>
            <a:normAutofit/>
          </a:bodyPr>
          <a:lstStyle/>
          <a:p>
            <a:r>
              <a:rPr lang="en-US" sz="3600" dirty="0" err="1"/>
              <a:t>LEReC</a:t>
            </a:r>
            <a:r>
              <a:rPr lang="en-US" sz="3600" dirty="0"/>
              <a:t> high current experience with alkali cathode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31" y="5637560"/>
            <a:ext cx="7750969" cy="306465"/>
          </a:xfrm>
        </p:spPr>
        <p:txBody>
          <a:bodyPr>
            <a:noAutofit/>
          </a:bodyPr>
          <a:lstStyle/>
          <a:p>
            <a:r>
              <a:rPr lang="en-US" dirty="0"/>
              <a:t>Oct 3-5, 2023</a:t>
            </a:r>
          </a:p>
          <a:p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Photocathode Physics for Photoinjectors Workshop</a:t>
            </a:r>
          </a:p>
          <a:p>
            <a:r>
              <a:rPr lang="en-US" dirty="0"/>
              <a:t> Stony Brook University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514" y="4140531"/>
            <a:ext cx="7750969" cy="1259607"/>
          </a:xfrm>
        </p:spPr>
        <p:txBody>
          <a:bodyPr/>
          <a:lstStyle/>
          <a:p>
            <a:pPr algn="l"/>
            <a:r>
              <a:rPr lang="en-US" dirty="0"/>
              <a:t>Xiaofeng Gu, Alexei Fedotov, Dmitry Kayran, Jorg Kewisch, Sergei Seletskiy</a:t>
            </a:r>
          </a:p>
          <a:p>
            <a:r>
              <a:rPr lang="en-US" dirty="0"/>
              <a:t>Brookhaven National Laboratory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F7FAA-4F60-532B-8C0C-F3956AF289CC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37" y="1278821"/>
            <a:ext cx="6871207" cy="346867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/>
              <a:t>LEReC</a:t>
            </a:r>
            <a:r>
              <a:rPr lang="en-US" dirty="0"/>
              <a:t> and High Current DC gun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33CC33"/>
                </a:solidFill>
              </a:rPr>
              <a:t>The multi-alkali cathode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High-current Experience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Summary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FBE139-AA5D-B978-3D6C-2E062028C6D0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C9AAF-D271-F852-3AE3-F1EAE053108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5CDCFB-6CA0-C7E4-4E04-F3D71A9286D6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Outline</a:t>
              </a:r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DE0F649-3B6C-4790-A46D-3591EE8E3AF5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9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62934A-C6C3-7DDB-960B-BEC463EB03BD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749629-E7DF-92FB-B56A-51767E48EEC0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21B41-B6F5-6E06-4662-4F881668D307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</a:t>
              </a:r>
              <a:r>
                <a:rPr lang="en-US" altLang="zh-CN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P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hotocathodes </a:t>
              </a:r>
              <a:r>
                <a:rPr lang="en-US" altLang="zh-CN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production </a:t>
              </a:r>
              <a:endParaRPr lang="en-US" sz="3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</p:grp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38A6890-C75C-B580-7A3F-41C2A8B40DC5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D0BB1-F60F-C3A7-DAA7-04C1E824B2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41" y="2783301"/>
            <a:ext cx="4446831" cy="333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0F264-F5A4-8F1E-9FCB-1FA5EB85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496" y="2076027"/>
            <a:ext cx="1785785" cy="17012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C6E70E-8FAC-8D0F-40FF-3049AB94C8E8}"/>
              </a:ext>
            </a:extLst>
          </p:cNvPr>
          <p:cNvSpPr/>
          <p:nvPr/>
        </p:nvSpPr>
        <p:spPr>
          <a:xfrm>
            <a:off x="4813774" y="1552807"/>
            <a:ext cx="4189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432FF"/>
                </a:solidFill>
                <a:ea typeface="ＭＳ Ｐゴシック" charset="-128"/>
              </a:rPr>
              <a:t>Off center by 4 mm small active area (6mm), used at the end of 2018 and 2019-2022.</a:t>
            </a:r>
          </a:p>
        </p:txBody>
      </p:sp>
      <p:pic>
        <p:nvPicPr>
          <p:cNvPr id="11" name="Picture 2" descr="https://www.bnl.gov/today/body_pics/2015/12/jtz01-hr.jpg">
            <a:extLst>
              <a:ext uri="{FF2B5EF4-FFF2-40B4-BE49-F238E27FC236}">
                <a16:creationId xmlns:a16="http://schemas.microsoft.com/office/drawing/2014/main" id="{DD46F142-5DF6-7940-8578-3F1617F9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65" y="1757018"/>
            <a:ext cx="1978088" cy="17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AE1032-4EA9-47E1-81B9-770E3D062EDC}"/>
              </a:ext>
            </a:extLst>
          </p:cNvPr>
          <p:cNvSpPr txBox="1"/>
          <p:nvPr/>
        </p:nvSpPr>
        <p:spPr>
          <a:xfrm>
            <a:off x="2140335" y="2292024"/>
            <a:ext cx="269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ea typeface="ＭＳ Ｐゴシック" charset="-128"/>
              </a:rPr>
              <a:t>Cathode transfer camera can hold  up to 12 cathodes pucks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1F9F75-6730-0137-6818-603E46CD8B41}"/>
              </a:ext>
            </a:extLst>
          </p:cNvPr>
          <p:cNvCxnSpPr>
            <a:cxnSpLocks/>
          </p:cNvCxnSpPr>
          <p:nvPr/>
        </p:nvCxnSpPr>
        <p:spPr>
          <a:xfrm flipH="1" flipV="1">
            <a:off x="1411205" y="2563339"/>
            <a:ext cx="732325" cy="14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B810797-AF18-1D19-E709-F8BDB7A8E27F}"/>
              </a:ext>
            </a:extLst>
          </p:cNvPr>
          <p:cNvSpPr/>
          <p:nvPr/>
        </p:nvSpPr>
        <p:spPr>
          <a:xfrm rot="20375423">
            <a:off x="1343703" y="3281919"/>
            <a:ext cx="308108" cy="1116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C5AED8-F7FE-464A-8FB2-3E4F24F0B287}"/>
              </a:ext>
            </a:extLst>
          </p:cNvPr>
          <p:cNvSpPr/>
          <p:nvPr/>
        </p:nvSpPr>
        <p:spPr>
          <a:xfrm>
            <a:off x="170448" y="561170"/>
            <a:ext cx="8993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support 24/7 operations, </a:t>
            </a:r>
            <a:r>
              <a:rPr lang="en-GB" sz="1600" dirty="0">
                <a:solidFill>
                  <a:srgbClr val="FF0000"/>
                </a:solidFill>
              </a:rPr>
              <a:t>cathode production </a:t>
            </a:r>
            <a:r>
              <a:rPr lang="en-GB" sz="1600" dirty="0"/>
              <a:t>and </a:t>
            </a:r>
            <a:r>
              <a:rPr lang="en-GB" sz="1600" dirty="0">
                <a:solidFill>
                  <a:srgbClr val="FF0000"/>
                </a:solidFill>
              </a:rPr>
              <a:t>exchange systems </a:t>
            </a:r>
            <a:r>
              <a:rPr lang="en-GB" sz="1600" dirty="0"/>
              <a:t>were developed which include </a:t>
            </a:r>
            <a:r>
              <a:rPr lang="en-GB" sz="1600" dirty="0">
                <a:solidFill>
                  <a:srgbClr val="FF0000"/>
                </a:solidFill>
              </a:rPr>
              <a:t>two</a:t>
            </a:r>
            <a:r>
              <a:rPr lang="en-GB" sz="1600" dirty="0"/>
              <a:t> cathode deposition systems, </a:t>
            </a:r>
            <a:r>
              <a:rPr lang="en-GB" sz="1600" dirty="0">
                <a:solidFill>
                  <a:srgbClr val="FF0000"/>
                </a:solidFill>
              </a:rPr>
              <a:t>three</a:t>
            </a:r>
            <a:r>
              <a:rPr lang="en-GB" sz="1600" dirty="0"/>
              <a:t> multi-cathode (up to 12 cathodes) vacuum suites and </a:t>
            </a:r>
            <a:r>
              <a:rPr lang="en-GB" sz="1600" dirty="0">
                <a:solidFill>
                  <a:srgbClr val="FF0000"/>
                </a:solidFill>
              </a:rPr>
              <a:t>a</a:t>
            </a:r>
            <a:r>
              <a:rPr lang="en-GB" sz="1600" dirty="0"/>
              <a:t> mechanism allowing for cathode exchange in RHIC tunnel in about 1 hour.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 gun with 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 QE cathodes and stable laser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provided reliable beam operation during 2019 – 2021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 descr="C:\Users\fedotov\AppData\Local\Microsoft\Windows\Temporary Internet Files\Content.Outlook\NHLRUYPR\QE4Hours (002).jpg">
            <a:extLst>
              <a:ext uri="{FF2B5EF4-FFF2-40B4-BE49-F238E27FC236}">
                <a16:creationId xmlns:a16="http://schemas.microsoft.com/office/drawing/2014/main" id="{9A22F5E8-3852-8338-9ECC-39DA6E905046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687" y="4135550"/>
            <a:ext cx="2682504" cy="24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BB5C3D-624A-0FA9-81B4-4F8CEFEB7C06}"/>
              </a:ext>
            </a:extLst>
          </p:cNvPr>
          <p:cNvSpPr txBox="1"/>
          <p:nvPr/>
        </p:nvSpPr>
        <p:spPr>
          <a:xfrm>
            <a:off x="6062339" y="3853976"/>
            <a:ext cx="1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30 mA beam current</a:t>
            </a:r>
          </a:p>
        </p:txBody>
      </p:sp>
    </p:spTree>
    <p:extLst>
      <p:ext uri="{BB962C8B-B14F-4D97-AF65-F5344CB8AC3E}">
        <p14:creationId xmlns:p14="http://schemas.microsoft.com/office/powerpoint/2010/main" val="5140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7BE602-3327-5CC4-3C1B-82610628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549"/>
          <a:stretch/>
        </p:blipFill>
        <p:spPr>
          <a:xfrm>
            <a:off x="638381" y="766022"/>
            <a:ext cx="7537431" cy="32165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8F7D2D-2362-3031-5FD3-C0FDFD07022F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47D49E-9D96-9DAA-3715-9992A53FAAB0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4AF1E3-276B-6A5A-3FAC-B2A316BCA870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Cathode Insertion System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010B42-C072-5376-2E6A-DD2433171E83}"/>
              </a:ext>
            </a:extLst>
          </p:cNvPr>
          <p:cNvSpPr txBox="1"/>
          <p:nvPr/>
        </p:nvSpPr>
        <p:spPr>
          <a:xfrm>
            <a:off x="598749" y="3982537"/>
            <a:ext cx="7722454" cy="2232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1874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During RHIC operation with cooling, the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LEReC</a:t>
            </a: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machine needs to run continuously with little interruption the physics program. </a:t>
            </a:r>
            <a:endParaRPr lang="en-US" sz="14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1874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cathode lifetime was estimated as low as one day for high current operation. Therefore, the photocathode needs to be exchanged frequently.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1874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minimize the cathode exchange time, and to ensure that the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LEReC</a:t>
            </a: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electron beam can be continuously operated with little interruption, a rapid cathode puck insertion system (A) including a MPSD (B) were built. </a:t>
            </a:r>
          </a:p>
          <a:p>
            <a:pPr marL="0" marR="0" indent="11874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total time for a cathode exchange is about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45 minutes </a:t>
            </a: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with total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12 cathodes </a:t>
            </a:r>
            <a:r>
              <a:rPr lang="en-US" sz="1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MPSD (B).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AEF4879-04B7-38CF-46B9-04FF50A5A406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4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FC87AF-1FB0-4143-8656-A1C1D6280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56" b="9635"/>
          <a:stretch/>
        </p:blipFill>
        <p:spPr bwMode="auto">
          <a:xfrm>
            <a:off x="196300" y="588123"/>
            <a:ext cx="5619742" cy="43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72" y="743671"/>
            <a:ext cx="8464826" cy="55573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26505-0ACB-4B3C-9857-9AA599B560F6}"/>
              </a:ext>
            </a:extLst>
          </p:cNvPr>
          <p:cNvSpPr txBox="1"/>
          <p:nvPr/>
        </p:nvSpPr>
        <p:spPr>
          <a:xfrm>
            <a:off x="2569029" y="1306550"/>
            <a:ext cx="2778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Cathode QE from </a:t>
            </a:r>
            <a:r>
              <a:rPr lang="en-US" sz="1600" dirty="0">
                <a:solidFill>
                  <a:srgbClr val="FF0000"/>
                </a:solidFill>
              </a:rPr>
              <a:t>7% to 1%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F326F-3E89-42DA-94BD-4357D662E550}"/>
              </a:ext>
            </a:extLst>
          </p:cNvPr>
          <p:cNvSpPr txBox="1"/>
          <p:nvPr/>
        </p:nvSpPr>
        <p:spPr>
          <a:xfrm>
            <a:off x="943430" y="3568767"/>
            <a:ext cx="2061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Laser power 0.5W-4W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07D56-5BF6-284F-93D7-2DE10A59C1C0}"/>
              </a:ext>
            </a:extLst>
          </p:cNvPr>
          <p:cNvCxnSpPr/>
          <p:nvPr/>
        </p:nvCxnSpPr>
        <p:spPr>
          <a:xfrm>
            <a:off x="725714" y="2496459"/>
            <a:ext cx="47461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D42F76-FCE8-1541-AC00-4B563A540A65}"/>
              </a:ext>
            </a:extLst>
          </p:cNvPr>
          <p:cNvSpPr txBox="1"/>
          <p:nvPr/>
        </p:nvSpPr>
        <p:spPr>
          <a:xfrm>
            <a:off x="2651905" y="2118207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12 days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B56EF2-8B2C-6942-93C8-30F80B25F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47"/>
          <a:stretch/>
        </p:blipFill>
        <p:spPr bwMode="auto">
          <a:xfrm>
            <a:off x="5892800" y="570643"/>
            <a:ext cx="3239638" cy="43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A8BEDD-5483-754B-A72A-7FB201DBD067}"/>
              </a:ext>
            </a:extLst>
          </p:cNvPr>
          <p:cNvSpPr/>
          <p:nvPr/>
        </p:nvSpPr>
        <p:spPr>
          <a:xfrm>
            <a:off x="5804228" y="4958904"/>
            <a:ext cx="3316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Typical </a:t>
            </a:r>
            <a:r>
              <a:rPr lang="en-US" dirty="0" err="1"/>
              <a:t>LEReC</a:t>
            </a:r>
            <a:r>
              <a:rPr lang="en-US" dirty="0"/>
              <a:t> operation with current scan for luminosity optimization.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5CC9F-E415-DE43-970F-9FC25D5BD85B}"/>
              </a:ext>
            </a:extLst>
          </p:cNvPr>
          <p:cNvCxnSpPr>
            <a:cxnSpLocks/>
          </p:cNvCxnSpPr>
          <p:nvPr/>
        </p:nvCxnSpPr>
        <p:spPr>
          <a:xfrm>
            <a:off x="6168571" y="2358573"/>
            <a:ext cx="255451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C42875-8823-9F49-9384-D2C3473396E9}"/>
              </a:ext>
            </a:extLst>
          </p:cNvPr>
          <p:cNvSpPr txBox="1"/>
          <p:nvPr/>
        </p:nvSpPr>
        <p:spPr>
          <a:xfrm>
            <a:off x="7159172" y="1997246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4E842-DA4B-574D-B232-004746342489}"/>
              </a:ext>
            </a:extLst>
          </p:cNvPr>
          <p:cNvSpPr txBox="1"/>
          <p:nvPr/>
        </p:nvSpPr>
        <p:spPr>
          <a:xfrm>
            <a:off x="6610664" y="3858235"/>
            <a:ext cx="2061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Laser power ~0.5W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135999-5FA8-A841-92DD-6EDDF7F02618}"/>
              </a:ext>
            </a:extLst>
          </p:cNvPr>
          <p:cNvSpPr txBox="1"/>
          <p:nvPr/>
        </p:nvSpPr>
        <p:spPr>
          <a:xfrm>
            <a:off x="6168571" y="1558490"/>
            <a:ext cx="262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Cathode QE: from </a:t>
            </a:r>
            <a:r>
              <a:rPr lang="en-US" sz="1400" dirty="0">
                <a:solidFill>
                  <a:srgbClr val="FF0000"/>
                </a:solidFill>
              </a:rPr>
              <a:t>9.5% to 8%</a:t>
            </a:r>
            <a:r>
              <a:rPr lang="en-US" sz="1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7D7A8-E39E-A648-83E5-7AF3864691AB}"/>
              </a:ext>
            </a:extLst>
          </p:cNvPr>
          <p:cNvSpPr txBox="1"/>
          <p:nvPr/>
        </p:nvSpPr>
        <p:spPr>
          <a:xfrm>
            <a:off x="725714" y="4965745"/>
            <a:ext cx="470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low laser power the main suspect of the QE drop is vacuum in the gun 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E46F1F8-56A5-6B46-A2AB-FAE2D2F2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00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8B376-DC29-4A86-8E1B-8F0220D00B4C}"/>
              </a:ext>
            </a:extLst>
          </p:cNvPr>
          <p:cNvSpPr txBox="1"/>
          <p:nvPr/>
        </p:nvSpPr>
        <p:spPr>
          <a:xfrm>
            <a:off x="2286276" y="5904962"/>
            <a:ext cx="501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cathode exchange: once every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weeks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3E6FC4-3544-4660-D1C3-24B0FDAF7AED}"/>
              </a:ext>
            </a:extLst>
          </p:cNvPr>
          <p:cNvGrpSpPr/>
          <p:nvPr/>
        </p:nvGrpSpPr>
        <p:grpSpPr>
          <a:xfrm>
            <a:off x="240471" y="-18884"/>
            <a:ext cx="8903530" cy="593952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92A591-D5B2-334B-1CF7-993693CB9D7C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808A07-BD9A-9F4B-6A5D-B894E96D74B2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Cathode lifetime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89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72" y="1195220"/>
            <a:ext cx="8862084" cy="56390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F03011-5B30-4899-A20A-A8144BBE8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88" b="9522"/>
          <a:stretch/>
        </p:blipFill>
        <p:spPr bwMode="auto">
          <a:xfrm>
            <a:off x="4221029" y="639150"/>
            <a:ext cx="4796527" cy="42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6AC90-A6A1-4C9F-837C-4D1B223F66CE}"/>
              </a:ext>
            </a:extLst>
          </p:cNvPr>
          <p:cNvSpPr txBox="1"/>
          <p:nvPr/>
        </p:nvSpPr>
        <p:spPr>
          <a:xfrm>
            <a:off x="270627" y="1062473"/>
            <a:ext cx="4050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 QE lifetime significantly dropped once laser power on the cathode went above </a:t>
            </a:r>
            <a:r>
              <a:rPr lang="en-US" dirty="0">
                <a:solidFill>
                  <a:srgbClr val="FF0000"/>
                </a:solidFill>
              </a:rPr>
              <a:t>5W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It could be a result of already low cathode QE (QE&lt;1%). Typically,</a:t>
            </a:r>
          </a:p>
          <a:p>
            <a:r>
              <a:rPr lang="en-US" dirty="0"/>
              <a:t>cathodes were exchanged once</a:t>
            </a:r>
          </a:p>
          <a:p>
            <a:r>
              <a:rPr lang="en-US" dirty="0"/>
              <a:t>QE approached </a:t>
            </a:r>
            <a:r>
              <a:rPr lang="en-US" dirty="0">
                <a:solidFill>
                  <a:srgbClr val="FF0000"/>
                </a:solidFill>
              </a:rPr>
              <a:t>1%</a:t>
            </a:r>
            <a:r>
              <a:rPr lang="en-US" dirty="0"/>
              <a:t> level.</a:t>
            </a:r>
          </a:p>
          <a:p>
            <a:endParaRPr lang="en-US" dirty="0"/>
          </a:p>
          <a:p>
            <a:r>
              <a:rPr lang="en-US" dirty="0"/>
              <a:t>More studies of the QE drop at high laser power are planned.</a:t>
            </a:r>
          </a:p>
          <a:p>
            <a:endParaRPr lang="en-US" dirty="0"/>
          </a:p>
          <a:p>
            <a:r>
              <a:rPr lang="en-US" dirty="0"/>
              <a:t>R&amp;D to develop and test  </a:t>
            </a:r>
          </a:p>
          <a:p>
            <a:r>
              <a:rPr lang="en-US" dirty="0"/>
              <a:t>in-gun cathode </a:t>
            </a:r>
            <a:r>
              <a:rPr lang="en-US" dirty="0">
                <a:solidFill>
                  <a:srgbClr val="FF0000"/>
                </a:solidFill>
              </a:rPr>
              <a:t>active cooling system</a:t>
            </a:r>
          </a:p>
          <a:p>
            <a:r>
              <a:rPr lang="en-US" dirty="0"/>
              <a:t>at Stony Brook University/EIC project has some very promising results.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D873CE-D013-6044-BCD3-731593DE6F3F}"/>
              </a:ext>
            </a:extLst>
          </p:cNvPr>
          <p:cNvCxnSpPr>
            <a:cxnSpLocks/>
          </p:cNvCxnSpPr>
          <p:nvPr/>
        </p:nvCxnSpPr>
        <p:spPr>
          <a:xfrm flipV="1">
            <a:off x="3043825" y="1704109"/>
            <a:ext cx="3972430" cy="138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9A64F-AE42-5D43-B4BF-23904A6E91E1}"/>
              </a:ext>
            </a:extLst>
          </p:cNvPr>
          <p:cNvSpPr/>
          <p:nvPr/>
        </p:nvSpPr>
        <p:spPr>
          <a:xfrm>
            <a:off x="6798025" y="1446502"/>
            <a:ext cx="1727200" cy="972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B0983-1D92-0041-B980-48DF13C3B60B}"/>
              </a:ext>
            </a:extLst>
          </p:cNvPr>
          <p:cNvSpPr txBox="1"/>
          <p:nvPr/>
        </p:nvSpPr>
        <p:spPr>
          <a:xfrm>
            <a:off x="4994098" y="3525216"/>
            <a:ext cx="2022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Beam current I=16-19 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D1E2D-B7CE-B74F-9544-BAE8DFCC8E68}"/>
              </a:ext>
            </a:extLst>
          </p:cNvPr>
          <p:cNvSpPr txBox="1"/>
          <p:nvPr/>
        </p:nvSpPr>
        <p:spPr>
          <a:xfrm>
            <a:off x="6353469" y="4087530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Laser power P=4-8 W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0268A82-FB69-974D-AAF0-E3BE91ED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00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rPr>
              <a:t>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39099C-EC17-4A45-8352-84835C78ED54}"/>
              </a:ext>
            </a:extLst>
          </p:cNvPr>
          <p:cNvSpPr txBox="1"/>
          <p:nvPr/>
        </p:nvSpPr>
        <p:spPr>
          <a:xfrm>
            <a:off x="4973278" y="1704109"/>
            <a:ext cx="11095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Cathode QE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A3409-A24F-45DB-929A-A730DDBABF33}"/>
              </a:ext>
            </a:extLst>
          </p:cNvPr>
          <p:cNvSpPr txBox="1"/>
          <p:nvPr/>
        </p:nvSpPr>
        <p:spPr>
          <a:xfrm>
            <a:off x="3365500" y="651637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A. Fedotov, May 5,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C8437-C58F-94DA-87E6-7494F2A296F5}"/>
              </a:ext>
            </a:extLst>
          </p:cNvPr>
          <p:cNvSpPr txBox="1"/>
          <p:nvPr/>
        </p:nvSpPr>
        <p:spPr>
          <a:xfrm>
            <a:off x="276242" y="30031"/>
            <a:ext cx="8867759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2) Cathode QE with high laser power </a:t>
            </a:r>
          </a:p>
        </p:txBody>
      </p:sp>
    </p:spTree>
    <p:extLst>
      <p:ext uri="{BB962C8B-B14F-4D97-AF65-F5344CB8AC3E}">
        <p14:creationId xmlns:p14="http://schemas.microsoft.com/office/powerpoint/2010/main" val="224308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>
            <a:extLst>
              <a:ext uri="{FF2B5EF4-FFF2-40B4-BE49-F238E27FC236}">
                <a16:creationId xmlns:a16="http://schemas.microsoft.com/office/drawing/2014/main" id="{3157549F-01C9-4E69-8F1A-CBF180ABD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8" t="24998" r="30442" b="45452"/>
          <a:stretch/>
        </p:blipFill>
        <p:spPr bwMode="auto">
          <a:xfrm>
            <a:off x="276243" y="3558295"/>
            <a:ext cx="2886376" cy="22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A3688E47-8060-4979-944C-A1A09710A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24161" r="9782" b="6165"/>
          <a:stretch/>
        </p:blipFill>
        <p:spPr bwMode="auto">
          <a:xfrm>
            <a:off x="6105943" y="3525635"/>
            <a:ext cx="2600068" cy="23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9ED75A07-27C8-4365-9C8A-1E788ED03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3055" r="14282" b="4003"/>
          <a:stretch/>
        </p:blipFill>
        <p:spPr bwMode="auto">
          <a:xfrm>
            <a:off x="3219043" y="3575741"/>
            <a:ext cx="2915281" cy="22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087CEA9-1374-43E7-A2F2-F0728A02FEBA}"/>
              </a:ext>
            </a:extLst>
          </p:cNvPr>
          <p:cNvGrpSpPr/>
          <p:nvPr/>
        </p:nvGrpSpPr>
        <p:grpSpPr>
          <a:xfrm>
            <a:off x="840764" y="772947"/>
            <a:ext cx="4094956" cy="2558042"/>
            <a:chOff x="365760" y="829307"/>
            <a:chExt cx="5035398" cy="30426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A4B8E52-52CB-4640-AA70-244F6D50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0" y="829307"/>
              <a:ext cx="4506746" cy="304267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017D7C-A732-4EA3-9429-3605D31F5A0D}"/>
                </a:ext>
              </a:extLst>
            </p:cNvPr>
            <p:cNvSpPr txBox="1"/>
            <p:nvPr/>
          </p:nvSpPr>
          <p:spPr>
            <a:xfrm>
              <a:off x="665191" y="1807474"/>
              <a:ext cx="160531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ea typeface="+mn-lt"/>
                  <a:cs typeface="+mn-lt"/>
                </a:rPr>
                <a:t>QE degradation.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1BA9AD-2E64-43AE-9887-60463022B8BE}"/>
                </a:ext>
              </a:extLst>
            </p:cNvPr>
            <p:cNvSpPr txBox="1"/>
            <p:nvPr/>
          </p:nvSpPr>
          <p:spPr>
            <a:xfrm>
              <a:off x="1112343" y="936562"/>
              <a:ext cx="42888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ea typeface="+mn-lt"/>
                  <a:cs typeface="+mn-lt"/>
                </a:rPr>
                <a:t>Cathode 1                 2                             3</a:t>
              </a:r>
              <a:endParaRPr lang="en-US" sz="1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73974C-E976-4C59-9312-E5213DBB3656}"/>
                </a:ext>
              </a:extLst>
            </p:cNvPr>
            <p:cNvSpPr txBox="1"/>
            <p:nvPr/>
          </p:nvSpPr>
          <p:spPr>
            <a:xfrm>
              <a:off x="564747" y="2537026"/>
              <a:ext cx="18061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ea typeface="+mn-lt"/>
                  <a:cs typeface="+mn-lt"/>
                </a:rPr>
                <a:t>DCCT Current</a:t>
              </a:r>
              <a:endParaRPr lang="en-US" sz="1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8760F7-0769-4DDA-909B-BEDDCF73233B}"/>
              </a:ext>
            </a:extLst>
          </p:cNvPr>
          <p:cNvGrpSpPr/>
          <p:nvPr/>
        </p:nvGrpSpPr>
        <p:grpSpPr>
          <a:xfrm>
            <a:off x="5028264" y="708696"/>
            <a:ext cx="3541193" cy="2494239"/>
            <a:chOff x="7442986" y="791936"/>
            <a:chExt cx="3855861" cy="287353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1C9D4A7-9C17-4521-90ED-10E998F40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2986" y="791936"/>
              <a:ext cx="3724125" cy="28735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700878-BB75-4C77-AA71-C4105411CE5D}"/>
                </a:ext>
              </a:extLst>
            </p:cNvPr>
            <p:cNvSpPr txBox="1"/>
            <p:nvPr/>
          </p:nvSpPr>
          <p:spPr>
            <a:xfrm>
              <a:off x="10199311" y="1246147"/>
              <a:ext cx="10995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ea typeface="+mn-lt"/>
                  <a:cs typeface="+mn-lt"/>
                </a:rPr>
                <a:t>QE drop</a:t>
              </a:r>
              <a:endParaRPr lang="en-US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556C9A-7FBF-4602-9545-1E8650CDD01F}"/>
                </a:ext>
              </a:extLst>
            </p:cNvPr>
            <p:cNvSpPr txBox="1"/>
            <p:nvPr/>
          </p:nvSpPr>
          <p:spPr>
            <a:xfrm>
              <a:off x="8720381" y="2301013"/>
              <a:ext cx="1806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ea typeface="+mn-lt"/>
                  <a:cs typeface="+mn-lt"/>
                </a:rPr>
                <a:t>HVPS Gun Trips</a:t>
              </a:r>
              <a:endParaRPr lang="en-US" sz="12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F8A14B6-BAE6-406E-9D49-992987A521C7}"/>
              </a:ext>
            </a:extLst>
          </p:cNvPr>
          <p:cNvSpPr txBox="1"/>
          <p:nvPr/>
        </p:nvSpPr>
        <p:spPr>
          <a:xfrm>
            <a:off x="1048976" y="5777921"/>
            <a:ext cx="13546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a typeface="+mn-lt"/>
                <a:cs typeface="+mn-lt"/>
              </a:rPr>
              <a:t>NO Gun Trips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58BA72-0222-4ACF-9EEB-7405F8956836}"/>
              </a:ext>
            </a:extLst>
          </p:cNvPr>
          <p:cNvSpPr txBox="1"/>
          <p:nvPr/>
        </p:nvSpPr>
        <p:spPr>
          <a:xfrm>
            <a:off x="3830215" y="5777306"/>
            <a:ext cx="1954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a typeface="+mn-lt"/>
                <a:cs typeface="+mn-lt"/>
              </a:rPr>
              <a:t>Several Gun Trips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1230DA-C721-579F-0D6C-6794F1FC8EB1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8E9239-489C-20DC-5801-78843608128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E0E537-A0EA-CF15-BC62-D72E7B4856D7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QE Drops Because of Gun Trip</a:t>
              </a:r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56F1C1-AD2D-CA8C-E570-8C9A77E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7E98A-C4E4-A12B-C2C2-2CAA8756C957}"/>
              </a:ext>
            </a:extLst>
          </p:cNvPr>
          <p:cNvSpPr txBox="1"/>
          <p:nvPr/>
        </p:nvSpPr>
        <p:spPr>
          <a:xfrm>
            <a:off x="6949742" y="5844892"/>
            <a:ext cx="16008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a typeface="+mn-lt"/>
                <a:cs typeface="+mn-lt"/>
              </a:rPr>
              <a:t>Arbitrary units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E219FB-4D1D-0E6A-5FD2-F97FE4CA9DCA}"/>
              </a:ext>
            </a:extLst>
          </p:cNvPr>
          <p:cNvCxnSpPr/>
          <p:nvPr/>
        </p:nvCxnSpPr>
        <p:spPr>
          <a:xfrm>
            <a:off x="5086830" y="4318427"/>
            <a:ext cx="19997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F06D28-83C8-F383-A9D3-1FB54029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82" y="751114"/>
            <a:ext cx="7642436" cy="5355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17F69B-FF61-A557-0F2D-0E12668F0164}"/>
              </a:ext>
            </a:extLst>
          </p:cNvPr>
          <p:cNvSpPr txBox="1"/>
          <p:nvPr/>
        </p:nvSpPr>
        <p:spPr>
          <a:xfrm>
            <a:off x="3899646" y="3085517"/>
            <a:ext cx="25011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krypton and the gas filter</a:t>
            </a:r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62934A-C6C3-7DDB-960B-BEC463EB03BD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749629-E7DF-92FB-B56A-51767E48EEC0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21B41-B6F5-6E06-4662-4F881668D307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2) Operation Overview in 2019</a:t>
              </a:r>
            </a:p>
          </p:txBody>
        </p:sp>
      </p:grp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38A6890-C75C-B580-7A3F-41C2A8B40DC5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8B8E7-8DE1-6600-1161-34CEC7171CE3}"/>
              </a:ext>
            </a:extLst>
          </p:cNvPr>
          <p:cNvSpPr txBox="1"/>
          <p:nvPr/>
        </p:nvSpPr>
        <p:spPr>
          <a:xfrm>
            <a:off x="2071436" y="6260985"/>
            <a:ext cx="6567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residual </a:t>
            </a:r>
            <a:r>
              <a:rPr lang="en-US" dirty="0">
                <a:solidFill>
                  <a:srgbClr val="FF0000"/>
                </a:solidFill>
              </a:rPr>
              <a:t>Helium/Krypton</a:t>
            </a:r>
            <a:r>
              <a:rPr lang="en-US" sz="1800" dirty="0"/>
              <a:t> gas affects the cathode life-time.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5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37" y="1278821"/>
            <a:ext cx="6871207" cy="346867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/>
              <a:t>LEReC</a:t>
            </a:r>
            <a:r>
              <a:rPr lang="en-US" dirty="0"/>
              <a:t> and High Current DC gun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multi-alkali cathode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33CC33"/>
                </a:solidFill>
              </a:rPr>
              <a:t>High-current Experience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Summary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FBE139-AA5D-B978-3D6C-2E062028C6D0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C9AAF-D271-F852-3AE3-F1EAE053108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5CDCFB-6CA0-C7E4-4E04-F3D71A9286D6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Outline</a:t>
              </a:r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DE0F649-3B6C-4790-A46D-3591EE8E3AF5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4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7DD776-4D3B-5341-3792-64EF71547792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519B1E-6C82-F759-7A49-D69730C4F83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3C757C-5998-EFFB-2125-EA73B7772D86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The Injection Beam Line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B96B69-D4DD-B86E-1896-0CB53F118859}"/>
              </a:ext>
            </a:extLst>
          </p:cNvPr>
          <p:cNvGrpSpPr/>
          <p:nvPr/>
        </p:nvGrpSpPr>
        <p:grpSpPr>
          <a:xfrm>
            <a:off x="409041" y="2251180"/>
            <a:ext cx="8600371" cy="3743516"/>
            <a:chOff x="284915" y="1670869"/>
            <a:chExt cx="8600371" cy="37435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19C3CA-85B2-4EB7-A3B5-934CC2A85236}"/>
                </a:ext>
              </a:extLst>
            </p:cNvPr>
            <p:cNvGrpSpPr/>
            <p:nvPr/>
          </p:nvGrpSpPr>
          <p:grpSpPr>
            <a:xfrm>
              <a:off x="284915" y="1739059"/>
              <a:ext cx="8600371" cy="3214693"/>
              <a:chOff x="486067" y="1076604"/>
              <a:chExt cx="11467161" cy="4286258"/>
            </a:xfrm>
          </p:grpSpPr>
          <p:pic>
            <p:nvPicPr>
              <p:cNvPr id="36" name="Picture 2" descr="C:\Users\fedotov\Desktop\injection.PNG">
                <a:extLst>
                  <a:ext uri="{FF2B5EF4-FFF2-40B4-BE49-F238E27FC236}">
                    <a16:creationId xmlns:a16="http://schemas.microsoft.com/office/drawing/2014/main" id="{9B172CD4-AFB7-4C37-85EC-74B6E6B38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67" y="1373743"/>
                <a:ext cx="11135532" cy="3904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63629E-87AC-4AA4-8A58-3EC44BF28998}"/>
                  </a:ext>
                </a:extLst>
              </p:cNvPr>
              <p:cNvSpPr/>
              <p:nvPr/>
            </p:nvSpPr>
            <p:spPr>
              <a:xfrm>
                <a:off x="10757861" y="4936042"/>
                <a:ext cx="1195367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DC Gun</a:t>
                </a:r>
                <a:endParaRPr lang="en-US" sz="135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1C2FC4-FBBB-433F-8D71-BD43E24A336A}"/>
                  </a:ext>
                </a:extLst>
              </p:cNvPr>
              <p:cNvSpPr/>
              <p:nvPr/>
            </p:nvSpPr>
            <p:spPr>
              <a:xfrm>
                <a:off x="8057232" y="4946483"/>
                <a:ext cx="1855687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Booster Cavity</a:t>
                </a:r>
                <a:endParaRPr lang="en-US" sz="135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49052EA-4890-43D2-B6DE-6FEEA523EA7D}"/>
                  </a:ext>
                </a:extLst>
              </p:cNvPr>
              <p:cNvSpPr/>
              <p:nvPr/>
            </p:nvSpPr>
            <p:spPr>
              <a:xfrm>
                <a:off x="1675436" y="1092032"/>
                <a:ext cx="888388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BPM7</a:t>
                </a:r>
                <a:endParaRPr lang="en-US" sz="135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A4D87E0-402A-4717-B631-47E4D19315A9}"/>
                  </a:ext>
                </a:extLst>
              </p:cNvPr>
              <p:cNvSpPr/>
              <p:nvPr/>
            </p:nvSpPr>
            <p:spPr>
              <a:xfrm>
                <a:off x="2491442" y="4946482"/>
                <a:ext cx="910735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Dipole</a:t>
                </a:r>
                <a:endParaRPr lang="en-US" sz="1350" dirty="0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787E070-F7C5-46FC-A98A-F705FCBA4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9196" y="3861446"/>
                <a:ext cx="0" cy="104716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216D90A-A7CC-47A3-9046-1AC3F451B3BD}"/>
                  </a:ext>
                </a:extLst>
              </p:cNvPr>
              <p:cNvGrpSpPr/>
              <p:nvPr/>
            </p:nvGrpSpPr>
            <p:grpSpPr>
              <a:xfrm>
                <a:off x="4479513" y="3791557"/>
                <a:ext cx="910734" cy="1555036"/>
                <a:chOff x="3466761" y="3791557"/>
                <a:chExt cx="910734" cy="155503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427BFC-A244-4329-BC6B-47176FA8E344}"/>
                    </a:ext>
                  </a:extLst>
                </p:cNvPr>
                <p:cNvSpPr/>
                <p:nvPr/>
              </p:nvSpPr>
              <p:spPr>
                <a:xfrm>
                  <a:off x="3466761" y="4946484"/>
                  <a:ext cx="910734" cy="4001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50" dirty="0">
                      <a:solidFill>
                        <a:srgbClr val="0070C0"/>
                      </a:solidFill>
                      <a:ea typeface="+mn-lt"/>
                      <a:cs typeface="+mn-lt"/>
                    </a:rPr>
                    <a:t>DCCT</a:t>
                  </a:r>
                  <a:endParaRPr lang="en-US" sz="1350" dirty="0"/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54CBF05D-09A6-4428-820E-535F69F41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98391" y="3791557"/>
                  <a:ext cx="6555" cy="115589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A6A3D91-6BEE-4B4E-85F3-74EFCD0249E1}"/>
                  </a:ext>
                </a:extLst>
              </p:cNvPr>
              <p:cNvGrpSpPr/>
              <p:nvPr/>
            </p:nvGrpSpPr>
            <p:grpSpPr>
              <a:xfrm>
                <a:off x="6233915" y="3807826"/>
                <a:ext cx="1823318" cy="1555036"/>
                <a:chOff x="5132174" y="3791557"/>
                <a:chExt cx="1823318" cy="155503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20A3107-563F-4983-9089-9B7E8DECA944}"/>
                    </a:ext>
                  </a:extLst>
                </p:cNvPr>
                <p:cNvSpPr/>
                <p:nvPr/>
              </p:nvSpPr>
              <p:spPr>
                <a:xfrm>
                  <a:off x="5132174" y="4946484"/>
                  <a:ext cx="1823318" cy="4001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50" dirty="0">
                      <a:solidFill>
                        <a:srgbClr val="0070C0"/>
                      </a:solidFill>
                      <a:ea typeface="+mn-lt"/>
                      <a:cs typeface="+mn-lt"/>
                    </a:rPr>
                    <a:t>2.1GHz Cavity</a:t>
                  </a:r>
                  <a:endParaRPr lang="en-US" sz="1350" dirty="0"/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58007241-883A-4596-A5FE-998E97CAB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00929" y="3791557"/>
                  <a:ext cx="0" cy="115492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A202078-E94A-4751-A1AC-8B119C3942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471" y="1481192"/>
                <a:ext cx="0" cy="12631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F992656-016D-48C2-89F1-92A7D0AEA05E}"/>
                  </a:ext>
                </a:extLst>
              </p:cNvPr>
              <p:cNvSpPr/>
              <p:nvPr/>
            </p:nvSpPr>
            <p:spPr>
              <a:xfrm>
                <a:off x="2895456" y="1076604"/>
                <a:ext cx="888385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BPM6</a:t>
                </a:r>
                <a:endParaRPr lang="en-US" sz="1350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8F38B6D-322B-406F-A95D-53501D0D4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6492" y="1459560"/>
                <a:ext cx="0" cy="201490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F662D2A-9BC3-4053-91F5-01F0CC3E759C}"/>
                  </a:ext>
                </a:extLst>
              </p:cNvPr>
              <p:cNvSpPr/>
              <p:nvPr/>
            </p:nvSpPr>
            <p:spPr>
              <a:xfrm>
                <a:off x="3906144" y="1089075"/>
                <a:ext cx="911553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BPM5</a:t>
                </a:r>
                <a:endParaRPr lang="en-US" sz="1350" dirty="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8D31B63-3043-4F84-8DC6-AAF435042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708" y="1472031"/>
                <a:ext cx="0" cy="201490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AF185E0-2A81-4919-9A47-3D7ADC1106F1}"/>
                  </a:ext>
                </a:extLst>
              </p:cNvPr>
              <p:cNvSpPr/>
              <p:nvPr/>
            </p:nvSpPr>
            <p:spPr>
              <a:xfrm>
                <a:off x="486067" y="4923934"/>
                <a:ext cx="1758721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25kW Dump</a:t>
                </a:r>
                <a:endParaRPr lang="en-US" sz="1350" dirty="0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9357A32-2D69-45C5-9C33-66508E849F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99616" y="2202297"/>
                <a:ext cx="1" cy="272163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C85CEC-218D-4877-8547-D1DCD492577B}"/>
                  </a:ext>
                </a:extLst>
              </p:cNvPr>
              <p:cNvSpPr/>
              <p:nvPr/>
            </p:nvSpPr>
            <p:spPr>
              <a:xfrm>
                <a:off x="3402176" y="4946482"/>
                <a:ext cx="924356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PMT2</a:t>
                </a:r>
                <a:endParaRPr lang="en-US" sz="1350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D1D83E80-A918-4E51-B15A-52DCA7083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2660" y="4193427"/>
                <a:ext cx="0" cy="75305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4354563-C4A7-4017-B612-7E2F7CC983D4}"/>
                  </a:ext>
                </a:extLst>
              </p:cNvPr>
              <p:cNvSpPr/>
              <p:nvPr/>
            </p:nvSpPr>
            <p:spPr>
              <a:xfrm>
                <a:off x="5891936" y="1095848"/>
                <a:ext cx="1157721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Solenoid</a:t>
                </a:r>
                <a:endParaRPr lang="en-US" sz="1350" dirty="0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8E4B0C1-E4ED-4F51-AAA2-1FF4B3994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5149" y="1472031"/>
                <a:ext cx="0" cy="201490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A339F5-EC05-4688-9AF0-1719D7E930A8}"/>
                  </a:ext>
                </a:extLst>
              </p:cNvPr>
              <p:cNvSpPr/>
              <p:nvPr/>
            </p:nvSpPr>
            <p:spPr>
              <a:xfrm>
                <a:off x="6993683" y="1088997"/>
                <a:ext cx="1250855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Corrector</a:t>
                </a:r>
                <a:endParaRPr lang="en-US" sz="1350" dirty="0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398977C-0494-4199-8267-8B92E25F6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0078" y="1465180"/>
                <a:ext cx="0" cy="201490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6B1B744-8EA9-42B7-BB03-D7141AF8BE2C}"/>
                  </a:ext>
                </a:extLst>
              </p:cNvPr>
              <p:cNvCxnSpPr/>
              <p:nvPr/>
            </p:nvCxnSpPr>
            <p:spPr>
              <a:xfrm>
                <a:off x="1007390" y="4193427"/>
                <a:ext cx="6764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B1D867-8FAC-49D6-9B7A-F6744FE58FE4}"/>
                  </a:ext>
                </a:extLst>
              </p:cNvPr>
              <p:cNvSpPr/>
              <p:nvPr/>
            </p:nvSpPr>
            <p:spPr>
              <a:xfrm>
                <a:off x="9789088" y="4945752"/>
                <a:ext cx="889245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0070C0"/>
                    </a:solidFill>
                    <a:ea typeface="+mn-lt"/>
                    <a:cs typeface="+mn-lt"/>
                  </a:rPr>
                  <a:t>PMT1</a:t>
                </a:r>
                <a:endParaRPr lang="en-US" sz="1350" dirty="0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9B7D32A-E826-4FA0-9641-57BE69344D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9571" y="4192696"/>
                <a:ext cx="0" cy="75305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E1D1F9F-44C2-4010-B4F5-B8140AF62A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4743" y="4192696"/>
                <a:ext cx="108359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954A7C-D6AE-4F82-9923-308E648298D3}"/>
                </a:ext>
              </a:extLst>
            </p:cNvPr>
            <p:cNvSpPr txBox="1"/>
            <p:nvPr/>
          </p:nvSpPr>
          <p:spPr>
            <a:xfrm>
              <a:off x="6441586" y="1670869"/>
              <a:ext cx="2417498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>
                <a:buFont typeface="+mj-lt"/>
                <a:buAutoNum type="arabicPeriod"/>
              </a:pPr>
              <a:r>
                <a:rPr lang="en-US" sz="1350" dirty="0">
                  <a:solidFill>
                    <a:srgbClr val="0070C0"/>
                  </a:solidFill>
                  <a:ea typeface="+mn-lt"/>
                  <a:cs typeface="+mn-lt"/>
                </a:rPr>
                <a:t>Energy Change: BPM7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sz="1350" dirty="0">
                  <a:solidFill>
                    <a:srgbClr val="0070C0"/>
                  </a:solidFill>
                  <a:ea typeface="+mn-lt"/>
                  <a:cs typeface="+mn-lt"/>
                </a:rPr>
                <a:t>Bias BPM (5&amp;6): ± 200V 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sz="1350" dirty="0">
                  <a:solidFill>
                    <a:srgbClr val="0070C0"/>
                  </a:solidFill>
                  <a:ea typeface="+mn-lt"/>
                  <a:cs typeface="+mn-lt"/>
                </a:rPr>
                <a:t>Beam Loss Spiks: PMT(1&amp;2)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sz="1350" dirty="0">
                  <a:solidFill>
                    <a:srgbClr val="0070C0"/>
                  </a:solidFill>
                  <a:ea typeface="+mn-lt"/>
                  <a:cs typeface="+mn-lt"/>
                </a:rPr>
                <a:t>DCCT: Smallest Aperture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sz="1350" dirty="0">
                  <a:solidFill>
                    <a:srgbClr val="0070C0"/>
                  </a:solidFill>
                  <a:ea typeface="+mn-lt"/>
                  <a:cs typeface="+mn-lt"/>
                </a:rPr>
                <a:t>Temperature Sensors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4EC39C-7283-833D-E789-866E6A83D61E}"/>
                </a:ext>
              </a:extLst>
            </p:cNvPr>
            <p:cNvSpPr/>
            <p:nvPr/>
          </p:nvSpPr>
          <p:spPr>
            <a:xfrm>
              <a:off x="4916502" y="5045053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7 m</a:t>
              </a:r>
              <a:endParaRPr lang="en-US" sz="18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C30E19F-F8AD-827B-F612-AB4807C81AEA}"/>
                </a:ext>
              </a:extLst>
            </p:cNvPr>
            <p:cNvCxnSpPr>
              <a:cxnSpLocks/>
            </p:cNvCxnSpPr>
            <p:nvPr/>
          </p:nvCxnSpPr>
          <p:spPr>
            <a:xfrm>
              <a:off x="2161522" y="5367243"/>
              <a:ext cx="613339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A2979D-85C7-54BD-8FEB-2A6864ABDE4D}"/>
              </a:ext>
            </a:extLst>
          </p:cNvPr>
          <p:cNvSpPr txBox="1"/>
          <p:nvPr/>
        </p:nvSpPr>
        <p:spPr>
          <a:xfrm>
            <a:off x="409041" y="716295"/>
            <a:ext cx="84544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+mn-lt"/>
                <a:cs typeface="+mn-lt"/>
              </a:rPr>
              <a:t>Explore Gun operation at high current in the present </a:t>
            </a:r>
            <a:r>
              <a:rPr lang="en-US" sz="1400" dirty="0" err="1">
                <a:ea typeface="+mn-lt"/>
                <a:cs typeface="+mn-lt"/>
              </a:rPr>
              <a:t>LEReC</a:t>
            </a:r>
            <a:r>
              <a:rPr lang="en-US" sz="1400" dirty="0">
                <a:ea typeface="+mn-lt"/>
                <a:cs typeface="+mn-lt"/>
              </a:rPr>
              <a:t> configuration for EIC pre-Cooler: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+mn-lt"/>
              <a:cs typeface="+mn-lt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400" dirty="0">
                <a:ea typeface="+mn-lt"/>
                <a:cs typeface="+mn-lt"/>
              </a:rPr>
              <a:t>Running e-beam to high-power beam dump (140kW): requires dedicated RHIC time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1400" dirty="0">
              <a:ea typeface="+mn-lt"/>
              <a:cs typeface="+mn-lt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400" dirty="0">
                <a:ea typeface="+mn-lt"/>
                <a:cs typeface="+mn-lt"/>
              </a:rPr>
              <a:t>Running in parallel to RHIC operations to injection dump (25kW) – limited by dump power </a:t>
            </a:r>
          </a:p>
        </p:txBody>
      </p: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149D8E21-5043-C678-36B7-9D20A4BB0D1D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2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D9836E-D809-4DFC-AA36-E24D5DB5640B}"/>
              </a:ext>
            </a:extLst>
          </p:cNvPr>
          <p:cNvSpPr/>
          <p:nvPr/>
        </p:nvSpPr>
        <p:spPr>
          <a:xfrm>
            <a:off x="198167" y="631807"/>
            <a:ext cx="8455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Laser Frequency: 9MHz -&gt; full 704MHz; less space charge effect, focusing on the DC gun.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Laser Micro-Bunch Length: 26ps (40ps or 80ps in the future)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Laser Size: 4 mm -&gt; 3mm (diameter); a better laser propagation from the gun to the gun exit table. 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HVPS Voltage: 375kV, 350kV, 320kV; to avoid the possible inverter fault (375kV) and the over-current HVPS fault (350kV). 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Booster Cavity: 125kV-&gt;165kV; the e-beam energy should be less than 500kV for 50mA, because of the 25kW injection dump.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The offset activated cathode area: 3 mm radius, 4 mm offset.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Anode Bias: 3000 V.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400" dirty="0">
                <a:ea typeface="+mn-lt"/>
                <a:cs typeface="+mn-lt"/>
              </a:rPr>
              <a:t>Bias BPM (5&amp;6): ± 200V. </a:t>
            </a:r>
          </a:p>
          <a:p>
            <a:pPr marL="257175" indent="-257175">
              <a:buFont typeface="+mj-lt"/>
              <a:buAutoNum type="arabicPeriod"/>
            </a:pPr>
            <a:endParaRPr lang="en-US" sz="14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endParaRPr lang="en-US" sz="12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257175" indent="-257175">
              <a:buFont typeface="+mj-lt"/>
              <a:buAutoNum type="arabicPeriod"/>
            </a:pPr>
            <a:endParaRPr lang="en-US" sz="1200" dirty="0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en-US" sz="1200" dirty="0">
                <a:solidFill>
                  <a:srgbClr val="2F5597"/>
                </a:solidFill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FE61E-E881-48FE-BA8D-3FE2E216B593}"/>
              </a:ext>
            </a:extLst>
          </p:cNvPr>
          <p:cNvGrpSpPr/>
          <p:nvPr/>
        </p:nvGrpSpPr>
        <p:grpSpPr>
          <a:xfrm>
            <a:off x="622768" y="4343401"/>
            <a:ext cx="3961101" cy="1972600"/>
            <a:chOff x="464744" y="2973809"/>
            <a:chExt cx="5631256" cy="272182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B88C0EA-7C69-45E7-AB7C-C966663FA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9" t="14189" r="30642" b="11093"/>
            <a:stretch/>
          </p:blipFill>
          <p:spPr bwMode="auto">
            <a:xfrm>
              <a:off x="3376687" y="3433661"/>
              <a:ext cx="2719313" cy="225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660AC5E3-4DFB-4006-85F3-770C91A053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3" t="5988" r="11980" b="49501"/>
            <a:stretch/>
          </p:blipFill>
          <p:spPr bwMode="auto">
            <a:xfrm>
              <a:off x="464744" y="3417693"/>
              <a:ext cx="2739650" cy="227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9F4540-9115-48B3-A417-FFE8F80237E4}"/>
                </a:ext>
              </a:extLst>
            </p:cNvPr>
            <p:cNvSpPr txBox="1"/>
            <p:nvPr/>
          </p:nvSpPr>
          <p:spPr>
            <a:xfrm>
              <a:off x="499871" y="3434226"/>
              <a:ext cx="1784351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4mm</a:t>
              </a:r>
              <a:endParaRPr lang="en-US" sz="135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BB9425-6036-4090-B73B-D2FE31737D8C}"/>
                </a:ext>
              </a:extLst>
            </p:cNvPr>
            <p:cNvSpPr txBox="1"/>
            <p:nvPr/>
          </p:nvSpPr>
          <p:spPr>
            <a:xfrm>
              <a:off x="3454151" y="3433661"/>
              <a:ext cx="1784351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3mm</a:t>
              </a:r>
              <a:endParaRPr 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D34EAD-1EFB-4387-ABE9-0A59F241B33C}"/>
                </a:ext>
              </a:extLst>
            </p:cNvPr>
            <p:cNvSpPr txBox="1"/>
            <p:nvPr/>
          </p:nvSpPr>
          <p:spPr>
            <a:xfrm>
              <a:off x="499871" y="2973809"/>
              <a:ext cx="4297068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The laser image on the exit table.</a:t>
              </a:r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6EEFF-0FC7-2A1E-6DF5-834012AC790B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560510-2D18-7C67-4BDB-87DA4E030367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8C360F-A24F-A9A6-8C01-4B2627BA6113}"/>
                </a:ext>
              </a:extLst>
            </p:cNvPr>
            <p:cNvSpPr txBox="1"/>
            <p:nvPr/>
          </p:nvSpPr>
          <p:spPr>
            <a:xfrm>
              <a:off x="48981" y="63530"/>
              <a:ext cx="11393975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The Configuration for High Current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0CE5A1-71AD-F06D-7B87-52AA47524F2A}"/>
              </a:ext>
            </a:extLst>
          </p:cNvPr>
          <p:cNvGrpSpPr/>
          <p:nvPr/>
        </p:nvGrpSpPr>
        <p:grpSpPr>
          <a:xfrm>
            <a:off x="5163309" y="4600450"/>
            <a:ext cx="3608200" cy="1780197"/>
            <a:chOff x="479826" y="3125980"/>
            <a:chExt cx="4580073" cy="223124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ACDAE88-B09E-96DF-46ED-BEE7C858E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1" t="11275" r="30111" b="37834"/>
            <a:stretch/>
          </p:blipFill>
          <p:spPr bwMode="auto">
            <a:xfrm>
              <a:off x="3002499" y="3125982"/>
              <a:ext cx="2057400" cy="223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4B896-3691-FAB3-187D-774324681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826" y="3125980"/>
              <a:ext cx="2342078" cy="2231240"/>
            </a:xfrm>
            <a:prstGeom prst="rect">
              <a:avLst/>
            </a:prstGeom>
          </p:spPr>
        </p:pic>
      </p:grp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7A307B74-0613-DE0E-B00C-48629B49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0BF0A-C539-A1EB-ADCC-05CF9421AABB}"/>
              </a:ext>
            </a:extLst>
          </p:cNvPr>
          <p:cNvSpPr txBox="1"/>
          <p:nvPr/>
        </p:nvSpPr>
        <p:spPr>
          <a:xfrm>
            <a:off x="3980693" y="3702998"/>
            <a:ext cx="4361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CC33"/>
                </a:solidFill>
                <a:ea typeface="+mn-lt"/>
                <a:cs typeface="+mn-lt"/>
              </a:rPr>
              <a:t>Many experiences from Cornell high current test.</a:t>
            </a:r>
          </a:p>
        </p:txBody>
      </p:sp>
    </p:spTree>
    <p:extLst>
      <p:ext uri="{BB962C8B-B14F-4D97-AF65-F5344CB8AC3E}">
        <p14:creationId xmlns:p14="http://schemas.microsoft.com/office/powerpoint/2010/main" val="129669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37" y="1278821"/>
            <a:ext cx="6871207" cy="346867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rgbClr val="33CC33"/>
                </a:solidFill>
              </a:rPr>
              <a:t>LEReC</a:t>
            </a:r>
            <a:r>
              <a:rPr lang="en-US" dirty="0">
                <a:solidFill>
                  <a:srgbClr val="33CC33"/>
                </a:solidFill>
              </a:rPr>
              <a:t> and High Current DC gun</a:t>
            </a:r>
          </a:p>
          <a:p>
            <a:pPr marL="457200" indent="-457200">
              <a:buFont typeface="+mj-lt"/>
              <a:buAutoNum type="arabicParenR"/>
            </a:pPr>
            <a:endParaRPr lang="en-US" dirty="0">
              <a:solidFill>
                <a:srgbClr val="33CC33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multi-alkali cathode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High-current Experience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Summary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FBE139-AA5D-B978-3D6C-2E062028C6D0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C9AAF-D271-F852-3AE3-F1EAE053108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5CDCFB-6CA0-C7E4-4E04-F3D71A9286D6}"/>
                </a:ext>
              </a:extLst>
            </p:cNvPr>
            <p:cNvSpPr txBox="1"/>
            <p:nvPr/>
          </p:nvSpPr>
          <p:spPr>
            <a:xfrm>
              <a:off x="48983" y="63530"/>
              <a:ext cx="1214301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Outline</a:t>
              </a:r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DE0F649-3B6C-4790-A46D-3591EE8E3AF5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52200-59B8-456F-B9FA-29B9D120BD78}"/>
              </a:ext>
            </a:extLst>
          </p:cNvPr>
          <p:cNvGrpSpPr/>
          <p:nvPr/>
        </p:nvGrpSpPr>
        <p:grpSpPr>
          <a:xfrm>
            <a:off x="1476238" y="2257139"/>
            <a:ext cx="6354827" cy="4009051"/>
            <a:chOff x="202435" y="1056908"/>
            <a:chExt cx="6466400" cy="4146575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78619DD3-FAE2-4D96-A2A1-E624CA70B1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4" t="6420" r="5017" b="14237"/>
            <a:stretch/>
          </p:blipFill>
          <p:spPr bwMode="auto">
            <a:xfrm>
              <a:off x="202435" y="1056908"/>
              <a:ext cx="6466400" cy="414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BDE62D-EBCB-41E0-B084-2A1130672B87}"/>
                </a:ext>
              </a:extLst>
            </p:cNvPr>
            <p:cNvSpPr txBox="1"/>
            <p:nvPr/>
          </p:nvSpPr>
          <p:spPr>
            <a:xfrm>
              <a:off x="4124178" y="2406717"/>
              <a:ext cx="1443759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>
                  <a:solidFill>
                    <a:srgbClr val="0070C0"/>
                  </a:solidFill>
                  <a:ea typeface="+mn-lt"/>
                  <a:cs typeface="+mn-lt"/>
                </a:rPr>
                <a:t>66 minutes</a:t>
              </a:r>
              <a:endParaRPr lang="en-US" sz="13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528E51-CDB6-4C9E-82B1-14BD92E3117C}"/>
                </a:ext>
              </a:extLst>
            </p:cNvPr>
            <p:cNvSpPr txBox="1"/>
            <p:nvPr/>
          </p:nvSpPr>
          <p:spPr>
            <a:xfrm>
              <a:off x="4846058" y="3438838"/>
              <a:ext cx="1443759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>
                  <a:solidFill>
                    <a:srgbClr val="0070C0"/>
                  </a:solidFill>
                  <a:ea typeface="+mn-lt"/>
                  <a:cs typeface="+mn-lt"/>
                </a:rPr>
                <a:t>Ramp down</a:t>
              </a:r>
              <a:endParaRPr lang="en-US" sz="135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FB0B5-FA3D-4CF2-BBAF-82CCA01DBCD4}"/>
              </a:ext>
            </a:extLst>
          </p:cNvPr>
          <p:cNvSpPr/>
          <p:nvPr/>
        </p:nvSpPr>
        <p:spPr>
          <a:xfrm>
            <a:off x="534050" y="734579"/>
            <a:ext cx="7968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  <a:ea typeface="+mn-lt"/>
                <a:cs typeface="+mn-lt"/>
              </a:rPr>
              <a:t>320kV</a:t>
            </a:r>
            <a:r>
              <a:rPr lang="en-US" sz="1400" dirty="0">
                <a:ea typeface="+mn-lt"/>
                <a:cs typeface="+mn-lt"/>
              </a:rPr>
              <a:t>: if the HVPS Faults are not caused by the voltage, could try 350kV later.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  <a:ea typeface="+mn-lt"/>
                <a:cs typeface="+mn-lt"/>
              </a:rPr>
              <a:t>66 minutes</a:t>
            </a:r>
            <a:r>
              <a:rPr lang="en-US" sz="1400" dirty="0">
                <a:ea typeface="+mn-lt"/>
                <a:cs typeface="+mn-lt"/>
              </a:rPr>
              <a:t>: The current was ramped down prior to next polarization measurements in RHIC which typically results in high losses in the location of the Gun.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  <a:ea typeface="+mn-lt"/>
                <a:cs typeface="+mn-lt"/>
              </a:rPr>
              <a:t>50 mA</a:t>
            </a:r>
            <a:r>
              <a:rPr lang="en-US" sz="1400" dirty="0">
                <a:ea typeface="+mn-lt"/>
                <a:cs typeface="+mn-lt"/>
              </a:rPr>
              <a:t>: limited by the injection dump power (25kW);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7ECE2F-F06A-3B90-E6FA-ABA7BE5A9206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211129-2716-84B4-52CE-F16F088A20B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C8449A-A1EA-5174-564A-1F088F82B682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3) Higher Current Test</a:t>
              </a:r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CDBD31-E5BA-1957-63EA-B74135DA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2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925144"/>
            <a:ext cx="8635071" cy="5168418"/>
          </a:xfrm>
        </p:spPr>
        <p:txBody>
          <a:bodyPr>
            <a:noAutofit/>
          </a:bodyPr>
          <a:lstStyle/>
          <a:p>
            <a:pPr marR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 state-of-the-art electron accelerator was built, commissioned and successfully provided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stable high-current high-quality beam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 electron cooling, which helped with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luminosity improvement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during RHIC operations.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The DC gun provided high-current electron beam during 24/7 RHIC operations in 2020-2021. Present and future focus is on dedicated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electron cooling experiments </a:t>
            </a: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and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high current R&amp;D.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A very robust CsK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Sb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photocathode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FF0000"/>
                </a:solidFill>
              </a:rPr>
              <a:t>initial QE of 8-9% and </a:t>
            </a:r>
            <a:r>
              <a:rPr lang="en-US" sz="2000" dirty="0"/>
              <a:t>Cathode lifetime of  </a:t>
            </a:r>
            <a:r>
              <a:rPr lang="en-US" sz="2000" dirty="0">
                <a:solidFill>
                  <a:srgbClr val="FF0000"/>
                </a:solidFill>
              </a:rPr>
              <a:t>~10 days </a:t>
            </a:r>
            <a:r>
              <a:rPr lang="en-US" sz="2000" dirty="0"/>
              <a:t>make these possible. </a:t>
            </a:r>
          </a:p>
          <a:p>
            <a:pPr marR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4.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Cathode lifetime is driven by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vacuum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in the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Gun.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And our gun vacuum was 1E-10 Torr level, didn’t reach 1E-11 level.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0"/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6CC037-689B-5371-17BD-7DE82068E71F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6C55C4-04DC-6CA5-FCDF-115E3EEFB6C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985D3C-E187-79D3-C37A-7E0A624FAF1F}"/>
                </a:ext>
              </a:extLst>
            </p:cNvPr>
            <p:cNvSpPr txBox="1"/>
            <p:nvPr/>
          </p:nvSpPr>
          <p:spPr>
            <a:xfrm>
              <a:off x="48981" y="63530"/>
              <a:ext cx="11813728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4) Summary</a:t>
              </a:r>
            </a:p>
          </p:txBody>
        </p:sp>
      </p:grp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C6299A5-8958-E59C-4B27-9E8B46524FC8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7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DB8B-F4A9-4DB6-A272-46498555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37" y="1761515"/>
            <a:ext cx="8863263" cy="3842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LEReC</a:t>
            </a:r>
            <a:r>
              <a:rPr lang="en-US" dirty="0"/>
              <a:t> success would not be possible without team effort and expertise of many people from the BNL and Cornell University.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you!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5F72F4A-BE3E-C9C4-139E-6FD9C792AAE6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63574C-3CD6-839E-EF29-7C555678DFDA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F0EFC5-7AB0-AB9E-84F9-66175F96ABF7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952650-35F2-7BC8-FBB7-C7F66A8EDC88}"/>
                </a:ext>
              </a:extLst>
            </p:cNvPr>
            <p:cNvSpPr txBox="1"/>
            <p:nvPr/>
          </p:nvSpPr>
          <p:spPr>
            <a:xfrm>
              <a:off x="48981" y="63530"/>
              <a:ext cx="11813728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Acknowledgement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1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5F72F4A-BE3E-C9C4-139E-6FD9C792AAE6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D7900C-FF44-BCAA-4E58-B964EA31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37" y="1180440"/>
            <a:ext cx="8816163" cy="43520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600" dirty="0"/>
              <a:t>A. Fedotov et al., ”</a:t>
            </a:r>
            <a:r>
              <a:rPr lang="en-US" sz="1600" dirty="0"/>
              <a:t> Experimental demonstration of hadron beam cooling using radio-frequency accelerated electron bunches</a:t>
            </a:r>
            <a:r>
              <a:rPr lang="da-DK" sz="1600" dirty="0"/>
              <a:t>”, Physical Review Letters 124, 084801 (2020).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D. Kayran et al., ”</a:t>
            </a:r>
            <a:r>
              <a:rPr lang="en-US" sz="1600" dirty="0"/>
              <a:t> High-brightness electron beams for </a:t>
            </a:r>
            <a:r>
              <a:rPr lang="en-US" sz="1600" dirty="0" err="1"/>
              <a:t>linac</a:t>
            </a:r>
            <a:r>
              <a:rPr lang="en-US" sz="1600" dirty="0"/>
              <a:t>-based bunched beam electron cooling</a:t>
            </a:r>
            <a:r>
              <a:rPr lang="da-DK" sz="1600" dirty="0"/>
              <a:t>”, Phys. Rev. Accel. Beams 23, 021003 (2020).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S. Seletskiy et al., ”</a:t>
            </a:r>
            <a:r>
              <a:rPr lang="en-US" sz="1600" dirty="0"/>
              <a:t> Accurate setting of electron energy for demonstration of first hadron beam cooling with rf-accelerated electron bunches</a:t>
            </a:r>
            <a:r>
              <a:rPr lang="da-DK" sz="1600" dirty="0"/>
              <a:t>”, Phys. Rev. Accel. Beams 21, 111004 (2019).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>
                <a:solidFill>
                  <a:srgbClr val="0000FF"/>
                </a:solidFill>
              </a:rPr>
              <a:t>X. Gu et al., ”</a:t>
            </a:r>
            <a:r>
              <a:rPr lang="en-US" sz="1600" dirty="0">
                <a:solidFill>
                  <a:srgbClr val="0000FF"/>
                </a:solidFill>
              </a:rPr>
              <a:t>Stable operation of a high-voltage high-current dc photoemission gun for the bunched beam electron cooler in RHIC</a:t>
            </a:r>
            <a:r>
              <a:rPr lang="da-DK" sz="1600" dirty="0">
                <a:solidFill>
                  <a:srgbClr val="0000FF"/>
                </a:solidFill>
              </a:rPr>
              <a:t>”, Phys. Rev. Accel. Beams 23, 013401 (2020).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H. Zhao et al., ”Cooling simulation and experimental benchmarking for an rf-based electron cooler”, Phys. Rev. Accel. Beams 23, 074201 (2020).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S. Seletskiy et al., ”</a:t>
            </a:r>
            <a:r>
              <a:rPr lang="en-US" sz="1600" dirty="0"/>
              <a:t>Obtaining transverse cooling with non-magnetized electron beam</a:t>
            </a:r>
            <a:r>
              <a:rPr lang="da-DK" sz="1600" dirty="0"/>
              <a:t>”, Phys. Rev. Accel. Beams 23, 110101  (2020).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C. Liu et al., “Gold-gold luminosity increase in RHIC for a beam energy scan with colliding beam energies extending below the nominal injection energy”, Phys. Rev. Accel. Beams, vol. 25,  051001 (2022).</a:t>
            </a: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BAD477-F8D0-74F3-C1AD-885D374962A9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4B6E43-646C-791B-8BFD-3F766BFDBF5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1A0E11-9A39-22C0-8A58-7F460507DC0F}"/>
                </a:ext>
              </a:extLst>
            </p:cNvPr>
            <p:cNvSpPr txBox="1"/>
            <p:nvPr/>
          </p:nvSpPr>
          <p:spPr>
            <a:xfrm>
              <a:off x="48981" y="63530"/>
              <a:ext cx="11813728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Recent </a:t>
              </a: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LEReC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peer-review publications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64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A03BC3A-0CF3-4767-879A-92EFF8C15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3" y="196750"/>
            <a:ext cx="9135979" cy="60906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5EB6C-1FF2-4070-BDBB-EE80C5E0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LEReC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3384E-A607-4BDF-8AE5-7DE3065296EB}"/>
              </a:ext>
            </a:extLst>
          </p:cNvPr>
          <p:cNvSpPr/>
          <p:nvPr/>
        </p:nvSpPr>
        <p:spPr>
          <a:xfrm>
            <a:off x="0" y="6512731"/>
            <a:ext cx="6240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https://www.bnl.gov/newsroom/news.php?a=215585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64B2D21-F1D7-8EB0-788B-7E5D129A286D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8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5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BA2C4-FD09-89C5-04D3-8B412464F4C4}"/>
              </a:ext>
            </a:extLst>
          </p:cNvPr>
          <p:cNvSpPr txBox="1"/>
          <p:nvPr/>
        </p:nvSpPr>
        <p:spPr>
          <a:xfrm>
            <a:off x="248397" y="899022"/>
            <a:ext cx="82394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LEReC</a:t>
            </a:r>
            <a:r>
              <a:rPr lang="en-US" sz="2000" dirty="0"/>
              <a:t> is fully operational electron cooler which: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utilizes RF-accelerated </a:t>
            </a:r>
            <a:r>
              <a:rPr lang="en-US" sz="2000" dirty="0">
                <a:solidFill>
                  <a:srgbClr val="FF0000"/>
                </a:solidFill>
              </a:rPr>
              <a:t>bunched</a:t>
            </a:r>
            <a:r>
              <a:rPr lang="en-US" sz="2000" dirty="0"/>
              <a:t> electron beams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uses </a:t>
            </a:r>
            <a:r>
              <a:rPr lang="en-US" sz="2000" dirty="0">
                <a:solidFill>
                  <a:srgbClr val="FF0000"/>
                </a:solidFill>
              </a:rPr>
              <a:t>non-magnetized</a:t>
            </a:r>
            <a:r>
              <a:rPr lang="en-US" sz="2000" dirty="0"/>
              <a:t> electron beam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stable 24/7 running of high-current electron accelerator and </a:t>
            </a:r>
            <a:r>
              <a:rPr lang="en-US" sz="2000" dirty="0">
                <a:solidFill>
                  <a:srgbClr val="FF0000"/>
                </a:solidFill>
              </a:rPr>
              <a:t>stable cooling </a:t>
            </a:r>
            <a:r>
              <a:rPr lang="en-US" sz="2000" dirty="0"/>
              <a:t>of ion bunches was provided over </a:t>
            </a:r>
            <a:r>
              <a:rPr lang="en-US" sz="2000" dirty="0">
                <a:solidFill>
                  <a:srgbClr val="FF0000"/>
                </a:solidFill>
              </a:rPr>
              <a:t>many months of collider operation </a:t>
            </a:r>
            <a:r>
              <a:rPr lang="en-US" sz="2000" dirty="0"/>
              <a:t>in 2020 and 2021.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Contributed a </a:t>
            </a:r>
            <a:r>
              <a:rPr lang="en-US" sz="2000" dirty="0">
                <a:solidFill>
                  <a:srgbClr val="FF0000"/>
                </a:solidFill>
              </a:rPr>
              <a:t>significant luminosity improvement </a:t>
            </a:r>
            <a:r>
              <a:rPr lang="en-US" sz="2000" dirty="0"/>
              <a:t>for RHIC operation at low energies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provided electron beam for some studies which required by the EIC project, such as the </a:t>
            </a:r>
            <a:r>
              <a:rPr lang="en-US" sz="2000" dirty="0">
                <a:solidFill>
                  <a:srgbClr val="FF0000"/>
                </a:solidFill>
              </a:rPr>
              <a:t>cooling studies and high current </a:t>
            </a:r>
            <a:r>
              <a:rPr lang="en-US" sz="2000" dirty="0"/>
              <a:t>beam in 2022.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5E5AD1-E24D-9439-0591-D76B72A4F2B2}"/>
              </a:ext>
            </a:extLst>
          </p:cNvPr>
          <p:cNvGrpSpPr/>
          <p:nvPr/>
        </p:nvGrpSpPr>
        <p:grpSpPr>
          <a:xfrm>
            <a:off x="240471" y="3062"/>
            <a:ext cx="8903530" cy="593952"/>
            <a:chOff x="0" y="0"/>
            <a:chExt cx="12192000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40E2F4-B864-6828-15F6-0F7F2941044C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EEFAD-044F-ED28-0752-23CB56A65339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</a:t>
              </a: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LEReC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Introduction</a:t>
              </a:r>
              <a:endParaRPr lang="en-US" sz="1350" dirty="0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C4B2937-156B-5B59-83C8-5983C9DFD610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3" r="7813"/>
          <a:stretch/>
        </p:blipFill>
        <p:spPr bwMode="auto">
          <a:xfrm>
            <a:off x="263523" y="2941638"/>
            <a:ext cx="817880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3825875" y="5008563"/>
            <a:ext cx="105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High-Power Beam Dump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9750" y="4062413"/>
            <a:ext cx="0" cy="9334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TextBox 26"/>
          <p:cNvSpPr txBox="1">
            <a:spLocks noChangeArrowheads="1"/>
          </p:cNvSpPr>
          <p:nvPr/>
        </p:nvSpPr>
        <p:spPr bwMode="auto">
          <a:xfrm>
            <a:off x="7921625" y="35369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DC </a:t>
            </a:r>
            <a:b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e</a:t>
            </a:r>
            <a:r>
              <a:rPr kumimoji="0" lang="en-US" altLang="en-US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-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 Gun</a:t>
            </a:r>
          </a:p>
        </p:txBody>
      </p:sp>
      <p:sp>
        <p:nvSpPr>
          <p:cNvPr id="3085" name="TextBox 27"/>
          <p:cNvSpPr txBox="1">
            <a:spLocks noChangeArrowheads="1"/>
          </p:cNvSpPr>
          <p:nvPr/>
        </p:nvSpPr>
        <p:spPr bwMode="auto">
          <a:xfrm>
            <a:off x="7467600" y="1219200"/>
            <a:ext cx="79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704 MHz SRF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Booster Cavity</a:t>
            </a:r>
          </a:p>
        </p:txBody>
      </p:sp>
      <p:sp>
        <p:nvSpPr>
          <p:cNvPr id="3086" name="TextBox 28"/>
          <p:cNvSpPr txBox="1">
            <a:spLocks noChangeArrowheads="1"/>
          </p:cNvSpPr>
          <p:nvPr/>
        </p:nvSpPr>
        <p:spPr bwMode="auto">
          <a:xfrm>
            <a:off x="6858000" y="2105025"/>
            <a:ext cx="105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2.1 GHz </a:t>
            </a:r>
            <a:b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Cu Cavity</a:t>
            </a:r>
          </a:p>
        </p:txBody>
      </p:sp>
      <p:cxnSp>
        <p:nvCxnSpPr>
          <p:cNvPr id="30" name="Straight Arrow Connector 29"/>
          <p:cNvCxnSpPr>
            <a:stCxn id="3086" idx="2"/>
          </p:cNvCxnSpPr>
          <p:nvPr/>
        </p:nvCxnSpPr>
        <p:spPr>
          <a:xfrm>
            <a:off x="7386638" y="2565400"/>
            <a:ext cx="155575" cy="72231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8" name="TextBox 31"/>
          <p:cNvSpPr txBox="1">
            <a:spLocks noChangeArrowheads="1"/>
          </p:cNvSpPr>
          <p:nvPr/>
        </p:nvSpPr>
        <p:spPr bwMode="auto">
          <a:xfrm>
            <a:off x="4849813" y="2284413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9 MHz </a:t>
            </a:r>
            <a:b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Cu Cavity</a:t>
            </a:r>
          </a:p>
        </p:txBody>
      </p:sp>
      <p:sp>
        <p:nvSpPr>
          <p:cNvPr id="3089" name="TextBox 32"/>
          <p:cNvSpPr txBox="1">
            <a:spLocks noChangeArrowheads="1"/>
          </p:cNvSpPr>
          <p:nvPr/>
        </p:nvSpPr>
        <p:spPr bwMode="auto">
          <a:xfrm>
            <a:off x="3505200" y="2227263"/>
            <a:ext cx="105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704 MHz 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</a:b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Cu Cavity</a:t>
            </a:r>
          </a:p>
        </p:txBody>
      </p:sp>
      <p:cxnSp>
        <p:nvCxnSpPr>
          <p:cNvPr id="34" name="Straight Arrow Connector 33"/>
          <p:cNvCxnSpPr>
            <a:stCxn id="3089" idx="2"/>
          </p:cNvCxnSpPr>
          <p:nvPr/>
        </p:nvCxnSpPr>
        <p:spPr>
          <a:xfrm>
            <a:off x="4033838" y="2689225"/>
            <a:ext cx="0" cy="509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76863" y="2768600"/>
            <a:ext cx="0" cy="4587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85" idx="2"/>
          </p:cNvCxnSpPr>
          <p:nvPr/>
        </p:nvCxnSpPr>
        <p:spPr>
          <a:xfrm>
            <a:off x="7864475" y="2049463"/>
            <a:ext cx="0" cy="103663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5" name="TextBox 50"/>
          <p:cNvSpPr txBox="1">
            <a:spLocks noChangeArrowheads="1"/>
          </p:cNvSpPr>
          <p:nvPr/>
        </p:nvSpPr>
        <p:spPr bwMode="auto">
          <a:xfrm>
            <a:off x="1487488" y="1811338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RF Diagnostic Beamline</a:t>
            </a:r>
          </a:p>
        </p:txBody>
      </p:sp>
      <p:cxnSp>
        <p:nvCxnSpPr>
          <p:cNvPr id="52" name="Straight Arrow Connector 51"/>
          <p:cNvCxnSpPr>
            <a:stCxn id="3095" idx="2"/>
          </p:cNvCxnSpPr>
          <p:nvPr/>
        </p:nvCxnSpPr>
        <p:spPr>
          <a:xfrm>
            <a:off x="2205038" y="2273300"/>
            <a:ext cx="385762" cy="110966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7" name="TextBox 53"/>
          <p:cNvSpPr txBox="1">
            <a:spLocks noChangeArrowheads="1"/>
          </p:cNvSpPr>
          <p:nvPr/>
        </p:nvSpPr>
        <p:spPr bwMode="auto">
          <a:xfrm>
            <a:off x="3406775" y="3521075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RHIC TRIPLET</a:t>
            </a:r>
          </a:p>
        </p:txBody>
      </p:sp>
      <p:sp>
        <p:nvSpPr>
          <p:cNvPr id="3098" name="TextBox 54"/>
          <p:cNvSpPr txBox="1">
            <a:spLocks noChangeArrowheads="1"/>
          </p:cNvSpPr>
          <p:nvPr/>
        </p:nvSpPr>
        <p:spPr bwMode="auto">
          <a:xfrm>
            <a:off x="6056313" y="3540125"/>
            <a:ext cx="903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RHIC  DX</a:t>
            </a:r>
          </a:p>
        </p:txBody>
      </p:sp>
      <p:sp>
        <p:nvSpPr>
          <p:cNvPr id="3099" name="TextBox 55"/>
          <p:cNvSpPr txBox="1">
            <a:spLocks noChangeArrowheads="1"/>
          </p:cNvSpPr>
          <p:nvPr/>
        </p:nvSpPr>
        <p:spPr bwMode="auto">
          <a:xfrm>
            <a:off x="97918" y="4905375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180°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Bending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Magnet</a:t>
            </a:r>
          </a:p>
        </p:txBody>
      </p:sp>
      <p:cxnSp>
        <p:nvCxnSpPr>
          <p:cNvPr id="57" name="Straight Arrow Connector 56"/>
          <p:cNvCxnSpPr>
            <a:stCxn id="3099" idx="0"/>
          </p:cNvCxnSpPr>
          <p:nvPr/>
        </p:nvCxnSpPr>
        <p:spPr>
          <a:xfrm flipH="1" flipV="1">
            <a:off x="547181" y="3798888"/>
            <a:ext cx="0" cy="110648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 rot="10800000" flipV="1">
            <a:off x="5715000" y="3086100"/>
            <a:ext cx="430213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36536" y="2941638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3000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</a:p>
        </p:txBody>
      </p:sp>
      <p:sp>
        <p:nvSpPr>
          <p:cNvPr id="61" name="Right Arrow 60"/>
          <p:cNvSpPr/>
          <p:nvPr/>
        </p:nvSpPr>
        <p:spPr>
          <a:xfrm flipV="1">
            <a:off x="1611313" y="3835400"/>
            <a:ext cx="431800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10780" y="3716302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3000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</a:p>
        </p:txBody>
      </p:sp>
      <p:sp>
        <p:nvSpPr>
          <p:cNvPr id="64" name="Right Arrow 63"/>
          <p:cNvSpPr/>
          <p:nvPr/>
        </p:nvSpPr>
        <p:spPr>
          <a:xfrm rot="10800000" flipV="1">
            <a:off x="5226050" y="3578225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 rot="10800000" flipV="1">
            <a:off x="2989263" y="357505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 flipV="1">
            <a:off x="2986088" y="369570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 flipV="1">
            <a:off x="5238750" y="3659188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10800000" flipV="1">
            <a:off x="1232694" y="3373438"/>
            <a:ext cx="430212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4013" y="3230563"/>
            <a:ext cx="404812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3000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2" name="TextBox 15"/>
          <p:cNvSpPr txBox="1">
            <a:spLocks noChangeArrowheads="1"/>
          </p:cNvSpPr>
          <p:nvPr/>
        </p:nvSpPr>
        <p:spPr bwMode="auto">
          <a:xfrm>
            <a:off x="1066800" y="5670550"/>
            <a:ext cx="1827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* </a:t>
            </a: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Helvetica" pitchFamily="34" charset="0"/>
              </a:rPr>
              <a:t>NOT to scale</a:t>
            </a:r>
          </a:p>
        </p:txBody>
      </p:sp>
      <p:grpSp>
        <p:nvGrpSpPr>
          <p:cNvPr id="3116" name="Group 75"/>
          <p:cNvGrpSpPr>
            <a:grpSpLocks/>
          </p:cNvGrpSpPr>
          <p:nvPr/>
        </p:nvGrpSpPr>
        <p:grpSpPr bwMode="auto">
          <a:xfrm>
            <a:off x="5051425" y="4589463"/>
            <a:ext cx="4046538" cy="1263650"/>
            <a:chOff x="5051509" y="4589313"/>
            <a:chExt cx="4046261" cy="1264261"/>
          </a:xfrm>
        </p:grpSpPr>
        <p:pic>
          <p:nvPicPr>
            <p:cNvPr id="312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69" y="4648291"/>
              <a:ext cx="382504" cy="11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TextBox 1"/>
            <p:cNvSpPr txBox="1">
              <a:spLocks noChangeArrowheads="1"/>
            </p:cNvSpPr>
            <p:nvPr/>
          </p:nvSpPr>
          <p:spPr bwMode="auto">
            <a:xfrm>
              <a:off x="5333716" y="4628150"/>
              <a:ext cx="13074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LF solenoid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HF solenoid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Transport solenoid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ERL solenoid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051509" y="4589313"/>
              <a:ext cx="3919270" cy="126426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7" name="TextBox 1"/>
            <p:cNvSpPr txBox="1">
              <a:spLocks noChangeArrowheads="1"/>
            </p:cNvSpPr>
            <p:nvPr/>
          </p:nvSpPr>
          <p:spPr bwMode="auto">
            <a:xfrm>
              <a:off x="6799985" y="4621278"/>
              <a:ext cx="12951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Quad corrector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Trim corrector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Corrector 3.8 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Corrector 6.0 ID</a:t>
              </a:r>
            </a:p>
          </p:txBody>
        </p:sp>
        <p:pic>
          <p:nvPicPr>
            <p:cNvPr id="3128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644" y="4724401"/>
              <a:ext cx="204411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78" y="4762500"/>
              <a:ext cx="144496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TextBox 1"/>
            <p:cNvSpPr txBox="1">
              <a:spLocks noChangeArrowheads="1"/>
            </p:cNvSpPr>
            <p:nvPr/>
          </p:nvSpPr>
          <p:spPr bwMode="auto">
            <a:xfrm>
              <a:off x="8086474" y="4625909"/>
              <a:ext cx="10112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BPM 2.4 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BPM 4.8 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Bellows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Helvetica" pitchFamily="34" charset="0"/>
                </a:rPr>
                <a:t>Ion pump</a:t>
              </a:r>
            </a:p>
          </p:txBody>
        </p:sp>
      </p:grpSp>
      <p:sp>
        <p:nvSpPr>
          <p:cNvPr id="3122" name="Rectangle 13"/>
          <p:cNvSpPr>
            <a:spLocks noChangeArrowheads="1"/>
          </p:cNvSpPr>
          <p:nvPr/>
        </p:nvSpPr>
        <p:spPr bwMode="auto">
          <a:xfrm>
            <a:off x="2260601" y="1341397"/>
            <a:ext cx="167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704 MHz </a:t>
            </a:r>
            <a:b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Cu Deflector Cavity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808288" y="1760538"/>
            <a:ext cx="117475" cy="1503362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B78F23-027D-3051-70ED-548FC56B24A2}"/>
              </a:ext>
            </a:extLst>
          </p:cNvPr>
          <p:cNvGrpSpPr/>
          <p:nvPr/>
        </p:nvGrpSpPr>
        <p:grpSpPr>
          <a:xfrm>
            <a:off x="240470" y="3062"/>
            <a:ext cx="8917101" cy="593952"/>
            <a:chOff x="0" y="0"/>
            <a:chExt cx="12192000" cy="7714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EB161B-79E1-D2F8-6B6C-1EDC8F529512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1C65E4-84DD-EF98-0CA3-859444CBAD14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</a:t>
              </a: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LEReC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Layout</a:t>
              </a:r>
              <a:endParaRPr lang="en-US" sz="1350" dirty="0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C2EC3EF-1A47-AFFF-D046-9F52AFE48A33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5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827105B-FDFE-ECE8-CE1E-2595784BA181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720F6-4DB7-4353-E3E7-952E1230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15" y="1611767"/>
            <a:ext cx="3299536" cy="2492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71486-E9BF-8509-1556-28DC2342CF6E}"/>
              </a:ext>
            </a:extLst>
          </p:cNvPr>
          <p:cNvSpPr txBox="1"/>
          <p:nvPr/>
        </p:nvSpPr>
        <p:spPr>
          <a:xfrm>
            <a:off x="397695" y="718970"/>
            <a:ext cx="8226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provided stable 24/7 running of high-current electron accelerator and </a:t>
            </a:r>
            <a:r>
              <a:rPr lang="en-US" sz="1400" dirty="0">
                <a:solidFill>
                  <a:srgbClr val="FF0000"/>
                </a:solidFill>
              </a:rPr>
              <a:t>stable cooling of ion bunches was provided over many months of collider operation in 2020 and 2021</a:t>
            </a:r>
            <a:r>
              <a:rPr lang="en-US" sz="14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7C07D-A4F9-9EDD-3867-1C1A5A8ECCF6}"/>
              </a:ext>
            </a:extLst>
          </p:cNvPr>
          <p:cNvGrpSpPr/>
          <p:nvPr/>
        </p:nvGrpSpPr>
        <p:grpSpPr>
          <a:xfrm>
            <a:off x="240470" y="3062"/>
            <a:ext cx="8914575" cy="593952"/>
            <a:chOff x="0" y="0"/>
            <a:chExt cx="12192000" cy="7714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27548A-58B6-9CC3-CBC6-126B46EB89F8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A114D7-0AB3-32D7-E418-C9F973C2064E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Operation Overview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67DBEC3-41A5-FB97-3D13-3E75F1A31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2" y="1666826"/>
            <a:ext cx="3208558" cy="2437569"/>
          </a:xfrm>
          <a:prstGeom prst="rect">
            <a:avLst/>
          </a:prstGeom>
        </p:spPr>
      </p:pic>
      <p:pic>
        <p:nvPicPr>
          <p:cNvPr id="12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FEF3766-72D0-B9AD-2763-D1FB933A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5926" y="4282875"/>
            <a:ext cx="3303310" cy="1953643"/>
          </a:xfrm>
        </p:spPr>
      </p:pic>
      <p:pic>
        <p:nvPicPr>
          <p:cNvPr id="14" name="Picture 13" descr="Chart, line chart, histogram&#10;&#10;Description automatically generated">
            <a:extLst>
              <a:ext uri="{FF2B5EF4-FFF2-40B4-BE49-F238E27FC236}">
                <a16:creationId xmlns:a16="http://schemas.microsoft.com/office/drawing/2014/main" id="{8729CD6E-5B34-C42A-35DB-6B32431A1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182" y="4202418"/>
            <a:ext cx="3381128" cy="20876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1B3D42-59B6-C3F3-891B-0C991B1690ED}"/>
              </a:ext>
            </a:extLst>
          </p:cNvPr>
          <p:cNvSpPr/>
          <p:nvPr/>
        </p:nvSpPr>
        <p:spPr>
          <a:xfrm>
            <a:off x="4351465" y="1938050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Current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A36C6-7CE7-23C6-DCDB-FB87CDDA004B}"/>
              </a:ext>
            </a:extLst>
          </p:cNvPr>
          <p:cNvSpPr/>
          <p:nvPr/>
        </p:nvSpPr>
        <p:spPr>
          <a:xfrm>
            <a:off x="4399746" y="3275111"/>
            <a:ext cx="782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Voltage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798DA-5981-AE8B-CA9A-6373E71B5203}"/>
              </a:ext>
            </a:extLst>
          </p:cNvPr>
          <p:cNvSpPr/>
          <p:nvPr/>
        </p:nvSpPr>
        <p:spPr>
          <a:xfrm>
            <a:off x="4192642" y="4548264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Bunch Length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B9BC11-4B7A-0922-069B-CAAD3D56B316}"/>
              </a:ext>
            </a:extLst>
          </p:cNvPr>
          <p:cNvSpPr/>
          <p:nvPr/>
        </p:nvSpPr>
        <p:spPr>
          <a:xfrm>
            <a:off x="4278820" y="5558730"/>
            <a:ext cx="105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Beam Size</a:t>
            </a:r>
          </a:p>
        </p:txBody>
      </p:sp>
    </p:spTree>
    <p:extLst>
      <p:ext uri="{BB962C8B-B14F-4D97-AF65-F5344CB8AC3E}">
        <p14:creationId xmlns:p14="http://schemas.microsoft.com/office/powerpoint/2010/main" val="281374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27" y="606608"/>
            <a:ext cx="9144000" cy="838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ea typeface="+mn-ea"/>
                <a:cs typeface="+mn-cs"/>
              </a:rPr>
              <a:t>provided </a:t>
            </a:r>
            <a:r>
              <a:rPr lang="en-US" sz="1400" b="0" dirty="0">
                <a:solidFill>
                  <a:srgbClr val="FF0000"/>
                </a:solidFill>
                <a:ea typeface="+mn-ea"/>
                <a:cs typeface="+mn-cs"/>
              </a:rPr>
              <a:t>significant luminosity improvement </a:t>
            </a:r>
            <a:r>
              <a:rPr lang="en-US" sz="1400" b="0" dirty="0">
                <a:ea typeface="+mn-ea"/>
                <a:cs typeface="+mn-cs"/>
              </a:rPr>
              <a:t>for RHIC operation at low energies</a:t>
            </a:r>
            <a:br>
              <a:rPr lang="en-US" sz="1400" b="0" dirty="0">
                <a:ea typeface="+mn-ea"/>
                <a:cs typeface="+mn-cs"/>
              </a:rPr>
            </a:br>
            <a:r>
              <a:rPr lang="en-US" sz="1400" b="0" dirty="0">
                <a:ea typeface="+mn-ea"/>
                <a:cs typeface="+mn-cs"/>
              </a:rPr>
              <a:t>Several physics stores at  4.6 GeV/nucleon with cooling (2MeV): </a:t>
            </a:r>
            <a:br>
              <a:rPr lang="en-US" sz="1400" b="0" dirty="0">
                <a:ea typeface="+mn-ea"/>
                <a:cs typeface="+mn-cs"/>
              </a:rPr>
            </a:br>
            <a:r>
              <a:rPr lang="en-US" sz="1400" b="0" dirty="0">
                <a:ea typeface="+mn-ea"/>
                <a:cs typeface="+mn-cs"/>
              </a:rPr>
              <a:t>vertical axis: events rate [Hz] (left); store integrals (right)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547EE-0387-40BA-8465-4775E9DEF716}"/>
              </a:ext>
            </a:extLst>
          </p:cNvPr>
          <p:cNvSpPr/>
          <p:nvPr/>
        </p:nvSpPr>
        <p:spPr>
          <a:xfrm>
            <a:off x="1149091" y="4624235"/>
            <a:ext cx="7523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Higher initial events rate.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Longer stores with cooling.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Beta* squeeze is possible after the ion beam transverse sizes are cooled.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Gains in integrated luminosity from cooling: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2020 (4.6 GeV/n): about factor of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2021 (3.85 GeV/n): 30-50%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BBA00-5B35-4ADF-9CC3-586FED203470}"/>
              </a:ext>
            </a:extLst>
          </p:cNvPr>
          <p:cNvSpPr txBox="1"/>
          <p:nvPr/>
        </p:nvSpPr>
        <p:spPr>
          <a:xfrm>
            <a:off x="4102890" y="4738792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979BEC-EC05-A0FC-6D6E-D065C3DED5B9}"/>
              </a:ext>
            </a:extLst>
          </p:cNvPr>
          <p:cNvGrpSpPr/>
          <p:nvPr/>
        </p:nvGrpSpPr>
        <p:grpSpPr>
          <a:xfrm>
            <a:off x="2165082" y="1324702"/>
            <a:ext cx="5382598" cy="3414090"/>
            <a:chOff x="2165082" y="1228730"/>
            <a:chExt cx="5382598" cy="3414090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20DECD10-A535-44EB-B5C2-FB5A8FAF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5082" y="1228730"/>
              <a:ext cx="5382598" cy="33219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135643-76ED-4D00-B816-504A6776C8CA}"/>
                </a:ext>
              </a:extLst>
            </p:cNvPr>
            <p:cNvSpPr txBox="1"/>
            <p:nvPr/>
          </p:nvSpPr>
          <p:spPr>
            <a:xfrm>
              <a:off x="4222217" y="1786013"/>
              <a:ext cx="1160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With cooling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8B3041-8F04-4318-BA8D-40E7E76E914F}"/>
                </a:ext>
              </a:extLst>
            </p:cNvPr>
            <p:cNvSpPr txBox="1"/>
            <p:nvPr/>
          </p:nvSpPr>
          <p:spPr>
            <a:xfrm>
              <a:off x="3797058" y="3691789"/>
              <a:ext cx="1409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Without cooling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2F33EC-A0E9-4A54-B7BD-A104F77FC051}"/>
                </a:ext>
              </a:extLst>
            </p:cNvPr>
            <p:cNvSpPr txBox="1"/>
            <p:nvPr/>
          </p:nvSpPr>
          <p:spPr>
            <a:xfrm>
              <a:off x="4287621" y="4335043"/>
              <a:ext cx="10035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 [sec]</a:t>
              </a:r>
            </a:p>
          </p:txBody>
        </p:sp>
      </p:grp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D6F0F51-03E3-7E59-DA75-79C9DF0DE2B6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EAAB0-5154-C299-7D64-E792EAA5268F}"/>
              </a:ext>
            </a:extLst>
          </p:cNvPr>
          <p:cNvGrpSpPr/>
          <p:nvPr/>
        </p:nvGrpSpPr>
        <p:grpSpPr>
          <a:xfrm>
            <a:off x="240470" y="3062"/>
            <a:ext cx="8914575" cy="593952"/>
            <a:chOff x="0" y="0"/>
            <a:chExt cx="12192000" cy="7714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5E1CD1-66DA-0E65-C305-2ADD1549A401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CD9996-C44D-D415-0DA0-3ABF94FFBCA6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RHIC Performance Improvement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2B37FC-D546-E928-E1DB-08158931E73F}"/>
              </a:ext>
            </a:extLst>
          </p:cNvPr>
          <p:cNvCxnSpPr/>
          <p:nvPr/>
        </p:nvCxnSpPr>
        <p:spPr>
          <a:xfrm flipV="1">
            <a:off x="5719368" y="2131659"/>
            <a:ext cx="0" cy="2154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3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5E5AD1-E24D-9439-0591-D76B72A4F2B2}"/>
              </a:ext>
            </a:extLst>
          </p:cNvPr>
          <p:cNvGrpSpPr/>
          <p:nvPr/>
        </p:nvGrpSpPr>
        <p:grpSpPr>
          <a:xfrm>
            <a:off x="240471" y="3062"/>
            <a:ext cx="8903530" cy="610607"/>
            <a:chOff x="0" y="0"/>
            <a:chExt cx="12192000" cy="7930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40E2F4-B864-6828-15F6-0F7F2941044C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0EEFAD-044F-ED28-0752-23CB56A65339}"/>
                </a:ext>
              </a:extLst>
            </p:cNvPr>
            <p:cNvSpPr txBox="1"/>
            <p:nvPr/>
          </p:nvSpPr>
          <p:spPr>
            <a:xfrm>
              <a:off x="48983" y="63530"/>
              <a:ext cx="11948887" cy="7295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</a:t>
              </a:r>
              <a:r>
                <a:rPr lang="en-US" sz="3200" dirty="0" err="1"/>
                <a:t>LEReC</a:t>
              </a:r>
              <a:r>
                <a:rPr lang="en-US" sz="3200" dirty="0"/>
                <a:t> cathode operational experience</a:t>
              </a:r>
              <a:endParaRPr lang="en-US" sz="1350" dirty="0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C4B2937-156B-5B59-83C8-5983C9DFD610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C0B646-AD85-D166-B041-AE0617AF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43" y="753447"/>
            <a:ext cx="8679789" cy="51838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Stable 24/7 running of high-current electron accelerator and stable</a:t>
            </a:r>
            <a:r>
              <a:rPr lang="en-US" sz="2000" dirty="0">
                <a:solidFill>
                  <a:srgbClr val="FF0000"/>
                </a:solidFill>
              </a:rPr>
              <a:t> cooling of ion bunches was provided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over many months of collider operation in 2020 and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Reliable operation was ensured by implementation of laser position feedbacks, intensity feedback, energy feedback, automatic cooling section orbit correction and feedback.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Operational optimum electron beam current based on luminosity optimization between cooling and other effects, including ion beam lifetime effects, was: </a:t>
            </a:r>
            <a:r>
              <a:rPr lang="en-US" sz="2000" dirty="0">
                <a:solidFill>
                  <a:srgbClr val="FF0000"/>
                </a:solidFill>
              </a:rPr>
              <a:t>16-20 mA </a:t>
            </a:r>
            <a:r>
              <a:rPr lang="en-US" sz="2000" dirty="0"/>
              <a:t>(using 2 MeV electrons to cool Au ions at 4.6 GeV/n in 2020) and </a:t>
            </a:r>
            <a:r>
              <a:rPr lang="en-US" sz="2000" dirty="0">
                <a:solidFill>
                  <a:srgbClr val="FF0000"/>
                </a:solidFill>
              </a:rPr>
              <a:t>10-20 mA </a:t>
            </a:r>
            <a:r>
              <a:rPr lang="en-US" sz="2000" dirty="0"/>
              <a:t>(using 1.6 MeV to cool Au ions at 3.85 GeV/n in 2021).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Very robust CsK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Sb photocathodes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FF0000"/>
                </a:solidFill>
              </a:rPr>
              <a:t>initial Quantum Efficiency: 8-9%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Cathode lifetime: </a:t>
            </a:r>
            <a:r>
              <a:rPr lang="en-US" sz="2000" dirty="0">
                <a:solidFill>
                  <a:srgbClr val="FF0000"/>
                </a:solidFill>
              </a:rPr>
              <a:t>6-10 days</a:t>
            </a:r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marL="0" lv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068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65C3E-3FC7-4D73-B338-F02F6DAD33A2}"/>
              </a:ext>
            </a:extLst>
          </p:cNvPr>
          <p:cNvGrpSpPr/>
          <p:nvPr/>
        </p:nvGrpSpPr>
        <p:grpSpPr>
          <a:xfrm>
            <a:off x="2110490" y="726668"/>
            <a:ext cx="5230987" cy="4009111"/>
            <a:chOff x="2440602" y="2449133"/>
            <a:chExt cx="5230987" cy="4009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EF50CF-8B54-404C-95BF-A2B14C69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602" y="2449133"/>
              <a:ext cx="5230987" cy="400911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7D8F09-79C7-6E48-88FE-39E4E950CCCC}"/>
                </a:ext>
              </a:extLst>
            </p:cNvPr>
            <p:cNvSpPr/>
            <p:nvPr/>
          </p:nvSpPr>
          <p:spPr>
            <a:xfrm>
              <a:off x="4230300" y="3706611"/>
              <a:ext cx="12394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No Gun trips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B696D4-DAA0-F269-1139-137B89F280C6}"/>
              </a:ext>
            </a:extLst>
          </p:cNvPr>
          <p:cNvSpPr txBox="1"/>
          <p:nvPr/>
        </p:nvSpPr>
        <p:spPr>
          <a:xfrm>
            <a:off x="1193961" y="4874824"/>
            <a:ext cx="67560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September 2018, a stable Gun operation at </a:t>
            </a:r>
            <a:r>
              <a:rPr lang="en-US" sz="1400" dirty="0">
                <a:solidFill>
                  <a:srgbClr val="FF0000"/>
                </a:solidFill>
              </a:rPr>
              <a:t>30mA</a:t>
            </a:r>
            <a:r>
              <a:rPr lang="en-US" sz="1400" dirty="0"/>
              <a:t> current was achieved by:</a:t>
            </a:r>
          </a:p>
          <a:p>
            <a:r>
              <a:rPr lang="en-US" sz="1400" dirty="0"/>
              <a:t>1) 3 kV </a:t>
            </a:r>
            <a:r>
              <a:rPr lang="en-US" sz="1400" dirty="0">
                <a:solidFill>
                  <a:srgbClr val="FF0000"/>
                </a:solidFill>
              </a:rPr>
              <a:t>anode bias </a:t>
            </a:r>
            <a:r>
              <a:rPr lang="en-US" sz="1400" dirty="0"/>
              <a:t>to prevent ion back bombardment (without it, the DC gun tripped every 20-30min or so).   </a:t>
            </a:r>
          </a:p>
          <a:p>
            <a:r>
              <a:rPr lang="en-US" sz="1400" dirty="0"/>
              <a:t>2) Using </a:t>
            </a:r>
            <a:r>
              <a:rPr lang="en-US" sz="1400" dirty="0">
                <a:solidFill>
                  <a:srgbClr val="FF0000"/>
                </a:solidFill>
              </a:rPr>
              <a:t>off-center</a:t>
            </a:r>
            <a:r>
              <a:rPr lang="en-US" sz="1400" dirty="0"/>
              <a:t> small-area active cathode.</a:t>
            </a:r>
          </a:p>
          <a:p>
            <a:r>
              <a:rPr lang="en-US" sz="1400" dirty="0"/>
              <a:t>3) Laser </a:t>
            </a:r>
            <a:r>
              <a:rPr lang="en-US" sz="1400" dirty="0">
                <a:solidFill>
                  <a:srgbClr val="FF0000"/>
                </a:solidFill>
              </a:rPr>
              <a:t>feedback</a:t>
            </a:r>
            <a:r>
              <a:rPr lang="en-US" sz="1400" dirty="0"/>
              <a:t>, including intensity feedback, </a:t>
            </a:r>
            <a:r>
              <a:rPr lang="en-US" sz="1400" dirty="0">
                <a:solidFill>
                  <a:srgbClr val="FF0000"/>
                </a:solidFill>
              </a:rPr>
              <a:t>RF-laser timing</a:t>
            </a:r>
            <a:r>
              <a:rPr lang="en-US" sz="1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C16F81-019D-10FF-C5E0-65DCD0EEFE7F}"/>
              </a:ext>
            </a:extLst>
          </p:cNvPr>
          <p:cNvGrpSpPr/>
          <p:nvPr/>
        </p:nvGrpSpPr>
        <p:grpSpPr>
          <a:xfrm>
            <a:off x="240469" y="3062"/>
            <a:ext cx="9107637" cy="593952"/>
            <a:chOff x="0" y="0"/>
            <a:chExt cx="12457264" cy="7714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EE670B-0096-3DF6-2696-12DBFFADF353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FDADB3-9F3E-5A25-E337-C5A4BA5ACBD5}"/>
                </a:ext>
              </a:extLst>
            </p:cNvPr>
            <p:cNvSpPr txBox="1"/>
            <p:nvPr/>
          </p:nvSpPr>
          <p:spPr>
            <a:xfrm>
              <a:off x="48983" y="63530"/>
              <a:ext cx="12408281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Stable high-current operation (2018)</a:t>
              </a: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3BFC949-6D8B-E836-BCD2-38FCF163FDA9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1C3D58A-C01C-0683-9064-35724BB92064}"/>
              </a:ext>
            </a:extLst>
          </p:cNvPr>
          <p:cNvGraphicFramePr>
            <a:graphicFrameLocks/>
          </p:cNvGraphicFramePr>
          <p:nvPr/>
        </p:nvGraphicFramePr>
        <p:xfrm>
          <a:off x="703497" y="864164"/>
          <a:ext cx="7737006" cy="474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210">
                  <a:extLst>
                    <a:ext uri="{9D8B030D-6E8A-4147-A177-3AD203B41FA5}">
                      <a16:colId xmlns:a16="http://schemas.microsoft.com/office/drawing/2014/main" val="50910359"/>
                    </a:ext>
                  </a:extLst>
                </a:gridCol>
              </a:tblGrid>
              <a:tr h="47778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/>
                        <a:t>Electron beam requirement for cooling</a:t>
                      </a: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/>
                        <a:t>Measured</a:t>
                      </a:r>
                      <a:r>
                        <a:rPr lang="en-US" sz="1800" u="none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r>
                        <a:rPr lang="en-US" sz="1600" dirty="0"/>
                        <a:t>Kinetic energy, </a:t>
                      </a:r>
                      <a:r>
                        <a:rPr lang="en-US" sz="1600" dirty="0" err="1"/>
                        <a:t>MeV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1.6*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1.6, 2.0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800" dirty="0">
                          <a:effectLst/>
                        </a:rPr>
                        <a:t>Laser pulse duration, </a:t>
                      </a:r>
                      <a:r>
                        <a:rPr lang="en-US" sz="1600" kern="800" dirty="0" err="1">
                          <a:effectLst/>
                        </a:rPr>
                        <a:t>psec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3913402706"/>
                  </a:ext>
                </a:extLst>
              </a:tr>
              <a:tr h="347947">
                <a:tc>
                  <a:txBody>
                    <a:bodyPr/>
                    <a:lstStyle/>
                    <a:p>
                      <a:r>
                        <a:rPr lang="en-US" sz="1600" dirty="0"/>
                        <a:t>Bunch duration in cool. sect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/>
                        <a:t>psec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400 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400</a:t>
                      </a:r>
                      <a:endParaRPr lang="en-US" sz="1600" b="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bunch (704MHz) charge,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50-200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r>
                        <a:rPr lang="en-US" sz="1600" dirty="0"/>
                        <a:t>Bunches</a:t>
                      </a:r>
                      <a:r>
                        <a:rPr lang="en-US" sz="1600" baseline="0" dirty="0"/>
                        <a:t> per </a:t>
                      </a:r>
                      <a:r>
                        <a:rPr lang="en-US" sz="1600" baseline="0" dirty="0" err="1"/>
                        <a:t>macrobunch</a:t>
                      </a:r>
                      <a:r>
                        <a:rPr lang="en-US" sz="1600" baseline="0" dirty="0"/>
                        <a:t> (9 MHz)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023388086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r>
                        <a:rPr lang="en-US" sz="1600" dirty="0"/>
                        <a:t>Charge in </a:t>
                      </a:r>
                      <a:r>
                        <a:rPr lang="en-US" sz="1600" dirty="0" err="1"/>
                        <a:t>macrobunch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822040416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r>
                        <a:rPr lang="en-US" sz="1600" dirty="0"/>
                        <a:t>RMS normalized</a:t>
                      </a:r>
                      <a:r>
                        <a:rPr lang="en-US" sz="1600" baseline="0" dirty="0"/>
                        <a:t> emittance, um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</a:t>
                      </a:r>
                      <a:r>
                        <a:rPr lang="en-US" sz="1600" baseline="0" dirty="0"/>
                        <a:t> 2.5</a:t>
                      </a:r>
                      <a:endParaRPr lang="en-US" sz="1600" dirty="0"/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1.6-2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10">
                <a:tc>
                  <a:txBody>
                    <a:bodyPr/>
                    <a:lstStyle/>
                    <a:p>
                      <a:r>
                        <a:rPr lang="en-US" sz="1600" dirty="0"/>
                        <a:t>Average current, mA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14-30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r>
                        <a:rPr lang="en-US" sz="1600" dirty="0"/>
                        <a:t>RMS energy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5e-4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&lt;2e-4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5188">
                <a:tc>
                  <a:txBody>
                    <a:bodyPr/>
                    <a:lstStyle/>
                    <a:p>
                      <a:r>
                        <a:rPr lang="en-US" sz="1600" dirty="0"/>
                        <a:t>RMS angular spread in cooling section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&lt;150 </a:t>
                      </a:r>
                      <a:r>
                        <a:rPr lang="en-US" sz="1600" dirty="0" err="1"/>
                        <a:t>urad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100-200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urad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4B2D2BF-B225-8DC1-88DE-9D5DA77A4BC7}"/>
              </a:ext>
            </a:extLst>
          </p:cNvPr>
          <p:cNvGrpSpPr/>
          <p:nvPr/>
        </p:nvGrpSpPr>
        <p:grpSpPr>
          <a:xfrm>
            <a:off x="240471" y="3062"/>
            <a:ext cx="8944216" cy="593952"/>
            <a:chOff x="0" y="0"/>
            <a:chExt cx="12192000" cy="771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301A31-E2B6-E5AF-E05C-A3D5AAAAE44E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59F3AD-D0F6-A6D8-E029-B0E4ABE2AD83}"/>
                </a:ext>
              </a:extLst>
            </p:cNvPr>
            <p:cNvSpPr txBox="1"/>
            <p:nvPr/>
          </p:nvSpPr>
          <p:spPr>
            <a:xfrm>
              <a:off x="48983" y="63530"/>
              <a:ext cx="9366297" cy="689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1) </a:t>
              </a: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LEReC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electron beam parameters</a:t>
              </a: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95956F1-F8E0-CFDD-4435-C28EDA7A4A4D}"/>
              </a:ext>
            </a:extLst>
          </p:cNvPr>
          <p:cNvSpPr txBox="1">
            <a:spLocks/>
          </p:cNvSpPr>
          <p:nvPr/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5330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5296</TotalTime>
  <Words>1880</Words>
  <Application>Microsoft Office PowerPoint</Application>
  <PresentationFormat>On-screen Show (4:3)</PresentationFormat>
  <Paragraphs>325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Book Antiqua</vt:lpstr>
      <vt:lpstr>Calibri</vt:lpstr>
      <vt:lpstr>Felix Titling</vt:lpstr>
      <vt:lpstr>Helvetica</vt:lpstr>
      <vt:lpstr>Roboto</vt:lpstr>
      <vt:lpstr>Times New Roman</vt:lpstr>
      <vt:lpstr>BNL</vt:lpstr>
      <vt:lpstr>1_RHIC operations review template</vt:lpstr>
      <vt:lpstr>LEReC high current experience with alkali cathode </vt:lpstr>
      <vt:lpstr>PowerPoint Presentation</vt:lpstr>
      <vt:lpstr>PowerPoint Presentation</vt:lpstr>
      <vt:lpstr>PowerPoint Presentation</vt:lpstr>
      <vt:lpstr>PowerPoint Presentation</vt:lpstr>
      <vt:lpstr>provided significant luminosity improvement for RHIC operation at low energies Several physics stores at  4.6 GeV/nucleon with cooling (2MeV):  vertical axis: events rate [Hz] (left); store integrals (right)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LEReC team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Fedotov, Alexei</dc:creator>
  <cp:keywords/>
  <dc:description/>
  <cp:lastModifiedBy>Gu, Xiaofeng</cp:lastModifiedBy>
  <cp:revision>220</cp:revision>
  <dcterms:created xsi:type="dcterms:W3CDTF">2021-06-08T17:40:41Z</dcterms:created>
  <dcterms:modified xsi:type="dcterms:W3CDTF">2023-09-26T18:23:07Z</dcterms:modified>
  <cp:category/>
</cp:coreProperties>
</file>