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0" r:id="rId7"/>
    <p:sldId id="311" r:id="rId8"/>
    <p:sldId id="279" r:id="rId9"/>
    <p:sldId id="280" r:id="rId10"/>
    <p:sldId id="283" r:id="rId11"/>
    <p:sldId id="312" r:id="rId12"/>
    <p:sldId id="313" r:id="rId13"/>
    <p:sldId id="266" r:id="rId14"/>
    <p:sldId id="285" r:id="rId15"/>
    <p:sldId id="272" r:id="rId16"/>
    <p:sldId id="273" r:id="rId17"/>
    <p:sldId id="314" r:id="rId18"/>
    <p:sldId id="316" r:id="rId19"/>
    <p:sldId id="274" r:id="rId20"/>
    <p:sldId id="317" r:id="rId21"/>
    <p:sldId id="318" r:id="rId22"/>
    <p:sldId id="3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0EE7F-3C5C-4848-A9EE-1D2E8C89F741}" v="126" dt="2023-10-05T11:14:09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433" autoAdjust="0"/>
  </p:normalViewPr>
  <p:slideViewPr>
    <p:cSldViewPr snapToGrid="0">
      <p:cViewPr varScale="1">
        <p:scale>
          <a:sx n="63" d="100"/>
          <a:sy n="63" d="100"/>
        </p:scale>
        <p:origin x="140" y="64"/>
      </p:cViewPr>
      <p:guideLst/>
    </p:cSldViewPr>
  </p:slideViewPr>
  <p:outlineViewPr>
    <p:cViewPr>
      <p:scale>
        <a:sx n="33" d="100"/>
        <a:sy n="33" d="100"/>
      </p:scale>
      <p:origin x="0" y="-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sh B. Bhandari Ph.D." userId="f48691fc-b2eb-4463-b56a-42aa3bc2da43" providerId="ADAL" clId="{BCD0EE7F-3C5C-4848-A9EE-1D2E8C89F741}"/>
    <pc:docChg chg="undo custSel addSld delSld modSld sldOrd">
      <pc:chgData name="Harish B. Bhandari Ph.D." userId="f48691fc-b2eb-4463-b56a-42aa3bc2da43" providerId="ADAL" clId="{BCD0EE7F-3C5C-4848-A9EE-1D2E8C89F741}" dt="2023-10-05T11:16:40.008" v="4061" actId="20577"/>
      <pc:docMkLst>
        <pc:docMk/>
      </pc:docMkLst>
      <pc:sldChg chg="addSp modSp mod">
        <pc:chgData name="Harish B. Bhandari Ph.D." userId="f48691fc-b2eb-4463-b56a-42aa3bc2da43" providerId="ADAL" clId="{BCD0EE7F-3C5C-4848-A9EE-1D2E8C89F741}" dt="2023-10-04T16:49:59.406" v="207" actId="20577"/>
        <pc:sldMkLst>
          <pc:docMk/>
          <pc:sldMk cId="3230112068" sldId="256"/>
        </pc:sldMkLst>
        <pc:spChg chg="mod">
          <ac:chgData name="Harish B. Bhandari Ph.D." userId="f48691fc-b2eb-4463-b56a-42aa3bc2da43" providerId="ADAL" clId="{BCD0EE7F-3C5C-4848-A9EE-1D2E8C89F741}" dt="2023-10-04T16:49:59.406" v="207" actId="20577"/>
          <ac:spMkLst>
            <pc:docMk/>
            <pc:sldMk cId="3230112068" sldId="256"/>
            <ac:spMk id="2" creationId="{00000000-0000-0000-0000-000000000000}"/>
          </ac:spMkLst>
        </pc:spChg>
        <pc:spChg chg="mod">
          <ac:chgData name="Harish B. Bhandari Ph.D." userId="f48691fc-b2eb-4463-b56a-42aa3bc2da43" providerId="ADAL" clId="{BCD0EE7F-3C5C-4848-A9EE-1D2E8C89F741}" dt="2023-10-04T16:45:06.487" v="149" actId="20577"/>
          <ac:spMkLst>
            <pc:docMk/>
            <pc:sldMk cId="3230112068" sldId="256"/>
            <ac:spMk id="3" creationId="{00000000-0000-0000-0000-000000000000}"/>
          </ac:spMkLst>
        </pc:spChg>
        <pc:picChg chg="add mod modCrop">
          <ac:chgData name="Harish B. Bhandari Ph.D." userId="f48691fc-b2eb-4463-b56a-42aa3bc2da43" providerId="ADAL" clId="{BCD0EE7F-3C5C-4848-A9EE-1D2E8C89F741}" dt="2023-10-04T16:48:26.425" v="168" actId="14100"/>
          <ac:picMkLst>
            <pc:docMk/>
            <pc:sldMk cId="3230112068" sldId="256"/>
            <ac:picMk id="6" creationId="{F685F1FB-1DC1-F0C7-4EB7-240AB1CA63AA}"/>
          </ac:picMkLst>
        </pc:picChg>
      </pc:sldChg>
      <pc:sldChg chg="del">
        <pc:chgData name="Harish B. Bhandari Ph.D." userId="f48691fc-b2eb-4463-b56a-42aa3bc2da43" providerId="ADAL" clId="{BCD0EE7F-3C5C-4848-A9EE-1D2E8C89F741}" dt="2023-10-05T10:59:53.173" v="4015" actId="47"/>
        <pc:sldMkLst>
          <pc:docMk/>
          <pc:sldMk cId="3664379594" sldId="257"/>
        </pc:sldMkLst>
      </pc:sldChg>
      <pc:sldChg chg="del">
        <pc:chgData name="Harish B. Bhandari Ph.D." userId="f48691fc-b2eb-4463-b56a-42aa3bc2da43" providerId="ADAL" clId="{BCD0EE7F-3C5C-4848-A9EE-1D2E8C89F741}" dt="2023-10-05T10:59:43.731" v="4012" actId="47"/>
        <pc:sldMkLst>
          <pc:docMk/>
          <pc:sldMk cId="749206689" sldId="258"/>
        </pc:sldMkLst>
      </pc:sldChg>
      <pc:sldChg chg="del">
        <pc:chgData name="Harish B. Bhandari Ph.D." userId="f48691fc-b2eb-4463-b56a-42aa3bc2da43" providerId="ADAL" clId="{BCD0EE7F-3C5C-4848-A9EE-1D2E8C89F741}" dt="2023-10-05T10:59:38.972" v="4009" actId="47"/>
        <pc:sldMkLst>
          <pc:docMk/>
          <pc:sldMk cId="4198017067" sldId="259"/>
        </pc:sldMkLst>
      </pc:sldChg>
      <pc:sldChg chg="del">
        <pc:chgData name="Harish B. Bhandari Ph.D." userId="f48691fc-b2eb-4463-b56a-42aa3bc2da43" providerId="ADAL" clId="{BCD0EE7F-3C5C-4848-A9EE-1D2E8C89F741}" dt="2023-10-05T10:59:40.954" v="4011" actId="47"/>
        <pc:sldMkLst>
          <pc:docMk/>
          <pc:sldMk cId="228167326" sldId="260"/>
        </pc:sldMkLst>
      </pc:sldChg>
      <pc:sldChg chg="del">
        <pc:chgData name="Harish B. Bhandari Ph.D." userId="f48691fc-b2eb-4463-b56a-42aa3bc2da43" providerId="ADAL" clId="{BCD0EE7F-3C5C-4848-A9EE-1D2E8C89F741}" dt="2023-10-05T10:59:39.874" v="4010" actId="47"/>
        <pc:sldMkLst>
          <pc:docMk/>
          <pc:sldMk cId="1429582130" sldId="261"/>
        </pc:sldMkLst>
      </pc:sldChg>
      <pc:sldChg chg="del">
        <pc:chgData name="Harish B. Bhandari Ph.D." userId="f48691fc-b2eb-4463-b56a-42aa3bc2da43" providerId="ADAL" clId="{BCD0EE7F-3C5C-4848-A9EE-1D2E8C89F741}" dt="2023-10-05T10:59:52.386" v="4014" actId="47"/>
        <pc:sldMkLst>
          <pc:docMk/>
          <pc:sldMk cId="2189590430" sldId="262"/>
        </pc:sldMkLst>
      </pc:sldChg>
      <pc:sldChg chg="del">
        <pc:chgData name="Harish B. Bhandari Ph.D." userId="f48691fc-b2eb-4463-b56a-42aa3bc2da43" providerId="ADAL" clId="{BCD0EE7F-3C5C-4848-A9EE-1D2E8C89F741}" dt="2023-10-05T10:59:44.786" v="4013" actId="47"/>
        <pc:sldMkLst>
          <pc:docMk/>
          <pc:sldMk cId="3224731949" sldId="263"/>
        </pc:sldMkLst>
      </pc:sldChg>
      <pc:sldChg chg="del">
        <pc:chgData name="Harish B. Bhandari Ph.D." userId="f48691fc-b2eb-4463-b56a-42aa3bc2da43" providerId="ADAL" clId="{BCD0EE7F-3C5C-4848-A9EE-1D2E8C89F741}" dt="2023-10-05T10:59:34.688" v="4008" actId="47"/>
        <pc:sldMkLst>
          <pc:docMk/>
          <pc:sldMk cId="979190786" sldId="264"/>
        </pc:sldMkLst>
      </pc:sldChg>
      <pc:sldChg chg="del">
        <pc:chgData name="Harish B. Bhandari Ph.D." userId="f48691fc-b2eb-4463-b56a-42aa3bc2da43" providerId="ADAL" clId="{BCD0EE7F-3C5C-4848-A9EE-1D2E8C89F741}" dt="2023-10-05T10:59:30.024" v="4005" actId="47"/>
        <pc:sldMkLst>
          <pc:docMk/>
          <pc:sldMk cId="3633739266" sldId="265"/>
        </pc:sldMkLst>
      </pc:sldChg>
      <pc:sldChg chg="modSp mod ord">
        <pc:chgData name="Harish B. Bhandari Ph.D." userId="f48691fc-b2eb-4463-b56a-42aa3bc2da43" providerId="ADAL" clId="{BCD0EE7F-3C5C-4848-A9EE-1D2E8C89F741}" dt="2023-10-04T19:48:53.174" v="2042" actId="113"/>
        <pc:sldMkLst>
          <pc:docMk/>
          <pc:sldMk cId="2592710535" sldId="266"/>
        </pc:sldMkLst>
        <pc:spChg chg="mod">
          <ac:chgData name="Harish B. Bhandari Ph.D." userId="f48691fc-b2eb-4463-b56a-42aa3bc2da43" providerId="ADAL" clId="{BCD0EE7F-3C5C-4848-A9EE-1D2E8C89F741}" dt="2023-10-04T19:47:38.930" v="1976" actId="1076"/>
          <ac:spMkLst>
            <pc:docMk/>
            <pc:sldMk cId="2592710535" sldId="266"/>
            <ac:spMk id="3" creationId="{00000000-0000-0000-0000-000000000000}"/>
          </ac:spMkLst>
        </pc:spChg>
        <pc:spChg chg="mod">
          <ac:chgData name="Harish B. Bhandari Ph.D." userId="f48691fc-b2eb-4463-b56a-42aa3bc2da43" providerId="ADAL" clId="{BCD0EE7F-3C5C-4848-A9EE-1D2E8C89F741}" dt="2023-10-04T19:48:53.174" v="2042" actId="113"/>
          <ac:spMkLst>
            <pc:docMk/>
            <pc:sldMk cId="2592710535" sldId="266"/>
            <ac:spMk id="13" creationId="{00000000-0000-0000-0000-000000000000}"/>
          </ac:spMkLst>
        </pc:spChg>
      </pc:sldChg>
      <pc:sldChg chg="del">
        <pc:chgData name="Harish B. Bhandari Ph.D." userId="f48691fc-b2eb-4463-b56a-42aa3bc2da43" providerId="ADAL" clId="{BCD0EE7F-3C5C-4848-A9EE-1D2E8C89F741}" dt="2023-10-05T10:59:33.586" v="4007" actId="47"/>
        <pc:sldMkLst>
          <pc:docMk/>
          <pc:sldMk cId="1914669039" sldId="267"/>
        </pc:sldMkLst>
      </pc:sldChg>
      <pc:sldChg chg="del">
        <pc:chgData name="Harish B. Bhandari Ph.D." userId="f48691fc-b2eb-4463-b56a-42aa3bc2da43" providerId="ADAL" clId="{BCD0EE7F-3C5C-4848-A9EE-1D2E8C89F741}" dt="2023-10-05T10:59:32.452" v="4006" actId="47"/>
        <pc:sldMkLst>
          <pc:docMk/>
          <pc:sldMk cId="3497335649" sldId="268"/>
        </pc:sldMkLst>
      </pc:sldChg>
      <pc:sldChg chg="del">
        <pc:chgData name="Harish B. Bhandari Ph.D." userId="f48691fc-b2eb-4463-b56a-42aa3bc2da43" providerId="ADAL" clId="{BCD0EE7F-3C5C-4848-A9EE-1D2E8C89F741}" dt="2023-10-04T18:54:03.056" v="1777" actId="47"/>
        <pc:sldMkLst>
          <pc:docMk/>
          <pc:sldMk cId="4199267969" sldId="271"/>
        </pc:sldMkLst>
      </pc:sldChg>
      <pc:sldChg chg="modSp mod ord">
        <pc:chgData name="Harish B. Bhandari Ph.D." userId="f48691fc-b2eb-4463-b56a-42aa3bc2da43" providerId="ADAL" clId="{BCD0EE7F-3C5C-4848-A9EE-1D2E8C89F741}" dt="2023-10-05T10:13:04.557" v="2791" actId="20577"/>
        <pc:sldMkLst>
          <pc:docMk/>
          <pc:sldMk cId="2155395392" sldId="272"/>
        </pc:sldMkLst>
        <pc:spChg chg="mod">
          <ac:chgData name="Harish B. Bhandari Ph.D." userId="f48691fc-b2eb-4463-b56a-42aa3bc2da43" providerId="ADAL" clId="{BCD0EE7F-3C5C-4848-A9EE-1D2E8C89F741}" dt="2023-10-05T10:13:04.557" v="2791" actId="20577"/>
          <ac:spMkLst>
            <pc:docMk/>
            <pc:sldMk cId="2155395392" sldId="272"/>
            <ac:spMk id="2" creationId="{00000000-0000-0000-0000-000000000000}"/>
          </ac:spMkLst>
        </pc:spChg>
      </pc:sldChg>
      <pc:sldChg chg="modSp mod ord">
        <pc:chgData name="Harish B. Bhandari Ph.D." userId="f48691fc-b2eb-4463-b56a-42aa3bc2da43" providerId="ADAL" clId="{BCD0EE7F-3C5C-4848-A9EE-1D2E8C89F741}" dt="2023-10-04T18:58:25.804" v="1852" actId="14100"/>
        <pc:sldMkLst>
          <pc:docMk/>
          <pc:sldMk cId="13940970" sldId="273"/>
        </pc:sldMkLst>
        <pc:spChg chg="mod">
          <ac:chgData name="Harish B. Bhandari Ph.D." userId="f48691fc-b2eb-4463-b56a-42aa3bc2da43" providerId="ADAL" clId="{BCD0EE7F-3C5C-4848-A9EE-1D2E8C89F741}" dt="2023-10-04T18:58:15.359" v="1848" actId="1076"/>
          <ac:spMkLst>
            <pc:docMk/>
            <pc:sldMk cId="13940970" sldId="273"/>
            <ac:spMk id="4" creationId="{AEF025D3-FF4F-2E1C-AF4E-A3DFFE0233DE}"/>
          </ac:spMkLst>
        </pc:spChg>
        <pc:picChg chg="mod">
          <ac:chgData name="Harish B. Bhandari Ph.D." userId="f48691fc-b2eb-4463-b56a-42aa3bc2da43" providerId="ADAL" clId="{BCD0EE7F-3C5C-4848-A9EE-1D2E8C89F741}" dt="2023-10-04T18:58:25.804" v="1852" actId="14100"/>
          <ac:picMkLst>
            <pc:docMk/>
            <pc:sldMk cId="13940970" sldId="273"/>
            <ac:picMk id="3" creationId="{A19376A3-CB52-0EB2-9287-5BD4A2A761D1}"/>
          </ac:picMkLst>
        </pc:picChg>
      </pc:sldChg>
      <pc:sldChg chg="modSp del mod ord">
        <pc:chgData name="Harish B. Bhandari Ph.D." userId="f48691fc-b2eb-4463-b56a-42aa3bc2da43" providerId="ADAL" clId="{BCD0EE7F-3C5C-4848-A9EE-1D2E8C89F741}" dt="2023-10-05T10:47:47.472" v="3276" actId="1076"/>
        <pc:sldMkLst>
          <pc:docMk/>
          <pc:sldMk cId="3940582811" sldId="274"/>
        </pc:sldMkLst>
        <pc:spChg chg="mod">
          <ac:chgData name="Harish B. Bhandari Ph.D." userId="f48691fc-b2eb-4463-b56a-42aa3bc2da43" providerId="ADAL" clId="{BCD0EE7F-3C5C-4848-A9EE-1D2E8C89F741}" dt="2023-10-05T10:47:47.472" v="3276" actId="1076"/>
          <ac:spMkLst>
            <pc:docMk/>
            <pc:sldMk cId="3940582811" sldId="274"/>
            <ac:spMk id="29" creationId="{E06C0E94-B566-644A-9D08-06CBE60394BA}"/>
          </ac:spMkLst>
        </pc:spChg>
      </pc:sldChg>
      <pc:sldChg chg="addSp modSp mod">
        <pc:chgData name="Harish B. Bhandari Ph.D." userId="f48691fc-b2eb-4463-b56a-42aa3bc2da43" providerId="ADAL" clId="{BCD0EE7F-3C5C-4848-A9EE-1D2E8C89F741}" dt="2023-10-04T23:57:35.485" v="2071" actId="20577"/>
        <pc:sldMkLst>
          <pc:docMk/>
          <pc:sldMk cId="3809932749" sldId="279"/>
        </pc:sldMkLst>
        <pc:spChg chg="add mod">
          <ac:chgData name="Harish B. Bhandari Ph.D." userId="f48691fc-b2eb-4463-b56a-42aa3bc2da43" providerId="ADAL" clId="{BCD0EE7F-3C5C-4848-A9EE-1D2E8C89F741}" dt="2023-10-04T23:57:35.485" v="2071" actId="20577"/>
          <ac:spMkLst>
            <pc:docMk/>
            <pc:sldMk cId="3809932749" sldId="279"/>
            <ac:spMk id="2" creationId="{C16E76C4-19C5-9782-465C-303446DCCC09}"/>
          </ac:spMkLst>
        </pc:spChg>
        <pc:spChg chg="add mod">
          <ac:chgData name="Harish B. Bhandari Ph.D." userId="f48691fc-b2eb-4463-b56a-42aa3bc2da43" providerId="ADAL" clId="{BCD0EE7F-3C5C-4848-A9EE-1D2E8C89F741}" dt="2023-10-04T23:57:24.674" v="2064" actId="1076"/>
          <ac:spMkLst>
            <pc:docMk/>
            <pc:sldMk cId="3809932749" sldId="279"/>
            <ac:spMk id="6" creationId="{C1B2A625-C30E-BBE7-CF2C-B61A44E6CAB0}"/>
          </ac:spMkLst>
        </pc:spChg>
        <pc:picChg chg="mod modCrop">
          <ac:chgData name="Harish B. Bhandari Ph.D." userId="f48691fc-b2eb-4463-b56a-42aa3bc2da43" providerId="ADAL" clId="{BCD0EE7F-3C5C-4848-A9EE-1D2E8C89F741}" dt="2023-10-04T18:16:38.719" v="1150" actId="1076"/>
          <ac:picMkLst>
            <pc:docMk/>
            <pc:sldMk cId="3809932749" sldId="279"/>
            <ac:picMk id="5" creationId="{B071D76C-F4D0-C442-36C9-405D0B1C7445}"/>
          </ac:picMkLst>
        </pc:picChg>
      </pc:sldChg>
      <pc:sldChg chg="modSp mod">
        <pc:chgData name="Harish B. Bhandari Ph.D." userId="f48691fc-b2eb-4463-b56a-42aa3bc2da43" providerId="ADAL" clId="{BCD0EE7F-3C5C-4848-A9EE-1D2E8C89F741}" dt="2023-10-04T23:58:04.966" v="2074" actId="1076"/>
        <pc:sldMkLst>
          <pc:docMk/>
          <pc:sldMk cId="3771693378" sldId="280"/>
        </pc:sldMkLst>
        <pc:spChg chg="mod">
          <ac:chgData name="Harish B. Bhandari Ph.D." userId="f48691fc-b2eb-4463-b56a-42aa3bc2da43" providerId="ADAL" clId="{BCD0EE7F-3C5C-4848-A9EE-1D2E8C89F741}" dt="2023-10-04T23:58:04.966" v="2074" actId="1076"/>
          <ac:spMkLst>
            <pc:docMk/>
            <pc:sldMk cId="3771693378" sldId="280"/>
            <ac:spMk id="7" creationId="{A024577E-A1C9-85A9-DCF6-161D32FFADD0}"/>
          </ac:spMkLst>
        </pc:spChg>
        <pc:picChg chg="mod">
          <ac:chgData name="Harish B. Bhandari Ph.D." userId="f48691fc-b2eb-4463-b56a-42aa3bc2da43" providerId="ADAL" clId="{BCD0EE7F-3C5C-4848-A9EE-1D2E8C89F741}" dt="2023-10-04T23:57:53.657" v="2073" actId="14100"/>
          <ac:picMkLst>
            <pc:docMk/>
            <pc:sldMk cId="3771693378" sldId="280"/>
            <ac:picMk id="6" creationId="{3E2D68A1-0FD8-CA82-368D-880CC52831DD}"/>
          </ac:picMkLst>
        </pc:picChg>
      </pc:sldChg>
      <pc:sldChg chg="del">
        <pc:chgData name="Harish B. Bhandari Ph.D." userId="f48691fc-b2eb-4463-b56a-42aa3bc2da43" providerId="ADAL" clId="{BCD0EE7F-3C5C-4848-A9EE-1D2E8C89F741}" dt="2023-10-04T18:23:06.080" v="1345" actId="47"/>
        <pc:sldMkLst>
          <pc:docMk/>
          <pc:sldMk cId="1619007916" sldId="281"/>
        </pc:sldMkLst>
      </pc:sldChg>
      <pc:sldChg chg="del">
        <pc:chgData name="Harish B. Bhandari Ph.D." userId="f48691fc-b2eb-4463-b56a-42aa3bc2da43" providerId="ADAL" clId="{BCD0EE7F-3C5C-4848-A9EE-1D2E8C89F741}" dt="2023-10-04T18:23:09.452" v="1346" actId="47"/>
        <pc:sldMkLst>
          <pc:docMk/>
          <pc:sldMk cId="1755116300" sldId="282"/>
        </pc:sldMkLst>
      </pc:sldChg>
      <pc:sldChg chg="addSp delSp modSp mod">
        <pc:chgData name="Harish B. Bhandari Ph.D." userId="f48691fc-b2eb-4463-b56a-42aa3bc2da43" providerId="ADAL" clId="{BCD0EE7F-3C5C-4848-A9EE-1D2E8C89F741}" dt="2023-10-05T11:16:40.008" v="4061" actId="20577"/>
        <pc:sldMkLst>
          <pc:docMk/>
          <pc:sldMk cId="3968472186" sldId="283"/>
        </pc:sldMkLst>
        <pc:spChg chg="mod">
          <ac:chgData name="Harish B. Bhandari Ph.D." userId="f48691fc-b2eb-4463-b56a-42aa3bc2da43" providerId="ADAL" clId="{BCD0EE7F-3C5C-4848-A9EE-1D2E8C89F741}" dt="2023-10-05T00:17:26.032" v="2094" actId="1076"/>
          <ac:spMkLst>
            <pc:docMk/>
            <pc:sldMk cId="3968472186" sldId="283"/>
            <ac:spMk id="2" creationId="{8F28E7E5-583F-96B5-77F4-D7556DEE9199}"/>
          </ac:spMkLst>
        </pc:spChg>
        <pc:spChg chg="mod">
          <ac:chgData name="Harish B. Bhandari Ph.D." userId="f48691fc-b2eb-4463-b56a-42aa3bc2da43" providerId="ADAL" clId="{BCD0EE7F-3C5C-4848-A9EE-1D2E8C89F741}" dt="2023-10-05T11:16:40.008" v="4061" actId="20577"/>
          <ac:spMkLst>
            <pc:docMk/>
            <pc:sldMk cId="3968472186" sldId="283"/>
            <ac:spMk id="3" creationId="{A7107AC0-A31A-61FB-114E-BDC8D0CFE703}"/>
          </ac:spMkLst>
        </pc:spChg>
        <pc:spChg chg="add del mod">
          <ac:chgData name="Harish B. Bhandari Ph.D." userId="f48691fc-b2eb-4463-b56a-42aa3bc2da43" providerId="ADAL" clId="{BCD0EE7F-3C5C-4848-A9EE-1D2E8C89F741}" dt="2023-10-05T00:16:52.992" v="2083" actId="478"/>
          <ac:spMkLst>
            <pc:docMk/>
            <pc:sldMk cId="3968472186" sldId="283"/>
            <ac:spMk id="5" creationId="{47522548-1A21-889C-2E32-4A7DD58A8283}"/>
          </ac:spMkLst>
        </pc:spChg>
        <pc:spChg chg="add del mod">
          <ac:chgData name="Harish B. Bhandari Ph.D." userId="f48691fc-b2eb-4463-b56a-42aa3bc2da43" providerId="ADAL" clId="{BCD0EE7F-3C5C-4848-A9EE-1D2E8C89F741}" dt="2023-10-05T00:17:01.905" v="2086" actId="478"/>
          <ac:spMkLst>
            <pc:docMk/>
            <pc:sldMk cId="3968472186" sldId="283"/>
            <ac:spMk id="11" creationId="{C18747CD-6E68-A977-5A9A-14757503DB78}"/>
          </ac:spMkLst>
        </pc:spChg>
        <pc:spChg chg="add del mod">
          <ac:chgData name="Harish B. Bhandari Ph.D." userId="f48691fc-b2eb-4463-b56a-42aa3bc2da43" providerId="ADAL" clId="{BCD0EE7F-3C5C-4848-A9EE-1D2E8C89F741}" dt="2023-10-05T00:17:08.119" v="2088" actId="478"/>
          <ac:spMkLst>
            <pc:docMk/>
            <pc:sldMk cId="3968472186" sldId="283"/>
            <ac:spMk id="12" creationId="{553FF70E-0141-5783-920E-E7F1CA74619D}"/>
          </ac:spMkLst>
        </pc:spChg>
        <pc:spChg chg="del mod">
          <ac:chgData name="Harish B. Bhandari Ph.D." userId="f48691fc-b2eb-4463-b56a-42aa3bc2da43" providerId="ADAL" clId="{BCD0EE7F-3C5C-4848-A9EE-1D2E8C89F741}" dt="2023-10-04T18:38:46.392" v="1411"/>
          <ac:spMkLst>
            <pc:docMk/>
            <pc:sldMk cId="3968472186" sldId="283"/>
            <ac:spMk id="13" creationId="{93B4849E-C784-74D8-824D-5E2E1472DD1D}"/>
          </ac:spMkLst>
        </pc:spChg>
        <pc:spChg chg="add del mod">
          <ac:chgData name="Harish B. Bhandari Ph.D." userId="f48691fc-b2eb-4463-b56a-42aa3bc2da43" providerId="ADAL" clId="{BCD0EE7F-3C5C-4848-A9EE-1D2E8C89F741}" dt="2023-10-05T00:16:55.888" v="2084" actId="478"/>
          <ac:spMkLst>
            <pc:docMk/>
            <pc:sldMk cId="3968472186" sldId="283"/>
            <ac:spMk id="14" creationId="{FE16755C-136A-F418-B3E5-16F0DD2EFB5B}"/>
          </ac:spMkLst>
        </pc:spChg>
        <pc:spChg chg="add del">
          <ac:chgData name="Harish B. Bhandari Ph.D." userId="f48691fc-b2eb-4463-b56a-42aa3bc2da43" providerId="ADAL" clId="{BCD0EE7F-3C5C-4848-A9EE-1D2E8C89F741}" dt="2023-10-05T00:17:04.650" v="2087" actId="478"/>
          <ac:spMkLst>
            <pc:docMk/>
            <pc:sldMk cId="3968472186" sldId="283"/>
            <ac:spMk id="17" creationId="{7B398AAB-570A-7B3C-3B5B-E535FF3F9F6A}"/>
          </ac:spMkLst>
        </pc:spChg>
        <pc:spChg chg="add mod">
          <ac:chgData name="Harish B. Bhandari Ph.D." userId="f48691fc-b2eb-4463-b56a-42aa3bc2da43" providerId="ADAL" clId="{BCD0EE7F-3C5C-4848-A9EE-1D2E8C89F741}" dt="2023-10-05T00:21:29.430" v="2222" actId="1036"/>
          <ac:spMkLst>
            <pc:docMk/>
            <pc:sldMk cId="3968472186" sldId="283"/>
            <ac:spMk id="19" creationId="{79585FF3-26F5-1942-18D2-5A5150EBD143}"/>
          </ac:spMkLst>
        </pc:spChg>
        <pc:spChg chg="add mod">
          <ac:chgData name="Harish B. Bhandari Ph.D." userId="f48691fc-b2eb-4463-b56a-42aa3bc2da43" providerId="ADAL" clId="{BCD0EE7F-3C5C-4848-A9EE-1D2E8C89F741}" dt="2023-10-05T00:22:31.670" v="2240" actId="1076"/>
          <ac:spMkLst>
            <pc:docMk/>
            <pc:sldMk cId="3968472186" sldId="283"/>
            <ac:spMk id="20" creationId="{7335C081-874C-E37B-1964-59153D8CB6FC}"/>
          </ac:spMkLst>
        </pc:spChg>
        <pc:spChg chg="add mod">
          <ac:chgData name="Harish B. Bhandari Ph.D." userId="f48691fc-b2eb-4463-b56a-42aa3bc2da43" providerId="ADAL" clId="{BCD0EE7F-3C5C-4848-A9EE-1D2E8C89F741}" dt="2023-10-05T00:21:29.430" v="2222" actId="1036"/>
          <ac:spMkLst>
            <pc:docMk/>
            <pc:sldMk cId="3968472186" sldId="283"/>
            <ac:spMk id="21" creationId="{D3B26B27-CC9D-1305-BEA4-10B5DEACB9E6}"/>
          </ac:spMkLst>
        </pc:spChg>
        <pc:spChg chg="add mod">
          <ac:chgData name="Harish B. Bhandari Ph.D." userId="f48691fc-b2eb-4463-b56a-42aa3bc2da43" providerId="ADAL" clId="{BCD0EE7F-3C5C-4848-A9EE-1D2E8C89F741}" dt="2023-10-05T00:21:29.430" v="2222" actId="1036"/>
          <ac:spMkLst>
            <pc:docMk/>
            <pc:sldMk cId="3968472186" sldId="283"/>
            <ac:spMk id="22" creationId="{4F6CBFDB-A5A4-01E8-D388-A4FA70F3D224}"/>
          </ac:spMkLst>
        </pc:spChg>
        <pc:spChg chg="add mod">
          <ac:chgData name="Harish B. Bhandari Ph.D." userId="f48691fc-b2eb-4463-b56a-42aa3bc2da43" providerId="ADAL" clId="{BCD0EE7F-3C5C-4848-A9EE-1D2E8C89F741}" dt="2023-10-05T00:21:29.430" v="2222" actId="1036"/>
          <ac:spMkLst>
            <pc:docMk/>
            <pc:sldMk cId="3968472186" sldId="283"/>
            <ac:spMk id="23" creationId="{695800F6-AC8C-F6BE-0C75-FD2DF948A279}"/>
          </ac:spMkLst>
        </pc:spChg>
        <pc:spChg chg="add mod">
          <ac:chgData name="Harish B. Bhandari Ph.D." userId="f48691fc-b2eb-4463-b56a-42aa3bc2da43" providerId="ADAL" clId="{BCD0EE7F-3C5C-4848-A9EE-1D2E8C89F741}" dt="2023-10-05T00:21:29.430" v="2222" actId="1036"/>
          <ac:spMkLst>
            <pc:docMk/>
            <pc:sldMk cId="3968472186" sldId="283"/>
            <ac:spMk id="24" creationId="{7026E9A7-A8E7-010B-05C5-94274905CC0E}"/>
          </ac:spMkLst>
        </pc:spChg>
        <pc:spChg chg="add mod">
          <ac:chgData name="Harish B. Bhandari Ph.D." userId="f48691fc-b2eb-4463-b56a-42aa3bc2da43" providerId="ADAL" clId="{BCD0EE7F-3C5C-4848-A9EE-1D2E8C89F741}" dt="2023-10-05T00:22:52.340" v="2259" actId="20577"/>
          <ac:spMkLst>
            <pc:docMk/>
            <pc:sldMk cId="3968472186" sldId="283"/>
            <ac:spMk id="25" creationId="{D74122EE-2D8B-78E2-2465-E1AD3F4F57D5}"/>
          </ac:spMkLst>
        </pc:spChg>
        <pc:spChg chg="add mod">
          <ac:chgData name="Harish B. Bhandari Ph.D." userId="f48691fc-b2eb-4463-b56a-42aa3bc2da43" providerId="ADAL" clId="{BCD0EE7F-3C5C-4848-A9EE-1D2E8C89F741}" dt="2023-10-05T00:27:24.073" v="2295" actId="14100"/>
          <ac:spMkLst>
            <pc:docMk/>
            <pc:sldMk cId="3968472186" sldId="283"/>
            <ac:spMk id="26" creationId="{2BAF85AB-01AA-A7A0-3006-AC3307D08B8D}"/>
          </ac:spMkLst>
        </pc:spChg>
        <pc:picChg chg="add mod">
          <ac:chgData name="Harish B. Bhandari Ph.D." userId="f48691fc-b2eb-4463-b56a-42aa3bc2da43" providerId="ADAL" clId="{BCD0EE7F-3C5C-4848-A9EE-1D2E8C89F741}" dt="2023-10-05T00:21:29.430" v="2222" actId="1036"/>
          <ac:picMkLst>
            <pc:docMk/>
            <pc:sldMk cId="3968472186" sldId="283"/>
            <ac:picMk id="18" creationId="{6C47B362-671A-2F82-7466-0F3160F77A4B}"/>
          </ac:picMkLst>
        </pc:picChg>
        <pc:cxnChg chg="add del mod">
          <ac:chgData name="Harish B. Bhandari Ph.D." userId="f48691fc-b2eb-4463-b56a-42aa3bc2da43" providerId="ADAL" clId="{BCD0EE7F-3C5C-4848-A9EE-1D2E8C89F741}" dt="2023-10-05T00:10:56.409" v="2080" actId="478"/>
          <ac:cxnSpMkLst>
            <pc:docMk/>
            <pc:sldMk cId="3968472186" sldId="283"/>
            <ac:cxnSpMk id="7" creationId="{96B53B76-18E1-3467-26DF-D6103E45C8AB}"/>
          </ac:cxnSpMkLst>
        </pc:cxnChg>
        <pc:cxnChg chg="add del mod">
          <ac:chgData name="Harish B. Bhandari Ph.D." userId="f48691fc-b2eb-4463-b56a-42aa3bc2da43" providerId="ADAL" clId="{BCD0EE7F-3C5C-4848-A9EE-1D2E8C89F741}" dt="2023-10-04T18:35:19.781" v="1361" actId="478"/>
          <ac:cxnSpMkLst>
            <pc:docMk/>
            <pc:sldMk cId="3968472186" sldId="283"/>
            <ac:cxnSpMk id="8" creationId="{EE0D0A71-FB7E-C187-0257-535FA55163D4}"/>
          </ac:cxnSpMkLst>
        </pc:cxnChg>
        <pc:cxnChg chg="add del mod">
          <ac:chgData name="Harish B. Bhandari Ph.D." userId="f48691fc-b2eb-4463-b56a-42aa3bc2da43" providerId="ADAL" clId="{BCD0EE7F-3C5C-4848-A9EE-1D2E8C89F741}" dt="2023-10-05T00:17:09.876" v="2089" actId="478"/>
          <ac:cxnSpMkLst>
            <pc:docMk/>
            <pc:sldMk cId="3968472186" sldId="283"/>
            <ac:cxnSpMk id="10" creationId="{E7119CB4-1408-3746-50EF-0711DAA41D01}"/>
          </ac:cxnSpMkLst>
        </pc:cxnChg>
        <pc:cxnChg chg="add del mod">
          <ac:chgData name="Harish B. Bhandari Ph.D." userId="f48691fc-b2eb-4463-b56a-42aa3bc2da43" providerId="ADAL" clId="{BCD0EE7F-3C5C-4848-A9EE-1D2E8C89F741}" dt="2023-10-05T00:16:58.739" v="2085" actId="478"/>
          <ac:cxnSpMkLst>
            <pc:docMk/>
            <pc:sldMk cId="3968472186" sldId="283"/>
            <ac:cxnSpMk id="16" creationId="{CFA0E143-395C-CF7D-7850-4C35582C0DEF}"/>
          </ac:cxnSpMkLst>
        </pc:cxnChg>
      </pc:sldChg>
      <pc:sldChg chg="del">
        <pc:chgData name="Harish B. Bhandari Ph.D." userId="f48691fc-b2eb-4463-b56a-42aa3bc2da43" providerId="ADAL" clId="{BCD0EE7F-3C5C-4848-A9EE-1D2E8C89F741}" dt="2023-10-04T18:30:10.546" v="1353" actId="47"/>
        <pc:sldMkLst>
          <pc:docMk/>
          <pc:sldMk cId="873211595" sldId="284"/>
        </pc:sldMkLst>
      </pc:sldChg>
      <pc:sldChg chg="addSp delSp modSp mod">
        <pc:chgData name="Harish B. Bhandari Ph.D." userId="f48691fc-b2eb-4463-b56a-42aa3bc2da43" providerId="ADAL" clId="{BCD0EE7F-3C5C-4848-A9EE-1D2E8C89F741}" dt="2023-10-04T18:50:45.998" v="1766" actId="20577"/>
        <pc:sldMkLst>
          <pc:docMk/>
          <pc:sldMk cId="2127992103" sldId="285"/>
        </pc:sldMkLst>
        <pc:spChg chg="mod">
          <ac:chgData name="Harish B. Bhandari Ph.D." userId="f48691fc-b2eb-4463-b56a-42aa3bc2da43" providerId="ADAL" clId="{BCD0EE7F-3C5C-4848-A9EE-1D2E8C89F741}" dt="2023-10-04T18:50:14.362" v="1738" actId="403"/>
          <ac:spMkLst>
            <pc:docMk/>
            <pc:sldMk cId="2127992103" sldId="285"/>
            <ac:spMk id="2" creationId="{A1304260-CB0D-1645-CE52-C8300896F3BF}"/>
          </ac:spMkLst>
        </pc:spChg>
        <pc:spChg chg="del">
          <ac:chgData name="Harish B. Bhandari Ph.D." userId="f48691fc-b2eb-4463-b56a-42aa3bc2da43" providerId="ADAL" clId="{BCD0EE7F-3C5C-4848-A9EE-1D2E8C89F741}" dt="2023-10-04T18:48:29.634" v="1601" actId="478"/>
          <ac:spMkLst>
            <pc:docMk/>
            <pc:sldMk cId="2127992103" sldId="285"/>
            <ac:spMk id="4" creationId="{B35A1578-A1F6-AFB1-2CF3-729475798B91}"/>
          </ac:spMkLst>
        </pc:spChg>
        <pc:spChg chg="add mod">
          <ac:chgData name="Harish B. Bhandari Ph.D." userId="f48691fc-b2eb-4463-b56a-42aa3bc2da43" providerId="ADAL" clId="{BCD0EE7F-3C5C-4848-A9EE-1D2E8C89F741}" dt="2023-10-04T18:49:11.328" v="1725" actId="1038"/>
          <ac:spMkLst>
            <pc:docMk/>
            <pc:sldMk cId="2127992103" sldId="285"/>
            <ac:spMk id="7" creationId="{94B166BD-7C2D-52CF-C6DE-ADBA3E5E2D25}"/>
          </ac:spMkLst>
        </pc:spChg>
        <pc:spChg chg="mod">
          <ac:chgData name="Harish B. Bhandari Ph.D." userId="f48691fc-b2eb-4463-b56a-42aa3bc2da43" providerId="ADAL" clId="{BCD0EE7F-3C5C-4848-A9EE-1D2E8C89F741}" dt="2023-10-04T18:50:45.998" v="1766" actId="20577"/>
          <ac:spMkLst>
            <pc:docMk/>
            <pc:sldMk cId="2127992103" sldId="285"/>
            <ac:spMk id="10" creationId="{9019C727-A205-0F95-3AF3-6469DB4BB71F}"/>
          </ac:spMkLst>
        </pc:spChg>
        <pc:picChg chg="add mod">
          <ac:chgData name="Harish B. Bhandari Ph.D." userId="f48691fc-b2eb-4463-b56a-42aa3bc2da43" providerId="ADAL" clId="{BCD0EE7F-3C5C-4848-A9EE-1D2E8C89F741}" dt="2023-10-04T18:49:11.328" v="1725" actId="1038"/>
          <ac:picMkLst>
            <pc:docMk/>
            <pc:sldMk cId="2127992103" sldId="285"/>
            <ac:picMk id="3" creationId="{78F0BBE4-C543-5056-0EBE-F40684278E37}"/>
          </ac:picMkLst>
        </pc:picChg>
        <pc:picChg chg="mod">
          <ac:chgData name="Harish B. Bhandari Ph.D." userId="f48691fc-b2eb-4463-b56a-42aa3bc2da43" providerId="ADAL" clId="{BCD0EE7F-3C5C-4848-A9EE-1D2E8C89F741}" dt="2023-10-04T18:49:25.248" v="1727" actId="1076"/>
          <ac:picMkLst>
            <pc:docMk/>
            <pc:sldMk cId="2127992103" sldId="285"/>
            <ac:picMk id="5" creationId="{27472948-B682-4365-9EED-CC48A21D3A2A}"/>
          </ac:picMkLst>
        </pc:picChg>
        <pc:picChg chg="del">
          <ac:chgData name="Harish B. Bhandari Ph.D." userId="f48691fc-b2eb-4463-b56a-42aa3bc2da43" providerId="ADAL" clId="{BCD0EE7F-3C5C-4848-A9EE-1D2E8C89F741}" dt="2023-10-04T18:48:25.826" v="1600" actId="478"/>
          <ac:picMkLst>
            <pc:docMk/>
            <pc:sldMk cId="2127992103" sldId="285"/>
            <ac:picMk id="6" creationId="{3D52C102-D749-4092-9D09-311F0B759A9F}"/>
          </ac:picMkLst>
        </pc:picChg>
      </pc:sldChg>
      <pc:sldChg chg="del">
        <pc:chgData name="Harish B. Bhandari Ph.D." userId="f48691fc-b2eb-4463-b56a-42aa3bc2da43" providerId="ADAL" clId="{BCD0EE7F-3C5C-4848-A9EE-1D2E8C89F741}" dt="2023-10-04T18:52:33.112" v="1774" actId="47"/>
        <pc:sldMkLst>
          <pc:docMk/>
          <pc:sldMk cId="936331550" sldId="293"/>
        </pc:sldMkLst>
      </pc:sldChg>
      <pc:sldChg chg="delSp del mod">
        <pc:chgData name="Harish B. Bhandari Ph.D." userId="f48691fc-b2eb-4463-b56a-42aa3bc2da43" providerId="ADAL" clId="{BCD0EE7F-3C5C-4848-A9EE-1D2E8C89F741}" dt="2023-10-04T18:50:53.931" v="1767" actId="47"/>
        <pc:sldMkLst>
          <pc:docMk/>
          <pc:sldMk cId="31905266" sldId="303"/>
        </pc:sldMkLst>
        <pc:spChg chg="del">
          <ac:chgData name="Harish B. Bhandari Ph.D." userId="f48691fc-b2eb-4463-b56a-42aa3bc2da43" providerId="ADAL" clId="{BCD0EE7F-3C5C-4848-A9EE-1D2E8C89F741}" dt="2023-10-04T18:47:46.443" v="1599" actId="478"/>
          <ac:spMkLst>
            <pc:docMk/>
            <pc:sldMk cId="31905266" sldId="303"/>
            <ac:spMk id="36" creationId="{F52E2E40-A304-4199-8E6E-0F653A903908}"/>
          </ac:spMkLst>
        </pc:spChg>
        <pc:picChg chg="del">
          <ac:chgData name="Harish B. Bhandari Ph.D." userId="f48691fc-b2eb-4463-b56a-42aa3bc2da43" providerId="ADAL" clId="{BCD0EE7F-3C5C-4848-A9EE-1D2E8C89F741}" dt="2023-10-04T18:47:42.700" v="1598" actId="478"/>
          <ac:picMkLst>
            <pc:docMk/>
            <pc:sldMk cId="31905266" sldId="303"/>
            <ac:picMk id="35" creationId="{CC2C6ED0-25E0-42C1-BF6A-587C984CEB9A}"/>
          </ac:picMkLst>
        </pc:picChg>
      </pc:sldChg>
      <pc:sldChg chg="del">
        <pc:chgData name="Harish B. Bhandari Ph.D." userId="f48691fc-b2eb-4463-b56a-42aa3bc2da43" providerId="ADAL" clId="{BCD0EE7F-3C5C-4848-A9EE-1D2E8C89F741}" dt="2023-10-04T18:51:50.574" v="1772" actId="47"/>
        <pc:sldMkLst>
          <pc:docMk/>
          <pc:sldMk cId="4035884235" sldId="304"/>
        </pc:sldMkLst>
      </pc:sldChg>
      <pc:sldChg chg="del">
        <pc:chgData name="Harish B. Bhandari Ph.D." userId="f48691fc-b2eb-4463-b56a-42aa3bc2da43" providerId="ADAL" clId="{BCD0EE7F-3C5C-4848-A9EE-1D2E8C89F741}" dt="2023-10-04T18:52:39.418" v="1776" actId="47"/>
        <pc:sldMkLst>
          <pc:docMk/>
          <pc:sldMk cId="3532426964" sldId="305"/>
        </pc:sldMkLst>
      </pc:sldChg>
      <pc:sldChg chg="del">
        <pc:chgData name="Harish B. Bhandari Ph.D." userId="f48691fc-b2eb-4463-b56a-42aa3bc2da43" providerId="ADAL" clId="{BCD0EE7F-3C5C-4848-A9EE-1D2E8C89F741}" dt="2023-10-04T18:52:36.895" v="1775" actId="47"/>
        <pc:sldMkLst>
          <pc:docMk/>
          <pc:sldMk cId="1405358951" sldId="307"/>
        </pc:sldMkLst>
      </pc:sldChg>
      <pc:sldChg chg="del ord">
        <pc:chgData name="Harish B. Bhandari Ph.D." userId="f48691fc-b2eb-4463-b56a-42aa3bc2da43" providerId="ADAL" clId="{BCD0EE7F-3C5C-4848-A9EE-1D2E8C89F741}" dt="2023-10-05T10:59:00.109" v="4004" actId="47"/>
        <pc:sldMkLst>
          <pc:docMk/>
          <pc:sldMk cId="91298004" sldId="308"/>
        </pc:sldMkLst>
      </pc:sldChg>
      <pc:sldChg chg="addSp modSp new del mod">
        <pc:chgData name="Harish B. Bhandari Ph.D." userId="f48691fc-b2eb-4463-b56a-42aa3bc2da43" providerId="ADAL" clId="{BCD0EE7F-3C5C-4848-A9EE-1D2E8C89F741}" dt="2023-10-05T10:10:05.696" v="2739" actId="2696"/>
        <pc:sldMkLst>
          <pc:docMk/>
          <pc:sldMk cId="1814069197" sldId="309"/>
        </pc:sldMkLst>
        <pc:spChg chg="mod">
          <ac:chgData name="Harish B. Bhandari Ph.D." userId="f48691fc-b2eb-4463-b56a-42aa3bc2da43" providerId="ADAL" clId="{BCD0EE7F-3C5C-4848-A9EE-1D2E8C89F741}" dt="2023-10-04T16:59:45.626" v="394" actId="14100"/>
          <ac:spMkLst>
            <pc:docMk/>
            <pc:sldMk cId="1814069197" sldId="309"/>
            <ac:spMk id="2" creationId="{F7505264-6DC3-3B4E-4E4F-2A60C631AAE9}"/>
          </ac:spMkLst>
        </pc:spChg>
        <pc:spChg chg="mod">
          <ac:chgData name="Harish B. Bhandari Ph.D." userId="f48691fc-b2eb-4463-b56a-42aa3bc2da43" providerId="ADAL" clId="{BCD0EE7F-3C5C-4848-A9EE-1D2E8C89F741}" dt="2023-10-04T16:59:32.975" v="392" actId="20577"/>
          <ac:spMkLst>
            <pc:docMk/>
            <pc:sldMk cId="1814069197" sldId="309"/>
            <ac:spMk id="3" creationId="{9ED11898-9D77-8FE0-B86A-37BF4960FABC}"/>
          </ac:spMkLst>
        </pc:spChg>
        <pc:spChg chg="add mod">
          <ac:chgData name="Harish B. Bhandari Ph.D." userId="f48691fc-b2eb-4463-b56a-42aa3bc2da43" providerId="ADAL" clId="{BCD0EE7F-3C5C-4848-A9EE-1D2E8C89F741}" dt="2023-10-04T17:08:38.702" v="605" actId="1076"/>
          <ac:spMkLst>
            <pc:docMk/>
            <pc:sldMk cId="1814069197" sldId="309"/>
            <ac:spMk id="8" creationId="{58076EAF-F305-09A9-C1FD-18D17AA8846B}"/>
          </ac:spMkLst>
        </pc:spChg>
        <pc:spChg chg="add mod">
          <ac:chgData name="Harish B. Bhandari Ph.D." userId="f48691fc-b2eb-4463-b56a-42aa3bc2da43" providerId="ADAL" clId="{BCD0EE7F-3C5C-4848-A9EE-1D2E8C89F741}" dt="2023-10-04T17:06:11.152" v="585" actId="1076"/>
          <ac:spMkLst>
            <pc:docMk/>
            <pc:sldMk cId="1814069197" sldId="309"/>
            <ac:spMk id="9" creationId="{3471F6F6-927E-9995-30DC-90D94BBD3BE8}"/>
          </ac:spMkLst>
        </pc:spChg>
        <pc:spChg chg="add mod">
          <ac:chgData name="Harish B. Bhandari Ph.D." userId="f48691fc-b2eb-4463-b56a-42aa3bc2da43" providerId="ADAL" clId="{BCD0EE7F-3C5C-4848-A9EE-1D2E8C89F741}" dt="2023-10-04T17:07:54.522" v="601" actId="1076"/>
          <ac:spMkLst>
            <pc:docMk/>
            <pc:sldMk cId="1814069197" sldId="309"/>
            <ac:spMk id="10" creationId="{EC881714-6D04-2940-F01C-4E8B965A68D2}"/>
          </ac:spMkLst>
        </pc:spChg>
        <pc:picChg chg="add mod">
          <ac:chgData name="Harish B. Bhandari Ph.D." userId="f48691fc-b2eb-4463-b56a-42aa3bc2da43" providerId="ADAL" clId="{BCD0EE7F-3C5C-4848-A9EE-1D2E8C89F741}" dt="2023-10-04T17:03:28.736" v="517" actId="1076"/>
          <ac:picMkLst>
            <pc:docMk/>
            <pc:sldMk cId="1814069197" sldId="309"/>
            <ac:picMk id="6" creationId="{0A65881E-AED5-5346-B090-1544033CCC02}"/>
          </ac:picMkLst>
        </pc:picChg>
      </pc:sldChg>
      <pc:sldChg chg="addSp delSp modSp new mod modAnim">
        <pc:chgData name="Harish B. Bhandari Ph.D." userId="f48691fc-b2eb-4463-b56a-42aa3bc2da43" providerId="ADAL" clId="{BCD0EE7F-3C5C-4848-A9EE-1D2E8C89F741}" dt="2023-10-05T00:45:05.765" v="2503"/>
        <pc:sldMkLst>
          <pc:docMk/>
          <pc:sldMk cId="264611605" sldId="310"/>
        </pc:sldMkLst>
        <pc:spChg chg="del">
          <ac:chgData name="Harish B. Bhandari Ph.D." userId="f48691fc-b2eb-4463-b56a-42aa3bc2da43" providerId="ADAL" clId="{BCD0EE7F-3C5C-4848-A9EE-1D2E8C89F741}" dt="2023-10-04T17:12:29.093" v="607" actId="478"/>
          <ac:spMkLst>
            <pc:docMk/>
            <pc:sldMk cId="264611605" sldId="310"/>
            <ac:spMk id="2" creationId="{9C0C2DF3-935A-297D-649F-1199AEF5E89F}"/>
          </ac:spMkLst>
        </pc:spChg>
        <pc:spChg chg="mod">
          <ac:chgData name="Harish B. Bhandari Ph.D." userId="f48691fc-b2eb-4463-b56a-42aa3bc2da43" providerId="ADAL" clId="{BCD0EE7F-3C5C-4848-A9EE-1D2E8C89F741}" dt="2023-10-04T23:55:15.772" v="2046" actId="1076"/>
          <ac:spMkLst>
            <pc:docMk/>
            <pc:sldMk cId="264611605" sldId="310"/>
            <ac:spMk id="3" creationId="{D6C22465-02FD-A373-CA23-6CF5E7181C93}"/>
          </ac:spMkLst>
        </pc:spChg>
        <pc:spChg chg="mod">
          <ac:chgData name="Harish B. Bhandari Ph.D." userId="f48691fc-b2eb-4463-b56a-42aa3bc2da43" providerId="ADAL" clId="{BCD0EE7F-3C5C-4848-A9EE-1D2E8C89F741}" dt="2023-10-05T00:42:10.202" v="2496" actId="1076"/>
          <ac:spMkLst>
            <pc:docMk/>
            <pc:sldMk cId="264611605" sldId="310"/>
            <ac:spMk id="4" creationId="{6C51182A-B4BA-3E9F-8517-F2AFB65E6A0B}"/>
          </ac:spMkLst>
        </pc:spChg>
        <pc:spChg chg="add mod">
          <ac:chgData name="Harish B. Bhandari Ph.D." userId="f48691fc-b2eb-4463-b56a-42aa3bc2da43" providerId="ADAL" clId="{BCD0EE7F-3C5C-4848-A9EE-1D2E8C89F741}" dt="2023-10-04T18:06:37.665" v="1072" actId="1076"/>
          <ac:spMkLst>
            <pc:docMk/>
            <pc:sldMk cId="264611605" sldId="310"/>
            <ac:spMk id="5" creationId="{5247AB36-B3F5-11C2-C980-095973D30D1E}"/>
          </ac:spMkLst>
        </pc:spChg>
        <pc:spChg chg="add mod">
          <ac:chgData name="Harish B. Bhandari Ph.D." userId="f48691fc-b2eb-4463-b56a-42aa3bc2da43" providerId="ADAL" clId="{BCD0EE7F-3C5C-4848-A9EE-1D2E8C89F741}" dt="2023-10-04T18:06:37.665" v="1072" actId="1076"/>
          <ac:spMkLst>
            <pc:docMk/>
            <pc:sldMk cId="264611605" sldId="310"/>
            <ac:spMk id="6" creationId="{4502EBA1-EA6B-AFD3-6A7F-80353696EAC1}"/>
          </ac:spMkLst>
        </pc:spChg>
        <pc:spChg chg="add mod">
          <ac:chgData name="Harish B. Bhandari Ph.D." userId="f48691fc-b2eb-4463-b56a-42aa3bc2da43" providerId="ADAL" clId="{BCD0EE7F-3C5C-4848-A9EE-1D2E8C89F741}" dt="2023-10-04T18:06:37.665" v="1072" actId="1076"/>
          <ac:spMkLst>
            <pc:docMk/>
            <pc:sldMk cId="264611605" sldId="310"/>
            <ac:spMk id="10" creationId="{D9F60331-FA5D-37E4-92F8-C90C4D12332B}"/>
          </ac:spMkLst>
        </pc:spChg>
        <pc:spChg chg="add mod">
          <ac:chgData name="Harish B. Bhandari Ph.D." userId="f48691fc-b2eb-4463-b56a-42aa3bc2da43" providerId="ADAL" clId="{BCD0EE7F-3C5C-4848-A9EE-1D2E8C89F741}" dt="2023-10-04T18:06:37.665" v="1072" actId="1076"/>
          <ac:spMkLst>
            <pc:docMk/>
            <pc:sldMk cId="264611605" sldId="310"/>
            <ac:spMk id="11" creationId="{2C96AE7D-01D6-31DF-A0BC-23B37315E3C0}"/>
          </ac:spMkLst>
        </pc:spChg>
        <pc:spChg chg="add mod">
          <ac:chgData name="Harish B. Bhandari Ph.D." userId="f48691fc-b2eb-4463-b56a-42aa3bc2da43" providerId="ADAL" clId="{BCD0EE7F-3C5C-4848-A9EE-1D2E8C89F741}" dt="2023-10-04T18:06:37.665" v="1072" actId="1076"/>
          <ac:spMkLst>
            <pc:docMk/>
            <pc:sldMk cId="264611605" sldId="310"/>
            <ac:spMk id="16" creationId="{AE6E726F-96DD-5C23-3B8E-069C19D69EC9}"/>
          </ac:spMkLst>
        </pc:spChg>
        <pc:spChg chg="add mod">
          <ac:chgData name="Harish B. Bhandari Ph.D." userId="f48691fc-b2eb-4463-b56a-42aa3bc2da43" providerId="ADAL" clId="{BCD0EE7F-3C5C-4848-A9EE-1D2E8C89F741}" dt="2023-10-04T18:06:37.665" v="1072" actId="1076"/>
          <ac:spMkLst>
            <pc:docMk/>
            <pc:sldMk cId="264611605" sldId="310"/>
            <ac:spMk id="17" creationId="{F3D0CAE4-5031-5825-6EC6-A52639D51F03}"/>
          </ac:spMkLst>
        </pc:spChg>
        <pc:spChg chg="add mod">
          <ac:chgData name="Harish B. Bhandari Ph.D." userId="f48691fc-b2eb-4463-b56a-42aa3bc2da43" providerId="ADAL" clId="{BCD0EE7F-3C5C-4848-A9EE-1D2E8C89F741}" dt="2023-10-04T18:06:25.646" v="1071" actId="1035"/>
          <ac:spMkLst>
            <pc:docMk/>
            <pc:sldMk cId="264611605" sldId="310"/>
            <ac:spMk id="18" creationId="{0D315940-E613-2F82-8D42-E9A99E6A0BB4}"/>
          </ac:spMkLst>
        </pc:spChg>
        <pc:spChg chg="add mod">
          <ac:chgData name="Harish B. Bhandari Ph.D." userId="f48691fc-b2eb-4463-b56a-42aa3bc2da43" providerId="ADAL" clId="{BCD0EE7F-3C5C-4848-A9EE-1D2E8C89F741}" dt="2023-10-04T18:06:25.646" v="1071" actId="1035"/>
          <ac:spMkLst>
            <pc:docMk/>
            <pc:sldMk cId="264611605" sldId="310"/>
            <ac:spMk id="19" creationId="{822197BC-4FAD-EBDA-8B76-B4D47147621B}"/>
          </ac:spMkLst>
        </pc:spChg>
        <pc:spChg chg="add mod">
          <ac:chgData name="Harish B. Bhandari Ph.D." userId="f48691fc-b2eb-4463-b56a-42aa3bc2da43" providerId="ADAL" clId="{BCD0EE7F-3C5C-4848-A9EE-1D2E8C89F741}" dt="2023-10-04T18:07:09.137" v="1075" actId="1076"/>
          <ac:spMkLst>
            <pc:docMk/>
            <pc:sldMk cId="264611605" sldId="310"/>
            <ac:spMk id="20" creationId="{40DFF868-CF60-DA2C-22EB-D0949953EF1D}"/>
          </ac:spMkLst>
        </pc:spChg>
        <pc:spChg chg="add mod">
          <ac:chgData name="Harish B. Bhandari Ph.D." userId="f48691fc-b2eb-4463-b56a-42aa3bc2da43" providerId="ADAL" clId="{BCD0EE7F-3C5C-4848-A9EE-1D2E8C89F741}" dt="2023-10-04T18:07:39.836" v="1078" actId="208"/>
          <ac:spMkLst>
            <pc:docMk/>
            <pc:sldMk cId="264611605" sldId="310"/>
            <ac:spMk id="21" creationId="{B6BFC91A-1703-37A8-1072-67268FB8571D}"/>
          </ac:spMkLst>
        </pc:spChg>
        <pc:cxnChg chg="add mod">
          <ac:chgData name="Harish B. Bhandari Ph.D." userId="f48691fc-b2eb-4463-b56a-42aa3bc2da43" providerId="ADAL" clId="{BCD0EE7F-3C5C-4848-A9EE-1D2E8C89F741}" dt="2023-10-04T18:06:37.665" v="1072" actId="1076"/>
          <ac:cxnSpMkLst>
            <pc:docMk/>
            <pc:sldMk cId="264611605" sldId="310"/>
            <ac:cxnSpMk id="8" creationId="{E2A8A04E-A2F1-76A2-720F-B1EC33B82207}"/>
          </ac:cxnSpMkLst>
        </pc:cxnChg>
        <pc:cxnChg chg="add mod">
          <ac:chgData name="Harish B. Bhandari Ph.D." userId="f48691fc-b2eb-4463-b56a-42aa3bc2da43" providerId="ADAL" clId="{BCD0EE7F-3C5C-4848-A9EE-1D2E8C89F741}" dt="2023-10-04T18:06:37.665" v="1072" actId="1076"/>
          <ac:cxnSpMkLst>
            <pc:docMk/>
            <pc:sldMk cId="264611605" sldId="310"/>
            <ac:cxnSpMk id="9" creationId="{85088223-1675-6061-4C9C-811F8B61BAFE}"/>
          </ac:cxnSpMkLst>
        </pc:cxnChg>
        <pc:cxnChg chg="add del">
          <ac:chgData name="Harish B. Bhandari Ph.D." userId="f48691fc-b2eb-4463-b56a-42aa3bc2da43" providerId="ADAL" clId="{BCD0EE7F-3C5C-4848-A9EE-1D2E8C89F741}" dt="2023-10-04T17:43:06.846" v="666" actId="478"/>
          <ac:cxnSpMkLst>
            <pc:docMk/>
            <pc:sldMk cId="264611605" sldId="310"/>
            <ac:cxnSpMk id="13" creationId="{6A3024F3-B9DF-632F-2B3A-0A5D8112CC4A}"/>
          </ac:cxnSpMkLst>
        </pc:cxnChg>
      </pc:sldChg>
      <pc:sldChg chg="addSp delSp modSp new mod modAnim">
        <pc:chgData name="Harish B. Bhandari Ph.D." userId="f48691fc-b2eb-4463-b56a-42aa3bc2da43" providerId="ADAL" clId="{BCD0EE7F-3C5C-4848-A9EE-1D2E8C89F741}" dt="2023-10-05T10:10:31.084" v="2741" actId="403"/>
        <pc:sldMkLst>
          <pc:docMk/>
          <pc:sldMk cId="490843307" sldId="311"/>
        </pc:sldMkLst>
        <pc:spChg chg="del">
          <ac:chgData name="Harish B. Bhandari Ph.D." userId="f48691fc-b2eb-4463-b56a-42aa3bc2da43" providerId="ADAL" clId="{BCD0EE7F-3C5C-4848-A9EE-1D2E8C89F741}" dt="2023-10-04T17:49:37.535" v="732" actId="478"/>
          <ac:spMkLst>
            <pc:docMk/>
            <pc:sldMk cId="490843307" sldId="311"/>
            <ac:spMk id="2" creationId="{370C2DA6-BC5C-E7B1-551D-47C61F95E1AE}"/>
          </ac:spMkLst>
        </pc:spChg>
        <pc:spChg chg="mod">
          <ac:chgData name="Harish B. Bhandari Ph.D." userId="f48691fc-b2eb-4463-b56a-42aa3bc2da43" providerId="ADAL" clId="{BCD0EE7F-3C5C-4848-A9EE-1D2E8C89F741}" dt="2023-10-04T18:02:19.439" v="927" actId="20577"/>
          <ac:spMkLst>
            <pc:docMk/>
            <pc:sldMk cId="490843307" sldId="311"/>
            <ac:spMk id="3" creationId="{58FD1B72-8A23-5355-A515-ED182CA82F36}"/>
          </ac:spMkLst>
        </pc:spChg>
        <pc:spChg chg="add mod">
          <ac:chgData name="Harish B. Bhandari Ph.D." userId="f48691fc-b2eb-4463-b56a-42aa3bc2da43" providerId="ADAL" clId="{BCD0EE7F-3C5C-4848-A9EE-1D2E8C89F741}" dt="2023-10-04T17:50:56.618" v="737" actId="164"/>
          <ac:spMkLst>
            <pc:docMk/>
            <pc:sldMk cId="490843307" sldId="311"/>
            <ac:spMk id="5" creationId="{1BE1BE57-3405-DA8A-8E2A-B43329999D81}"/>
          </ac:spMkLst>
        </pc:spChg>
        <pc:spChg chg="add mod">
          <ac:chgData name="Harish B. Bhandari Ph.D." userId="f48691fc-b2eb-4463-b56a-42aa3bc2da43" providerId="ADAL" clId="{BCD0EE7F-3C5C-4848-A9EE-1D2E8C89F741}" dt="2023-10-04T17:50:56.618" v="737" actId="164"/>
          <ac:spMkLst>
            <pc:docMk/>
            <pc:sldMk cId="490843307" sldId="311"/>
            <ac:spMk id="6" creationId="{0B43B495-371B-95EF-ABAC-2BF930FA7252}"/>
          </ac:spMkLst>
        </pc:spChg>
        <pc:spChg chg="add mod">
          <ac:chgData name="Harish B. Bhandari Ph.D." userId="f48691fc-b2eb-4463-b56a-42aa3bc2da43" providerId="ADAL" clId="{BCD0EE7F-3C5C-4848-A9EE-1D2E8C89F741}" dt="2023-10-04T17:50:56.618" v="737" actId="164"/>
          <ac:spMkLst>
            <pc:docMk/>
            <pc:sldMk cId="490843307" sldId="311"/>
            <ac:spMk id="7" creationId="{95F99D2F-9BDA-2855-648C-0C6F7DBB6E70}"/>
          </ac:spMkLst>
        </pc:spChg>
        <pc:spChg chg="mod">
          <ac:chgData name="Harish B. Bhandari Ph.D." userId="f48691fc-b2eb-4463-b56a-42aa3bc2da43" providerId="ADAL" clId="{BCD0EE7F-3C5C-4848-A9EE-1D2E8C89F741}" dt="2023-10-04T17:51:24.440" v="740" actId="207"/>
          <ac:spMkLst>
            <pc:docMk/>
            <pc:sldMk cId="490843307" sldId="311"/>
            <ac:spMk id="10" creationId="{EF5E3A7F-0AD2-EC8B-3D3D-6F2DADB279F7}"/>
          </ac:spMkLst>
        </pc:spChg>
        <pc:spChg chg="mod">
          <ac:chgData name="Harish B. Bhandari Ph.D." userId="f48691fc-b2eb-4463-b56a-42aa3bc2da43" providerId="ADAL" clId="{BCD0EE7F-3C5C-4848-A9EE-1D2E8C89F741}" dt="2023-10-04T17:51:24.440" v="740" actId="207"/>
          <ac:spMkLst>
            <pc:docMk/>
            <pc:sldMk cId="490843307" sldId="311"/>
            <ac:spMk id="11" creationId="{B88AED84-9800-209D-FA0B-D6F4A72ACD6E}"/>
          </ac:spMkLst>
        </pc:spChg>
        <pc:spChg chg="mod">
          <ac:chgData name="Harish B. Bhandari Ph.D." userId="f48691fc-b2eb-4463-b56a-42aa3bc2da43" providerId="ADAL" clId="{BCD0EE7F-3C5C-4848-A9EE-1D2E8C89F741}" dt="2023-10-04T17:51:24.440" v="740" actId="207"/>
          <ac:spMkLst>
            <pc:docMk/>
            <pc:sldMk cId="490843307" sldId="311"/>
            <ac:spMk id="12" creationId="{B5363370-2657-2A95-4D34-A929D65614B3}"/>
          </ac:spMkLst>
        </pc:spChg>
        <pc:spChg chg="add mod topLvl">
          <ac:chgData name="Harish B. Bhandari Ph.D." userId="f48691fc-b2eb-4463-b56a-42aa3bc2da43" providerId="ADAL" clId="{BCD0EE7F-3C5C-4848-A9EE-1D2E8C89F741}" dt="2023-10-05T00:48:37.483" v="2504" actId="165"/>
          <ac:spMkLst>
            <pc:docMk/>
            <pc:sldMk cId="490843307" sldId="311"/>
            <ac:spMk id="13" creationId="{2EAD4F42-E212-6BD4-9214-EE0C2D66D749}"/>
          </ac:spMkLst>
        </pc:spChg>
        <pc:spChg chg="add mod topLvl">
          <ac:chgData name="Harish B. Bhandari Ph.D." userId="f48691fc-b2eb-4463-b56a-42aa3bc2da43" providerId="ADAL" clId="{BCD0EE7F-3C5C-4848-A9EE-1D2E8C89F741}" dt="2023-10-05T00:48:37.483" v="2504" actId="165"/>
          <ac:spMkLst>
            <pc:docMk/>
            <pc:sldMk cId="490843307" sldId="311"/>
            <ac:spMk id="14" creationId="{63FA1D20-623C-8E2B-7264-42FACD929AAD}"/>
          </ac:spMkLst>
        </pc:spChg>
        <pc:spChg chg="mod topLvl">
          <ac:chgData name="Harish B. Bhandari Ph.D." userId="f48691fc-b2eb-4463-b56a-42aa3bc2da43" providerId="ADAL" clId="{BCD0EE7F-3C5C-4848-A9EE-1D2E8C89F741}" dt="2023-10-05T00:48:43.970" v="2505" actId="165"/>
          <ac:spMkLst>
            <pc:docMk/>
            <pc:sldMk cId="490843307" sldId="311"/>
            <ac:spMk id="17" creationId="{8A63E40A-72E8-2D3A-3EF7-060E01AF0BEB}"/>
          </ac:spMkLst>
        </pc:spChg>
        <pc:spChg chg="mod topLvl">
          <ac:chgData name="Harish B. Bhandari Ph.D." userId="f48691fc-b2eb-4463-b56a-42aa3bc2da43" providerId="ADAL" clId="{BCD0EE7F-3C5C-4848-A9EE-1D2E8C89F741}" dt="2023-10-05T00:48:43.970" v="2505" actId="165"/>
          <ac:spMkLst>
            <pc:docMk/>
            <pc:sldMk cId="490843307" sldId="311"/>
            <ac:spMk id="18" creationId="{6B245D89-0B42-4484-ABCF-F7E1C4FE0EBC}"/>
          </ac:spMkLst>
        </pc:spChg>
        <pc:spChg chg="add mod">
          <ac:chgData name="Harish B. Bhandari Ph.D." userId="f48691fc-b2eb-4463-b56a-42aa3bc2da43" providerId="ADAL" clId="{BCD0EE7F-3C5C-4848-A9EE-1D2E8C89F741}" dt="2023-10-04T17:57:27.403" v="817" actId="1076"/>
          <ac:spMkLst>
            <pc:docMk/>
            <pc:sldMk cId="490843307" sldId="311"/>
            <ac:spMk id="21" creationId="{17E2621C-1740-ACB7-AA29-0D9E7446D525}"/>
          </ac:spMkLst>
        </pc:spChg>
        <pc:spChg chg="add mod">
          <ac:chgData name="Harish B. Bhandari Ph.D." userId="f48691fc-b2eb-4463-b56a-42aa3bc2da43" providerId="ADAL" clId="{BCD0EE7F-3C5C-4848-A9EE-1D2E8C89F741}" dt="2023-10-04T18:02:01.923" v="898" actId="1076"/>
          <ac:spMkLst>
            <pc:docMk/>
            <pc:sldMk cId="490843307" sldId="311"/>
            <ac:spMk id="24" creationId="{EF93E515-5E9A-6E2C-0C09-0E5342340D4D}"/>
          </ac:spMkLst>
        </pc:spChg>
        <pc:spChg chg="add mod">
          <ac:chgData name="Harish B. Bhandari Ph.D." userId="f48691fc-b2eb-4463-b56a-42aa3bc2da43" providerId="ADAL" clId="{BCD0EE7F-3C5C-4848-A9EE-1D2E8C89F741}" dt="2023-10-05T10:10:31.084" v="2741" actId="403"/>
          <ac:spMkLst>
            <pc:docMk/>
            <pc:sldMk cId="490843307" sldId="311"/>
            <ac:spMk id="27" creationId="{964DA51E-DA5F-667A-1D5C-DE01692FF63B}"/>
          </ac:spMkLst>
        </pc:spChg>
        <pc:spChg chg="add mod">
          <ac:chgData name="Harish B. Bhandari Ph.D." userId="f48691fc-b2eb-4463-b56a-42aa3bc2da43" providerId="ADAL" clId="{BCD0EE7F-3C5C-4848-A9EE-1D2E8C89F741}" dt="2023-10-04T18:01:23.213" v="891" actId="1076"/>
          <ac:spMkLst>
            <pc:docMk/>
            <pc:sldMk cId="490843307" sldId="311"/>
            <ac:spMk id="30" creationId="{4E1B2085-42EA-28F5-A300-FDD0BD4F3F90}"/>
          </ac:spMkLst>
        </pc:spChg>
        <pc:spChg chg="add mod">
          <ac:chgData name="Harish B. Bhandari Ph.D." userId="f48691fc-b2eb-4463-b56a-42aa3bc2da43" providerId="ADAL" clId="{BCD0EE7F-3C5C-4848-A9EE-1D2E8C89F741}" dt="2023-10-04T18:01:29.493" v="892" actId="571"/>
          <ac:spMkLst>
            <pc:docMk/>
            <pc:sldMk cId="490843307" sldId="311"/>
            <ac:spMk id="31" creationId="{2B770ED7-29D7-9ED6-7A60-8CE6656008B2}"/>
          </ac:spMkLst>
        </pc:spChg>
        <pc:grpChg chg="add del mod">
          <ac:chgData name="Harish B. Bhandari Ph.D." userId="f48691fc-b2eb-4463-b56a-42aa3bc2da43" providerId="ADAL" clId="{BCD0EE7F-3C5C-4848-A9EE-1D2E8C89F741}" dt="2023-10-04T17:52:09.789" v="741" actId="478"/>
          <ac:grpSpMkLst>
            <pc:docMk/>
            <pc:sldMk cId="490843307" sldId="311"/>
            <ac:grpSpMk id="8" creationId="{43C734E8-B577-D462-EC20-36E2D42B1773}"/>
          </ac:grpSpMkLst>
        </pc:grpChg>
        <pc:grpChg chg="add del mod">
          <ac:chgData name="Harish B. Bhandari Ph.D." userId="f48691fc-b2eb-4463-b56a-42aa3bc2da43" providerId="ADAL" clId="{BCD0EE7F-3C5C-4848-A9EE-1D2E8C89F741}" dt="2023-10-04T17:52:09.789" v="741" actId="478"/>
          <ac:grpSpMkLst>
            <pc:docMk/>
            <pc:sldMk cId="490843307" sldId="311"/>
            <ac:grpSpMk id="9" creationId="{25BBA9EE-1C44-F57F-2F08-7C26CEC32D2C}"/>
          </ac:grpSpMkLst>
        </pc:grpChg>
        <pc:grpChg chg="add del mod">
          <ac:chgData name="Harish B. Bhandari Ph.D." userId="f48691fc-b2eb-4463-b56a-42aa3bc2da43" providerId="ADAL" clId="{BCD0EE7F-3C5C-4848-A9EE-1D2E8C89F741}" dt="2023-10-05T00:48:37.483" v="2504" actId="165"/>
          <ac:grpSpMkLst>
            <pc:docMk/>
            <pc:sldMk cId="490843307" sldId="311"/>
            <ac:grpSpMk id="15" creationId="{1C9A3289-FA12-A621-91CA-7520D3567B45}"/>
          </ac:grpSpMkLst>
        </pc:grpChg>
        <pc:grpChg chg="add del mod">
          <ac:chgData name="Harish B. Bhandari Ph.D." userId="f48691fc-b2eb-4463-b56a-42aa3bc2da43" providerId="ADAL" clId="{BCD0EE7F-3C5C-4848-A9EE-1D2E8C89F741}" dt="2023-10-05T00:48:43.970" v="2505" actId="165"/>
          <ac:grpSpMkLst>
            <pc:docMk/>
            <pc:sldMk cId="490843307" sldId="311"/>
            <ac:grpSpMk id="16" creationId="{31C85154-AC87-7086-EEA3-A584C93A80A6}"/>
          </ac:grpSpMkLst>
        </pc:grpChg>
        <pc:cxnChg chg="add mod">
          <ac:chgData name="Harish B. Bhandari Ph.D." userId="f48691fc-b2eb-4463-b56a-42aa3bc2da43" providerId="ADAL" clId="{BCD0EE7F-3C5C-4848-A9EE-1D2E8C89F741}" dt="2023-10-04T17:57:06.681" v="813" actId="1035"/>
          <ac:cxnSpMkLst>
            <pc:docMk/>
            <pc:sldMk cId="490843307" sldId="311"/>
            <ac:cxnSpMk id="20" creationId="{6CDF82C9-EC3D-F6EB-6F2B-3BD3ED8F38E7}"/>
          </ac:cxnSpMkLst>
        </pc:cxnChg>
        <pc:cxnChg chg="add mod">
          <ac:chgData name="Harish B. Bhandari Ph.D." userId="f48691fc-b2eb-4463-b56a-42aa3bc2da43" providerId="ADAL" clId="{BCD0EE7F-3C5C-4848-A9EE-1D2E8C89F741}" dt="2023-10-04T18:01:53.479" v="897" actId="1036"/>
          <ac:cxnSpMkLst>
            <pc:docMk/>
            <pc:sldMk cId="490843307" sldId="311"/>
            <ac:cxnSpMk id="23" creationId="{0B639798-4C67-44D3-2442-97D1A0D0D383}"/>
          </ac:cxnSpMkLst>
        </pc:cxnChg>
        <pc:cxnChg chg="add del mod">
          <ac:chgData name="Harish B. Bhandari Ph.D." userId="f48691fc-b2eb-4463-b56a-42aa3bc2da43" providerId="ADAL" clId="{BCD0EE7F-3C5C-4848-A9EE-1D2E8C89F741}" dt="2023-10-04T17:59:12.386" v="822" actId="478"/>
          <ac:cxnSpMkLst>
            <pc:docMk/>
            <pc:sldMk cId="490843307" sldId="311"/>
            <ac:cxnSpMk id="26" creationId="{7E19A9A0-A8BF-FE0C-7E90-1E463A0965CC}"/>
          </ac:cxnSpMkLst>
        </pc:cxnChg>
        <pc:cxnChg chg="add">
          <ac:chgData name="Harish B. Bhandari Ph.D." userId="f48691fc-b2eb-4463-b56a-42aa3bc2da43" providerId="ADAL" clId="{BCD0EE7F-3C5C-4848-A9EE-1D2E8C89F741}" dt="2023-10-04T17:59:54.660" v="856" actId="11529"/>
          <ac:cxnSpMkLst>
            <pc:docMk/>
            <pc:sldMk cId="490843307" sldId="311"/>
            <ac:cxnSpMk id="29" creationId="{AE240C4B-C56B-60A8-DE31-544DAD2046DF}"/>
          </ac:cxnSpMkLst>
        </pc:cxnChg>
      </pc:sldChg>
      <pc:sldChg chg="addSp delSp modSp new mod">
        <pc:chgData name="Harish B. Bhandari Ph.D." userId="f48691fc-b2eb-4463-b56a-42aa3bc2da43" providerId="ADAL" clId="{BCD0EE7F-3C5C-4848-A9EE-1D2E8C89F741}" dt="2023-10-05T10:12:11.899" v="2777" actId="20577"/>
        <pc:sldMkLst>
          <pc:docMk/>
          <pc:sldMk cId="2413626471" sldId="312"/>
        </pc:sldMkLst>
        <pc:spChg chg="del">
          <ac:chgData name="Harish B. Bhandari Ph.D." userId="f48691fc-b2eb-4463-b56a-42aa3bc2da43" providerId="ADAL" clId="{BCD0EE7F-3C5C-4848-A9EE-1D2E8C89F741}" dt="2023-10-04T18:43:15.264" v="1463" actId="478"/>
          <ac:spMkLst>
            <pc:docMk/>
            <pc:sldMk cId="2413626471" sldId="312"/>
            <ac:spMk id="2" creationId="{120245C9-CF48-6E37-8E1F-6228BE3F996B}"/>
          </ac:spMkLst>
        </pc:spChg>
        <pc:spChg chg="mod">
          <ac:chgData name="Harish B. Bhandari Ph.D." userId="f48691fc-b2eb-4463-b56a-42aa3bc2da43" providerId="ADAL" clId="{BCD0EE7F-3C5C-4848-A9EE-1D2E8C89F741}" dt="2023-10-05T10:12:11.899" v="2777" actId="20577"/>
          <ac:spMkLst>
            <pc:docMk/>
            <pc:sldMk cId="2413626471" sldId="312"/>
            <ac:spMk id="3" creationId="{3D09E087-B9EC-9B3E-D9E3-343CD39B3F3C}"/>
          </ac:spMkLst>
        </pc:spChg>
        <pc:spChg chg="add del mod">
          <ac:chgData name="Harish B. Bhandari Ph.D." userId="f48691fc-b2eb-4463-b56a-42aa3bc2da43" providerId="ADAL" clId="{BCD0EE7F-3C5C-4848-A9EE-1D2E8C89F741}" dt="2023-10-04T18:44:00.201" v="1473" actId="478"/>
          <ac:spMkLst>
            <pc:docMk/>
            <pc:sldMk cId="2413626471" sldId="312"/>
            <ac:spMk id="6" creationId="{3F0ACE08-3AF1-3FB5-C18B-3AC63A3ECDA7}"/>
          </ac:spMkLst>
        </pc:spChg>
        <pc:spChg chg="add mod">
          <ac:chgData name="Harish B. Bhandari Ph.D." userId="f48691fc-b2eb-4463-b56a-42aa3bc2da43" providerId="ADAL" clId="{BCD0EE7F-3C5C-4848-A9EE-1D2E8C89F741}" dt="2023-10-04T19:35:05.736" v="1947" actId="114"/>
          <ac:spMkLst>
            <pc:docMk/>
            <pc:sldMk cId="2413626471" sldId="312"/>
            <ac:spMk id="7" creationId="{DF8C8FC5-9801-A0FF-C813-877D63CF3225}"/>
          </ac:spMkLst>
        </pc:spChg>
        <pc:spChg chg="add mod">
          <ac:chgData name="Harish B. Bhandari Ph.D." userId="f48691fc-b2eb-4463-b56a-42aa3bc2da43" providerId="ADAL" clId="{BCD0EE7F-3C5C-4848-A9EE-1D2E8C89F741}" dt="2023-10-04T19:35:14.679" v="1948" actId="113"/>
          <ac:spMkLst>
            <pc:docMk/>
            <pc:sldMk cId="2413626471" sldId="312"/>
            <ac:spMk id="9" creationId="{6D58B907-8C59-8D21-AF4E-45665B4CD4BD}"/>
          </ac:spMkLst>
        </pc:spChg>
        <pc:picChg chg="add mod">
          <ac:chgData name="Harish B. Bhandari Ph.D." userId="f48691fc-b2eb-4463-b56a-42aa3bc2da43" providerId="ADAL" clId="{BCD0EE7F-3C5C-4848-A9EE-1D2E8C89F741}" dt="2023-10-04T18:45:35.292" v="1499" actId="1076"/>
          <ac:picMkLst>
            <pc:docMk/>
            <pc:sldMk cId="2413626471" sldId="312"/>
            <ac:picMk id="5" creationId="{5250925E-2030-5898-12EC-5B3EC573F50E}"/>
          </ac:picMkLst>
        </pc:picChg>
        <pc:picChg chg="add mod">
          <ac:chgData name="Harish B. Bhandari Ph.D." userId="f48691fc-b2eb-4463-b56a-42aa3bc2da43" providerId="ADAL" clId="{BCD0EE7F-3C5C-4848-A9EE-1D2E8C89F741}" dt="2023-10-04T18:45:27.375" v="1497" actId="1076"/>
          <ac:picMkLst>
            <pc:docMk/>
            <pc:sldMk cId="2413626471" sldId="312"/>
            <ac:picMk id="8" creationId="{CAA5B344-EC4E-17EC-2022-95DD9F7F0B24}"/>
          </ac:picMkLst>
        </pc:picChg>
      </pc:sldChg>
      <pc:sldChg chg="new del">
        <pc:chgData name="Harish B. Bhandari Ph.D." userId="f48691fc-b2eb-4463-b56a-42aa3bc2da43" providerId="ADAL" clId="{BCD0EE7F-3C5C-4848-A9EE-1D2E8C89F741}" dt="2023-10-04T18:22:25.274" v="1344" actId="47"/>
        <pc:sldMkLst>
          <pc:docMk/>
          <pc:sldMk cId="2665331531" sldId="312"/>
        </pc:sldMkLst>
      </pc:sldChg>
      <pc:sldChg chg="addSp delSp modSp new mod modAnim">
        <pc:chgData name="Harish B. Bhandari Ph.D." userId="f48691fc-b2eb-4463-b56a-42aa3bc2da43" providerId="ADAL" clId="{BCD0EE7F-3C5C-4848-A9EE-1D2E8C89F741}" dt="2023-10-05T01:25:02.204" v="2537" actId="1076"/>
        <pc:sldMkLst>
          <pc:docMk/>
          <pc:sldMk cId="211658655" sldId="313"/>
        </pc:sldMkLst>
        <pc:spChg chg="del">
          <ac:chgData name="Harish B. Bhandari Ph.D." userId="f48691fc-b2eb-4463-b56a-42aa3bc2da43" providerId="ADAL" clId="{BCD0EE7F-3C5C-4848-A9EE-1D2E8C89F741}" dt="2023-10-04T18:47:01.783" v="1582" actId="478"/>
          <ac:spMkLst>
            <pc:docMk/>
            <pc:sldMk cId="211658655" sldId="313"/>
            <ac:spMk id="2" creationId="{607930F2-C33E-7910-A995-43CF55CC5CFC}"/>
          </ac:spMkLst>
        </pc:spChg>
        <pc:spChg chg="del mod">
          <ac:chgData name="Harish B. Bhandari Ph.D." userId="f48691fc-b2eb-4463-b56a-42aa3bc2da43" providerId="ADAL" clId="{BCD0EE7F-3C5C-4848-A9EE-1D2E8C89F741}" dt="2023-10-04T19:40:09.983" v="1955" actId="478"/>
          <ac:spMkLst>
            <pc:docMk/>
            <pc:sldMk cId="211658655" sldId="313"/>
            <ac:spMk id="3" creationId="{E259E881-9BD9-23B3-380E-F050A6179EEE}"/>
          </ac:spMkLst>
        </pc:spChg>
        <pc:spChg chg="add del mod">
          <ac:chgData name="Harish B. Bhandari Ph.D." userId="f48691fc-b2eb-4463-b56a-42aa3bc2da43" providerId="ADAL" clId="{BCD0EE7F-3C5C-4848-A9EE-1D2E8C89F741}" dt="2023-10-04T19:40:16.956" v="1956" actId="478"/>
          <ac:spMkLst>
            <pc:docMk/>
            <pc:sldMk cId="211658655" sldId="313"/>
            <ac:spMk id="10" creationId="{71057EF1-A912-5606-544E-794094F1A1D9}"/>
          </ac:spMkLst>
        </pc:spChg>
        <pc:picChg chg="add mod ord">
          <ac:chgData name="Harish B. Bhandari Ph.D." userId="f48691fc-b2eb-4463-b56a-42aa3bc2da43" providerId="ADAL" clId="{BCD0EE7F-3C5C-4848-A9EE-1D2E8C89F741}" dt="2023-10-04T19:49:38.064" v="2045" actId="166"/>
          <ac:picMkLst>
            <pc:docMk/>
            <pc:sldMk cId="211658655" sldId="313"/>
            <ac:picMk id="6" creationId="{2255D408-1BEA-2970-4DD4-A51E168679E8}"/>
          </ac:picMkLst>
        </pc:picChg>
        <pc:picChg chg="add mod">
          <ac:chgData name="Harish B. Bhandari Ph.D." userId="f48691fc-b2eb-4463-b56a-42aa3bc2da43" providerId="ADAL" clId="{BCD0EE7F-3C5C-4848-A9EE-1D2E8C89F741}" dt="2023-10-05T01:25:02.204" v="2537" actId="1076"/>
          <ac:picMkLst>
            <pc:docMk/>
            <pc:sldMk cId="211658655" sldId="313"/>
            <ac:picMk id="8" creationId="{3E4B3917-F962-9EA3-E0E5-ABFF2C6BE1E6}"/>
          </ac:picMkLst>
        </pc:picChg>
        <pc:picChg chg="add mod ord">
          <ac:chgData name="Harish B. Bhandari Ph.D." userId="f48691fc-b2eb-4463-b56a-42aa3bc2da43" providerId="ADAL" clId="{BCD0EE7F-3C5C-4848-A9EE-1D2E8C89F741}" dt="2023-10-05T01:24:55.616" v="2536" actId="1076"/>
          <ac:picMkLst>
            <pc:docMk/>
            <pc:sldMk cId="211658655" sldId="313"/>
            <ac:picMk id="12" creationId="{557B74CD-BC34-FA26-5AD1-A0A991168808}"/>
          </ac:picMkLst>
        </pc:picChg>
        <pc:picChg chg="add mod ord">
          <ac:chgData name="Harish B. Bhandari Ph.D." userId="f48691fc-b2eb-4463-b56a-42aa3bc2da43" providerId="ADAL" clId="{BCD0EE7F-3C5C-4848-A9EE-1D2E8C89F741}" dt="2023-10-05T01:15:28.074" v="2535" actId="167"/>
          <ac:picMkLst>
            <pc:docMk/>
            <pc:sldMk cId="211658655" sldId="313"/>
            <ac:picMk id="14" creationId="{D7DFCA8B-47B3-55E0-12E3-02C2633F2C54}"/>
          </ac:picMkLst>
        </pc:picChg>
        <pc:picChg chg="add mod ord">
          <ac:chgData name="Harish B. Bhandari Ph.D." userId="f48691fc-b2eb-4463-b56a-42aa3bc2da43" providerId="ADAL" clId="{BCD0EE7F-3C5C-4848-A9EE-1D2E8C89F741}" dt="2023-10-05T01:15:28.074" v="2535" actId="167"/>
          <ac:picMkLst>
            <pc:docMk/>
            <pc:sldMk cId="211658655" sldId="313"/>
            <ac:picMk id="16" creationId="{633CB052-8AC4-E620-FC6B-86FD48A3968A}"/>
          </ac:picMkLst>
        </pc:picChg>
      </pc:sldChg>
      <pc:sldChg chg="addSp delSp modSp new mod">
        <pc:chgData name="Harish B. Bhandari Ph.D." userId="f48691fc-b2eb-4463-b56a-42aa3bc2da43" providerId="ADAL" clId="{BCD0EE7F-3C5C-4848-A9EE-1D2E8C89F741}" dt="2023-10-05T10:17:38.948" v="2843" actId="1076"/>
        <pc:sldMkLst>
          <pc:docMk/>
          <pc:sldMk cId="681642354" sldId="314"/>
        </pc:sldMkLst>
        <pc:spChg chg="add mod">
          <ac:chgData name="Harish B. Bhandari Ph.D." userId="f48691fc-b2eb-4463-b56a-42aa3bc2da43" providerId="ADAL" clId="{BCD0EE7F-3C5C-4848-A9EE-1D2E8C89F741}" dt="2023-10-04T18:56:56.244" v="1847" actId="20577"/>
          <ac:spMkLst>
            <pc:docMk/>
            <pc:sldMk cId="681642354" sldId="314"/>
            <ac:spMk id="3" creationId="{642F4AD3-5904-79D7-066D-F79A3D204785}"/>
          </ac:spMkLst>
        </pc:spChg>
        <pc:spChg chg="add mod">
          <ac:chgData name="Harish B. Bhandari Ph.D." userId="f48691fc-b2eb-4463-b56a-42aa3bc2da43" providerId="ADAL" clId="{BCD0EE7F-3C5C-4848-A9EE-1D2E8C89F741}" dt="2023-10-05T10:16:38.930" v="2814" actId="6549"/>
          <ac:spMkLst>
            <pc:docMk/>
            <pc:sldMk cId="681642354" sldId="314"/>
            <ac:spMk id="6" creationId="{83452E9C-75F0-0318-048F-15B3F03A310F}"/>
          </ac:spMkLst>
        </pc:spChg>
        <pc:spChg chg="add mod">
          <ac:chgData name="Harish B. Bhandari Ph.D." userId="f48691fc-b2eb-4463-b56a-42aa3bc2da43" providerId="ADAL" clId="{BCD0EE7F-3C5C-4848-A9EE-1D2E8C89F741}" dt="2023-10-05T10:17:38.948" v="2843" actId="1076"/>
          <ac:spMkLst>
            <pc:docMk/>
            <pc:sldMk cId="681642354" sldId="314"/>
            <ac:spMk id="8" creationId="{513D1ECA-2B37-46DC-D87E-1B891122FC7B}"/>
          </ac:spMkLst>
        </pc:spChg>
        <pc:graphicFrameChg chg="add del mod modGraphic">
          <ac:chgData name="Harish B. Bhandari Ph.D." userId="f48691fc-b2eb-4463-b56a-42aa3bc2da43" providerId="ADAL" clId="{BCD0EE7F-3C5C-4848-A9EE-1D2E8C89F741}" dt="2023-10-05T01:00:50.902" v="2523" actId="478"/>
          <ac:graphicFrameMkLst>
            <pc:docMk/>
            <pc:sldMk cId="681642354" sldId="314"/>
            <ac:graphicFrameMk id="4" creationId="{7E3A3250-C574-559E-73BC-08CCE2581FA2}"/>
          </ac:graphicFrameMkLst>
        </pc:graphicFrameChg>
        <pc:graphicFrameChg chg="add mod modGraphic">
          <ac:chgData name="Harish B. Bhandari Ph.D." userId="f48691fc-b2eb-4463-b56a-42aa3bc2da43" providerId="ADAL" clId="{BCD0EE7F-3C5C-4848-A9EE-1D2E8C89F741}" dt="2023-10-05T01:53:01.811" v="2557" actId="1076"/>
          <ac:graphicFrameMkLst>
            <pc:docMk/>
            <pc:sldMk cId="681642354" sldId="314"/>
            <ac:graphicFrameMk id="7" creationId="{D291BBF0-CA51-A565-54E2-3E531DB81093}"/>
          </ac:graphicFrameMkLst>
        </pc:graphicFrameChg>
      </pc:sldChg>
      <pc:sldChg chg="new del">
        <pc:chgData name="Harish B. Bhandari Ph.D." userId="f48691fc-b2eb-4463-b56a-42aa3bc2da43" providerId="ADAL" clId="{BCD0EE7F-3C5C-4848-A9EE-1D2E8C89F741}" dt="2023-10-04T18:59:03.539" v="1854" actId="47"/>
        <pc:sldMkLst>
          <pc:docMk/>
          <pc:sldMk cId="2121100231" sldId="315"/>
        </pc:sldMkLst>
      </pc:sldChg>
      <pc:sldChg chg="modSp del mod">
        <pc:chgData name="Harish B. Bhandari Ph.D." userId="f48691fc-b2eb-4463-b56a-42aa3bc2da43" providerId="ADAL" clId="{BCD0EE7F-3C5C-4848-A9EE-1D2E8C89F741}" dt="2023-10-05T02:00:36.645" v="2737" actId="47"/>
        <pc:sldMkLst>
          <pc:docMk/>
          <pc:sldMk cId="3176807272" sldId="315"/>
        </pc:sldMkLst>
        <pc:spChg chg="mod">
          <ac:chgData name="Harish B. Bhandari Ph.D." userId="f48691fc-b2eb-4463-b56a-42aa3bc2da43" providerId="ADAL" clId="{BCD0EE7F-3C5C-4848-A9EE-1D2E8C89F741}" dt="2023-10-04T18:59:45.422" v="1860" actId="20577"/>
          <ac:spMkLst>
            <pc:docMk/>
            <pc:sldMk cId="3176807272" sldId="315"/>
            <ac:spMk id="3" creationId="{E259E881-9BD9-23B3-380E-F050A6179EEE}"/>
          </ac:spMkLst>
        </pc:spChg>
      </pc:sldChg>
      <pc:sldChg chg="addSp delSp modSp new mod">
        <pc:chgData name="Harish B. Bhandari Ph.D." userId="f48691fc-b2eb-4463-b56a-42aa3bc2da43" providerId="ADAL" clId="{BCD0EE7F-3C5C-4848-A9EE-1D2E8C89F741}" dt="2023-10-05T10:36:50.976" v="3222" actId="1076"/>
        <pc:sldMkLst>
          <pc:docMk/>
          <pc:sldMk cId="1394127892" sldId="316"/>
        </pc:sldMkLst>
        <pc:spChg chg="del mod">
          <ac:chgData name="Harish B. Bhandari Ph.D." userId="f48691fc-b2eb-4463-b56a-42aa3bc2da43" providerId="ADAL" clId="{BCD0EE7F-3C5C-4848-A9EE-1D2E8C89F741}" dt="2023-10-05T02:00:52.278" v="2738" actId="478"/>
          <ac:spMkLst>
            <pc:docMk/>
            <pc:sldMk cId="1394127892" sldId="316"/>
            <ac:spMk id="2" creationId="{341262A4-48E4-82E6-2666-81FC5ACB7489}"/>
          </ac:spMkLst>
        </pc:spChg>
        <pc:spChg chg="mod">
          <ac:chgData name="Harish B. Bhandari Ph.D." userId="f48691fc-b2eb-4463-b56a-42aa3bc2da43" providerId="ADAL" clId="{BCD0EE7F-3C5C-4848-A9EE-1D2E8C89F741}" dt="2023-10-04T19:00:55.956" v="1883" actId="20577"/>
          <ac:spMkLst>
            <pc:docMk/>
            <pc:sldMk cId="1394127892" sldId="316"/>
            <ac:spMk id="3" creationId="{A66580F0-B151-C0AC-00D5-ACDA9BBBAF07}"/>
          </ac:spMkLst>
        </pc:spChg>
        <pc:spChg chg="add mod">
          <ac:chgData name="Harish B. Bhandari Ph.D." userId="f48691fc-b2eb-4463-b56a-42aa3bc2da43" providerId="ADAL" clId="{BCD0EE7F-3C5C-4848-A9EE-1D2E8C89F741}" dt="2023-10-05T10:27:07.960" v="2853" actId="1076"/>
          <ac:spMkLst>
            <pc:docMk/>
            <pc:sldMk cId="1394127892" sldId="316"/>
            <ac:spMk id="7" creationId="{331FD9E1-70D6-BC59-5861-A82108F6910F}"/>
          </ac:spMkLst>
        </pc:spChg>
        <pc:spChg chg="add mod">
          <ac:chgData name="Harish B. Bhandari Ph.D." userId="f48691fc-b2eb-4463-b56a-42aa3bc2da43" providerId="ADAL" clId="{BCD0EE7F-3C5C-4848-A9EE-1D2E8C89F741}" dt="2023-10-05T10:36:38.414" v="3217" actId="1076"/>
          <ac:spMkLst>
            <pc:docMk/>
            <pc:sldMk cId="1394127892" sldId="316"/>
            <ac:spMk id="8" creationId="{1694880F-35A9-BD70-4F34-953261E3F57A}"/>
          </ac:spMkLst>
        </pc:spChg>
        <pc:picChg chg="add mod">
          <ac:chgData name="Harish B. Bhandari Ph.D." userId="f48691fc-b2eb-4463-b56a-42aa3bc2da43" providerId="ADAL" clId="{BCD0EE7F-3C5C-4848-A9EE-1D2E8C89F741}" dt="2023-10-05T10:29:25.913" v="3068" actId="1076"/>
          <ac:picMkLst>
            <pc:docMk/>
            <pc:sldMk cId="1394127892" sldId="316"/>
            <ac:picMk id="5" creationId="{DCD27A62-762A-E840-45F4-830350B0AEE1}"/>
          </ac:picMkLst>
        </pc:picChg>
        <pc:picChg chg="add mod">
          <ac:chgData name="Harish B. Bhandari Ph.D." userId="f48691fc-b2eb-4463-b56a-42aa3bc2da43" providerId="ADAL" clId="{BCD0EE7F-3C5C-4848-A9EE-1D2E8C89F741}" dt="2023-10-05T10:36:50.976" v="3222" actId="1076"/>
          <ac:picMkLst>
            <pc:docMk/>
            <pc:sldMk cId="1394127892" sldId="316"/>
            <ac:picMk id="9" creationId="{1A28C883-ED71-741A-242D-04C8155AC66E}"/>
          </ac:picMkLst>
        </pc:picChg>
      </pc:sldChg>
      <pc:sldChg chg="addSp modSp new mod modAnim">
        <pc:chgData name="Harish B. Bhandari Ph.D." userId="f48691fc-b2eb-4463-b56a-42aa3bc2da43" providerId="ADAL" clId="{BCD0EE7F-3C5C-4848-A9EE-1D2E8C89F741}" dt="2023-10-05T11:14:09.933" v="4045" actId="58"/>
        <pc:sldMkLst>
          <pc:docMk/>
          <pc:sldMk cId="1162763414" sldId="317"/>
        </pc:sldMkLst>
        <pc:spChg chg="mod">
          <ac:chgData name="Harish B. Bhandari Ph.D." userId="f48691fc-b2eb-4463-b56a-42aa3bc2da43" providerId="ADAL" clId="{BCD0EE7F-3C5C-4848-A9EE-1D2E8C89F741}" dt="2023-10-05T11:14:09.933" v="4045" actId="58"/>
          <ac:spMkLst>
            <pc:docMk/>
            <pc:sldMk cId="1162763414" sldId="317"/>
            <ac:spMk id="2" creationId="{6A6C5600-8930-8426-FE4F-6C70CE4CBDD9}"/>
          </ac:spMkLst>
        </pc:spChg>
        <pc:spChg chg="mod">
          <ac:chgData name="Harish B. Bhandari Ph.D." userId="f48691fc-b2eb-4463-b56a-42aa3bc2da43" providerId="ADAL" clId="{BCD0EE7F-3C5C-4848-A9EE-1D2E8C89F741}" dt="2023-10-05T10:41:13.382" v="3248" actId="1076"/>
          <ac:spMkLst>
            <pc:docMk/>
            <pc:sldMk cId="1162763414" sldId="317"/>
            <ac:spMk id="3" creationId="{A5267E80-6827-0BE0-F0A8-FBE1EB18B3BD}"/>
          </ac:spMkLst>
        </pc:spChg>
        <pc:spChg chg="add mod">
          <ac:chgData name="Harish B. Bhandari Ph.D." userId="f48691fc-b2eb-4463-b56a-42aa3bc2da43" providerId="ADAL" clId="{BCD0EE7F-3C5C-4848-A9EE-1D2E8C89F741}" dt="2023-10-05T10:44:11.599" v="3266" actId="1076"/>
          <ac:spMkLst>
            <pc:docMk/>
            <pc:sldMk cId="1162763414" sldId="317"/>
            <ac:spMk id="6" creationId="{F2D492FD-E9D5-8F80-4925-D891CB7255D3}"/>
          </ac:spMkLst>
        </pc:spChg>
        <pc:spChg chg="add mod">
          <ac:chgData name="Harish B. Bhandari Ph.D." userId="f48691fc-b2eb-4463-b56a-42aa3bc2da43" providerId="ADAL" clId="{BCD0EE7F-3C5C-4848-A9EE-1D2E8C89F741}" dt="2023-10-05T10:42:34.406" v="3257" actId="20577"/>
          <ac:spMkLst>
            <pc:docMk/>
            <pc:sldMk cId="1162763414" sldId="317"/>
            <ac:spMk id="9" creationId="{1381D073-F22F-E2E0-075A-C5DE35F6EFE0}"/>
          </ac:spMkLst>
        </pc:spChg>
        <pc:grpChg chg="add mod">
          <ac:chgData name="Harish B. Bhandari Ph.D." userId="f48691fc-b2eb-4463-b56a-42aa3bc2da43" providerId="ADAL" clId="{BCD0EE7F-3C5C-4848-A9EE-1D2E8C89F741}" dt="2023-10-05T10:44:20.543" v="3267" actId="1076"/>
          <ac:grpSpMkLst>
            <pc:docMk/>
            <pc:sldMk cId="1162763414" sldId="317"/>
            <ac:grpSpMk id="7" creationId="{1D47D0D9-AEF3-C8BB-B152-70DB340D442B}"/>
          </ac:grpSpMkLst>
        </pc:grpChg>
        <pc:grpChg chg="add mod">
          <ac:chgData name="Harish B. Bhandari Ph.D." userId="f48691fc-b2eb-4463-b56a-42aa3bc2da43" providerId="ADAL" clId="{BCD0EE7F-3C5C-4848-A9EE-1D2E8C89F741}" dt="2023-10-05T10:41:37.552" v="3252" actId="1076"/>
          <ac:grpSpMkLst>
            <pc:docMk/>
            <pc:sldMk cId="1162763414" sldId="317"/>
            <ac:grpSpMk id="10" creationId="{C92AC6B1-EBEC-9F98-82FB-CEE035E3B1A5}"/>
          </ac:grpSpMkLst>
        </pc:grpChg>
        <pc:picChg chg="add mod">
          <ac:chgData name="Harish B. Bhandari Ph.D." userId="f48691fc-b2eb-4463-b56a-42aa3bc2da43" providerId="ADAL" clId="{BCD0EE7F-3C5C-4848-A9EE-1D2E8C89F741}" dt="2023-10-05T10:34:44.103" v="3216" actId="164"/>
          <ac:picMkLst>
            <pc:docMk/>
            <pc:sldMk cId="1162763414" sldId="317"/>
            <ac:picMk id="5" creationId="{E26E6908-525F-381B-2FDD-259F4E3C8D09}"/>
          </ac:picMkLst>
        </pc:picChg>
        <pc:picChg chg="add mod">
          <ac:chgData name="Harish B. Bhandari Ph.D." userId="f48691fc-b2eb-4463-b56a-42aa3bc2da43" providerId="ADAL" clId="{BCD0EE7F-3C5C-4848-A9EE-1D2E8C89F741}" dt="2023-10-05T10:38:39.061" v="3246" actId="164"/>
          <ac:picMkLst>
            <pc:docMk/>
            <pc:sldMk cId="1162763414" sldId="317"/>
            <ac:picMk id="8" creationId="{3CEB200B-07E0-2571-DD76-B000D265F838}"/>
          </ac:picMkLst>
        </pc:picChg>
      </pc:sldChg>
      <pc:sldChg chg="addSp modSp new mod">
        <pc:chgData name="Harish B. Bhandari Ph.D." userId="f48691fc-b2eb-4463-b56a-42aa3bc2da43" providerId="ADAL" clId="{BCD0EE7F-3C5C-4848-A9EE-1D2E8C89F741}" dt="2023-10-05T11:00:02.438" v="4017" actId="122"/>
        <pc:sldMkLst>
          <pc:docMk/>
          <pc:sldMk cId="742101377" sldId="318"/>
        </pc:sldMkLst>
        <pc:spChg chg="mod">
          <ac:chgData name="Harish B. Bhandari Ph.D." userId="f48691fc-b2eb-4463-b56a-42aa3bc2da43" providerId="ADAL" clId="{BCD0EE7F-3C5C-4848-A9EE-1D2E8C89F741}" dt="2023-10-05T10:54:43.215" v="3797" actId="20577"/>
          <ac:spMkLst>
            <pc:docMk/>
            <pc:sldMk cId="742101377" sldId="318"/>
            <ac:spMk id="2" creationId="{86D52BE8-8046-03C8-4438-48E052962CC9}"/>
          </ac:spMkLst>
        </pc:spChg>
        <pc:spChg chg="mod">
          <ac:chgData name="Harish B. Bhandari Ph.D." userId="f48691fc-b2eb-4463-b56a-42aa3bc2da43" providerId="ADAL" clId="{BCD0EE7F-3C5C-4848-A9EE-1D2E8C89F741}" dt="2023-10-05T10:48:18.563" v="3306" actId="5793"/>
          <ac:spMkLst>
            <pc:docMk/>
            <pc:sldMk cId="742101377" sldId="318"/>
            <ac:spMk id="3" creationId="{58871A1A-877D-7537-8C56-DA5A40D015C9}"/>
          </ac:spMkLst>
        </pc:spChg>
        <pc:spChg chg="add mod">
          <ac:chgData name="Harish B. Bhandari Ph.D." userId="f48691fc-b2eb-4463-b56a-42aa3bc2da43" providerId="ADAL" clId="{BCD0EE7F-3C5C-4848-A9EE-1D2E8C89F741}" dt="2023-10-05T11:00:02.438" v="4017" actId="122"/>
          <ac:spMkLst>
            <pc:docMk/>
            <pc:sldMk cId="742101377" sldId="318"/>
            <ac:spMk id="5" creationId="{7D0B37D2-30AA-DC59-7041-A826F16C20D2}"/>
          </ac:spMkLst>
        </pc:spChg>
      </pc:sldChg>
      <pc:sldChg chg="new del">
        <pc:chgData name="Harish B. Bhandari Ph.D." userId="f48691fc-b2eb-4463-b56a-42aa3bc2da43" providerId="ADAL" clId="{BCD0EE7F-3C5C-4848-A9EE-1D2E8C89F741}" dt="2023-10-05T10:57:05.249" v="3910" actId="47"/>
        <pc:sldMkLst>
          <pc:docMk/>
          <pc:sldMk cId="2257074425" sldId="319"/>
        </pc:sldMkLst>
      </pc:sldChg>
      <pc:sldChg chg="modSp new del mod">
        <pc:chgData name="Harish B. Bhandari Ph.D." userId="f48691fc-b2eb-4463-b56a-42aa3bc2da43" providerId="ADAL" clId="{BCD0EE7F-3C5C-4848-A9EE-1D2E8C89F741}" dt="2023-10-05T10:57:03.344" v="3909" actId="47"/>
        <pc:sldMkLst>
          <pc:docMk/>
          <pc:sldMk cId="435673621" sldId="320"/>
        </pc:sldMkLst>
        <pc:spChg chg="mod">
          <ac:chgData name="Harish B. Bhandari Ph.D." userId="f48691fc-b2eb-4463-b56a-42aa3bc2da43" providerId="ADAL" clId="{BCD0EE7F-3C5C-4848-A9EE-1D2E8C89F741}" dt="2023-10-04T19:04:54.950" v="1935" actId="20577"/>
          <ac:spMkLst>
            <pc:docMk/>
            <pc:sldMk cId="435673621" sldId="320"/>
            <ac:spMk id="3" creationId="{51F6CA4D-D0D8-F9F2-F070-EBFE2BA3ADA8}"/>
          </ac:spMkLst>
        </pc:spChg>
      </pc:sldChg>
      <pc:sldChg chg="addSp modSp new mod ord">
        <pc:chgData name="Harish B. Bhandari Ph.D." userId="f48691fc-b2eb-4463-b56a-42aa3bc2da43" providerId="ADAL" clId="{BCD0EE7F-3C5C-4848-A9EE-1D2E8C89F741}" dt="2023-10-05T11:01:49.694" v="4023" actId="14100"/>
        <pc:sldMkLst>
          <pc:docMk/>
          <pc:sldMk cId="2830219281" sldId="321"/>
        </pc:sldMkLst>
        <pc:spChg chg="mod">
          <ac:chgData name="Harish B. Bhandari Ph.D." userId="f48691fc-b2eb-4463-b56a-42aa3bc2da43" providerId="ADAL" clId="{BCD0EE7F-3C5C-4848-A9EE-1D2E8C89F741}" dt="2023-10-05T11:01:42.414" v="4021" actId="1076"/>
          <ac:spMkLst>
            <pc:docMk/>
            <pc:sldMk cId="2830219281" sldId="321"/>
            <ac:spMk id="2" creationId="{1A844B0F-F658-3533-FC20-169B6E79B4C2}"/>
          </ac:spMkLst>
        </pc:spChg>
        <pc:spChg chg="mod">
          <ac:chgData name="Harish B. Bhandari Ph.D." userId="f48691fc-b2eb-4463-b56a-42aa3bc2da43" providerId="ADAL" clId="{BCD0EE7F-3C5C-4848-A9EE-1D2E8C89F741}" dt="2023-10-05T11:01:46.021" v="4022" actId="1076"/>
          <ac:spMkLst>
            <pc:docMk/>
            <pc:sldMk cId="2830219281" sldId="321"/>
            <ac:spMk id="3" creationId="{D8678BE8-9420-CC39-3512-0E72BAE4615F}"/>
          </ac:spMkLst>
        </pc:spChg>
        <pc:picChg chg="add mod">
          <ac:chgData name="Harish B. Bhandari Ph.D." userId="f48691fc-b2eb-4463-b56a-42aa3bc2da43" providerId="ADAL" clId="{BCD0EE7F-3C5C-4848-A9EE-1D2E8C89F741}" dt="2023-10-05T11:01:49.694" v="4023" actId="14100"/>
          <ac:picMkLst>
            <pc:docMk/>
            <pc:sldMk cId="2830219281" sldId="321"/>
            <ac:picMk id="5" creationId="{C426E5AF-C5D0-3DF5-87B3-481F1A4AD755}"/>
          </ac:picMkLst>
        </pc:picChg>
      </pc:sldChg>
      <pc:sldMasterChg chg="delSldLayout">
        <pc:chgData name="Harish B. Bhandari Ph.D." userId="f48691fc-b2eb-4463-b56a-42aa3bc2da43" providerId="ADAL" clId="{BCD0EE7F-3C5C-4848-A9EE-1D2E8C89F741}" dt="2023-10-04T18:52:33.112" v="1774" actId="47"/>
        <pc:sldMasterMkLst>
          <pc:docMk/>
          <pc:sldMasterMk cId="1135328230" sldId="2147483660"/>
        </pc:sldMasterMkLst>
        <pc:sldLayoutChg chg="del">
          <pc:chgData name="Harish B. Bhandari Ph.D." userId="f48691fc-b2eb-4463-b56a-42aa3bc2da43" providerId="ADAL" clId="{BCD0EE7F-3C5C-4848-A9EE-1D2E8C89F741}" dt="2023-10-04T18:52:33.112" v="1774" actId="47"/>
          <pc:sldLayoutMkLst>
            <pc:docMk/>
            <pc:sldMasterMk cId="1135328230" sldId="2147483660"/>
            <pc:sldLayoutMk cId="3837121830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A699A-1B2E-4424-A01B-2C6FCAF261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EF6B-88BD-4C08-A601-5CE82D0E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83F4-2AE4-46F7-909C-16C2782D406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3099-9B62-4A29-9427-97DD7C2F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6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3099-9B62-4A29-9427-97DD7C2F4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F18A22-7627-4284-8375-FC4A90B7967E}"/>
              </a:ext>
            </a:extLst>
          </p:cNvPr>
          <p:cNvSpPr/>
          <p:nvPr/>
        </p:nvSpPr>
        <p:spPr>
          <a:xfrm>
            <a:off x="0" y="3392599"/>
            <a:ext cx="12192000" cy="1988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846" y="3737659"/>
            <a:ext cx="11257205" cy="748988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4267" b="0">
                <a:solidFill>
                  <a:srgbClr val="FFFFFF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2846" y="4713389"/>
            <a:ext cx="11257205" cy="379656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+mn-lt"/>
              </a:defRPr>
            </a:lvl1pPr>
            <a:lvl2pPr marL="0" indent="0" algn="l"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defRPr sz="2133">
                <a:solidFill>
                  <a:schemeClr val="tx1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0" indent="0" algn="l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21532" b="6497"/>
          <a:stretch/>
        </p:blipFill>
        <p:spPr>
          <a:xfrm>
            <a:off x="3784063" y="1019175"/>
            <a:ext cx="4614770" cy="15680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317803" y="6379034"/>
            <a:ext cx="647035" cy="365125"/>
          </a:xfrm>
        </p:spPr>
        <p:txBody>
          <a:bodyPr/>
          <a:lstStyle/>
          <a:p>
            <a:fld id="{9612EBAF-98BD-4221-97C2-60DF514C9DE1}" type="slidenum">
              <a:rPr lang="en-US" smtClean="0"/>
              <a:pPr/>
              <a:t>‹#›</a:t>
            </a:fld>
            <a:r>
              <a:rPr lang="en-US" dirty="0"/>
              <a:t> of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7392753" y="86857"/>
            <a:ext cx="4572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50" b="1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Distribution Statement A: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Approved for public release. Distribution is unlimited.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7339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 Ar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06A885-C1D0-46A0-AA87-DF3934D59992}"/>
              </a:ext>
            </a:extLst>
          </p:cNvPr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892AD93E-78A9-4781-ACC8-6D1EF8CC0366}"/>
              </a:ext>
            </a:extLst>
          </p:cNvPr>
          <p:cNvSpPr/>
          <p:nvPr userDrawn="1"/>
        </p:nvSpPr>
        <p:spPr>
          <a:xfrm>
            <a:off x="4328068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endParaRPr lang="en-US" sz="1333" b="1" dirty="0">
              <a:solidFill>
                <a:srgbClr val="363636"/>
              </a:solidFill>
            </a:endParaRPr>
          </a:p>
        </p:txBody>
      </p:sp>
      <p:sp>
        <p:nvSpPr>
          <p:cNvPr id="5" name="Rectangle: Rounded Corners 39">
            <a:extLst>
              <a:ext uri="{FF2B5EF4-FFF2-40B4-BE49-F238E27FC236}">
                <a16:creationId xmlns:a16="http://schemas.microsoft.com/office/drawing/2014/main" id="{03A4F10C-6E15-4F69-A344-3F91FA2C7488}"/>
              </a:ext>
            </a:extLst>
          </p:cNvPr>
          <p:cNvSpPr/>
          <p:nvPr userDrawn="1"/>
        </p:nvSpPr>
        <p:spPr>
          <a:xfrm>
            <a:off x="4328072" y="3215172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ctr" anchorCtr="0"/>
          <a:lstStyle/>
          <a:p>
            <a:pPr marL="0" lvl="1" algn="ctr"/>
            <a:r>
              <a:rPr lang="en-US" sz="2400" b="1" dirty="0">
                <a:solidFill>
                  <a:srgbClr val="B61200"/>
                </a:solidFill>
              </a:rPr>
              <a:t>Header</a:t>
            </a:r>
            <a:endParaRPr lang="en-US" sz="2667" b="1" dirty="0">
              <a:solidFill>
                <a:srgbClr val="B61200"/>
              </a:solidFill>
            </a:endParaRPr>
          </a:p>
          <a:p>
            <a:pPr marL="0" lvl="1" algn="ctr"/>
            <a:r>
              <a:rPr lang="en-US" sz="2133" dirty="0">
                <a:solidFill>
                  <a:srgbClr val="000000"/>
                </a:solidFill>
              </a:rPr>
              <a:t>Sub text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: Rounded Corners 45">
            <a:extLst>
              <a:ext uri="{FF2B5EF4-FFF2-40B4-BE49-F238E27FC236}">
                <a16:creationId xmlns:a16="http://schemas.microsoft.com/office/drawing/2014/main" id="{FA09CC18-EE35-422D-B0F3-90CDB369F7D5}"/>
              </a:ext>
            </a:extLst>
          </p:cNvPr>
          <p:cNvSpPr/>
          <p:nvPr userDrawn="1"/>
        </p:nvSpPr>
        <p:spPr>
          <a:xfrm>
            <a:off x="9235918" y="3215172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ctr" anchorCtr="0"/>
          <a:lstStyle/>
          <a:p>
            <a:pPr marL="0" lvl="1" algn="ctr"/>
            <a:r>
              <a:rPr lang="en-US" sz="2400" b="1" dirty="0">
                <a:solidFill>
                  <a:srgbClr val="B61200"/>
                </a:solidFill>
              </a:rPr>
              <a:t>Header</a:t>
            </a:r>
          </a:p>
          <a:p>
            <a:pPr marL="0" lvl="1" algn="ctr"/>
            <a:r>
              <a:rPr lang="en-US" sz="2133" dirty="0">
                <a:solidFill>
                  <a:srgbClr val="000000"/>
                </a:solidFill>
              </a:rPr>
              <a:t>Sub text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54">
            <a:extLst>
              <a:ext uri="{FF2B5EF4-FFF2-40B4-BE49-F238E27FC236}">
                <a16:creationId xmlns:a16="http://schemas.microsoft.com/office/drawing/2014/main" id="{38BE25FA-1E3A-490F-86CE-D094AEAE603D}"/>
              </a:ext>
            </a:extLst>
          </p:cNvPr>
          <p:cNvSpPr/>
          <p:nvPr userDrawn="1"/>
        </p:nvSpPr>
        <p:spPr>
          <a:xfrm>
            <a:off x="6781990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ctr" anchorCtr="0"/>
          <a:lstStyle/>
          <a:p>
            <a:pPr marL="0" lvl="1" algn="ctr"/>
            <a:r>
              <a:rPr lang="en-US" sz="2400" b="1" dirty="0">
                <a:solidFill>
                  <a:srgbClr val="B61200"/>
                </a:solidFill>
              </a:rPr>
              <a:t>Header</a:t>
            </a:r>
          </a:p>
          <a:p>
            <a:pPr marL="0" lvl="1" algn="ctr"/>
            <a:r>
              <a:rPr lang="en-US" sz="2133" dirty="0">
                <a:solidFill>
                  <a:srgbClr val="000000"/>
                </a:solidFill>
              </a:rPr>
              <a:t>Sub text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C9ECA521-92EF-42EE-A19B-6FCF74BB4168}"/>
              </a:ext>
            </a:extLst>
          </p:cNvPr>
          <p:cNvSpPr/>
          <p:nvPr userDrawn="1"/>
        </p:nvSpPr>
        <p:spPr>
          <a:xfrm>
            <a:off x="9235918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marL="0" lvl="1" algn="ctr"/>
            <a:endParaRPr lang="en-US" sz="2133" dirty="0">
              <a:solidFill>
                <a:srgbClr val="000000"/>
              </a:solidFill>
            </a:endParaRPr>
          </a:p>
        </p:txBody>
      </p:sp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A09CC18-EE35-422D-B0F3-90CDB369F7D5}"/>
              </a:ext>
            </a:extLst>
          </p:cNvPr>
          <p:cNvSpPr/>
          <p:nvPr userDrawn="1"/>
        </p:nvSpPr>
        <p:spPr>
          <a:xfrm>
            <a:off x="6781990" y="3215172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ctr" anchorCtr="0"/>
          <a:lstStyle/>
          <a:p>
            <a:pPr marL="0" lvl="1" algn="ctr"/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59D3B-1AF1-4BC4-B909-2238E07090DE}"/>
              </a:ext>
            </a:extLst>
          </p:cNvPr>
          <p:cNvSpPr txBox="1"/>
          <p:nvPr userDrawn="1"/>
        </p:nvSpPr>
        <p:spPr>
          <a:xfrm>
            <a:off x="471950" y="2421465"/>
            <a:ext cx="3834503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Slide Title</a:t>
            </a:r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432301" y="886884"/>
            <a:ext cx="2106084" cy="209521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343838" y="912435"/>
            <a:ext cx="2106084" cy="209521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887181" y="3306538"/>
            <a:ext cx="2106084" cy="20952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Ar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06A885-C1D0-46A0-AA87-DF3934D59992}"/>
              </a:ext>
            </a:extLst>
          </p:cNvPr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59D3B-1AF1-4BC4-B909-2238E07090DE}"/>
              </a:ext>
            </a:extLst>
          </p:cNvPr>
          <p:cNvSpPr txBox="1"/>
          <p:nvPr userDrawn="1"/>
        </p:nvSpPr>
        <p:spPr>
          <a:xfrm>
            <a:off x="471950" y="2421465"/>
            <a:ext cx="3834503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Slide Title</a:t>
            </a:r>
          </a:p>
        </p:txBody>
      </p:sp>
      <p:sp>
        <p:nvSpPr>
          <p:cNvPr id="5" name="Rectangle: Rounded Corners 39">
            <a:extLst>
              <a:ext uri="{FF2B5EF4-FFF2-40B4-BE49-F238E27FC236}">
                <a16:creationId xmlns:a16="http://schemas.microsoft.com/office/drawing/2014/main" id="{3714D821-FEF5-4039-941B-E153559E623F}"/>
              </a:ext>
            </a:extLst>
          </p:cNvPr>
          <p:cNvSpPr/>
          <p:nvPr userDrawn="1"/>
        </p:nvSpPr>
        <p:spPr>
          <a:xfrm>
            <a:off x="6769665" y="3215172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333" b="1" dirty="0">
                <a:solidFill>
                  <a:srgbClr val="363636"/>
                </a:solidFill>
              </a:rPr>
              <a:t>Double-Line Text Wraps Around</a:t>
            </a:r>
          </a:p>
        </p:txBody>
      </p:sp>
      <p:sp>
        <p:nvSpPr>
          <p:cNvPr id="6" name="Rectangle: Rounded Corners 25">
            <a:extLst>
              <a:ext uri="{FF2B5EF4-FFF2-40B4-BE49-F238E27FC236}">
                <a16:creationId xmlns:a16="http://schemas.microsoft.com/office/drawing/2014/main" id="{48A64569-B216-459F-94F7-D52B719DA403}"/>
              </a:ext>
            </a:extLst>
          </p:cNvPr>
          <p:cNvSpPr/>
          <p:nvPr userDrawn="1"/>
        </p:nvSpPr>
        <p:spPr>
          <a:xfrm>
            <a:off x="9223592" y="3212385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333" b="1" dirty="0">
                <a:solidFill>
                  <a:srgbClr val="363636"/>
                </a:solidFill>
              </a:rPr>
              <a:t>Single Line Text</a:t>
            </a:r>
          </a:p>
          <a:p>
            <a:endParaRPr lang="en-US" sz="1333" b="1" dirty="0">
              <a:solidFill>
                <a:srgbClr val="363636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109BD79-71ED-48C7-AE44-4450D9DC2057}"/>
              </a:ext>
            </a:extLst>
          </p:cNvPr>
          <p:cNvSpPr/>
          <p:nvPr userDrawn="1"/>
        </p:nvSpPr>
        <p:spPr>
          <a:xfrm>
            <a:off x="4315742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333" b="1" dirty="0">
                <a:solidFill>
                  <a:srgbClr val="363636"/>
                </a:solidFill>
              </a:rPr>
              <a:t>Single Line Text</a:t>
            </a:r>
          </a:p>
          <a:p>
            <a:endParaRPr lang="en-US" sz="1333" b="1" dirty="0">
              <a:solidFill>
                <a:srgbClr val="363636"/>
              </a:solidFill>
            </a:endParaRP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60511ED2-8531-47B2-9E71-BF41FADB7C55}"/>
              </a:ext>
            </a:extLst>
          </p:cNvPr>
          <p:cNvSpPr/>
          <p:nvPr userDrawn="1"/>
        </p:nvSpPr>
        <p:spPr>
          <a:xfrm>
            <a:off x="9223593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333" b="1" dirty="0">
                <a:solidFill>
                  <a:srgbClr val="363636"/>
                </a:solidFill>
              </a:rPr>
              <a:t>Double-Line Text Wraps Around</a:t>
            </a:r>
          </a:p>
        </p:txBody>
      </p:sp>
      <p:sp>
        <p:nvSpPr>
          <p:cNvPr id="9" name="Rectangle: Rounded Corners 54">
            <a:extLst>
              <a:ext uri="{FF2B5EF4-FFF2-40B4-BE49-F238E27FC236}">
                <a16:creationId xmlns:a16="http://schemas.microsoft.com/office/drawing/2014/main" id="{3AA2D48A-4A8C-4965-95B1-0AEDFF813FD1}"/>
              </a:ext>
            </a:extLst>
          </p:cNvPr>
          <p:cNvSpPr/>
          <p:nvPr userDrawn="1"/>
        </p:nvSpPr>
        <p:spPr>
          <a:xfrm>
            <a:off x="6769665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333" b="1" dirty="0">
                <a:solidFill>
                  <a:srgbClr val="363636"/>
                </a:solidFill>
              </a:rPr>
              <a:t>Single Line Text</a:t>
            </a:r>
          </a:p>
          <a:p>
            <a:endParaRPr lang="en-US" sz="1333" b="1" dirty="0">
              <a:solidFill>
                <a:srgbClr val="363636"/>
              </a:solidFill>
            </a:endParaRPr>
          </a:p>
        </p:txBody>
      </p:sp>
      <p:sp>
        <p:nvSpPr>
          <p:cNvPr id="15" name="Rectangle: Rounded Corners 39">
            <a:extLst>
              <a:ext uri="{FF2B5EF4-FFF2-40B4-BE49-F238E27FC236}">
                <a16:creationId xmlns:a16="http://schemas.microsoft.com/office/drawing/2014/main" id="{3714D821-FEF5-4039-941B-E153559E623F}"/>
              </a:ext>
            </a:extLst>
          </p:cNvPr>
          <p:cNvSpPr/>
          <p:nvPr userDrawn="1"/>
        </p:nvSpPr>
        <p:spPr>
          <a:xfrm>
            <a:off x="4315738" y="3212385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333" b="1" dirty="0">
                <a:solidFill>
                  <a:srgbClr val="363636"/>
                </a:solidFill>
              </a:rPr>
              <a:t>Single Line Text</a:t>
            </a:r>
          </a:p>
          <a:p>
            <a:endParaRPr lang="en-US" sz="1333" b="1" dirty="0">
              <a:solidFill>
                <a:srgbClr val="363636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432301" y="886884"/>
            <a:ext cx="2106084" cy="1659467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887181" y="890392"/>
            <a:ext cx="2106084" cy="165946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343838" y="912435"/>
            <a:ext cx="2106084" cy="165946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432301" y="3303029"/>
            <a:ext cx="2106084" cy="1659467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887181" y="3306537"/>
            <a:ext cx="2106084" cy="165946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343838" y="3328580"/>
            <a:ext cx="2106084" cy="16594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n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25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 userDrawn="1"/>
        </p:nvSpPr>
        <p:spPr>
          <a:xfrm>
            <a:off x="5681133" y="0"/>
            <a:ext cx="6510867" cy="6258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71949" y="3411058"/>
            <a:ext cx="4990067" cy="205095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5867" b="1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Mission</a:t>
            </a:r>
            <a:endParaRPr lang="en-US" sz="5867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115507" y="1379067"/>
            <a:ext cx="5569307" cy="344132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dirty="0">
                <a:solidFill>
                  <a:schemeClr val="tx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Mission statement here</a:t>
            </a:r>
            <a:r>
              <a:rPr lang="en-US" sz="4267" baseline="0" dirty="0">
                <a:solidFill>
                  <a:schemeClr val="tx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Use </a:t>
            </a:r>
            <a:r>
              <a:rPr lang="en-US" sz="4267" baseline="0" dirty="0">
                <a:solidFill>
                  <a:srgbClr val="C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red text </a:t>
            </a:r>
            <a:r>
              <a:rPr lang="en-US" sz="4267" baseline="0" dirty="0">
                <a:solidFill>
                  <a:schemeClr val="tx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 highlight something in-line. Use </a:t>
            </a:r>
            <a:r>
              <a:rPr lang="en-US" sz="4267" baseline="0" dirty="0">
                <a:solidFill>
                  <a:srgbClr val="C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red text </a:t>
            </a:r>
            <a:r>
              <a:rPr lang="en-US" sz="4267" baseline="0" dirty="0">
                <a:solidFill>
                  <a:schemeClr val="tx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 highlight something in-line. </a:t>
            </a:r>
            <a:endParaRPr lang="en-US" sz="4267" dirty="0">
              <a:solidFill>
                <a:schemeClr val="tx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06A885-C1D0-46A0-AA87-DF3934D59992}"/>
              </a:ext>
            </a:extLst>
          </p:cNvPr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59D3B-1AF1-4BC4-B909-2238E07090DE}"/>
              </a:ext>
            </a:extLst>
          </p:cNvPr>
          <p:cNvSpPr txBox="1"/>
          <p:nvPr userDrawn="1"/>
        </p:nvSpPr>
        <p:spPr>
          <a:xfrm>
            <a:off x="471950" y="2421465"/>
            <a:ext cx="4346329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Image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82838" y="593755"/>
            <a:ext cx="7804151" cy="51943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440" y="-3440"/>
            <a:ext cx="12192000" cy="625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17430" y="814565"/>
            <a:ext cx="10750263" cy="4468979"/>
            <a:chOff x="540652" y="613504"/>
            <a:chExt cx="8062697" cy="3351734"/>
          </a:xfrm>
        </p:grpSpPr>
        <p:grpSp>
          <p:nvGrpSpPr>
            <p:cNvPr id="6" name="Group 5"/>
            <p:cNvGrpSpPr/>
            <p:nvPr/>
          </p:nvGrpSpPr>
          <p:grpSpPr>
            <a:xfrm>
              <a:off x="540652" y="613504"/>
              <a:ext cx="8062697" cy="2192236"/>
              <a:chOff x="438399" y="613504"/>
              <a:chExt cx="8062697" cy="2192236"/>
            </a:xfrm>
          </p:grpSpPr>
          <p:grpSp>
            <p:nvGrpSpPr>
              <p:cNvPr id="10" name="Group 9"/>
              <p:cNvGrpSpPr/>
              <p:nvPr/>
            </p:nvGrpSpPr>
            <p:grpSpPr>
              <a:xfrm flipH="1">
                <a:off x="438399" y="613504"/>
                <a:ext cx="844682" cy="640962"/>
                <a:chOff x="-857655" y="1522818"/>
                <a:chExt cx="1409608" cy="1069639"/>
              </a:xfrm>
              <a:solidFill>
                <a:schemeClr val="accent4"/>
              </a:solidFill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-857655" y="1522818"/>
                  <a:ext cx="660860" cy="1069639"/>
                </a:xfrm>
                <a:custGeom>
                  <a:avLst/>
                  <a:gdLst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56592 w 771277"/>
                    <a:gd name="connsiteY2" fmla="*/ 1057524 h 1248356"/>
                    <a:gd name="connsiteX3" fmla="*/ 675861 w 771277"/>
                    <a:gd name="connsiteY3" fmla="*/ 914400 h 1248356"/>
                    <a:gd name="connsiteX4" fmla="*/ 731520 w 771277"/>
                    <a:gd name="connsiteY4" fmla="*/ 779228 h 1248356"/>
                    <a:gd name="connsiteX5" fmla="*/ 771277 w 771277"/>
                    <a:gd name="connsiteY5" fmla="*/ 644056 h 1248356"/>
                    <a:gd name="connsiteX6" fmla="*/ 771277 w 771277"/>
                    <a:gd name="connsiteY6" fmla="*/ 0 h 1248356"/>
                    <a:gd name="connsiteX7" fmla="*/ 0 w 771277"/>
                    <a:gd name="connsiteY7" fmla="*/ 0 h 1248356"/>
                    <a:gd name="connsiteX8" fmla="*/ 0 w 771277"/>
                    <a:gd name="connsiteY8" fmla="*/ 739471 h 1248356"/>
                    <a:gd name="connsiteX9" fmla="*/ 365760 w 771277"/>
                    <a:gd name="connsiteY9" fmla="*/ 739471 h 1248356"/>
                    <a:gd name="connsiteX10" fmla="*/ 365760 w 771277"/>
                    <a:gd name="connsiteY10" fmla="*/ 818984 h 1248356"/>
                    <a:gd name="connsiteX11" fmla="*/ 341907 w 771277"/>
                    <a:gd name="connsiteY11" fmla="*/ 898497 h 1248356"/>
                    <a:gd name="connsiteX12" fmla="*/ 302150 w 771277"/>
                    <a:gd name="connsiteY12" fmla="*/ 993913 h 1248356"/>
                    <a:gd name="connsiteX13" fmla="*/ 262393 w 771277"/>
                    <a:gd name="connsiteY13" fmla="*/ 1073426 h 1248356"/>
                    <a:gd name="connsiteX14" fmla="*/ 230588 w 771277"/>
                    <a:gd name="connsiteY14" fmla="*/ 1113183 h 1248356"/>
                    <a:gd name="connsiteX15" fmla="*/ 182880 w 771277"/>
                    <a:gd name="connsiteY15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675861 w 771277"/>
                    <a:gd name="connsiteY2" fmla="*/ 914400 h 1248356"/>
                    <a:gd name="connsiteX3" fmla="*/ 731520 w 771277"/>
                    <a:gd name="connsiteY3" fmla="*/ 779228 h 1248356"/>
                    <a:gd name="connsiteX4" fmla="*/ 771277 w 771277"/>
                    <a:gd name="connsiteY4" fmla="*/ 644056 h 1248356"/>
                    <a:gd name="connsiteX5" fmla="*/ 771277 w 771277"/>
                    <a:gd name="connsiteY5" fmla="*/ 0 h 1248356"/>
                    <a:gd name="connsiteX6" fmla="*/ 0 w 771277"/>
                    <a:gd name="connsiteY6" fmla="*/ 0 h 1248356"/>
                    <a:gd name="connsiteX7" fmla="*/ 0 w 771277"/>
                    <a:gd name="connsiteY7" fmla="*/ 739471 h 1248356"/>
                    <a:gd name="connsiteX8" fmla="*/ 365760 w 771277"/>
                    <a:gd name="connsiteY8" fmla="*/ 739471 h 1248356"/>
                    <a:gd name="connsiteX9" fmla="*/ 365760 w 771277"/>
                    <a:gd name="connsiteY9" fmla="*/ 818984 h 1248356"/>
                    <a:gd name="connsiteX10" fmla="*/ 341907 w 771277"/>
                    <a:gd name="connsiteY10" fmla="*/ 898497 h 1248356"/>
                    <a:gd name="connsiteX11" fmla="*/ 302150 w 771277"/>
                    <a:gd name="connsiteY11" fmla="*/ 993913 h 1248356"/>
                    <a:gd name="connsiteX12" fmla="*/ 262393 w 771277"/>
                    <a:gd name="connsiteY12" fmla="*/ 1073426 h 1248356"/>
                    <a:gd name="connsiteX13" fmla="*/ 230588 w 771277"/>
                    <a:gd name="connsiteY13" fmla="*/ 1113183 h 1248356"/>
                    <a:gd name="connsiteX14" fmla="*/ 182880 w 771277"/>
                    <a:gd name="connsiteY14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31520 w 771277"/>
                    <a:gd name="connsiteY2" fmla="*/ 77922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71277 w 771277"/>
                    <a:gd name="connsiteY2" fmla="*/ 644056 h 1248356"/>
                    <a:gd name="connsiteX3" fmla="*/ 771277 w 771277"/>
                    <a:gd name="connsiteY3" fmla="*/ 0 h 1248356"/>
                    <a:gd name="connsiteX4" fmla="*/ 0 w 771277"/>
                    <a:gd name="connsiteY4" fmla="*/ 0 h 1248356"/>
                    <a:gd name="connsiteX5" fmla="*/ 0 w 771277"/>
                    <a:gd name="connsiteY5" fmla="*/ 739471 h 1248356"/>
                    <a:gd name="connsiteX6" fmla="*/ 365760 w 771277"/>
                    <a:gd name="connsiteY6" fmla="*/ 739471 h 1248356"/>
                    <a:gd name="connsiteX7" fmla="*/ 365760 w 771277"/>
                    <a:gd name="connsiteY7" fmla="*/ 818984 h 1248356"/>
                    <a:gd name="connsiteX8" fmla="*/ 341907 w 771277"/>
                    <a:gd name="connsiteY8" fmla="*/ 898497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62393 w 771277"/>
                    <a:gd name="connsiteY9" fmla="*/ 1073426 h 1248356"/>
                    <a:gd name="connsiteX10" fmla="*/ 230588 w 771277"/>
                    <a:gd name="connsiteY10" fmla="*/ 1113183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30588 w 771277"/>
                    <a:gd name="connsiteY9" fmla="*/ 1113183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182880 w 771277"/>
                    <a:gd name="connsiteY8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82126 w 771277"/>
                    <a:gd name="connsiteY8" fmla="*/ 772163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96332 w 771277"/>
                    <a:gd name="connsiteY10" fmla="*/ 1095350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232242 w 771277"/>
                    <a:gd name="connsiteY9" fmla="*/ 1067247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277" h="1248356">
                      <a:moveTo>
                        <a:pt x="182880" y="1137037"/>
                      </a:moveTo>
                      <a:lnTo>
                        <a:pt x="294199" y="1248356"/>
                      </a:lnTo>
                      <a:cubicBezTo>
                        <a:pt x="345882" y="1219201"/>
                        <a:pt x="485030" y="1102581"/>
                        <a:pt x="564543" y="1001864"/>
                      </a:cubicBezTo>
                      <a:cubicBezTo>
                        <a:pt x="644056" y="901147"/>
                        <a:pt x="724894" y="804407"/>
                        <a:pt x="771277" y="644056"/>
                      </a:cubicBezTo>
                      <a:lnTo>
                        <a:pt x="771277" y="0"/>
                      </a:lnTo>
                      <a:lnTo>
                        <a:pt x="0" y="0"/>
                      </a:lnTo>
                      <a:lnTo>
                        <a:pt x="0" y="739471"/>
                      </a:lnTo>
                      <a:lnTo>
                        <a:pt x="365760" y="739471"/>
                      </a:lnTo>
                      <a:cubicBezTo>
                        <a:pt x="438593" y="764559"/>
                        <a:pt x="371821" y="907190"/>
                        <a:pt x="349568" y="961819"/>
                      </a:cubicBezTo>
                      <a:cubicBezTo>
                        <a:pt x="319088" y="1028080"/>
                        <a:pt x="226977" y="1097608"/>
                        <a:pt x="182880" y="1137037"/>
                      </a:cubicBezTo>
                      <a:close/>
                    </a:path>
                  </a:pathLst>
                </a:custGeom>
                <a:solidFill>
                  <a:srgbClr val="920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-108907" y="1522818"/>
                  <a:ext cx="660860" cy="1069639"/>
                </a:xfrm>
                <a:custGeom>
                  <a:avLst/>
                  <a:gdLst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56592 w 771277"/>
                    <a:gd name="connsiteY2" fmla="*/ 1057524 h 1248356"/>
                    <a:gd name="connsiteX3" fmla="*/ 675861 w 771277"/>
                    <a:gd name="connsiteY3" fmla="*/ 914400 h 1248356"/>
                    <a:gd name="connsiteX4" fmla="*/ 731520 w 771277"/>
                    <a:gd name="connsiteY4" fmla="*/ 779228 h 1248356"/>
                    <a:gd name="connsiteX5" fmla="*/ 771277 w 771277"/>
                    <a:gd name="connsiteY5" fmla="*/ 644056 h 1248356"/>
                    <a:gd name="connsiteX6" fmla="*/ 771277 w 771277"/>
                    <a:gd name="connsiteY6" fmla="*/ 0 h 1248356"/>
                    <a:gd name="connsiteX7" fmla="*/ 0 w 771277"/>
                    <a:gd name="connsiteY7" fmla="*/ 0 h 1248356"/>
                    <a:gd name="connsiteX8" fmla="*/ 0 w 771277"/>
                    <a:gd name="connsiteY8" fmla="*/ 739471 h 1248356"/>
                    <a:gd name="connsiteX9" fmla="*/ 365760 w 771277"/>
                    <a:gd name="connsiteY9" fmla="*/ 739471 h 1248356"/>
                    <a:gd name="connsiteX10" fmla="*/ 365760 w 771277"/>
                    <a:gd name="connsiteY10" fmla="*/ 818984 h 1248356"/>
                    <a:gd name="connsiteX11" fmla="*/ 341907 w 771277"/>
                    <a:gd name="connsiteY11" fmla="*/ 898497 h 1248356"/>
                    <a:gd name="connsiteX12" fmla="*/ 302150 w 771277"/>
                    <a:gd name="connsiteY12" fmla="*/ 993913 h 1248356"/>
                    <a:gd name="connsiteX13" fmla="*/ 262393 w 771277"/>
                    <a:gd name="connsiteY13" fmla="*/ 1073426 h 1248356"/>
                    <a:gd name="connsiteX14" fmla="*/ 230588 w 771277"/>
                    <a:gd name="connsiteY14" fmla="*/ 1113183 h 1248356"/>
                    <a:gd name="connsiteX15" fmla="*/ 182880 w 771277"/>
                    <a:gd name="connsiteY15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675861 w 771277"/>
                    <a:gd name="connsiteY2" fmla="*/ 914400 h 1248356"/>
                    <a:gd name="connsiteX3" fmla="*/ 731520 w 771277"/>
                    <a:gd name="connsiteY3" fmla="*/ 779228 h 1248356"/>
                    <a:gd name="connsiteX4" fmla="*/ 771277 w 771277"/>
                    <a:gd name="connsiteY4" fmla="*/ 644056 h 1248356"/>
                    <a:gd name="connsiteX5" fmla="*/ 771277 w 771277"/>
                    <a:gd name="connsiteY5" fmla="*/ 0 h 1248356"/>
                    <a:gd name="connsiteX6" fmla="*/ 0 w 771277"/>
                    <a:gd name="connsiteY6" fmla="*/ 0 h 1248356"/>
                    <a:gd name="connsiteX7" fmla="*/ 0 w 771277"/>
                    <a:gd name="connsiteY7" fmla="*/ 739471 h 1248356"/>
                    <a:gd name="connsiteX8" fmla="*/ 365760 w 771277"/>
                    <a:gd name="connsiteY8" fmla="*/ 739471 h 1248356"/>
                    <a:gd name="connsiteX9" fmla="*/ 365760 w 771277"/>
                    <a:gd name="connsiteY9" fmla="*/ 818984 h 1248356"/>
                    <a:gd name="connsiteX10" fmla="*/ 341907 w 771277"/>
                    <a:gd name="connsiteY10" fmla="*/ 898497 h 1248356"/>
                    <a:gd name="connsiteX11" fmla="*/ 302150 w 771277"/>
                    <a:gd name="connsiteY11" fmla="*/ 993913 h 1248356"/>
                    <a:gd name="connsiteX12" fmla="*/ 262393 w 771277"/>
                    <a:gd name="connsiteY12" fmla="*/ 1073426 h 1248356"/>
                    <a:gd name="connsiteX13" fmla="*/ 230588 w 771277"/>
                    <a:gd name="connsiteY13" fmla="*/ 1113183 h 1248356"/>
                    <a:gd name="connsiteX14" fmla="*/ 182880 w 771277"/>
                    <a:gd name="connsiteY14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31520 w 771277"/>
                    <a:gd name="connsiteY2" fmla="*/ 77922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71277 w 771277"/>
                    <a:gd name="connsiteY2" fmla="*/ 644056 h 1248356"/>
                    <a:gd name="connsiteX3" fmla="*/ 771277 w 771277"/>
                    <a:gd name="connsiteY3" fmla="*/ 0 h 1248356"/>
                    <a:gd name="connsiteX4" fmla="*/ 0 w 771277"/>
                    <a:gd name="connsiteY4" fmla="*/ 0 h 1248356"/>
                    <a:gd name="connsiteX5" fmla="*/ 0 w 771277"/>
                    <a:gd name="connsiteY5" fmla="*/ 739471 h 1248356"/>
                    <a:gd name="connsiteX6" fmla="*/ 365760 w 771277"/>
                    <a:gd name="connsiteY6" fmla="*/ 739471 h 1248356"/>
                    <a:gd name="connsiteX7" fmla="*/ 365760 w 771277"/>
                    <a:gd name="connsiteY7" fmla="*/ 818984 h 1248356"/>
                    <a:gd name="connsiteX8" fmla="*/ 341907 w 771277"/>
                    <a:gd name="connsiteY8" fmla="*/ 898497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62393 w 771277"/>
                    <a:gd name="connsiteY9" fmla="*/ 1073426 h 1248356"/>
                    <a:gd name="connsiteX10" fmla="*/ 230588 w 771277"/>
                    <a:gd name="connsiteY10" fmla="*/ 1113183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30588 w 771277"/>
                    <a:gd name="connsiteY9" fmla="*/ 1113183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182880 w 771277"/>
                    <a:gd name="connsiteY8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82126 w 771277"/>
                    <a:gd name="connsiteY8" fmla="*/ 772163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96332 w 771277"/>
                    <a:gd name="connsiteY10" fmla="*/ 1095350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232242 w 771277"/>
                    <a:gd name="connsiteY9" fmla="*/ 1067247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277" h="1248356">
                      <a:moveTo>
                        <a:pt x="182880" y="1137037"/>
                      </a:moveTo>
                      <a:lnTo>
                        <a:pt x="294199" y="1248356"/>
                      </a:lnTo>
                      <a:cubicBezTo>
                        <a:pt x="345882" y="1219201"/>
                        <a:pt x="485030" y="1102581"/>
                        <a:pt x="564543" y="1001864"/>
                      </a:cubicBezTo>
                      <a:cubicBezTo>
                        <a:pt x="644056" y="901147"/>
                        <a:pt x="724894" y="804407"/>
                        <a:pt x="771277" y="644056"/>
                      </a:cubicBezTo>
                      <a:lnTo>
                        <a:pt x="771277" y="0"/>
                      </a:lnTo>
                      <a:lnTo>
                        <a:pt x="0" y="0"/>
                      </a:lnTo>
                      <a:lnTo>
                        <a:pt x="0" y="739471"/>
                      </a:lnTo>
                      <a:lnTo>
                        <a:pt x="365760" y="739471"/>
                      </a:lnTo>
                      <a:cubicBezTo>
                        <a:pt x="438593" y="764559"/>
                        <a:pt x="371821" y="907190"/>
                        <a:pt x="349568" y="961819"/>
                      </a:cubicBezTo>
                      <a:cubicBezTo>
                        <a:pt x="319088" y="1028080"/>
                        <a:pt x="226977" y="1097608"/>
                        <a:pt x="182880" y="1137037"/>
                      </a:cubicBezTo>
                      <a:close/>
                    </a:path>
                  </a:pathLst>
                </a:custGeom>
                <a:solidFill>
                  <a:srgbClr val="920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656414" y="2164778"/>
                <a:ext cx="844682" cy="640962"/>
                <a:chOff x="-857655" y="1522818"/>
                <a:chExt cx="1409608" cy="1069639"/>
              </a:xfrm>
              <a:solidFill>
                <a:schemeClr val="accent4"/>
              </a:solidFill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-857655" y="1522818"/>
                  <a:ext cx="660860" cy="1069639"/>
                </a:xfrm>
                <a:custGeom>
                  <a:avLst/>
                  <a:gdLst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56592 w 771277"/>
                    <a:gd name="connsiteY2" fmla="*/ 1057524 h 1248356"/>
                    <a:gd name="connsiteX3" fmla="*/ 675861 w 771277"/>
                    <a:gd name="connsiteY3" fmla="*/ 914400 h 1248356"/>
                    <a:gd name="connsiteX4" fmla="*/ 731520 w 771277"/>
                    <a:gd name="connsiteY4" fmla="*/ 779228 h 1248356"/>
                    <a:gd name="connsiteX5" fmla="*/ 771277 w 771277"/>
                    <a:gd name="connsiteY5" fmla="*/ 644056 h 1248356"/>
                    <a:gd name="connsiteX6" fmla="*/ 771277 w 771277"/>
                    <a:gd name="connsiteY6" fmla="*/ 0 h 1248356"/>
                    <a:gd name="connsiteX7" fmla="*/ 0 w 771277"/>
                    <a:gd name="connsiteY7" fmla="*/ 0 h 1248356"/>
                    <a:gd name="connsiteX8" fmla="*/ 0 w 771277"/>
                    <a:gd name="connsiteY8" fmla="*/ 739471 h 1248356"/>
                    <a:gd name="connsiteX9" fmla="*/ 365760 w 771277"/>
                    <a:gd name="connsiteY9" fmla="*/ 739471 h 1248356"/>
                    <a:gd name="connsiteX10" fmla="*/ 365760 w 771277"/>
                    <a:gd name="connsiteY10" fmla="*/ 818984 h 1248356"/>
                    <a:gd name="connsiteX11" fmla="*/ 341907 w 771277"/>
                    <a:gd name="connsiteY11" fmla="*/ 898497 h 1248356"/>
                    <a:gd name="connsiteX12" fmla="*/ 302150 w 771277"/>
                    <a:gd name="connsiteY12" fmla="*/ 993913 h 1248356"/>
                    <a:gd name="connsiteX13" fmla="*/ 262393 w 771277"/>
                    <a:gd name="connsiteY13" fmla="*/ 1073426 h 1248356"/>
                    <a:gd name="connsiteX14" fmla="*/ 230588 w 771277"/>
                    <a:gd name="connsiteY14" fmla="*/ 1113183 h 1248356"/>
                    <a:gd name="connsiteX15" fmla="*/ 182880 w 771277"/>
                    <a:gd name="connsiteY15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675861 w 771277"/>
                    <a:gd name="connsiteY2" fmla="*/ 914400 h 1248356"/>
                    <a:gd name="connsiteX3" fmla="*/ 731520 w 771277"/>
                    <a:gd name="connsiteY3" fmla="*/ 779228 h 1248356"/>
                    <a:gd name="connsiteX4" fmla="*/ 771277 w 771277"/>
                    <a:gd name="connsiteY4" fmla="*/ 644056 h 1248356"/>
                    <a:gd name="connsiteX5" fmla="*/ 771277 w 771277"/>
                    <a:gd name="connsiteY5" fmla="*/ 0 h 1248356"/>
                    <a:gd name="connsiteX6" fmla="*/ 0 w 771277"/>
                    <a:gd name="connsiteY6" fmla="*/ 0 h 1248356"/>
                    <a:gd name="connsiteX7" fmla="*/ 0 w 771277"/>
                    <a:gd name="connsiteY7" fmla="*/ 739471 h 1248356"/>
                    <a:gd name="connsiteX8" fmla="*/ 365760 w 771277"/>
                    <a:gd name="connsiteY8" fmla="*/ 739471 h 1248356"/>
                    <a:gd name="connsiteX9" fmla="*/ 365760 w 771277"/>
                    <a:gd name="connsiteY9" fmla="*/ 818984 h 1248356"/>
                    <a:gd name="connsiteX10" fmla="*/ 341907 w 771277"/>
                    <a:gd name="connsiteY10" fmla="*/ 898497 h 1248356"/>
                    <a:gd name="connsiteX11" fmla="*/ 302150 w 771277"/>
                    <a:gd name="connsiteY11" fmla="*/ 993913 h 1248356"/>
                    <a:gd name="connsiteX12" fmla="*/ 262393 w 771277"/>
                    <a:gd name="connsiteY12" fmla="*/ 1073426 h 1248356"/>
                    <a:gd name="connsiteX13" fmla="*/ 230588 w 771277"/>
                    <a:gd name="connsiteY13" fmla="*/ 1113183 h 1248356"/>
                    <a:gd name="connsiteX14" fmla="*/ 182880 w 771277"/>
                    <a:gd name="connsiteY14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31520 w 771277"/>
                    <a:gd name="connsiteY2" fmla="*/ 77922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71277 w 771277"/>
                    <a:gd name="connsiteY2" fmla="*/ 644056 h 1248356"/>
                    <a:gd name="connsiteX3" fmla="*/ 771277 w 771277"/>
                    <a:gd name="connsiteY3" fmla="*/ 0 h 1248356"/>
                    <a:gd name="connsiteX4" fmla="*/ 0 w 771277"/>
                    <a:gd name="connsiteY4" fmla="*/ 0 h 1248356"/>
                    <a:gd name="connsiteX5" fmla="*/ 0 w 771277"/>
                    <a:gd name="connsiteY5" fmla="*/ 739471 h 1248356"/>
                    <a:gd name="connsiteX6" fmla="*/ 365760 w 771277"/>
                    <a:gd name="connsiteY6" fmla="*/ 739471 h 1248356"/>
                    <a:gd name="connsiteX7" fmla="*/ 365760 w 771277"/>
                    <a:gd name="connsiteY7" fmla="*/ 818984 h 1248356"/>
                    <a:gd name="connsiteX8" fmla="*/ 341907 w 771277"/>
                    <a:gd name="connsiteY8" fmla="*/ 898497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62393 w 771277"/>
                    <a:gd name="connsiteY9" fmla="*/ 1073426 h 1248356"/>
                    <a:gd name="connsiteX10" fmla="*/ 230588 w 771277"/>
                    <a:gd name="connsiteY10" fmla="*/ 1113183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30588 w 771277"/>
                    <a:gd name="connsiteY9" fmla="*/ 1113183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182880 w 771277"/>
                    <a:gd name="connsiteY8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82126 w 771277"/>
                    <a:gd name="connsiteY8" fmla="*/ 772163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96332 w 771277"/>
                    <a:gd name="connsiteY10" fmla="*/ 1095350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232242 w 771277"/>
                    <a:gd name="connsiteY9" fmla="*/ 1067247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277" h="1248356">
                      <a:moveTo>
                        <a:pt x="182880" y="1137037"/>
                      </a:moveTo>
                      <a:lnTo>
                        <a:pt x="294199" y="1248356"/>
                      </a:lnTo>
                      <a:cubicBezTo>
                        <a:pt x="345882" y="1219201"/>
                        <a:pt x="485030" y="1102581"/>
                        <a:pt x="564543" y="1001864"/>
                      </a:cubicBezTo>
                      <a:cubicBezTo>
                        <a:pt x="644056" y="901147"/>
                        <a:pt x="724894" y="804407"/>
                        <a:pt x="771277" y="644056"/>
                      </a:cubicBezTo>
                      <a:lnTo>
                        <a:pt x="771277" y="0"/>
                      </a:lnTo>
                      <a:lnTo>
                        <a:pt x="0" y="0"/>
                      </a:lnTo>
                      <a:lnTo>
                        <a:pt x="0" y="739471"/>
                      </a:lnTo>
                      <a:lnTo>
                        <a:pt x="365760" y="739471"/>
                      </a:lnTo>
                      <a:cubicBezTo>
                        <a:pt x="438593" y="764559"/>
                        <a:pt x="371821" y="907190"/>
                        <a:pt x="349568" y="961819"/>
                      </a:cubicBezTo>
                      <a:cubicBezTo>
                        <a:pt x="319088" y="1028080"/>
                        <a:pt x="226977" y="1097608"/>
                        <a:pt x="182880" y="1137037"/>
                      </a:cubicBezTo>
                      <a:close/>
                    </a:path>
                  </a:pathLst>
                </a:custGeom>
                <a:solidFill>
                  <a:srgbClr val="920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-108907" y="1522818"/>
                  <a:ext cx="660860" cy="1069639"/>
                </a:xfrm>
                <a:custGeom>
                  <a:avLst/>
                  <a:gdLst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56592 w 771277"/>
                    <a:gd name="connsiteY2" fmla="*/ 1057524 h 1248356"/>
                    <a:gd name="connsiteX3" fmla="*/ 675861 w 771277"/>
                    <a:gd name="connsiteY3" fmla="*/ 914400 h 1248356"/>
                    <a:gd name="connsiteX4" fmla="*/ 731520 w 771277"/>
                    <a:gd name="connsiteY4" fmla="*/ 779228 h 1248356"/>
                    <a:gd name="connsiteX5" fmla="*/ 771277 w 771277"/>
                    <a:gd name="connsiteY5" fmla="*/ 644056 h 1248356"/>
                    <a:gd name="connsiteX6" fmla="*/ 771277 w 771277"/>
                    <a:gd name="connsiteY6" fmla="*/ 0 h 1248356"/>
                    <a:gd name="connsiteX7" fmla="*/ 0 w 771277"/>
                    <a:gd name="connsiteY7" fmla="*/ 0 h 1248356"/>
                    <a:gd name="connsiteX8" fmla="*/ 0 w 771277"/>
                    <a:gd name="connsiteY8" fmla="*/ 739471 h 1248356"/>
                    <a:gd name="connsiteX9" fmla="*/ 365760 w 771277"/>
                    <a:gd name="connsiteY9" fmla="*/ 739471 h 1248356"/>
                    <a:gd name="connsiteX10" fmla="*/ 365760 w 771277"/>
                    <a:gd name="connsiteY10" fmla="*/ 818984 h 1248356"/>
                    <a:gd name="connsiteX11" fmla="*/ 341907 w 771277"/>
                    <a:gd name="connsiteY11" fmla="*/ 898497 h 1248356"/>
                    <a:gd name="connsiteX12" fmla="*/ 302150 w 771277"/>
                    <a:gd name="connsiteY12" fmla="*/ 993913 h 1248356"/>
                    <a:gd name="connsiteX13" fmla="*/ 262393 w 771277"/>
                    <a:gd name="connsiteY13" fmla="*/ 1073426 h 1248356"/>
                    <a:gd name="connsiteX14" fmla="*/ 230588 w 771277"/>
                    <a:gd name="connsiteY14" fmla="*/ 1113183 h 1248356"/>
                    <a:gd name="connsiteX15" fmla="*/ 182880 w 771277"/>
                    <a:gd name="connsiteY15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675861 w 771277"/>
                    <a:gd name="connsiteY2" fmla="*/ 914400 h 1248356"/>
                    <a:gd name="connsiteX3" fmla="*/ 731520 w 771277"/>
                    <a:gd name="connsiteY3" fmla="*/ 779228 h 1248356"/>
                    <a:gd name="connsiteX4" fmla="*/ 771277 w 771277"/>
                    <a:gd name="connsiteY4" fmla="*/ 644056 h 1248356"/>
                    <a:gd name="connsiteX5" fmla="*/ 771277 w 771277"/>
                    <a:gd name="connsiteY5" fmla="*/ 0 h 1248356"/>
                    <a:gd name="connsiteX6" fmla="*/ 0 w 771277"/>
                    <a:gd name="connsiteY6" fmla="*/ 0 h 1248356"/>
                    <a:gd name="connsiteX7" fmla="*/ 0 w 771277"/>
                    <a:gd name="connsiteY7" fmla="*/ 739471 h 1248356"/>
                    <a:gd name="connsiteX8" fmla="*/ 365760 w 771277"/>
                    <a:gd name="connsiteY8" fmla="*/ 739471 h 1248356"/>
                    <a:gd name="connsiteX9" fmla="*/ 365760 w 771277"/>
                    <a:gd name="connsiteY9" fmla="*/ 818984 h 1248356"/>
                    <a:gd name="connsiteX10" fmla="*/ 341907 w 771277"/>
                    <a:gd name="connsiteY10" fmla="*/ 898497 h 1248356"/>
                    <a:gd name="connsiteX11" fmla="*/ 302150 w 771277"/>
                    <a:gd name="connsiteY11" fmla="*/ 993913 h 1248356"/>
                    <a:gd name="connsiteX12" fmla="*/ 262393 w 771277"/>
                    <a:gd name="connsiteY12" fmla="*/ 1073426 h 1248356"/>
                    <a:gd name="connsiteX13" fmla="*/ 230588 w 771277"/>
                    <a:gd name="connsiteY13" fmla="*/ 1113183 h 1248356"/>
                    <a:gd name="connsiteX14" fmla="*/ 182880 w 771277"/>
                    <a:gd name="connsiteY14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31520 w 771277"/>
                    <a:gd name="connsiteY2" fmla="*/ 77922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771277 w 771277"/>
                    <a:gd name="connsiteY2" fmla="*/ 644056 h 1248356"/>
                    <a:gd name="connsiteX3" fmla="*/ 771277 w 771277"/>
                    <a:gd name="connsiteY3" fmla="*/ 0 h 1248356"/>
                    <a:gd name="connsiteX4" fmla="*/ 0 w 771277"/>
                    <a:gd name="connsiteY4" fmla="*/ 0 h 1248356"/>
                    <a:gd name="connsiteX5" fmla="*/ 0 w 771277"/>
                    <a:gd name="connsiteY5" fmla="*/ 739471 h 1248356"/>
                    <a:gd name="connsiteX6" fmla="*/ 365760 w 771277"/>
                    <a:gd name="connsiteY6" fmla="*/ 739471 h 1248356"/>
                    <a:gd name="connsiteX7" fmla="*/ 365760 w 771277"/>
                    <a:gd name="connsiteY7" fmla="*/ 818984 h 1248356"/>
                    <a:gd name="connsiteX8" fmla="*/ 341907 w 771277"/>
                    <a:gd name="connsiteY8" fmla="*/ 898497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492981 w 771277"/>
                    <a:gd name="connsiteY2" fmla="*/ 962108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41907 w 771277"/>
                    <a:gd name="connsiteY9" fmla="*/ 898497 h 1248356"/>
                    <a:gd name="connsiteX10" fmla="*/ 302150 w 771277"/>
                    <a:gd name="connsiteY10" fmla="*/ 993913 h 1248356"/>
                    <a:gd name="connsiteX11" fmla="*/ 262393 w 771277"/>
                    <a:gd name="connsiteY11" fmla="*/ 1073426 h 1248356"/>
                    <a:gd name="connsiteX12" fmla="*/ 230588 w 771277"/>
                    <a:gd name="connsiteY12" fmla="*/ 1113183 h 1248356"/>
                    <a:gd name="connsiteX13" fmla="*/ 182880 w 771277"/>
                    <a:gd name="connsiteY13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302150 w 771277"/>
                    <a:gd name="connsiteY9" fmla="*/ 993913 h 1248356"/>
                    <a:gd name="connsiteX10" fmla="*/ 262393 w 771277"/>
                    <a:gd name="connsiteY10" fmla="*/ 1073426 h 1248356"/>
                    <a:gd name="connsiteX11" fmla="*/ 230588 w 771277"/>
                    <a:gd name="connsiteY11" fmla="*/ 1113183 h 1248356"/>
                    <a:gd name="connsiteX12" fmla="*/ 182880 w 771277"/>
                    <a:gd name="connsiteY12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62393 w 771277"/>
                    <a:gd name="connsiteY9" fmla="*/ 1073426 h 1248356"/>
                    <a:gd name="connsiteX10" fmla="*/ 230588 w 771277"/>
                    <a:gd name="connsiteY10" fmla="*/ 1113183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230588 w 771277"/>
                    <a:gd name="connsiteY9" fmla="*/ 1113183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65760 w 771277"/>
                    <a:gd name="connsiteY8" fmla="*/ 818984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182880 w 771277"/>
                    <a:gd name="connsiteY8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286247 w 771277"/>
                    <a:gd name="connsiteY8" fmla="*/ 914400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82126 w 771277"/>
                    <a:gd name="connsiteY8" fmla="*/ 772163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196332 w 771277"/>
                    <a:gd name="connsiteY10" fmla="*/ 1095350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414913 w 771277"/>
                    <a:gd name="connsiteY8" fmla="*/ 761234 h 1248356"/>
                    <a:gd name="connsiteX9" fmla="*/ 333955 w 771277"/>
                    <a:gd name="connsiteY9" fmla="*/ 946206 h 1248356"/>
                    <a:gd name="connsiteX10" fmla="*/ 232242 w 771277"/>
                    <a:gd name="connsiteY10" fmla="*/ 1067247 h 1248356"/>
                    <a:gd name="connsiteX11" fmla="*/ 182880 w 771277"/>
                    <a:gd name="connsiteY11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232242 w 771277"/>
                    <a:gd name="connsiteY9" fmla="*/ 1067247 h 1248356"/>
                    <a:gd name="connsiteX10" fmla="*/ 182880 w 771277"/>
                    <a:gd name="connsiteY10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33955 w 771277"/>
                    <a:gd name="connsiteY8" fmla="*/ 946206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  <a:gd name="connsiteX0" fmla="*/ 182880 w 771277"/>
                    <a:gd name="connsiteY0" fmla="*/ 1137037 h 1248356"/>
                    <a:gd name="connsiteX1" fmla="*/ 294199 w 771277"/>
                    <a:gd name="connsiteY1" fmla="*/ 1248356 h 1248356"/>
                    <a:gd name="connsiteX2" fmla="*/ 564543 w 771277"/>
                    <a:gd name="connsiteY2" fmla="*/ 1001864 h 1248356"/>
                    <a:gd name="connsiteX3" fmla="*/ 771277 w 771277"/>
                    <a:gd name="connsiteY3" fmla="*/ 644056 h 1248356"/>
                    <a:gd name="connsiteX4" fmla="*/ 771277 w 771277"/>
                    <a:gd name="connsiteY4" fmla="*/ 0 h 1248356"/>
                    <a:gd name="connsiteX5" fmla="*/ 0 w 771277"/>
                    <a:gd name="connsiteY5" fmla="*/ 0 h 1248356"/>
                    <a:gd name="connsiteX6" fmla="*/ 0 w 771277"/>
                    <a:gd name="connsiteY6" fmla="*/ 739471 h 1248356"/>
                    <a:gd name="connsiteX7" fmla="*/ 365760 w 771277"/>
                    <a:gd name="connsiteY7" fmla="*/ 739471 h 1248356"/>
                    <a:gd name="connsiteX8" fmla="*/ 349568 w 771277"/>
                    <a:gd name="connsiteY8" fmla="*/ 961819 h 1248356"/>
                    <a:gd name="connsiteX9" fmla="*/ 182880 w 771277"/>
                    <a:gd name="connsiteY9" fmla="*/ 1137037 h 1248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277" h="1248356">
                      <a:moveTo>
                        <a:pt x="182880" y="1137037"/>
                      </a:moveTo>
                      <a:lnTo>
                        <a:pt x="294199" y="1248356"/>
                      </a:lnTo>
                      <a:cubicBezTo>
                        <a:pt x="345882" y="1219201"/>
                        <a:pt x="485030" y="1102581"/>
                        <a:pt x="564543" y="1001864"/>
                      </a:cubicBezTo>
                      <a:cubicBezTo>
                        <a:pt x="644056" y="901147"/>
                        <a:pt x="724894" y="804407"/>
                        <a:pt x="771277" y="644056"/>
                      </a:cubicBezTo>
                      <a:lnTo>
                        <a:pt x="771277" y="0"/>
                      </a:lnTo>
                      <a:lnTo>
                        <a:pt x="0" y="0"/>
                      </a:lnTo>
                      <a:lnTo>
                        <a:pt x="0" y="739471"/>
                      </a:lnTo>
                      <a:lnTo>
                        <a:pt x="365760" y="739471"/>
                      </a:lnTo>
                      <a:cubicBezTo>
                        <a:pt x="438593" y="764559"/>
                        <a:pt x="371821" y="907190"/>
                        <a:pt x="349568" y="961819"/>
                      </a:cubicBezTo>
                      <a:cubicBezTo>
                        <a:pt x="319088" y="1028080"/>
                        <a:pt x="226977" y="1097608"/>
                        <a:pt x="182880" y="1137037"/>
                      </a:cubicBezTo>
                      <a:close/>
                    </a:path>
                  </a:pathLst>
                </a:custGeom>
                <a:solidFill>
                  <a:srgbClr val="920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692150" y="986054"/>
              <a:ext cx="7759702" cy="1700465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Quote.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Lorem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ipsum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dolor sit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amet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consectetur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adipiscing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elit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Nam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eget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tincidunt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lorem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eget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feugiat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mauris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Donec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dapibus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porta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vulputate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  <a:p>
              <a:pPr>
                <a:spcBef>
                  <a:spcPts val="1600"/>
                </a:spcBef>
              </a:pP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Donec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mattis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leo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nec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tellus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accumsan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volutpat</a:t>
              </a:r>
              <a:r>
                <a:rPr lang="en-US" sz="320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8249" y="3280483"/>
              <a:ext cx="3524055" cy="684755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r"/>
              <a:r>
                <a:rPr lang="en-US" sz="2133" spc="267" dirty="0">
                  <a:solidFill>
                    <a:srgbClr val="FFFFFF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NAME</a:t>
              </a:r>
            </a:p>
            <a:p>
              <a:pPr algn="r"/>
              <a:r>
                <a:rPr lang="en-US" sz="16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Title</a:t>
              </a:r>
            </a:p>
            <a:p>
              <a:pPr algn="r"/>
              <a:r>
                <a:rPr lang="en-US" sz="1600" dirty="0">
                  <a:solidFill>
                    <a:srgbClr val="FFFFFF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Company</a:t>
              </a: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11314365" y="6329287"/>
            <a:ext cx="402247" cy="4515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16AA2-2969-449E-8996-74379079D76A}" type="slidenum">
              <a:rPr lang="en-US" sz="1067" smtClean="0"/>
              <a:pPr/>
              <a:t>‹#›</a:t>
            </a:fld>
            <a:endParaRPr lang="en-US" sz="1067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9873362" y="3901238"/>
            <a:ext cx="1642125" cy="164967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1950" y="2794176"/>
            <a:ext cx="3644069" cy="173368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5333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Capability Name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94C3CD-6094-4F98-8B93-580F07C1EC8E}"/>
              </a:ext>
            </a:extLst>
          </p:cNvPr>
          <p:cNvGrpSpPr/>
          <p:nvPr userDrawn="1"/>
        </p:nvGrpSpPr>
        <p:grpSpPr>
          <a:xfrm>
            <a:off x="4364438" y="741781"/>
            <a:ext cx="7281333" cy="4775433"/>
            <a:chOff x="3225798" y="573315"/>
            <a:chExt cx="5461000" cy="3581575"/>
          </a:xfrm>
        </p:grpSpPr>
        <p:sp>
          <p:nvSpPr>
            <p:cNvPr id="6" name="Rectangle: Rounded Corners 45">
              <a:extLst>
                <a:ext uri="{FF2B5EF4-FFF2-40B4-BE49-F238E27FC236}">
                  <a16:creationId xmlns:a16="http://schemas.microsoft.com/office/drawing/2014/main" id="{FE594E3D-CA97-4A33-A6A3-7C7313D84492}"/>
                </a:ext>
              </a:extLst>
            </p:cNvPr>
            <p:cNvSpPr/>
            <p:nvPr/>
          </p:nvSpPr>
          <p:spPr>
            <a:xfrm>
              <a:off x="3225799" y="573315"/>
              <a:ext cx="5460999" cy="358157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bIns="45720" rtlCol="0" anchor="b" anchorCtr="0"/>
            <a:lstStyle/>
            <a:p>
              <a:endParaRPr lang="en-US" sz="1600" b="1" dirty="0">
                <a:solidFill>
                  <a:srgbClr val="36363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25798" y="1281304"/>
              <a:ext cx="2876722" cy="213164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228594" indent="-228594">
                <a:spcBef>
                  <a:spcPts val="1600"/>
                </a:spcBef>
                <a:buClr>
                  <a:schemeClr val="tx1"/>
                </a:buClr>
                <a:buSzPct val="78000"/>
                <a:buFont typeface="Arial" panose="020B0604020202020204" pitchFamily="34" charset="0"/>
                <a:buChar char="•"/>
              </a:pPr>
              <a:r>
                <a:rPr lang="en-US" sz="1867" baseline="0" dirty="0">
                  <a:solidFill>
                    <a:srgbClr val="363636"/>
                  </a:solidFill>
                </a:rPr>
                <a:t>Cap </a:t>
              </a:r>
              <a:r>
                <a:rPr lang="en-US" sz="1867" dirty="0">
                  <a:solidFill>
                    <a:srgbClr val="363636"/>
                  </a:solidFill>
                </a:rPr>
                <a:t>1</a:t>
              </a:r>
            </a:p>
            <a:p>
              <a:pPr marL="228594" indent="-228594">
                <a:spcBef>
                  <a:spcPts val="1600"/>
                </a:spcBef>
                <a:buClr>
                  <a:schemeClr val="tx1"/>
                </a:buClr>
                <a:buSzPct val="78000"/>
                <a:buFont typeface="Arial" panose="020B0604020202020204" pitchFamily="34" charset="0"/>
                <a:buChar char="•"/>
              </a:pPr>
              <a:r>
                <a:rPr lang="en-US" sz="1867" baseline="0" dirty="0">
                  <a:solidFill>
                    <a:srgbClr val="363636"/>
                  </a:solidFill>
                </a:rPr>
                <a:t>Cap </a:t>
              </a:r>
              <a:r>
                <a:rPr lang="en-US" sz="1867" dirty="0">
                  <a:solidFill>
                    <a:srgbClr val="363636"/>
                  </a:solidFill>
                </a:rPr>
                <a:t>2</a:t>
              </a:r>
            </a:p>
            <a:p>
              <a:pPr marL="228594" indent="-228594">
                <a:spcBef>
                  <a:spcPts val="1600"/>
                </a:spcBef>
                <a:buClr>
                  <a:schemeClr val="tx1"/>
                </a:buClr>
                <a:buSzPct val="78000"/>
                <a:buFont typeface="Arial" panose="020B0604020202020204" pitchFamily="34" charset="0"/>
                <a:buChar char="•"/>
              </a:pPr>
              <a:r>
                <a:rPr lang="en-US" sz="1867" baseline="0" dirty="0">
                  <a:solidFill>
                    <a:srgbClr val="363636"/>
                  </a:solidFill>
                </a:rPr>
                <a:t>Cap </a:t>
              </a:r>
              <a:r>
                <a:rPr lang="en-US" sz="1867" dirty="0">
                  <a:solidFill>
                    <a:srgbClr val="363636"/>
                  </a:solidFill>
                </a:rPr>
                <a:t>3</a:t>
              </a:r>
            </a:p>
            <a:p>
              <a:pPr marL="228594" indent="-228594">
                <a:spcBef>
                  <a:spcPts val="1600"/>
                </a:spcBef>
                <a:buClr>
                  <a:schemeClr val="tx1"/>
                </a:buClr>
                <a:buSzPct val="78000"/>
                <a:buFont typeface="Arial" panose="020B0604020202020204" pitchFamily="34" charset="0"/>
                <a:buChar char="•"/>
              </a:pPr>
              <a:r>
                <a:rPr lang="en-US" sz="1867" baseline="0" dirty="0">
                  <a:solidFill>
                    <a:srgbClr val="363636"/>
                  </a:solidFill>
                </a:rPr>
                <a:t>Cap 4</a:t>
              </a:r>
            </a:p>
            <a:p>
              <a:pPr marL="228594" indent="-228594">
                <a:spcBef>
                  <a:spcPts val="1600"/>
                </a:spcBef>
                <a:buClr>
                  <a:schemeClr val="tx1"/>
                </a:buClr>
                <a:buSzPct val="78000"/>
                <a:buFont typeface="Arial" panose="020B0604020202020204" pitchFamily="34" charset="0"/>
                <a:buChar char="•"/>
              </a:pPr>
              <a:r>
                <a:rPr lang="en-US" sz="1867" baseline="0" dirty="0">
                  <a:solidFill>
                    <a:srgbClr val="363636"/>
                  </a:solidFill>
                </a:rPr>
                <a:t>Cap 5</a:t>
              </a:r>
            </a:p>
            <a:p>
              <a:pPr marL="228594" indent="-228594">
                <a:spcBef>
                  <a:spcPts val="1600"/>
                </a:spcBef>
                <a:buClr>
                  <a:schemeClr val="tx1"/>
                </a:buClr>
                <a:buSzPct val="78000"/>
                <a:buFont typeface="Arial" panose="020B0604020202020204" pitchFamily="34" charset="0"/>
                <a:buChar char="•"/>
              </a:pPr>
              <a:r>
                <a:rPr lang="en-US" sz="1867" baseline="0" dirty="0">
                  <a:solidFill>
                    <a:srgbClr val="363636"/>
                  </a:solidFill>
                </a:rPr>
                <a:t>Cap 6</a:t>
              </a:r>
              <a:endParaRPr lang="en-US" sz="1867" dirty="0">
                <a:solidFill>
                  <a:srgbClr val="363636"/>
                </a:solidFill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751234" y="865718"/>
            <a:ext cx="3731684" cy="456353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F958DB-8BD2-4A5E-9501-E9CC6D09AF24}"/>
              </a:ext>
            </a:extLst>
          </p:cNvPr>
          <p:cNvCxnSpPr>
            <a:cxnSpLocks/>
            <a:stCxn id="41" idx="2"/>
            <a:endCxn id="44" idx="6"/>
          </p:cNvCxnSpPr>
          <p:nvPr userDrawn="1"/>
        </p:nvCxnSpPr>
        <p:spPr>
          <a:xfrm>
            <a:off x="471950" y="3286301"/>
            <a:ext cx="11248101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1BC426E-BAB6-46D7-A570-CC123249F6B4}"/>
              </a:ext>
            </a:extLst>
          </p:cNvPr>
          <p:cNvGrpSpPr/>
          <p:nvPr userDrawn="1"/>
        </p:nvGrpSpPr>
        <p:grpSpPr>
          <a:xfrm>
            <a:off x="667195" y="1225038"/>
            <a:ext cx="3442468" cy="2327271"/>
            <a:chOff x="500396" y="918778"/>
            <a:chExt cx="2581851" cy="17454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7864BA-F372-44B5-9B32-C317BF05D454}"/>
                </a:ext>
              </a:extLst>
            </p:cNvPr>
            <p:cNvGrpSpPr/>
            <p:nvPr/>
          </p:nvGrpSpPr>
          <p:grpSpPr>
            <a:xfrm>
              <a:off x="500396" y="2265222"/>
              <a:ext cx="399009" cy="399009"/>
              <a:chOff x="792886" y="2258292"/>
              <a:chExt cx="399009" cy="39900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4601D6E-9400-4418-89FB-16BB577CBC04}"/>
                  </a:ext>
                </a:extLst>
              </p:cNvPr>
              <p:cNvGrpSpPr/>
              <p:nvPr/>
            </p:nvGrpSpPr>
            <p:grpSpPr>
              <a:xfrm>
                <a:off x="792886" y="2258292"/>
                <a:ext cx="399009" cy="399009"/>
                <a:chOff x="428105" y="1410148"/>
                <a:chExt cx="399009" cy="399009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D0BE965-388A-4537-8439-4D4CAB416667}"/>
                    </a:ext>
                  </a:extLst>
                </p:cNvPr>
                <p:cNvSpPr/>
                <p:nvPr/>
              </p:nvSpPr>
              <p:spPr>
                <a:xfrm>
                  <a:off x="428105" y="1410148"/>
                  <a:ext cx="399009" cy="399009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50AC66D-7633-43FB-9B30-9DE8DCEDD7D8}"/>
                    </a:ext>
                  </a:extLst>
                </p:cNvPr>
                <p:cNvSpPr/>
                <p:nvPr/>
              </p:nvSpPr>
              <p:spPr>
                <a:xfrm>
                  <a:off x="482136" y="1464179"/>
                  <a:ext cx="290946" cy="29094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10" name="Freeform: Shape 53">
                <a:extLst>
                  <a:ext uri="{FF2B5EF4-FFF2-40B4-BE49-F238E27FC236}">
                    <a16:creationId xmlns:a16="http://schemas.microsoft.com/office/drawing/2014/main" id="{1EF01632-058C-4649-931C-79533F62103A}"/>
                  </a:ext>
                </a:extLst>
              </p:cNvPr>
              <p:cNvSpPr/>
              <p:nvPr/>
            </p:nvSpPr>
            <p:spPr>
              <a:xfrm>
                <a:off x="936849" y="2429348"/>
                <a:ext cx="111083" cy="56896"/>
              </a:xfrm>
              <a:custGeom>
                <a:avLst/>
                <a:gdLst>
                  <a:gd name="connsiteX0" fmla="*/ 0 w 111083"/>
                  <a:gd name="connsiteY0" fmla="*/ 56896 h 56896"/>
                  <a:gd name="connsiteX1" fmla="*/ 56896 w 111083"/>
                  <a:gd name="connsiteY1" fmla="*/ 0 h 56896"/>
                  <a:gd name="connsiteX2" fmla="*/ 111083 w 111083"/>
                  <a:gd name="connsiteY2" fmla="*/ 54187 h 5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83" h="56896">
                    <a:moveTo>
                      <a:pt x="0" y="56896"/>
                    </a:moveTo>
                    <a:lnTo>
                      <a:pt x="56896" y="0"/>
                    </a:lnTo>
                    <a:lnTo>
                      <a:pt x="111083" y="5418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8FAD38-2ECA-4102-A1BE-AA6793C872C9}"/>
                </a:ext>
              </a:extLst>
            </p:cNvPr>
            <p:cNvGrpSpPr/>
            <p:nvPr/>
          </p:nvGrpSpPr>
          <p:grpSpPr>
            <a:xfrm>
              <a:off x="691911" y="918778"/>
              <a:ext cx="2390336" cy="1251284"/>
              <a:chOff x="984401" y="918775"/>
              <a:chExt cx="2390336" cy="1251284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771AD3-90BD-4949-9D57-AA54C8816D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4402" y="1006278"/>
                <a:ext cx="0" cy="1163781"/>
              </a:xfrm>
              <a:prstGeom prst="line">
                <a:avLst/>
              </a:prstGeom>
              <a:ln w="9525" cap="rnd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9CFBD-850F-40D4-8674-8C75E6D7C146}"/>
                  </a:ext>
                </a:extLst>
              </p:cNvPr>
              <p:cNvSpPr txBox="1"/>
              <p:nvPr/>
            </p:nvSpPr>
            <p:spPr>
              <a:xfrm>
                <a:off x="984401" y="918775"/>
                <a:ext cx="2390336" cy="65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+mn-lt"/>
                  </a:rPr>
                  <a:t>Year</a:t>
                </a:r>
              </a:p>
              <a:p>
                <a:r>
                  <a:rPr lang="en-US" sz="1467" b="1" dirty="0">
                    <a:solidFill>
                      <a:schemeClr val="tx2"/>
                    </a:solidFill>
                  </a:rPr>
                  <a:t>Title</a:t>
                </a:r>
              </a:p>
              <a:p>
                <a:r>
                  <a:rPr lang="en-US" sz="1467" dirty="0">
                    <a:solidFill>
                      <a:schemeClr val="tx2"/>
                    </a:solidFill>
                  </a:rPr>
                  <a:t>Sub-text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215818-9BF1-45E5-974F-833C5D70D931}"/>
              </a:ext>
            </a:extLst>
          </p:cNvPr>
          <p:cNvGrpSpPr/>
          <p:nvPr userDrawn="1"/>
        </p:nvGrpSpPr>
        <p:grpSpPr>
          <a:xfrm>
            <a:off x="-147129" y="3020296"/>
            <a:ext cx="2631255" cy="2217821"/>
            <a:chOff x="1869221" y="2265222"/>
            <a:chExt cx="1973441" cy="16633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394031-20A5-4681-AED3-05B2B04C34F7}"/>
                </a:ext>
              </a:extLst>
            </p:cNvPr>
            <p:cNvGrpSpPr/>
            <p:nvPr/>
          </p:nvGrpSpPr>
          <p:grpSpPr>
            <a:xfrm rot="10800000">
              <a:off x="3443653" y="2265222"/>
              <a:ext cx="399009" cy="399009"/>
              <a:chOff x="792886" y="2258292"/>
              <a:chExt cx="399009" cy="39900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5D8A2D6-C239-4A9C-8C98-60D5C8CF73BA}"/>
                  </a:ext>
                </a:extLst>
              </p:cNvPr>
              <p:cNvGrpSpPr/>
              <p:nvPr/>
            </p:nvGrpSpPr>
            <p:grpSpPr>
              <a:xfrm>
                <a:off x="792886" y="2258292"/>
                <a:ext cx="399009" cy="399009"/>
                <a:chOff x="428105" y="1410148"/>
                <a:chExt cx="399009" cy="399009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046450E-9015-4271-B002-B00B0B82777F}"/>
                    </a:ext>
                  </a:extLst>
                </p:cNvPr>
                <p:cNvSpPr/>
                <p:nvPr/>
              </p:nvSpPr>
              <p:spPr>
                <a:xfrm>
                  <a:off x="428105" y="1410148"/>
                  <a:ext cx="399009" cy="399009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CB623C3-6F89-4417-B551-F3C228FCBD7D}"/>
                    </a:ext>
                  </a:extLst>
                </p:cNvPr>
                <p:cNvSpPr/>
                <p:nvPr/>
              </p:nvSpPr>
              <p:spPr>
                <a:xfrm>
                  <a:off x="482136" y="1464179"/>
                  <a:ext cx="290946" cy="29094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19" name="Freeform: Shape 87">
                <a:extLst>
                  <a:ext uri="{FF2B5EF4-FFF2-40B4-BE49-F238E27FC236}">
                    <a16:creationId xmlns:a16="http://schemas.microsoft.com/office/drawing/2014/main" id="{6E604F50-B1F4-42B2-9005-914C199CA130}"/>
                  </a:ext>
                </a:extLst>
              </p:cNvPr>
              <p:cNvSpPr/>
              <p:nvPr/>
            </p:nvSpPr>
            <p:spPr>
              <a:xfrm>
                <a:off x="936849" y="2429348"/>
                <a:ext cx="111083" cy="56896"/>
              </a:xfrm>
              <a:custGeom>
                <a:avLst/>
                <a:gdLst>
                  <a:gd name="connsiteX0" fmla="*/ 0 w 111083"/>
                  <a:gd name="connsiteY0" fmla="*/ 56896 h 56896"/>
                  <a:gd name="connsiteX1" fmla="*/ 56896 w 111083"/>
                  <a:gd name="connsiteY1" fmla="*/ 0 h 56896"/>
                  <a:gd name="connsiteX2" fmla="*/ 111083 w 111083"/>
                  <a:gd name="connsiteY2" fmla="*/ 54187 h 5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83" h="56896">
                    <a:moveTo>
                      <a:pt x="0" y="56896"/>
                    </a:moveTo>
                    <a:lnTo>
                      <a:pt x="56896" y="0"/>
                    </a:lnTo>
                    <a:lnTo>
                      <a:pt x="111083" y="5418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74BE32B-A80C-42E6-AC0F-7A6E986F09FB}"/>
                </a:ext>
              </a:extLst>
            </p:cNvPr>
            <p:cNvGrpSpPr/>
            <p:nvPr/>
          </p:nvGrpSpPr>
          <p:grpSpPr>
            <a:xfrm>
              <a:off x="1869221" y="2764807"/>
              <a:ext cx="1776294" cy="1163781"/>
              <a:chOff x="1240521" y="2917204"/>
              <a:chExt cx="1776294" cy="116378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CC15A6C-A642-486D-8B05-9B018C6549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6815" y="2917204"/>
                <a:ext cx="0" cy="1163781"/>
              </a:xfrm>
              <a:prstGeom prst="line">
                <a:avLst/>
              </a:prstGeom>
              <a:ln w="9525" cap="rnd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961FDF-844A-44CA-B3ED-09CEC9EF3F31}"/>
                  </a:ext>
                </a:extLst>
              </p:cNvPr>
              <p:cNvSpPr txBox="1"/>
              <p:nvPr/>
            </p:nvSpPr>
            <p:spPr>
              <a:xfrm>
                <a:off x="1240521" y="3242735"/>
                <a:ext cx="1776294" cy="65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133" b="1" dirty="0">
                    <a:solidFill>
                      <a:schemeClr val="accent1"/>
                    </a:solidFill>
                    <a:latin typeface="+mn-lt"/>
                  </a:rPr>
                  <a:t>Year</a:t>
                </a:r>
              </a:p>
              <a:p>
                <a:pPr algn="r"/>
                <a:r>
                  <a:rPr lang="en-US" sz="1467" b="1" dirty="0">
                    <a:solidFill>
                      <a:schemeClr val="tx2"/>
                    </a:solidFill>
                  </a:rPr>
                  <a:t>Title</a:t>
                </a:r>
              </a:p>
              <a:p>
                <a:pPr algn="r"/>
                <a:r>
                  <a:rPr lang="en-US" sz="1467" dirty="0">
                    <a:solidFill>
                      <a:schemeClr val="tx2"/>
                    </a:solidFill>
                  </a:rPr>
                  <a:t>Sub-text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FF91-F06E-4056-87DE-485C744CC390}"/>
              </a:ext>
            </a:extLst>
          </p:cNvPr>
          <p:cNvGrpSpPr/>
          <p:nvPr userDrawn="1"/>
        </p:nvGrpSpPr>
        <p:grpSpPr>
          <a:xfrm>
            <a:off x="3946705" y="1225038"/>
            <a:ext cx="1877223" cy="2327271"/>
            <a:chOff x="3893376" y="918778"/>
            <a:chExt cx="1407917" cy="174545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E14C2F-C764-4B21-8571-C78C2B8D8A19}"/>
                </a:ext>
              </a:extLst>
            </p:cNvPr>
            <p:cNvGrpSpPr/>
            <p:nvPr/>
          </p:nvGrpSpPr>
          <p:grpSpPr>
            <a:xfrm>
              <a:off x="3893376" y="2265222"/>
              <a:ext cx="399009" cy="399009"/>
              <a:chOff x="792886" y="2258292"/>
              <a:chExt cx="399009" cy="39900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0ECDAAF-69D7-4BA9-9674-ECE73F2EB8C1}"/>
                  </a:ext>
                </a:extLst>
              </p:cNvPr>
              <p:cNvGrpSpPr/>
              <p:nvPr/>
            </p:nvGrpSpPr>
            <p:grpSpPr>
              <a:xfrm>
                <a:off x="792886" y="2258292"/>
                <a:ext cx="399009" cy="399009"/>
                <a:chOff x="428105" y="1410148"/>
                <a:chExt cx="399009" cy="399009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FDE8A6-69BB-4FC6-B75B-2B27C2151446}"/>
                    </a:ext>
                  </a:extLst>
                </p:cNvPr>
                <p:cNvSpPr/>
                <p:nvPr/>
              </p:nvSpPr>
              <p:spPr>
                <a:xfrm>
                  <a:off x="428105" y="1410148"/>
                  <a:ext cx="399009" cy="399009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E8A9310-F730-4BE3-8B98-CC017CC2E69B}"/>
                    </a:ext>
                  </a:extLst>
                </p:cNvPr>
                <p:cNvSpPr/>
                <p:nvPr/>
              </p:nvSpPr>
              <p:spPr>
                <a:xfrm>
                  <a:off x="482136" y="1464179"/>
                  <a:ext cx="290946" cy="29094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28" name="Freeform: Shape 77">
                <a:extLst>
                  <a:ext uri="{FF2B5EF4-FFF2-40B4-BE49-F238E27FC236}">
                    <a16:creationId xmlns:a16="http://schemas.microsoft.com/office/drawing/2014/main" id="{37CD4875-5D84-4907-B0BA-1383ECA72013}"/>
                  </a:ext>
                </a:extLst>
              </p:cNvPr>
              <p:cNvSpPr/>
              <p:nvPr/>
            </p:nvSpPr>
            <p:spPr>
              <a:xfrm>
                <a:off x="936849" y="2429348"/>
                <a:ext cx="111083" cy="56896"/>
              </a:xfrm>
              <a:custGeom>
                <a:avLst/>
                <a:gdLst>
                  <a:gd name="connsiteX0" fmla="*/ 0 w 111083"/>
                  <a:gd name="connsiteY0" fmla="*/ 56896 h 56896"/>
                  <a:gd name="connsiteX1" fmla="*/ 56896 w 111083"/>
                  <a:gd name="connsiteY1" fmla="*/ 0 h 56896"/>
                  <a:gd name="connsiteX2" fmla="*/ 111083 w 111083"/>
                  <a:gd name="connsiteY2" fmla="*/ 54187 h 5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83" h="56896">
                    <a:moveTo>
                      <a:pt x="0" y="56896"/>
                    </a:moveTo>
                    <a:lnTo>
                      <a:pt x="56896" y="0"/>
                    </a:lnTo>
                    <a:lnTo>
                      <a:pt x="111083" y="5418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C07D33-AD14-408A-BE76-15BCAFF11D6C}"/>
                </a:ext>
              </a:extLst>
            </p:cNvPr>
            <p:cNvGrpSpPr/>
            <p:nvPr userDrawn="1"/>
          </p:nvGrpSpPr>
          <p:grpSpPr>
            <a:xfrm>
              <a:off x="4089389" y="918778"/>
              <a:ext cx="1211904" cy="1251284"/>
              <a:chOff x="984402" y="918775"/>
              <a:chExt cx="1211904" cy="125128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4E18FE-762A-45A8-B957-2079982F2F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4402" y="1006278"/>
                <a:ext cx="0" cy="1163781"/>
              </a:xfrm>
              <a:prstGeom prst="line">
                <a:avLst/>
              </a:prstGeom>
              <a:ln w="9525" cap="rnd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E89EE0-D2DB-43DF-9475-55B7886DE499}"/>
                  </a:ext>
                </a:extLst>
              </p:cNvPr>
              <p:cNvSpPr txBox="1"/>
              <p:nvPr userDrawn="1"/>
            </p:nvSpPr>
            <p:spPr>
              <a:xfrm>
                <a:off x="984402" y="918775"/>
                <a:ext cx="1211904" cy="65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+mn-lt"/>
                  </a:rPr>
                  <a:t>Year</a:t>
                </a:r>
              </a:p>
              <a:p>
                <a:r>
                  <a:rPr lang="en-US" sz="1467" b="1" dirty="0">
                    <a:solidFill>
                      <a:schemeClr val="tx2"/>
                    </a:solidFill>
                  </a:rPr>
                  <a:t>Title</a:t>
                </a:r>
              </a:p>
              <a:p>
                <a:r>
                  <a:rPr lang="en-US" sz="1467" dirty="0">
                    <a:solidFill>
                      <a:schemeClr val="tx2"/>
                    </a:solidFill>
                  </a:rPr>
                  <a:t>Sub-text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F4C92C-C5D4-4DE9-95DF-9970DCBD351B}"/>
              </a:ext>
            </a:extLst>
          </p:cNvPr>
          <p:cNvGrpSpPr/>
          <p:nvPr userDrawn="1"/>
        </p:nvGrpSpPr>
        <p:grpSpPr>
          <a:xfrm>
            <a:off x="4476591" y="3020296"/>
            <a:ext cx="2477149" cy="2217821"/>
            <a:chOff x="5095121" y="2265222"/>
            <a:chExt cx="1857862" cy="16633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C964293-7971-4604-8B48-7CD86D473864}"/>
                </a:ext>
              </a:extLst>
            </p:cNvPr>
            <p:cNvGrpSpPr/>
            <p:nvPr/>
          </p:nvGrpSpPr>
          <p:grpSpPr>
            <a:xfrm rot="10637333">
              <a:off x="6553974" y="2265222"/>
              <a:ext cx="399009" cy="399009"/>
              <a:chOff x="792886" y="2258292"/>
              <a:chExt cx="399009" cy="39900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9D46CFB-E1B5-4EC6-B21F-B5EECBA6C247}"/>
                  </a:ext>
                </a:extLst>
              </p:cNvPr>
              <p:cNvGrpSpPr/>
              <p:nvPr/>
            </p:nvGrpSpPr>
            <p:grpSpPr>
              <a:xfrm>
                <a:off x="792886" y="2258292"/>
                <a:ext cx="399009" cy="399009"/>
                <a:chOff x="428105" y="1410148"/>
                <a:chExt cx="399009" cy="39900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9066F44-5631-4EEB-9C37-0CFBF633B6E9}"/>
                    </a:ext>
                  </a:extLst>
                </p:cNvPr>
                <p:cNvSpPr/>
                <p:nvPr/>
              </p:nvSpPr>
              <p:spPr>
                <a:xfrm>
                  <a:off x="428105" y="1410148"/>
                  <a:ext cx="399009" cy="399009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E021B6E-07AE-474A-B485-027B4B28D4BA}"/>
                    </a:ext>
                  </a:extLst>
                </p:cNvPr>
                <p:cNvSpPr/>
                <p:nvPr/>
              </p:nvSpPr>
              <p:spPr>
                <a:xfrm>
                  <a:off x="482136" y="1464179"/>
                  <a:ext cx="290946" cy="29094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37" name="Freeform: Shape 114">
                <a:extLst>
                  <a:ext uri="{FF2B5EF4-FFF2-40B4-BE49-F238E27FC236}">
                    <a16:creationId xmlns:a16="http://schemas.microsoft.com/office/drawing/2014/main" id="{9862C698-D86B-4C25-A8E9-FBAE213AC76B}"/>
                  </a:ext>
                </a:extLst>
              </p:cNvPr>
              <p:cNvSpPr/>
              <p:nvPr/>
            </p:nvSpPr>
            <p:spPr>
              <a:xfrm>
                <a:off x="936849" y="2429348"/>
                <a:ext cx="111083" cy="56896"/>
              </a:xfrm>
              <a:custGeom>
                <a:avLst/>
                <a:gdLst>
                  <a:gd name="connsiteX0" fmla="*/ 0 w 111083"/>
                  <a:gd name="connsiteY0" fmla="*/ 56896 h 56896"/>
                  <a:gd name="connsiteX1" fmla="*/ 56896 w 111083"/>
                  <a:gd name="connsiteY1" fmla="*/ 0 h 56896"/>
                  <a:gd name="connsiteX2" fmla="*/ 111083 w 111083"/>
                  <a:gd name="connsiteY2" fmla="*/ 54187 h 5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83" h="56896">
                    <a:moveTo>
                      <a:pt x="0" y="56896"/>
                    </a:moveTo>
                    <a:lnTo>
                      <a:pt x="56896" y="0"/>
                    </a:lnTo>
                    <a:lnTo>
                      <a:pt x="111083" y="5418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1BAD490-DBDD-44F7-A442-FC02445CCB75}"/>
                </a:ext>
              </a:extLst>
            </p:cNvPr>
            <p:cNvGrpSpPr/>
            <p:nvPr/>
          </p:nvGrpSpPr>
          <p:grpSpPr>
            <a:xfrm>
              <a:off x="5095121" y="2764807"/>
              <a:ext cx="1652447" cy="1163781"/>
              <a:chOff x="1364368" y="2917204"/>
              <a:chExt cx="1652447" cy="116378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E55FC90-8338-4683-A403-48DC72A30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6815" y="2917204"/>
                <a:ext cx="0" cy="1163781"/>
              </a:xfrm>
              <a:prstGeom prst="line">
                <a:avLst/>
              </a:prstGeom>
              <a:ln w="9525" cap="rnd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671AF5-A309-481B-A765-52F52DEF00C6}"/>
                  </a:ext>
                </a:extLst>
              </p:cNvPr>
              <p:cNvSpPr txBox="1"/>
              <p:nvPr/>
            </p:nvSpPr>
            <p:spPr>
              <a:xfrm>
                <a:off x="1364368" y="3242735"/>
                <a:ext cx="1652447" cy="65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133" b="1" dirty="0">
                    <a:solidFill>
                      <a:schemeClr val="accent1"/>
                    </a:solidFill>
                    <a:latin typeface="+mn-lt"/>
                  </a:rPr>
                  <a:t>Year</a:t>
                </a:r>
              </a:p>
              <a:p>
                <a:pPr algn="r"/>
                <a:r>
                  <a:rPr lang="en-US" sz="1467" b="1" dirty="0">
                    <a:solidFill>
                      <a:schemeClr val="tx2"/>
                    </a:solidFill>
                  </a:rPr>
                  <a:t>Title</a:t>
                </a:r>
              </a:p>
              <a:p>
                <a:pPr algn="r"/>
                <a:r>
                  <a:rPr lang="en-US" sz="1467" dirty="0">
                    <a:solidFill>
                      <a:schemeClr val="tx2"/>
                    </a:solidFill>
                  </a:rPr>
                  <a:t>Sub-text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FB649E-E5E9-4E73-A0BA-0C4029834EBE}"/>
              </a:ext>
            </a:extLst>
          </p:cNvPr>
          <p:cNvGrpSpPr/>
          <p:nvPr userDrawn="1"/>
        </p:nvGrpSpPr>
        <p:grpSpPr>
          <a:xfrm>
            <a:off x="471950" y="3217871"/>
            <a:ext cx="136861" cy="136861"/>
            <a:chOff x="428105" y="1410148"/>
            <a:chExt cx="399009" cy="39900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131C24-14A5-433F-9286-17F0C6726D1E}"/>
                </a:ext>
              </a:extLst>
            </p:cNvPr>
            <p:cNvSpPr/>
            <p:nvPr/>
          </p:nvSpPr>
          <p:spPr>
            <a:xfrm>
              <a:off x="428105" y="1410148"/>
              <a:ext cx="399009" cy="399009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CA66696-54FE-433C-BE67-644D9F0E8B4F}"/>
                </a:ext>
              </a:extLst>
            </p:cNvPr>
            <p:cNvSpPr/>
            <p:nvPr/>
          </p:nvSpPr>
          <p:spPr>
            <a:xfrm>
              <a:off x="538751" y="1520794"/>
              <a:ext cx="177724" cy="177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78B5F4-B528-4B32-B8CC-0A3E66589DBA}"/>
              </a:ext>
            </a:extLst>
          </p:cNvPr>
          <p:cNvGrpSpPr/>
          <p:nvPr userDrawn="1"/>
        </p:nvGrpSpPr>
        <p:grpSpPr>
          <a:xfrm>
            <a:off x="11583190" y="3217871"/>
            <a:ext cx="136861" cy="136861"/>
            <a:chOff x="428105" y="1410148"/>
            <a:chExt cx="399009" cy="39900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CECC55-7519-402E-AD00-46C8B02AB05D}"/>
                </a:ext>
              </a:extLst>
            </p:cNvPr>
            <p:cNvSpPr/>
            <p:nvPr/>
          </p:nvSpPr>
          <p:spPr>
            <a:xfrm>
              <a:off x="428105" y="1410148"/>
              <a:ext cx="399009" cy="399009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0322731-A6B4-4036-98C0-33795ADE0F5C}"/>
                </a:ext>
              </a:extLst>
            </p:cNvPr>
            <p:cNvSpPr/>
            <p:nvPr/>
          </p:nvSpPr>
          <p:spPr>
            <a:xfrm>
              <a:off x="538751" y="1520794"/>
              <a:ext cx="177724" cy="177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8219327" y="1225038"/>
            <a:ext cx="3309879" cy="2327271"/>
            <a:chOff x="6164495" y="918778"/>
            <a:chExt cx="2482409" cy="174545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168793-B28D-417E-A918-2C62517DD8B2}"/>
                </a:ext>
              </a:extLst>
            </p:cNvPr>
            <p:cNvGrpSpPr/>
            <p:nvPr/>
          </p:nvGrpSpPr>
          <p:grpSpPr>
            <a:xfrm>
              <a:off x="6164495" y="918778"/>
              <a:ext cx="2276768" cy="1251284"/>
              <a:chOff x="-1139966" y="1071175"/>
              <a:chExt cx="2276768" cy="125128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97D9E22-C83A-4E3C-9371-981F7E32E3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6802" y="1158678"/>
                <a:ext cx="0" cy="1163781"/>
              </a:xfrm>
              <a:prstGeom prst="line">
                <a:avLst/>
              </a:prstGeom>
              <a:ln w="9525" cap="rnd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031E3E-FB88-4321-8C70-C877CF780193}"/>
                  </a:ext>
                </a:extLst>
              </p:cNvPr>
              <p:cNvSpPr txBox="1"/>
              <p:nvPr/>
            </p:nvSpPr>
            <p:spPr>
              <a:xfrm>
                <a:off x="-1139966" y="1071175"/>
                <a:ext cx="2276768" cy="65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133" b="1" dirty="0">
                    <a:solidFill>
                      <a:schemeClr val="accent1"/>
                    </a:solidFill>
                    <a:latin typeface="+mn-lt"/>
                  </a:rPr>
                  <a:t>Year</a:t>
                </a:r>
              </a:p>
              <a:p>
                <a:pPr algn="r"/>
                <a:r>
                  <a:rPr lang="en-US" sz="1467" b="1" dirty="0">
                    <a:solidFill>
                      <a:schemeClr val="tx2"/>
                    </a:solidFill>
                  </a:rPr>
                  <a:t>Title</a:t>
                </a:r>
              </a:p>
              <a:p>
                <a:pPr algn="r"/>
                <a:r>
                  <a:rPr lang="en-US" sz="1467" dirty="0">
                    <a:solidFill>
                      <a:schemeClr val="tx2"/>
                    </a:solidFill>
                  </a:rPr>
                  <a:t>Sub-text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956DE5-EE10-4B5A-B82E-E96D25578697}"/>
                </a:ext>
              </a:extLst>
            </p:cNvPr>
            <p:cNvGrpSpPr/>
            <p:nvPr/>
          </p:nvGrpSpPr>
          <p:grpSpPr>
            <a:xfrm>
              <a:off x="8247895" y="2265222"/>
              <a:ext cx="399009" cy="399009"/>
              <a:chOff x="8247895" y="2265222"/>
              <a:chExt cx="399009" cy="39900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389CBA7-662D-447A-94FF-1FFAD7201A0D}"/>
                  </a:ext>
                </a:extLst>
              </p:cNvPr>
              <p:cNvGrpSpPr/>
              <p:nvPr/>
            </p:nvGrpSpPr>
            <p:grpSpPr>
              <a:xfrm>
                <a:off x="8247895" y="2265222"/>
                <a:ext cx="399009" cy="399009"/>
                <a:chOff x="428105" y="1410148"/>
                <a:chExt cx="399009" cy="399009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289456E-703C-4B7E-9981-DCCF671A9F2C}"/>
                    </a:ext>
                  </a:extLst>
                </p:cNvPr>
                <p:cNvSpPr/>
                <p:nvPr/>
              </p:nvSpPr>
              <p:spPr>
                <a:xfrm>
                  <a:off x="428105" y="1410148"/>
                  <a:ext cx="399009" cy="399009"/>
                </a:xfrm>
                <a:prstGeom prst="ellipse">
                  <a:avLst/>
                </a:prstGeom>
                <a:solidFill>
                  <a:schemeClr val="bg1"/>
                </a:solidFill>
                <a:ln w="19050" cap="rnd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AFC5E7A6-A98D-456E-9956-38CAF4E8A9F0}"/>
                    </a:ext>
                  </a:extLst>
                </p:cNvPr>
                <p:cNvSpPr/>
                <p:nvPr/>
              </p:nvSpPr>
              <p:spPr>
                <a:xfrm>
                  <a:off x="482136" y="1464179"/>
                  <a:ext cx="290946" cy="29094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50" name="Freeform: Shape 62">
                <a:extLst>
                  <a:ext uri="{FF2B5EF4-FFF2-40B4-BE49-F238E27FC236}">
                    <a16:creationId xmlns:a16="http://schemas.microsoft.com/office/drawing/2014/main" id="{B2A084BE-7252-4E90-9054-049A103A87B0}"/>
                  </a:ext>
                </a:extLst>
              </p:cNvPr>
              <p:cNvSpPr/>
              <p:nvPr/>
            </p:nvSpPr>
            <p:spPr>
              <a:xfrm>
                <a:off x="8391858" y="2427772"/>
                <a:ext cx="111083" cy="56896"/>
              </a:xfrm>
              <a:custGeom>
                <a:avLst/>
                <a:gdLst>
                  <a:gd name="connsiteX0" fmla="*/ 0 w 111083"/>
                  <a:gd name="connsiteY0" fmla="*/ 56896 h 56896"/>
                  <a:gd name="connsiteX1" fmla="*/ 56896 w 111083"/>
                  <a:gd name="connsiteY1" fmla="*/ 0 h 56896"/>
                  <a:gd name="connsiteX2" fmla="*/ 111083 w 111083"/>
                  <a:gd name="connsiteY2" fmla="*/ 54187 h 5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83" h="56896">
                    <a:moveTo>
                      <a:pt x="0" y="56896"/>
                    </a:moveTo>
                    <a:lnTo>
                      <a:pt x="56896" y="0"/>
                    </a:lnTo>
                    <a:lnTo>
                      <a:pt x="111083" y="5418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Ar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06A885-C1D0-46A0-AA87-DF3934D59992}"/>
              </a:ext>
            </a:extLst>
          </p:cNvPr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C109BD79-71ED-48C7-AE44-4450D9DC2057}"/>
              </a:ext>
            </a:extLst>
          </p:cNvPr>
          <p:cNvSpPr/>
          <p:nvPr userDrawn="1"/>
        </p:nvSpPr>
        <p:spPr>
          <a:xfrm>
            <a:off x="8591157" y="382658"/>
            <a:ext cx="2999459" cy="274539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600" dirty="0">
                <a:solidFill>
                  <a:srgbClr val="363636"/>
                </a:solidFill>
              </a:rPr>
              <a:t>Single-line text</a:t>
            </a:r>
          </a:p>
          <a:p>
            <a:endParaRPr lang="en-US" sz="1600" dirty="0">
              <a:solidFill>
                <a:srgbClr val="363636"/>
              </a:solidFill>
            </a:endParaRPr>
          </a:p>
        </p:txBody>
      </p:sp>
      <p:sp>
        <p:nvSpPr>
          <p:cNvPr id="5" name="Rectangle: Rounded Corners 30">
            <a:extLst>
              <a:ext uri="{FF2B5EF4-FFF2-40B4-BE49-F238E27FC236}">
                <a16:creationId xmlns:a16="http://schemas.microsoft.com/office/drawing/2014/main" id="{C109BD79-71ED-48C7-AE44-4450D9DC2057}"/>
              </a:ext>
            </a:extLst>
          </p:cNvPr>
          <p:cNvSpPr/>
          <p:nvPr userDrawn="1"/>
        </p:nvSpPr>
        <p:spPr>
          <a:xfrm>
            <a:off x="8591157" y="3238008"/>
            <a:ext cx="2999459" cy="274539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r>
              <a:rPr lang="en-US" sz="1600" dirty="0">
                <a:solidFill>
                  <a:srgbClr val="363636"/>
                </a:solidFill>
              </a:rPr>
              <a:t>Double-line text that wraps on the second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59D3B-1AF1-4BC4-B909-2238E07090DE}"/>
              </a:ext>
            </a:extLst>
          </p:cNvPr>
          <p:cNvSpPr txBox="1"/>
          <p:nvPr userDrawn="1"/>
        </p:nvSpPr>
        <p:spPr>
          <a:xfrm>
            <a:off x="471950" y="2471466"/>
            <a:ext cx="7930645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 Title</a:t>
            </a:r>
          </a:p>
          <a:p>
            <a:r>
              <a:rPr lang="en-US" sz="3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Sub-text</a:t>
            </a:r>
            <a:endParaRPr lang="en-US" sz="3067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698583" y="486146"/>
            <a:ext cx="2776724" cy="20181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698583" y="3375991"/>
            <a:ext cx="2776724" cy="201815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Ar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06A885-C1D0-46A0-AA87-DF3934D59992}"/>
              </a:ext>
            </a:extLst>
          </p:cNvPr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59D3B-1AF1-4BC4-B909-2238E07090DE}"/>
              </a:ext>
            </a:extLst>
          </p:cNvPr>
          <p:cNvSpPr txBox="1"/>
          <p:nvPr userDrawn="1"/>
        </p:nvSpPr>
        <p:spPr>
          <a:xfrm>
            <a:off x="471949" y="2471114"/>
            <a:ext cx="4017672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  <a:p>
            <a:r>
              <a:rPr lang="en-US" sz="3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Sub-text</a:t>
            </a:r>
            <a:endParaRPr lang="en-US" sz="48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60511ED2-8531-47B2-9E71-BF41FADB7C55}"/>
              </a:ext>
            </a:extLst>
          </p:cNvPr>
          <p:cNvSpPr/>
          <p:nvPr userDrawn="1"/>
        </p:nvSpPr>
        <p:spPr>
          <a:xfrm>
            <a:off x="4678252" y="1241858"/>
            <a:ext cx="3426525" cy="354204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endParaRPr lang="en-US" sz="1600" dirty="0">
              <a:solidFill>
                <a:srgbClr val="363636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60511ED2-8531-47B2-9E71-BF41FADB7C55}"/>
              </a:ext>
            </a:extLst>
          </p:cNvPr>
          <p:cNvSpPr/>
          <p:nvPr userDrawn="1"/>
        </p:nvSpPr>
        <p:spPr>
          <a:xfrm>
            <a:off x="8227645" y="1241854"/>
            <a:ext cx="3430227" cy="354205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endParaRPr lang="en-US" sz="1600" dirty="0">
              <a:solidFill>
                <a:srgbClr val="36363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762500" y="1358900"/>
            <a:ext cx="3244851" cy="333586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20333" y="1358900"/>
            <a:ext cx="3244851" cy="33358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r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06A885-C1D0-46A0-AA87-DF3934D59992}"/>
              </a:ext>
            </a:extLst>
          </p:cNvPr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: Rounded Corners 39">
            <a:extLst>
              <a:ext uri="{FF2B5EF4-FFF2-40B4-BE49-F238E27FC236}">
                <a16:creationId xmlns:a16="http://schemas.microsoft.com/office/drawing/2014/main" id="{3714D821-FEF5-4039-941B-E153559E623F}"/>
              </a:ext>
            </a:extLst>
          </p:cNvPr>
          <p:cNvSpPr/>
          <p:nvPr userDrawn="1"/>
        </p:nvSpPr>
        <p:spPr>
          <a:xfrm>
            <a:off x="7028284" y="3215172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algn="r"/>
            <a:r>
              <a:rPr lang="en-US" sz="4267" dirty="0">
                <a:solidFill>
                  <a:srgbClr val="363636"/>
                </a:solidFill>
              </a:rPr>
              <a:t>Text</a:t>
            </a:r>
          </a:p>
        </p:txBody>
      </p:sp>
      <p:sp>
        <p:nvSpPr>
          <p:cNvPr id="5" name="Rectangle: Rounded Corners 25">
            <a:extLst>
              <a:ext uri="{FF2B5EF4-FFF2-40B4-BE49-F238E27FC236}">
                <a16:creationId xmlns:a16="http://schemas.microsoft.com/office/drawing/2014/main" id="{48A64569-B216-459F-94F7-D52B719DA403}"/>
              </a:ext>
            </a:extLst>
          </p:cNvPr>
          <p:cNvSpPr/>
          <p:nvPr userDrawn="1"/>
        </p:nvSpPr>
        <p:spPr>
          <a:xfrm>
            <a:off x="9482210" y="3212385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algn="r"/>
            <a:r>
              <a:rPr lang="en-US" sz="4267" dirty="0">
                <a:solidFill>
                  <a:srgbClr val="363636"/>
                </a:solidFill>
              </a:rPr>
              <a:t>Text</a:t>
            </a:r>
            <a:endParaRPr lang="en-US" sz="4267" baseline="-25000" dirty="0">
              <a:solidFill>
                <a:srgbClr val="363636"/>
              </a:solidFill>
            </a:endParaRPr>
          </a:p>
        </p:txBody>
      </p:sp>
      <p:sp>
        <p:nvSpPr>
          <p:cNvPr id="6" name="Rectangle: Rounded Corners 30">
            <a:extLst>
              <a:ext uri="{FF2B5EF4-FFF2-40B4-BE49-F238E27FC236}">
                <a16:creationId xmlns:a16="http://schemas.microsoft.com/office/drawing/2014/main" id="{C109BD79-71ED-48C7-AE44-4450D9DC2057}"/>
              </a:ext>
            </a:extLst>
          </p:cNvPr>
          <p:cNvSpPr/>
          <p:nvPr userDrawn="1"/>
        </p:nvSpPr>
        <p:spPr>
          <a:xfrm>
            <a:off x="4574361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algn="r"/>
            <a:r>
              <a:rPr lang="en-US" sz="4267" dirty="0">
                <a:solidFill>
                  <a:srgbClr val="C00000"/>
                </a:solidFill>
              </a:rPr>
              <a:t> </a:t>
            </a:r>
            <a:r>
              <a:rPr lang="en-US" sz="4267" dirty="0">
                <a:solidFill>
                  <a:srgbClr val="363636"/>
                </a:solidFill>
              </a:rPr>
              <a:t>Text</a:t>
            </a:r>
          </a:p>
        </p:txBody>
      </p:sp>
      <p:sp>
        <p:nvSpPr>
          <p:cNvPr id="7" name="Rectangle: Rounded Corners 36">
            <a:extLst>
              <a:ext uri="{FF2B5EF4-FFF2-40B4-BE49-F238E27FC236}">
                <a16:creationId xmlns:a16="http://schemas.microsoft.com/office/drawing/2014/main" id="{60511ED2-8531-47B2-9E71-BF41FADB7C55}"/>
              </a:ext>
            </a:extLst>
          </p:cNvPr>
          <p:cNvSpPr/>
          <p:nvPr userDrawn="1"/>
        </p:nvSpPr>
        <p:spPr>
          <a:xfrm>
            <a:off x="9482212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algn="r"/>
            <a:r>
              <a:rPr lang="en-US" sz="4267" dirty="0">
                <a:solidFill>
                  <a:srgbClr val="363636"/>
                </a:solidFill>
              </a:rPr>
              <a:t>Text</a:t>
            </a:r>
          </a:p>
        </p:txBody>
      </p:sp>
      <p:sp>
        <p:nvSpPr>
          <p:cNvPr id="8" name="Rectangle: Rounded Corners 54">
            <a:extLst>
              <a:ext uri="{FF2B5EF4-FFF2-40B4-BE49-F238E27FC236}">
                <a16:creationId xmlns:a16="http://schemas.microsoft.com/office/drawing/2014/main" id="{3AA2D48A-4A8C-4965-95B1-0AEDFF813FD1}"/>
              </a:ext>
            </a:extLst>
          </p:cNvPr>
          <p:cNvSpPr/>
          <p:nvPr userDrawn="1"/>
        </p:nvSpPr>
        <p:spPr>
          <a:xfrm>
            <a:off x="7028284" y="764421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algn="r"/>
            <a:r>
              <a:rPr lang="en-US" sz="4267" dirty="0">
                <a:solidFill>
                  <a:srgbClr val="363636"/>
                </a:solidFill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59D3B-1AF1-4BC4-B909-2238E07090DE}"/>
              </a:ext>
            </a:extLst>
          </p:cNvPr>
          <p:cNvSpPr txBox="1"/>
          <p:nvPr userDrawn="1"/>
        </p:nvSpPr>
        <p:spPr>
          <a:xfrm>
            <a:off x="471950" y="3540802"/>
            <a:ext cx="3834503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Only</a:t>
            </a:r>
          </a:p>
        </p:txBody>
      </p:sp>
      <p:sp>
        <p:nvSpPr>
          <p:cNvPr id="10" name="Rectangle: Rounded Corners 30">
            <a:extLst>
              <a:ext uri="{FF2B5EF4-FFF2-40B4-BE49-F238E27FC236}">
                <a16:creationId xmlns:a16="http://schemas.microsoft.com/office/drawing/2014/main" id="{C109BD79-71ED-48C7-AE44-4450D9DC2057}"/>
              </a:ext>
            </a:extLst>
          </p:cNvPr>
          <p:cNvSpPr/>
          <p:nvPr userDrawn="1"/>
        </p:nvSpPr>
        <p:spPr>
          <a:xfrm>
            <a:off x="4574357" y="3215172"/>
            <a:ext cx="2346481" cy="232468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rtlCol="0" anchor="b" anchorCtr="0"/>
          <a:lstStyle/>
          <a:p>
            <a:pPr algn="r"/>
            <a:r>
              <a:rPr lang="en-US" sz="4267">
                <a:solidFill>
                  <a:srgbClr val="363636"/>
                </a:solidFill>
              </a:rPr>
              <a:t>Text</a:t>
            </a:r>
            <a:endParaRPr lang="en-US" sz="4267" dirty="0">
              <a:solidFill>
                <a:srgbClr val="36363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17803" y="6379034"/>
            <a:ext cx="638408" cy="365125"/>
          </a:xfrm>
        </p:spPr>
        <p:txBody>
          <a:bodyPr/>
          <a:lstStyle/>
          <a:p>
            <a:fld id="{9612EBAF-98BD-4221-97C2-60DF514C9DE1}" type="slidenum">
              <a:rPr lang="en-US" smtClean="0"/>
              <a:pPr/>
              <a:t>‹#›</a:t>
            </a:fld>
            <a:r>
              <a:rPr lang="en-US" dirty="0"/>
              <a:t> of</a:t>
            </a:r>
          </a:p>
        </p:txBody>
      </p:sp>
    </p:spTree>
    <p:extLst>
      <p:ext uri="{BB962C8B-B14F-4D97-AF65-F5344CB8AC3E}">
        <p14:creationId xmlns:p14="http://schemas.microsoft.com/office/powerpoint/2010/main" val="6330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1950" y="1937871"/>
            <a:ext cx="11248100" cy="861775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951" y="2799645"/>
            <a:ext cx="11248100" cy="156985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sz="2133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7805" y="6430222"/>
            <a:ext cx="402247" cy="256545"/>
          </a:xfrm>
          <a:prstGeom prst="rect">
            <a:avLst/>
          </a:prstGeom>
        </p:spPr>
        <p:txBody>
          <a:bodyPr/>
          <a:lstStyle/>
          <a:p>
            <a:fld id="{CE916AA2-2969-449E-8996-74379079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92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846C-1244-45AC-A09E-55E44D104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3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5799-BB76-E2DD-9CAF-08251685B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707BB-136B-BEA1-4F57-7695682AF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80D64-480F-AE93-49E6-28AECAFE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EF13-2205-4FCF-BFC4-D2D9FC6927A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D879-338A-72DE-71AA-1D4E7163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F54E0-ED11-3DFF-C9EC-F6C953DB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C04B-8339-481E-829E-5E3699B9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71949" y="1558457"/>
            <a:ext cx="5522451" cy="428510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197600" y="1558457"/>
            <a:ext cx="5522451" cy="428510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‹#›</a:t>
            </a:fld>
            <a:r>
              <a:rPr lang="en-US" dirty="0"/>
              <a:t> of 16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622152" y="6561596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+mn-lt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635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71949" y="1558457"/>
            <a:ext cx="3612371" cy="428510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950" y="286315"/>
            <a:ext cx="11248101" cy="66678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289815" y="1558457"/>
            <a:ext cx="3612371" cy="428510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07680" y="1558457"/>
            <a:ext cx="3612371" cy="428510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‹#›</a:t>
            </a:fld>
            <a:r>
              <a:rPr lang="en-US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11475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626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1950" y="1937871"/>
            <a:ext cx="11248100" cy="861775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951" y="2799645"/>
            <a:ext cx="11248100" cy="156985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sz="2133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72621"/>
            <a:ext cx="12192000" cy="2913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71950" y="1937871"/>
            <a:ext cx="4330637" cy="861775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951" y="2799645"/>
            <a:ext cx="4330637" cy="156985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sz="2133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24395" y="587964"/>
            <a:ext cx="5880211" cy="5083056"/>
          </a:xfrm>
          <a:solidFill>
            <a:schemeClr val="bg2">
              <a:lumMod val="75000"/>
            </a:schemeClr>
          </a:solidFill>
          <a:ln w="127000">
            <a:solidFill>
              <a:schemeClr val="bg2"/>
            </a:solidFill>
            <a:miter lim="800000"/>
          </a:ln>
          <a:effectLst>
            <a:outerShdw sx="100500" sy="100500" algn="ctr" rotWithShape="0">
              <a:srgbClr val="D1D1D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har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17805" y="6408353"/>
            <a:ext cx="402247" cy="261610"/>
          </a:xfrm>
          <a:prstGeom prst="rect">
            <a:avLst/>
          </a:prstGeom>
        </p:spPr>
        <p:txBody>
          <a:bodyPr/>
          <a:lstStyle/>
          <a:p>
            <a:fld id="{CE916AA2-2969-449E-8996-74379079D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D15DF-936A-42D0-B9B9-6B5422B584E2}"/>
              </a:ext>
            </a:extLst>
          </p:cNvPr>
          <p:cNvSpPr/>
          <p:nvPr userDrawn="1"/>
        </p:nvSpPr>
        <p:spPr>
          <a:xfrm>
            <a:off x="0" y="2"/>
            <a:ext cx="3245595" cy="6255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3524251" y="300567"/>
            <a:ext cx="8409516" cy="488526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22725" y="1053744"/>
            <a:ext cx="2472267" cy="45359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5" y="222685"/>
            <a:ext cx="2472267" cy="789876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51" y="5278967"/>
            <a:ext cx="8409516" cy="527051"/>
          </a:xfrm>
        </p:spPr>
        <p:txBody>
          <a:bodyPr/>
          <a:lstStyle>
            <a:lvl1pPr algn="ctr">
              <a:defRPr sz="2667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24250" y="5806017"/>
            <a:ext cx="8409516" cy="356659"/>
          </a:xfrm>
        </p:spPr>
        <p:txBody>
          <a:bodyPr/>
          <a:lstStyle>
            <a:lvl1pPr algn="ctr">
              <a:defRPr sz="1867"/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283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‹#›</a:t>
            </a:fld>
            <a:r>
              <a:rPr lang="en-US" dirty="0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38867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950" y="286315"/>
            <a:ext cx="11248101" cy="6667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50" y="1558457"/>
            <a:ext cx="11248101" cy="428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58995"/>
            <a:ext cx="12192000" cy="0"/>
          </a:xfrm>
          <a:prstGeom prst="line">
            <a:avLst/>
          </a:prstGeom>
          <a:ln w="9525" cap="rnd">
            <a:solidFill>
              <a:srgbClr val="9494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9915680" y="6423097"/>
            <a:ext cx="1322799" cy="276999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r"/>
            <a:r>
              <a:rPr lang="en-US" sz="1200" b="0" dirty="0">
                <a:solidFill>
                  <a:srgbClr val="000000"/>
                </a:solidFill>
              </a:rPr>
              <a:t>rmd.dynasil.com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1317804" y="6423577"/>
            <a:ext cx="0" cy="194938"/>
          </a:xfrm>
          <a:prstGeom prst="line">
            <a:avLst/>
          </a:prstGeom>
          <a:ln w="3175" cap="rnd">
            <a:solidFill>
              <a:srgbClr val="3737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317803" y="6379034"/>
            <a:ext cx="7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612EBAF-98BD-4221-97C2-60DF514C9DE1}" type="slidenum">
              <a:rPr lang="en-US" smtClean="0"/>
              <a:pPr/>
              <a:t>‹#›</a:t>
            </a:fld>
            <a:r>
              <a:rPr lang="en-US" dirty="0"/>
              <a:t> of 16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9686"/>
          <a:stretch/>
        </p:blipFill>
        <p:spPr>
          <a:xfrm>
            <a:off x="533978" y="6314573"/>
            <a:ext cx="1156453" cy="49404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577268" y="6521046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+mn-lt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3532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733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chemeClr val="tx1"/>
        </a:buClr>
        <a:buFont typeface="Wingdings" panose="05000000000000000000" pitchFamily="2" charset="2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228594" algn="l" defTabSz="1219170" rtl="0" eaLnBrk="1" latinLnBrk="0" hangingPunct="1">
        <a:spcBef>
          <a:spcPts val="800"/>
        </a:spcBef>
        <a:buClr>
          <a:schemeClr val="tx1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63539" indent="-228594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3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681550" indent="-228594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3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18610" indent="-224361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bhandari@rmdinc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845" y="3665528"/>
            <a:ext cx="11257205" cy="523220"/>
          </a:xfrm>
        </p:spPr>
        <p:txBody>
          <a:bodyPr/>
          <a:lstStyle/>
          <a:p>
            <a:r>
              <a:rPr lang="en-US" sz="2800" dirty="0"/>
              <a:t>Atomic Layer Deposition (ALD) – An Enabler for Photocathodes?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462845" y="4404192"/>
            <a:ext cx="11257205" cy="666977"/>
          </a:xfrm>
        </p:spPr>
        <p:txBody>
          <a:bodyPr/>
          <a:lstStyle/>
          <a:p>
            <a:r>
              <a:rPr lang="en-US" dirty="0"/>
              <a:t>Harish Bhandari, Director for Advanced Thin Films Technologies</a:t>
            </a:r>
          </a:p>
          <a:p>
            <a:r>
              <a:rPr lang="en-US" dirty="0"/>
              <a:t>hbhandari@rmdinc.com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317804" y="6356350"/>
            <a:ext cx="733298" cy="365125"/>
          </a:xfrm>
          <a:prstGeom prst="rect">
            <a:avLst/>
          </a:prstGeom>
        </p:spPr>
        <p:txBody>
          <a:bodyPr/>
          <a:lstStyle/>
          <a:p>
            <a:fld id="{A81C06C3-F4B7-4D08-AC95-1733B798ACE5}" type="slidenum">
              <a:rPr lang="en-US" smtClean="0"/>
              <a:t>1</a:t>
            </a:fld>
            <a:r>
              <a:rPr lang="en-US" dirty="0"/>
              <a:t> of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5F1FB-1DC1-F0C7-4EB7-240AB1CA6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26" r="9352" b="24319"/>
          <a:stretch/>
        </p:blipFill>
        <p:spPr>
          <a:xfrm>
            <a:off x="7223761" y="5404526"/>
            <a:ext cx="4968240" cy="14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472948-B682-4365-9EED-CC48A21D3A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718" y="770657"/>
            <a:ext cx="6122867" cy="45540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04260-CB0D-1645-CE52-C8300896F3BF}"/>
              </a:ext>
            </a:extLst>
          </p:cNvPr>
          <p:cNvSpPr txBox="1"/>
          <p:nvPr/>
        </p:nvSpPr>
        <p:spPr>
          <a:xfrm>
            <a:off x="412840" y="93183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1200"/>
                </a:solidFill>
                <a:latin typeface="+mn-lt"/>
              </a:rPr>
              <a:t>ALD </a:t>
            </a:r>
            <a:r>
              <a:rPr lang="en-US" sz="2400" b="1" dirty="0">
                <a:solidFill>
                  <a:srgbClr val="B61200"/>
                </a:solidFill>
              </a:rPr>
              <a:t>@ </a:t>
            </a:r>
            <a:r>
              <a:rPr lang="en-US" sz="2400" b="1" dirty="0">
                <a:solidFill>
                  <a:srgbClr val="B61200"/>
                </a:solidFill>
                <a:latin typeface="+mn-lt"/>
              </a:rPr>
              <a:t>75 C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E7B1C24-7011-6087-AE97-B5CB5E69CC0F}"/>
              </a:ext>
            </a:extLst>
          </p:cNvPr>
          <p:cNvSpPr txBox="1">
            <a:spLocks/>
          </p:cNvSpPr>
          <p:nvPr/>
        </p:nvSpPr>
        <p:spPr>
          <a:xfrm>
            <a:off x="764913" y="61555"/>
            <a:ext cx="9328998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RMD is on the cutting edge of ALD!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9C727-A205-0F95-3AF3-6469DB4BB71F}"/>
              </a:ext>
            </a:extLst>
          </p:cNvPr>
          <p:cNvSpPr txBox="1"/>
          <p:nvPr/>
        </p:nvSpPr>
        <p:spPr>
          <a:xfrm>
            <a:off x="310718" y="5387489"/>
            <a:ext cx="765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Applications</a:t>
            </a:r>
            <a:r>
              <a:rPr lang="en-US" dirty="0">
                <a:latin typeface="+mn-lt"/>
              </a:rPr>
              <a:t>: Infrared detectors, X-ray detectors, Photovoltaics, Photonic integrated circuits, microelectronics, phase-change memory</a:t>
            </a:r>
            <a:r>
              <a:rPr lang="en-US" dirty="0"/>
              <a:t>, etc.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8F0BBE4-C543-5056-0EBE-F40684278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4630" y="1116499"/>
            <a:ext cx="3878040" cy="510374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166BD-7C2D-52CF-C6DE-ADBA3E5E2D25}"/>
              </a:ext>
            </a:extLst>
          </p:cNvPr>
          <p:cNvSpPr txBox="1"/>
          <p:nvPr/>
        </p:nvSpPr>
        <p:spPr>
          <a:xfrm>
            <a:off x="9773098" y="470167"/>
            <a:ext cx="200606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Step Coverage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16:1 Aspect Ratio</a:t>
            </a:r>
          </a:p>
        </p:txBody>
      </p:sp>
    </p:spTree>
    <p:extLst>
      <p:ext uri="{BB962C8B-B14F-4D97-AF65-F5344CB8AC3E}">
        <p14:creationId xmlns:p14="http://schemas.microsoft.com/office/powerpoint/2010/main" val="212799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1DDB37-155C-4AE9-B49A-45703BDB1F1F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81290" y="612475"/>
            <a:ext cx="7173300" cy="5832346"/>
            <a:chOff x="342900" y="1143000"/>
            <a:chExt cx="5638800" cy="45847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D8905B-55BE-4CA3-9B01-DE49BC5DE11A}"/>
                </a:ext>
              </a:extLst>
            </p:cNvPr>
            <p:cNvSpPr/>
            <p:nvPr/>
          </p:nvSpPr>
          <p:spPr>
            <a:xfrm>
              <a:off x="342900" y="5384800"/>
              <a:ext cx="5638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3" name="Picture 2" descr="R0KBT952_RTH005-1_0005">
              <a:extLst>
                <a:ext uri="{FF2B5EF4-FFF2-40B4-BE49-F238E27FC236}">
                  <a16:creationId xmlns:a16="http://schemas.microsoft.com/office/drawing/2014/main" id="{76F3106B-690C-47BD-9C8C-39D18DE13AA9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143000"/>
              <a:ext cx="5638800" cy="4229100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2958319" y="0"/>
            <a:ext cx="6857804" cy="612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0B0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ALD of ZnTe at Low Temperature (85 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750" y="1579246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InAs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= 6.058 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7415" y="1567975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ZnTe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= 6.101 Å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9499" y="591402"/>
            <a:ext cx="4493248" cy="276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Possibilities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Lattice-matched passivation </a:t>
            </a:r>
            <a:r>
              <a:rPr lang="en-US" dirty="0">
                <a:solidFill>
                  <a:schemeClr val="tx2"/>
                </a:solidFill>
              </a:rPr>
              <a:t>InAs/GaSb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Lattice-matched CZT passivation for MCT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Epi-ready layers grown on CZT crystals for MCT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16CBE-4AA4-3C4B-D9AF-62FE3C3B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75" y="3564535"/>
            <a:ext cx="610262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9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77FF4-EF58-6C32-51F5-2F8A79C9C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1846C-1244-45AC-A09E-55E44D104A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376A3-CB52-0EB2-9287-5BD4A2A76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98" y="757059"/>
            <a:ext cx="10049449" cy="55319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F025D3-FF4F-2E1C-AF4E-A3DFFE0233DE}"/>
              </a:ext>
            </a:extLst>
          </p:cNvPr>
          <p:cNvSpPr txBox="1">
            <a:spLocks/>
          </p:cNvSpPr>
          <p:nvPr/>
        </p:nvSpPr>
        <p:spPr>
          <a:xfrm>
            <a:off x="1442133" y="144584"/>
            <a:ext cx="8983590" cy="612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0B0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0B0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00C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Reciprocal Space Mapping of ZnTe (60 nm) on InAs</a:t>
            </a:r>
          </a:p>
        </p:txBody>
      </p:sp>
    </p:spTree>
    <p:extLst>
      <p:ext uri="{BB962C8B-B14F-4D97-AF65-F5344CB8AC3E}">
        <p14:creationId xmlns:p14="http://schemas.microsoft.com/office/powerpoint/2010/main" val="1394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26940-018D-F683-CBAD-B1D68CE2A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1846C-1244-45AC-A09E-55E44D104A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F4AD3-5904-79D7-066D-F79A3D204785}"/>
              </a:ext>
            </a:extLst>
          </p:cNvPr>
          <p:cNvSpPr txBox="1">
            <a:spLocks/>
          </p:cNvSpPr>
          <p:nvPr/>
        </p:nvSpPr>
        <p:spPr>
          <a:xfrm>
            <a:off x="764913" y="61555"/>
            <a:ext cx="9328998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Strained Layer Epitaxy CdTe/ZnTe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52E9C-75F0-0318-048F-15B3F03A310F}"/>
              </a:ext>
            </a:extLst>
          </p:cNvPr>
          <p:cNvSpPr txBox="1"/>
          <p:nvPr/>
        </p:nvSpPr>
        <p:spPr>
          <a:xfrm>
            <a:off x="5843821" y="904034"/>
            <a:ext cx="6101080" cy="336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Preliminary investigation for CdTe indicate: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1.5eV bandgap permits excitation at 780nm;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~2% strain has the necessary valence band splitting (0.1eV) to realize 100% polarization;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p-type can be achieved with antimony/arsenic doping;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excellent absorption and spin relaxation time;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negative electron affinity has been demonstrated with Cs-O surface treatments.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91BBF0-CA51-A565-54E2-3E531DB81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06667"/>
              </p:ext>
            </p:extLst>
          </p:nvPr>
        </p:nvGraphicFramePr>
        <p:xfrm>
          <a:off x="467360" y="1041876"/>
          <a:ext cx="4551680" cy="3642360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577954774"/>
                    </a:ext>
                  </a:extLst>
                </a:gridCol>
                <a:gridCol w="1624131">
                  <a:extLst>
                    <a:ext uri="{9D8B030D-6E8A-4147-A177-3AD203B41FA5}">
                      <a16:colId xmlns:a16="http://schemas.microsoft.com/office/drawing/2014/main" val="1829324451"/>
                    </a:ext>
                  </a:extLst>
                </a:gridCol>
                <a:gridCol w="1261309">
                  <a:extLst>
                    <a:ext uri="{9D8B030D-6E8A-4147-A177-3AD203B41FA5}">
                      <a16:colId xmlns:a16="http://schemas.microsoft.com/office/drawing/2014/main" val="274508160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Cd</a:t>
                      </a:r>
                      <a:r>
                        <a:rPr lang="en-US" sz="1800" u="none" strike="noStrike" baseline="-25000" dirty="0">
                          <a:effectLst/>
                        </a:rPr>
                        <a:t>(1-x)</a:t>
                      </a:r>
                      <a:r>
                        <a:rPr lang="en-US" sz="1800" u="none" strike="noStrike" dirty="0" err="1">
                          <a:effectLst/>
                        </a:rPr>
                        <a:t>Zn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x</a:t>
                      </a:r>
                      <a:r>
                        <a:rPr lang="en-US" sz="1800" u="none" strike="noStrike" dirty="0" err="1">
                          <a:effectLst/>
                        </a:rPr>
                        <a:t>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Lattice Parameter (A)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% Strain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54306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x=0 (CdTe)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43388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6.451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1342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6.422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5690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6.371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13199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6.298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44850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492173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721741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6.183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548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6.128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85650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x=0.9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6.051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0848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x=1 (ZnTe)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4624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3D1ECA-2B37-46DC-D87E-1B891122FC7B}"/>
              </a:ext>
            </a:extLst>
          </p:cNvPr>
          <p:cNvSpPr txBox="1"/>
          <p:nvPr/>
        </p:nvSpPr>
        <p:spPr>
          <a:xfrm flipH="1">
            <a:off x="2387600" y="5050142"/>
            <a:ext cx="72542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What is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DFT calculations of band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Monte Carlo simulations of transport properties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164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6580F0-B151-C0AC-00D5-ACDA9BBB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GaAs Nanotip Activation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F528-F45B-D288-607B-8ADA2DD29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14</a:t>
            </a:fld>
            <a:r>
              <a:rPr lang="en-US"/>
              <a:t> of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27A62-762A-E840-45F4-830350B0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6" y="1930075"/>
            <a:ext cx="6352583" cy="2639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FD9E1-70D6-BC59-5861-A82108F6910F}"/>
              </a:ext>
            </a:extLst>
          </p:cNvPr>
          <p:cNvSpPr txBox="1"/>
          <p:nvPr/>
        </p:nvSpPr>
        <p:spPr>
          <a:xfrm>
            <a:off x="471950" y="5904898"/>
            <a:ext cx="1133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Swanwick, Michael E., et al. "Nanostructured ultrafast silicon-tip optical field-emitter arrays." Nano letters 14.9 (2014): 5035-5043.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4880F-35A9-BD70-4F34-953261E3F57A}"/>
              </a:ext>
            </a:extLst>
          </p:cNvPr>
          <p:cNvSpPr txBox="1"/>
          <p:nvPr/>
        </p:nvSpPr>
        <p:spPr>
          <a:xfrm>
            <a:off x="7565258" y="3006678"/>
            <a:ext cx="4071749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ALD can be used for nanotip activation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RMD does have a proprietary Cs ALD precursor (metal organic)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On-site Cs2O surface activation is possible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8C883-ED71-741A-242D-04C8155A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93" y="223168"/>
            <a:ext cx="2582127" cy="26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B882D-B404-C6E5-1B53-070C09FA4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1846C-1244-45AC-A09E-55E44D104A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4D0809-63FD-3E08-2A66-B2091FE2D176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412245" y="1317531"/>
            <a:ext cx="4923065" cy="4002762"/>
            <a:chOff x="342900" y="1143000"/>
            <a:chExt cx="5638800" cy="4584700"/>
          </a:xfrm>
        </p:grpSpPr>
        <p:pic>
          <p:nvPicPr>
            <p:cNvPr id="4" name="Picture 3" descr="R0LGC592_HB136_6_0019">
              <a:extLst>
                <a:ext uri="{FF2B5EF4-FFF2-40B4-BE49-F238E27FC236}">
                  <a16:creationId xmlns:a16="http://schemas.microsoft.com/office/drawing/2014/main" id="{9B528E31-C1AA-02F4-803A-E49C9C915A1E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" y="1143000"/>
              <a:ext cx="5638800" cy="42291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937373-B930-6DD4-5704-C7E7AB80C8F8}"/>
                </a:ext>
              </a:extLst>
            </p:cNvPr>
            <p:cNvSpPr/>
            <p:nvPr/>
          </p:nvSpPr>
          <p:spPr>
            <a:xfrm>
              <a:off x="342900" y="5384800"/>
              <a:ext cx="5638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77A9E1-F44A-4957-4560-27DE05C93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87" t="3679" r="4849" b="84702"/>
          <a:stretch/>
        </p:blipFill>
        <p:spPr>
          <a:xfrm>
            <a:off x="3530302" y="2505874"/>
            <a:ext cx="1736537" cy="11660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2BB75F-C67E-4D56-006C-8EDE40B89C38}"/>
              </a:ext>
            </a:extLst>
          </p:cNvPr>
          <p:cNvCxnSpPr/>
          <p:nvPr/>
        </p:nvCxnSpPr>
        <p:spPr>
          <a:xfrm>
            <a:off x="4942020" y="2349416"/>
            <a:ext cx="0" cy="17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5BEC7E-B8F5-E830-3527-1F0EB3D5ABC4}"/>
              </a:ext>
            </a:extLst>
          </p:cNvPr>
          <p:cNvCxnSpPr/>
          <p:nvPr/>
        </p:nvCxnSpPr>
        <p:spPr>
          <a:xfrm>
            <a:off x="4848897" y="2349416"/>
            <a:ext cx="0" cy="17563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70343F-AE18-405B-B6AA-4432C292B8AF}"/>
              </a:ext>
            </a:extLst>
          </p:cNvPr>
          <p:cNvCxnSpPr/>
          <p:nvPr/>
        </p:nvCxnSpPr>
        <p:spPr>
          <a:xfrm>
            <a:off x="4662656" y="2349416"/>
            <a:ext cx="0" cy="17563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D47094-FB43-5755-4FBC-830D72F620E2}"/>
              </a:ext>
            </a:extLst>
          </p:cNvPr>
          <p:cNvCxnSpPr/>
          <p:nvPr/>
        </p:nvCxnSpPr>
        <p:spPr>
          <a:xfrm>
            <a:off x="4476414" y="2349416"/>
            <a:ext cx="0" cy="17563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8D34E2-D326-5953-931E-0D5334EF46AA}"/>
              </a:ext>
            </a:extLst>
          </p:cNvPr>
          <p:cNvCxnSpPr/>
          <p:nvPr/>
        </p:nvCxnSpPr>
        <p:spPr>
          <a:xfrm>
            <a:off x="4755777" y="2349416"/>
            <a:ext cx="0" cy="17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A0ACEB-17FB-B9A6-4DF6-3D287138CCA7}"/>
              </a:ext>
            </a:extLst>
          </p:cNvPr>
          <p:cNvCxnSpPr/>
          <p:nvPr/>
        </p:nvCxnSpPr>
        <p:spPr>
          <a:xfrm>
            <a:off x="4569535" y="2349416"/>
            <a:ext cx="0" cy="17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D82B32-D928-9207-547C-FF6AB1D24ED5}"/>
              </a:ext>
            </a:extLst>
          </p:cNvPr>
          <p:cNvSpPr txBox="1"/>
          <p:nvPr/>
        </p:nvSpPr>
        <p:spPr>
          <a:xfrm>
            <a:off x="4329425" y="2499771"/>
            <a:ext cx="34496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Mn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0FE81-CD75-99A0-C991-B144F93DA295}"/>
              </a:ext>
            </a:extLst>
          </p:cNvPr>
          <p:cNvSpPr txBox="1"/>
          <p:nvPr/>
        </p:nvSpPr>
        <p:spPr>
          <a:xfrm>
            <a:off x="4441928" y="2122889"/>
            <a:ext cx="29848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24D9A-557E-AFDB-3A75-263AD3AF12D6}"/>
              </a:ext>
            </a:extLst>
          </p:cNvPr>
          <p:cNvSpPr txBox="1"/>
          <p:nvPr/>
        </p:nvSpPr>
        <p:spPr>
          <a:xfrm>
            <a:off x="4705152" y="2499771"/>
            <a:ext cx="34496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Mn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C3283-EA5D-D228-AC85-937209DF7AF5}"/>
              </a:ext>
            </a:extLst>
          </p:cNvPr>
          <p:cNvSpPr txBox="1"/>
          <p:nvPr/>
        </p:nvSpPr>
        <p:spPr>
          <a:xfrm>
            <a:off x="4621695" y="2122889"/>
            <a:ext cx="29848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94E847-85CA-346D-0FDE-172786B88C76}"/>
              </a:ext>
            </a:extLst>
          </p:cNvPr>
          <p:cNvSpPr txBox="1"/>
          <p:nvPr/>
        </p:nvSpPr>
        <p:spPr>
          <a:xfrm>
            <a:off x="3847799" y="3850834"/>
            <a:ext cx="1736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ALD MnTe @120 C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10899-7B9E-D8A9-83C1-7B8B789C6DDF}"/>
              </a:ext>
            </a:extLst>
          </p:cNvPr>
          <p:cNvSpPr txBox="1"/>
          <p:nvPr/>
        </p:nvSpPr>
        <p:spPr>
          <a:xfrm>
            <a:off x="967077" y="3836555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MBE (250 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en-US" dirty="0"/>
              <a:t>Bi</a:t>
            </a:r>
            <a:r>
              <a:rPr lang="en-US" baseline="-25000" dirty="0"/>
              <a:t>2</a:t>
            </a:r>
            <a:r>
              <a:rPr lang="en-US" dirty="0"/>
              <a:t>Te</a:t>
            </a:r>
            <a:r>
              <a:rPr lang="en-US" baseline="-250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EF339-0F52-B027-C187-912FD6913851}"/>
              </a:ext>
            </a:extLst>
          </p:cNvPr>
          <p:cNvSpPr txBox="1"/>
          <p:nvPr/>
        </p:nvSpPr>
        <p:spPr>
          <a:xfrm>
            <a:off x="4792877" y="2122889"/>
            <a:ext cx="29848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B7B884-D871-0699-8F7F-1120D7FEC437}"/>
              </a:ext>
            </a:extLst>
          </p:cNvPr>
          <p:cNvSpPr txBox="1"/>
          <p:nvPr/>
        </p:nvSpPr>
        <p:spPr>
          <a:xfrm>
            <a:off x="4517288" y="2499771"/>
            <a:ext cx="34496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Mn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09264B66-20D8-5DD2-29B0-487A5B943765}"/>
              </a:ext>
            </a:extLst>
          </p:cNvPr>
          <p:cNvSpPr txBox="1">
            <a:spLocks/>
          </p:cNvSpPr>
          <p:nvPr/>
        </p:nvSpPr>
        <p:spPr>
          <a:xfrm>
            <a:off x="420673" y="87168"/>
            <a:ext cx="10892375" cy="6667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Atomic Layer Epitaxy of MnTe at 120 </a:t>
            </a:r>
            <a:r>
              <a:rPr lang="en-US" baseline="30000" dirty="0"/>
              <a:t>O</a:t>
            </a:r>
            <a:r>
              <a:rPr lang="en-US" dirty="0"/>
              <a:t>C on Bi</a:t>
            </a:r>
            <a:r>
              <a:rPr lang="en-US" baseline="-25000" dirty="0"/>
              <a:t>2</a:t>
            </a:r>
            <a:r>
              <a:rPr lang="en-US" dirty="0"/>
              <a:t>Te</a:t>
            </a:r>
            <a:r>
              <a:rPr lang="en-US" baseline="-25000" dirty="0"/>
              <a:t>3</a:t>
            </a:r>
          </a:p>
        </p:txBody>
      </p:sp>
      <p:pic>
        <p:nvPicPr>
          <p:cNvPr id="23" name="Picture 22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E18D53D4-2421-E9A8-0D07-EBEBD21F7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77" y="1334776"/>
            <a:ext cx="4923064" cy="36922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BC80E5-9C91-6FDF-4E79-D5D86B910456}"/>
              </a:ext>
            </a:extLst>
          </p:cNvPr>
          <p:cNvSpPr txBox="1"/>
          <p:nvPr/>
        </p:nvSpPr>
        <p:spPr>
          <a:xfrm rot="16200000">
            <a:off x="5409299" y="2709523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Sapphire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EEF12-5473-2A74-90B2-A8679E5484A3}"/>
              </a:ext>
            </a:extLst>
          </p:cNvPr>
          <p:cNvSpPr txBox="1"/>
          <p:nvPr/>
        </p:nvSpPr>
        <p:spPr>
          <a:xfrm>
            <a:off x="9071880" y="2534594"/>
            <a:ext cx="136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ALD Sb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Te</a:t>
            </a:r>
            <a:r>
              <a:rPr lang="en-US" baseline="-25000" dirty="0">
                <a:solidFill>
                  <a:schemeClr val="bg1"/>
                </a:solidFill>
              </a:rPr>
              <a:t>3 </a:t>
            </a:r>
            <a:r>
              <a:rPr lang="en-US" dirty="0">
                <a:solidFill>
                  <a:schemeClr val="bg1"/>
                </a:solidFill>
              </a:rPr>
              <a:t>@65 C</a:t>
            </a:r>
            <a:endParaRPr lang="en-US" baseline="-25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A8B5B6-CFC0-9743-1D7B-4DBAE66A8774}"/>
              </a:ext>
            </a:extLst>
          </p:cNvPr>
          <p:cNvCxnSpPr>
            <a:cxnSpLocks/>
          </p:cNvCxnSpPr>
          <p:nvPr/>
        </p:nvCxnSpPr>
        <p:spPr>
          <a:xfrm flipV="1">
            <a:off x="8052047" y="3180925"/>
            <a:ext cx="1118586" cy="88504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06C0E94-B566-644A-9D08-06CBE60394BA}"/>
              </a:ext>
            </a:extLst>
          </p:cNvPr>
          <p:cNvSpPr txBox="1"/>
          <p:nvPr/>
        </p:nvSpPr>
        <p:spPr>
          <a:xfrm>
            <a:off x="804985" y="5523224"/>
            <a:ext cx="670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  <a:latin typeface="+mn-lt"/>
              </a:rPr>
              <a:t>Applications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: Ultra-efficient spintronic memory and transistors  </a:t>
            </a:r>
          </a:p>
        </p:txBody>
      </p:sp>
    </p:spTree>
    <p:extLst>
      <p:ext uri="{BB962C8B-B14F-4D97-AF65-F5344CB8AC3E}">
        <p14:creationId xmlns:p14="http://schemas.microsoft.com/office/powerpoint/2010/main" val="394058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6C5600-8930-8426-FE4F-6C70CE4CBD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950" y="1167433"/>
            <a:ext cx="5624050" cy="23633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</a:t>
            </a:r>
            <a:r>
              <a:rPr lang="en-US" baseline="-25000" dirty="0"/>
              <a:t>2</a:t>
            </a:r>
            <a:r>
              <a:rPr lang="en-US" dirty="0"/>
              <a:t>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</a:t>
            </a:r>
            <a:r>
              <a:rPr lang="en-US" baseline="-25000" dirty="0"/>
              <a:t>3</a:t>
            </a:r>
            <a:r>
              <a:rPr lang="en-US" dirty="0"/>
              <a:t>Sb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Sb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>
                <a:sym typeface="Wingdings" panose="05000000000000000000" pitchFamily="2" charset="2"/>
              </a:rPr>
              <a:t> 2K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Sb+Cs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Sb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ALD of capping layers for Photocathodes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267E80-6827-0BE0-F0A8-FBE1EB18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50" y="217056"/>
            <a:ext cx="11248101" cy="666786"/>
          </a:xfrm>
        </p:spPr>
        <p:txBody>
          <a:bodyPr/>
          <a:lstStyle/>
          <a:p>
            <a:r>
              <a:rPr lang="en-US" dirty="0"/>
              <a:t>Some of the other ALD possibilities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AF26A-771E-609B-5914-C1FE060EB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16</a:t>
            </a:fld>
            <a:r>
              <a:rPr lang="en-US"/>
              <a:t> of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47D0D9-AEF3-C8BB-B152-70DB340D442B}"/>
              </a:ext>
            </a:extLst>
          </p:cNvPr>
          <p:cNvGrpSpPr/>
          <p:nvPr/>
        </p:nvGrpSpPr>
        <p:grpSpPr>
          <a:xfrm>
            <a:off x="5511995" y="3429000"/>
            <a:ext cx="4865050" cy="2729824"/>
            <a:chOff x="5694265" y="1068508"/>
            <a:chExt cx="4865050" cy="2729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6E6908-525F-381B-2FDD-259F4E3C8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9600" y="1068508"/>
              <a:ext cx="2567690" cy="236049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492FD-E9D5-8F80-4925-D891CB7255D3}"/>
                </a:ext>
              </a:extLst>
            </p:cNvPr>
            <p:cNvSpPr txBox="1"/>
            <p:nvPr/>
          </p:nvSpPr>
          <p:spPr>
            <a:xfrm>
              <a:off x="5694265" y="3429000"/>
              <a:ext cx="4865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Plasmonic Surface (Alimohammed </a:t>
              </a:r>
              <a:r>
                <a:rPr lang="en-US" dirty="0" err="1">
                  <a:latin typeface="+mn-lt"/>
                </a:rPr>
                <a:t>Kachwala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2AC6B1-EBEC-9F98-82FB-CEE035E3B1A5}"/>
              </a:ext>
            </a:extLst>
          </p:cNvPr>
          <p:cNvGrpSpPr/>
          <p:nvPr/>
        </p:nvGrpSpPr>
        <p:grpSpPr>
          <a:xfrm>
            <a:off x="8612026" y="477876"/>
            <a:ext cx="3413114" cy="2240541"/>
            <a:chOff x="6478426" y="3798332"/>
            <a:chExt cx="3413114" cy="22405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EB200B-07E0-2571-DD76-B000D265F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6466" y="3798332"/>
              <a:ext cx="2833958" cy="187120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81D073-F22F-E2E0-075A-C5DE35F6EFE0}"/>
                </a:ext>
              </a:extLst>
            </p:cNvPr>
            <p:cNvSpPr txBox="1"/>
            <p:nvPr/>
          </p:nvSpPr>
          <p:spPr>
            <a:xfrm>
              <a:off x="6478426" y="5669541"/>
              <a:ext cx="341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Grating coupler (Hyun </a:t>
              </a:r>
              <a:r>
                <a:rPr lang="en-US" dirty="0" err="1">
                  <a:solidFill>
                    <a:schemeClr val="tx2"/>
                  </a:solidFill>
                  <a:latin typeface="+mn-lt"/>
                </a:rPr>
                <a:t>Uk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 Chae)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7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52BE8-8046-03C8-4438-48E052962C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949" y="1193332"/>
            <a:ext cx="11248101" cy="30948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Atomic Layer Deposition (ALD) is a versatile technique for growing high-quality thin films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dirty="0"/>
              <a:t>Chalcogenide-based spin polarized cathodes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dirty="0"/>
              <a:t>Alkali antimonide cathodes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dirty="0"/>
              <a:t>Surface Activation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dirty="0"/>
              <a:t>Capping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ALD’s conformal nature can be exploited for realizing high QE cathodes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ALD’s can be a compact system that can accompany the “puck”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71A1A-877D-7537-8C56-DA5A40D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3CF59-1BC7-D2B6-8601-EB399DF07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17</a:t>
            </a:fld>
            <a:r>
              <a:rPr lang="en-US"/>
              <a:t> of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B37D2-30AA-DC59-7041-A826F16C20D2}"/>
              </a:ext>
            </a:extLst>
          </p:cNvPr>
          <p:cNvSpPr txBox="1"/>
          <p:nvPr/>
        </p:nvSpPr>
        <p:spPr>
          <a:xfrm flipH="1">
            <a:off x="1989037" y="4810374"/>
            <a:ext cx="821392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+mn-lt"/>
              </a:rPr>
              <a:t>I am seeking collaborators on these topics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hlinkClick r:id="rId2"/>
              </a:rPr>
              <a:t>hbhandari@rmdinc.com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1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4B0F-F658-3533-FC20-169B6E79B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981" y="614700"/>
            <a:ext cx="9144000" cy="10156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78BE8-9420-CC39-3512-0E72BAE46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7800" y="2855258"/>
            <a:ext cx="7995920" cy="3276282"/>
          </a:xfrm>
        </p:spPr>
        <p:txBody>
          <a:bodyPr/>
          <a:lstStyle/>
          <a:p>
            <a:r>
              <a:rPr lang="en-US" dirty="0"/>
              <a:t>Sincerely thank these people for valuable discussions: </a:t>
            </a:r>
          </a:p>
          <a:p>
            <a:r>
              <a:rPr lang="en-US" dirty="0"/>
              <a:t>Oksana Chubenko</a:t>
            </a:r>
          </a:p>
          <a:p>
            <a:r>
              <a:rPr lang="en-US" dirty="0"/>
              <a:t>Sid Karkare</a:t>
            </a:r>
          </a:p>
          <a:p>
            <a:r>
              <a:rPr lang="en-US" dirty="0"/>
              <a:t>Luca Cultrera</a:t>
            </a:r>
          </a:p>
          <a:p>
            <a:r>
              <a:rPr lang="en-US" dirty="0"/>
              <a:t>Dimitre Dimitrov</a:t>
            </a:r>
          </a:p>
          <a:p>
            <a:r>
              <a:rPr lang="en-US" dirty="0" err="1"/>
              <a:t>Rehan</a:t>
            </a:r>
            <a:r>
              <a:rPr lang="en-US" dirty="0"/>
              <a:t> Kapadia (and his students)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191A2-8BEC-0CA6-2DC7-BA61A2E6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C04B-8339-481E-829E-5E3699B9161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6E5AF-C5D0-3DF5-87B3-481F1A4A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778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C22465-02FD-A373-CA23-6CF5E718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50" y="215195"/>
            <a:ext cx="11248101" cy="666786"/>
          </a:xfrm>
        </p:spPr>
        <p:txBody>
          <a:bodyPr/>
          <a:lstStyle/>
          <a:p>
            <a:r>
              <a:rPr lang="en-US" dirty="0"/>
              <a:t>Spicer’s 3-Step Photoemission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1182A-B4BA-3E9F-8517-F2AFB65E6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99465" y="6379034"/>
            <a:ext cx="556691" cy="263771"/>
          </a:xfrm>
        </p:spPr>
        <p:txBody>
          <a:bodyPr/>
          <a:lstStyle/>
          <a:p>
            <a:fld id="{9612EBAF-98BD-4221-97C2-60DF514C9DE1}" type="slidenum">
              <a:rPr lang="en-US" smtClean="0"/>
              <a:pPr/>
              <a:t>2</a:t>
            </a:fld>
            <a:r>
              <a:rPr lang="en-US" dirty="0"/>
              <a:t> of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7AB36-B3F5-11C2-C980-095973D30D1E}"/>
              </a:ext>
            </a:extLst>
          </p:cNvPr>
          <p:cNvSpPr/>
          <p:nvPr/>
        </p:nvSpPr>
        <p:spPr>
          <a:xfrm>
            <a:off x="3276500" y="3539454"/>
            <a:ext cx="3444240" cy="111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Photocathode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2EBA1-EA6B-AFD3-6A7F-80353696EAC1}"/>
              </a:ext>
            </a:extLst>
          </p:cNvPr>
          <p:cNvSpPr/>
          <p:nvPr/>
        </p:nvSpPr>
        <p:spPr>
          <a:xfrm>
            <a:off x="3276500" y="4657054"/>
            <a:ext cx="3444240" cy="1117600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Substrate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A8A04E-A2F1-76A2-720F-B1EC33B82207}"/>
              </a:ext>
            </a:extLst>
          </p:cNvPr>
          <p:cNvCxnSpPr>
            <a:cxnSpLocks/>
          </p:cNvCxnSpPr>
          <p:nvPr/>
        </p:nvCxnSpPr>
        <p:spPr>
          <a:xfrm>
            <a:off x="3276500" y="4530054"/>
            <a:ext cx="3444240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088223-1675-6061-4C9C-811F8B61BAFE}"/>
              </a:ext>
            </a:extLst>
          </p:cNvPr>
          <p:cNvCxnSpPr>
            <a:cxnSpLocks/>
          </p:cNvCxnSpPr>
          <p:nvPr/>
        </p:nvCxnSpPr>
        <p:spPr>
          <a:xfrm>
            <a:off x="3276500" y="4215094"/>
            <a:ext cx="3444240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D9F60331-FA5D-37E4-92F8-C90C4D12332B}"/>
              </a:ext>
            </a:extLst>
          </p:cNvPr>
          <p:cNvSpPr/>
          <p:nvPr/>
        </p:nvSpPr>
        <p:spPr>
          <a:xfrm>
            <a:off x="6842660" y="3548308"/>
            <a:ext cx="325120" cy="666786"/>
          </a:xfrm>
          <a:prstGeom prst="rightBrace">
            <a:avLst/>
          </a:prstGeom>
          <a:ln w="9525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6AE7D-01D6-31DF-A0BC-23B37315E3C0}"/>
              </a:ext>
            </a:extLst>
          </p:cNvPr>
          <p:cNvSpPr txBox="1"/>
          <p:nvPr/>
        </p:nvSpPr>
        <p:spPr>
          <a:xfrm>
            <a:off x="7167780" y="3420036"/>
            <a:ext cx="96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L,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escape depth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E6E726F-96DD-5C23-3B8E-069C19D69EC9}"/>
              </a:ext>
            </a:extLst>
          </p:cNvPr>
          <p:cNvSpPr/>
          <p:nvPr/>
        </p:nvSpPr>
        <p:spPr>
          <a:xfrm>
            <a:off x="2768500" y="3539454"/>
            <a:ext cx="355600" cy="990600"/>
          </a:xfrm>
          <a:prstGeom prst="leftBrace">
            <a:avLst/>
          </a:prstGeom>
          <a:ln w="9525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D0CAE4-5031-5825-6EC6-A52639D51F03}"/>
              </a:ext>
            </a:extLst>
          </p:cNvPr>
          <p:cNvSpPr txBox="1"/>
          <p:nvPr/>
        </p:nvSpPr>
        <p:spPr>
          <a:xfrm>
            <a:off x="1680787" y="3350760"/>
            <a:ext cx="1356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L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absorption depth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315940-E613-2F82-8D42-E9A99E6A0BB4}"/>
              </a:ext>
            </a:extLst>
          </p:cNvPr>
          <p:cNvSpPr/>
          <p:nvPr/>
        </p:nvSpPr>
        <p:spPr>
          <a:xfrm>
            <a:off x="8133571" y="4657054"/>
            <a:ext cx="3444240" cy="1117600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Substrate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2197BC-4FAD-EBDA-8B76-B4D47147621B}"/>
              </a:ext>
            </a:extLst>
          </p:cNvPr>
          <p:cNvSpPr/>
          <p:nvPr/>
        </p:nvSpPr>
        <p:spPr>
          <a:xfrm>
            <a:off x="8133571" y="4274090"/>
            <a:ext cx="3454400" cy="382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Photocathode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0DFF868-CF60-DA2C-22EB-D0949953E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950" y="1292492"/>
            <a:ext cx="4354050" cy="15301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Photoexcitation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Transport to the Surface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Escape to Vacuum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BFC91A-1703-37A8-1072-67268FB8571D}"/>
              </a:ext>
            </a:extLst>
          </p:cNvPr>
          <p:cNvSpPr/>
          <p:nvPr/>
        </p:nvSpPr>
        <p:spPr>
          <a:xfrm>
            <a:off x="471950" y="1717040"/>
            <a:ext cx="3744450" cy="4368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6" grpId="0" animBg="1"/>
      <p:bldP spid="17" grpId="0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FD1B72-8A23-5355-A515-ED182CA8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154187"/>
            <a:ext cx="11248101" cy="666786"/>
          </a:xfrm>
        </p:spPr>
        <p:txBody>
          <a:bodyPr/>
          <a:lstStyle/>
          <a:p>
            <a:r>
              <a:rPr lang="en-US" dirty="0"/>
              <a:t>A case for conformal cathodes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7126D-3BA7-CD43-B02F-6D299EDB8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3</a:t>
            </a:fld>
            <a:r>
              <a:rPr lang="en-US"/>
              <a:t> of</a:t>
            </a:r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EAD4F42-E212-6BD4-9214-EE0C2D66D749}"/>
              </a:ext>
            </a:extLst>
          </p:cNvPr>
          <p:cNvSpPr/>
          <p:nvPr/>
        </p:nvSpPr>
        <p:spPr>
          <a:xfrm>
            <a:off x="284480" y="1653418"/>
            <a:ext cx="4815840" cy="402529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3FA1D20-623C-8E2B-7264-42FACD929AAD}"/>
              </a:ext>
            </a:extLst>
          </p:cNvPr>
          <p:cNvSpPr/>
          <p:nvPr/>
        </p:nvSpPr>
        <p:spPr>
          <a:xfrm>
            <a:off x="701040" y="2397037"/>
            <a:ext cx="4003040" cy="3281680"/>
          </a:xfrm>
          <a:prstGeom prst="triangl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A63E40A-72E8-2D3A-3EF7-060E01AF0BEB}"/>
              </a:ext>
            </a:extLst>
          </p:cNvPr>
          <p:cNvSpPr/>
          <p:nvPr/>
        </p:nvSpPr>
        <p:spPr>
          <a:xfrm>
            <a:off x="5059680" y="1653418"/>
            <a:ext cx="4815840" cy="402529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245D89-0B42-4484-ABCF-F7E1C4FE0EBC}"/>
              </a:ext>
            </a:extLst>
          </p:cNvPr>
          <p:cNvSpPr/>
          <p:nvPr/>
        </p:nvSpPr>
        <p:spPr>
          <a:xfrm>
            <a:off x="5476240" y="2397037"/>
            <a:ext cx="4003040" cy="3281680"/>
          </a:xfrm>
          <a:prstGeom prst="triangl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DF82C9-EC3D-F6EB-6F2B-3BD3ED8F38E7}"/>
              </a:ext>
            </a:extLst>
          </p:cNvPr>
          <p:cNvCxnSpPr/>
          <p:nvPr/>
        </p:nvCxnSpPr>
        <p:spPr>
          <a:xfrm>
            <a:off x="3352800" y="1511178"/>
            <a:ext cx="203200" cy="2166742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E2621C-1740-ACB7-AA29-0D9E7446D525}"/>
              </a:ext>
            </a:extLst>
          </p:cNvPr>
          <p:cNvSpPr txBox="1"/>
          <p:nvPr/>
        </p:nvSpPr>
        <p:spPr>
          <a:xfrm>
            <a:off x="2949376" y="1155391"/>
            <a:ext cx="92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photon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639798-4C67-44D3-2442-97D1A0D0D383}"/>
              </a:ext>
            </a:extLst>
          </p:cNvPr>
          <p:cNvCxnSpPr/>
          <p:nvPr/>
        </p:nvCxnSpPr>
        <p:spPr>
          <a:xfrm flipV="1">
            <a:off x="3545840" y="3229094"/>
            <a:ext cx="660400" cy="47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93E515-5E9A-6E2C-0C09-0E5342340D4D}"/>
              </a:ext>
            </a:extLst>
          </p:cNvPr>
          <p:cNvSpPr txBox="1"/>
          <p:nvPr/>
        </p:nvSpPr>
        <p:spPr>
          <a:xfrm>
            <a:off x="4199679" y="2980081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electron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4DA51E-DA5F-667A-1D5C-DE01692FF63B}"/>
              </a:ext>
            </a:extLst>
          </p:cNvPr>
          <p:cNvSpPr txBox="1"/>
          <p:nvPr/>
        </p:nvSpPr>
        <p:spPr>
          <a:xfrm>
            <a:off x="8171236" y="1114601"/>
            <a:ext cx="414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Ultrathin conformal cathodes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240C4B-C56B-60A8-DE31-544DAD2046DF}"/>
              </a:ext>
            </a:extLst>
          </p:cNvPr>
          <p:cNvCxnSpPr/>
          <p:nvPr/>
        </p:nvCxnSpPr>
        <p:spPr>
          <a:xfrm flipV="1">
            <a:off x="8171236" y="1524723"/>
            <a:ext cx="1308044" cy="1653571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1B2085-42EA-28F5-A300-FDD0BD4F3F90}"/>
              </a:ext>
            </a:extLst>
          </p:cNvPr>
          <p:cNvSpPr txBox="1"/>
          <p:nvPr/>
        </p:nvSpPr>
        <p:spPr>
          <a:xfrm>
            <a:off x="1772920" y="4558251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Nanostructured Substrate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70ED7-29D7-9ED6-7A60-8CE6656008B2}"/>
              </a:ext>
            </a:extLst>
          </p:cNvPr>
          <p:cNvSpPr txBox="1"/>
          <p:nvPr/>
        </p:nvSpPr>
        <p:spPr>
          <a:xfrm>
            <a:off x="6527800" y="455825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Nanostructured Substrate</a:t>
            </a:r>
          </a:p>
        </p:txBody>
      </p:sp>
    </p:spTree>
    <p:extLst>
      <p:ext uri="{BB962C8B-B14F-4D97-AF65-F5344CB8AC3E}">
        <p14:creationId xmlns:p14="http://schemas.microsoft.com/office/powerpoint/2010/main" val="490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1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C0E10-9094-A69A-04A8-DBF881C7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51" y="286315"/>
            <a:ext cx="7544586" cy="666786"/>
          </a:xfrm>
        </p:spPr>
        <p:txBody>
          <a:bodyPr/>
          <a:lstStyle/>
          <a:p>
            <a:r>
              <a:rPr lang="en-US" dirty="0"/>
              <a:t>ALD – a thin film growth technique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B566-1C9A-3527-780C-11FABF968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4</a:t>
            </a:fld>
            <a:r>
              <a:rPr lang="en-US"/>
              <a:t> of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1D76C-F4D0-C442-36C9-405D0B1C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6"/>
          <a:stretch/>
        </p:blipFill>
        <p:spPr>
          <a:xfrm>
            <a:off x="471951" y="1382114"/>
            <a:ext cx="7105867" cy="4398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6E76C4-19C5-9782-465C-303446DCCC09}"/>
              </a:ext>
            </a:extLst>
          </p:cNvPr>
          <p:cNvSpPr txBox="1"/>
          <p:nvPr/>
        </p:nvSpPr>
        <p:spPr>
          <a:xfrm>
            <a:off x="8707120" y="1763960"/>
            <a:ext cx="3249091" cy="333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2"/>
                </a:solidFill>
              </a:rPr>
              <a:t>Growth Techniques most popular for cathodes: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Thermal Evaporation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Molecular Beam Epitaxy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Pulse Laser Deposition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RF sputtering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1B2A625-C30E-BBE7-CF2C-B61A44E6CAB0}"/>
              </a:ext>
            </a:extLst>
          </p:cNvPr>
          <p:cNvSpPr/>
          <p:nvPr/>
        </p:nvSpPr>
        <p:spPr>
          <a:xfrm rot="20017234">
            <a:off x="7497447" y="2413304"/>
            <a:ext cx="1038178" cy="5537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09881-3352-EE38-2BE1-D3B29B10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9" y="69475"/>
            <a:ext cx="5624051" cy="666786"/>
          </a:xfrm>
        </p:spPr>
        <p:txBody>
          <a:bodyPr/>
          <a:lstStyle/>
          <a:p>
            <a:r>
              <a:rPr lang="en-US" dirty="0"/>
              <a:t>ALD – how does it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DA1EA-D491-6549-5478-B62A61A52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5</a:t>
            </a:fld>
            <a:r>
              <a:rPr lang="en-US"/>
              <a:t> of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22CEE-7976-D387-8AB3-E270BCCD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3" y="4775282"/>
            <a:ext cx="11284674" cy="148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D68A1-0FD8-CA82-368D-880CC5283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15" y="736262"/>
            <a:ext cx="6126516" cy="3800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4577E-A1C9-85A9-DCF6-161D32FFADD0}"/>
              </a:ext>
            </a:extLst>
          </p:cNvPr>
          <p:cNvSpPr txBox="1"/>
          <p:nvPr/>
        </p:nvSpPr>
        <p:spPr>
          <a:xfrm>
            <a:off x="1485521" y="2373333"/>
            <a:ext cx="27292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Case Study: Al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3 </a:t>
            </a:r>
            <a:r>
              <a:rPr lang="en-US" dirty="0">
                <a:latin typeface="+mn-lt"/>
              </a:rPr>
              <a:t>by ALD</a:t>
            </a:r>
            <a:endParaRPr lang="en-US" baseline="-25000" dirty="0"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1C5E26-19BB-6F8E-F264-52B5C67845F5}"/>
              </a:ext>
            </a:extLst>
          </p:cNvPr>
          <p:cNvCxnSpPr/>
          <p:nvPr/>
        </p:nvCxnSpPr>
        <p:spPr>
          <a:xfrm>
            <a:off x="5048738" y="2557999"/>
            <a:ext cx="586154" cy="871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8E7E5-583F-96B5-77F4-D7556DEE91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89" y="1159036"/>
            <a:ext cx="5722690" cy="30309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ALD is driven by </a:t>
            </a:r>
            <a:r>
              <a:rPr lang="en-US" b="1" dirty="0"/>
              <a:t>surface chemistry</a:t>
            </a:r>
          </a:p>
          <a:p>
            <a:pPr marL="685794" lvl="1" indent="-457200"/>
            <a:r>
              <a:rPr lang="en-US" dirty="0"/>
              <a:t>Self-limiting chemical 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Requires tailored </a:t>
            </a:r>
            <a:r>
              <a:rPr lang="en-US" b="1" dirty="0"/>
              <a:t>chemical precursors</a:t>
            </a:r>
          </a:p>
          <a:p>
            <a:pPr marL="685794" lvl="1" indent="-457200"/>
            <a:r>
              <a:rPr lang="en-US" dirty="0"/>
              <a:t>Reactivity</a:t>
            </a:r>
          </a:p>
          <a:p>
            <a:pPr marL="685794" lvl="1" indent="-457200"/>
            <a:r>
              <a:rPr lang="en-US" dirty="0"/>
              <a:t>Predictability (reaction)</a:t>
            </a:r>
          </a:p>
          <a:p>
            <a:pPr marL="685794" lvl="1" indent="-457200"/>
            <a:r>
              <a:rPr lang="en-US" dirty="0"/>
              <a:t>Volatility</a:t>
            </a:r>
          </a:p>
          <a:p>
            <a:pPr marL="685794" lvl="1" indent="-457200"/>
            <a:r>
              <a:rPr lang="en-US" dirty="0"/>
              <a:t>Stability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07AC0-A31A-61FB-114E-BDC8D0C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9" y="113841"/>
            <a:ext cx="11248101" cy="666786"/>
          </a:xfrm>
        </p:spPr>
        <p:txBody>
          <a:bodyPr/>
          <a:lstStyle/>
          <a:p>
            <a:r>
              <a:rPr lang="en-US" dirty="0"/>
              <a:t>Innovations in ALD are challenging (and rewarding)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62B4A-F947-29F9-AF2F-72834068B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6</a:t>
            </a:fld>
            <a:r>
              <a:rPr lang="en-US"/>
              <a:t> of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47B362-671A-2F82-7466-0F3160F77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875" y="2751831"/>
            <a:ext cx="6559125" cy="332329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79585FF3-26F5-1942-18D2-5A5150EBD143}"/>
              </a:ext>
            </a:extLst>
          </p:cNvPr>
          <p:cNvSpPr/>
          <p:nvPr/>
        </p:nvSpPr>
        <p:spPr>
          <a:xfrm>
            <a:off x="8229600" y="2346960"/>
            <a:ext cx="436880" cy="88392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35C081-874C-E37B-1964-59153D8CB6FC}"/>
              </a:ext>
            </a:extLst>
          </p:cNvPr>
          <p:cNvSpPr txBox="1"/>
          <p:nvPr/>
        </p:nvSpPr>
        <p:spPr>
          <a:xfrm>
            <a:off x="8229600" y="421431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ALD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B26B27-CC9D-1305-BEA4-10B5DEACB9E6}"/>
              </a:ext>
            </a:extLst>
          </p:cNvPr>
          <p:cNvSpPr txBox="1"/>
          <p:nvPr/>
        </p:nvSpPr>
        <p:spPr>
          <a:xfrm>
            <a:off x="8058348" y="578483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Pump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F6CBFDB-A5A4-01E8-D388-A4FA70F3D224}"/>
              </a:ext>
            </a:extLst>
          </p:cNvPr>
          <p:cNvSpPr/>
          <p:nvPr/>
        </p:nvSpPr>
        <p:spPr>
          <a:xfrm rot="11826035">
            <a:off x="6481111" y="3330073"/>
            <a:ext cx="734481" cy="39776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800F6-AC8C-F6BE-0C75-FD2DF948A279}"/>
              </a:ext>
            </a:extLst>
          </p:cNvPr>
          <p:cNvSpPr txBox="1"/>
          <p:nvPr/>
        </p:nvSpPr>
        <p:spPr>
          <a:xfrm>
            <a:off x="5442425" y="3087494"/>
            <a:ext cx="130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Cathode handoff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6E9A7-A8E7-010B-05C5-94274905CC0E}"/>
              </a:ext>
            </a:extLst>
          </p:cNvPr>
          <p:cNvSpPr txBox="1"/>
          <p:nvPr/>
        </p:nvSpPr>
        <p:spPr>
          <a:xfrm>
            <a:off x="9302853" y="3096153"/>
            <a:ext cx="130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Loadlock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4122EE-2D8B-78E2-2465-E1AD3F4F57D5}"/>
              </a:ext>
            </a:extLst>
          </p:cNvPr>
          <p:cNvSpPr txBox="1"/>
          <p:nvPr/>
        </p:nvSpPr>
        <p:spPr>
          <a:xfrm>
            <a:off x="7794464" y="1898578"/>
            <a:ext cx="130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Precursors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AF85AB-01AA-A7A0-3006-AC3307D08B8D}"/>
              </a:ext>
            </a:extLst>
          </p:cNvPr>
          <p:cNvSpPr txBox="1"/>
          <p:nvPr/>
        </p:nvSpPr>
        <p:spPr>
          <a:xfrm flipH="1">
            <a:off x="9101612" y="5857746"/>
            <a:ext cx="30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+mn-lt"/>
              </a:rPr>
              <a:t>Source: www.moorfield.com</a:t>
            </a:r>
          </a:p>
        </p:txBody>
      </p:sp>
    </p:spTree>
    <p:extLst>
      <p:ext uri="{BB962C8B-B14F-4D97-AF65-F5344CB8AC3E}">
        <p14:creationId xmlns:p14="http://schemas.microsoft.com/office/powerpoint/2010/main" val="39684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09E087-B9EC-9B3E-D9E3-343CD39B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ALD for Spin Polarized Cathodes (Group II-VI)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227FF-B82D-8DA6-71F6-18B0EF66D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7</a:t>
            </a:fld>
            <a:r>
              <a:rPr lang="en-US"/>
              <a:t> of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0925E-2030-5898-12EC-5B3EC573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25" y="2347400"/>
            <a:ext cx="5706071" cy="2163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C8FC5-9801-A0FF-C813-877D63CF3225}"/>
              </a:ext>
            </a:extLst>
          </p:cNvPr>
          <p:cNvSpPr txBox="1"/>
          <p:nvPr/>
        </p:nvSpPr>
        <p:spPr>
          <a:xfrm>
            <a:off x="178321" y="4510597"/>
            <a:ext cx="34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+mn-lt"/>
              </a:rPr>
              <a:t>Source: Dr. Chubenko, P3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5B344-EC4E-17EC-2022-95DD9F7F0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7848"/>
            <a:ext cx="5413717" cy="3682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58B907-8C59-8D21-AF4E-45665B4CD4BD}"/>
              </a:ext>
            </a:extLst>
          </p:cNvPr>
          <p:cNvSpPr txBox="1"/>
          <p:nvPr/>
        </p:nvSpPr>
        <p:spPr>
          <a:xfrm>
            <a:off x="6830031" y="5342459"/>
            <a:ext cx="467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effectLst/>
                <a:latin typeface="+mn-lt"/>
              </a:rPr>
              <a:t>Boutaiba</a:t>
            </a:r>
            <a:r>
              <a:rPr lang="en-US" sz="1600" i="1" dirty="0">
                <a:latin typeface="+mn-lt"/>
              </a:rPr>
              <a:t> et al. </a:t>
            </a:r>
            <a:r>
              <a:rPr lang="en-US" sz="1600" i="1" dirty="0">
                <a:effectLst/>
                <a:latin typeface="+mn-lt"/>
              </a:rPr>
              <a:t>Phys. REV. B 89, 245308 (2014)</a:t>
            </a:r>
            <a:r>
              <a:rPr lang="en-US" sz="1600" i="1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3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DFCA8B-47B3-55E0-12E3-02C2633F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88"/>
            <a:ext cx="12192000" cy="368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3CB052-8AC4-E620-FC6B-86FD48A3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4360180"/>
            <a:ext cx="650557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B74CD-BC34-FA26-5AD1-A0A991168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665" y="1443912"/>
            <a:ext cx="862965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02DC-41CA-201F-84BC-C8EA6E413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2EBAF-98BD-4221-97C2-60DF514C9DE1}" type="slidenum">
              <a:rPr lang="en-US" smtClean="0"/>
              <a:pPr/>
              <a:t>8</a:t>
            </a:fld>
            <a:r>
              <a:rPr lang="en-US"/>
              <a:t> of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B3917-F962-9EA3-E0E5-ABFF2C6BE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740" y="2279026"/>
            <a:ext cx="8824595" cy="267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5D408-1BEA-2970-4DD4-A51E16867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23224"/>
            <a:ext cx="12192000" cy="226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50" y="-43833"/>
            <a:ext cx="11248101" cy="666786"/>
          </a:xfrm>
        </p:spPr>
        <p:txBody>
          <a:bodyPr/>
          <a:lstStyle/>
          <a:p>
            <a:r>
              <a:rPr lang="en-US" dirty="0"/>
              <a:t>Cross-Sectional TEM Image: CdTe/InAs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17802" y="6379034"/>
            <a:ext cx="733299" cy="365125"/>
          </a:xfrm>
        </p:spPr>
        <p:txBody>
          <a:bodyPr/>
          <a:lstStyle/>
          <a:p>
            <a:fld id="{9612EBAF-98BD-4221-97C2-60DF514C9DE1}" type="slidenum">
              <a:rPr lang="en-US" smtClean="0"/>
              <a:pPr/>
              <a:t>9</a:t>
            </a:fld>
            <a:r>
              <a:rPr lang="en-US" dirty="0"/>
              <a:t> of 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3036" y="764192"/>
            <a:ext cx="7474368" cy="5472706"/>
            <a:chOff x="457200" y="793750"/>
            <a:chExt cx="6938682" cy="5204011"/>
          </a:xfrm>
        </p:grpSpPr>
        <p:pic>
          <p:nvPicPr>
            <p:cNvPr id="6" name="Picture 5" descr="R0KDK257_HB025-1_0002">
              <a:extLst>
                <a:ext uri="{FF2B5EF4-FFF2-40B4-BE49-F238E27FC236}">
                  <a16:creationId xmlns:a16="http://schemas.microsoft.com/office/drawing/2014/main" id="{6A07F285-39DE-4E3F-A844-6D2AFFDD5FEB}"/>
                </a:ext>
              </a:extLst>
            </p:cNvPr>
            <p:cNvPicPr>
              <a:picLocks noRot="1" noChangeAspect="1" noMove="1" noResize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793750"/>
              <a:ext cx="6938682" cy="5204011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748909" y="3041812"/>
              <a:ext cx="11128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/>
                <a:t>InAs</a:t>
              </a:r>
              <a:endParaRPr lang="en-US" sz="4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3635805" y="2505855"/>
              <a:ext cx="637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CdTe</a:t>
              </a:r>
              <a:endParaRPr 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87269" y="3229746"/>
              <a:ext cx="564776" cy="61205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ne Callout 2 9"/>
            <p:cNvSpPr/>
            <p:nvPr/>
          </p:nvSpPr>
          <p:spPr>
            <a:xfrm>
              <a:off x="5219545" y="2372003"/>
              <a:ext cx="1981200" cy="854099"/>
            </a:xfrm>
            <a:prstGeom prst="borderCallout2">
              <a:avLst>
                <a:gd name="adj1" fmla="val 17790"/>
                <a:gd name="adj2" fmla="val -2674"/>
                <a:gd name="adj3" fmla="val 18750"/>
                <a:gd name="adj4" fmla="val -16667"/>
                <a:gd name="adj5" fmla="val 123065"/>
                <a:gd name="adj6" fmla="val -58389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5717" y="2456982"/>
              <a:ext cx="1908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Region used for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elemental analysis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71471" y="2256804"/>
            <a:ext cx="3079630" cy="333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/>
                </a:solidFill>
              </a:rPr>
              <a:t>ALD of CdTe @ 75 C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 pinholes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No cracks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 delamination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Abrupt interface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Smooth Morphology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7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ynasil">
  <a:themeElements>
    <a:clrScheme name="Custom 145">
      <a:dk1>
        <a:srgbClr val="000000"/>
      </a:dk1>
      <a:lt1>
        <a:sysClr val="window" lastClr="FFFFFF"/>
      </a:lt1>
      <a:dk2>
        <a:srgbClr val="595959"/>
      </a:dk2>
      <a:lt2>
        <a:srgbClr val="F2F2F2"/>
      </a:lt2>
      <a:accent1>
        <a:srgbClr val="B61200"/>
      </a:accent1>
      <a:accent2>
        <a:srgbClr val="E9782B"/>
      </a:accent2>
      <a:accent3>
        <a:srgbClr val="1A8A7D"/>
      </a:accent3>
      <a:accent4>
        <a:srgbClr val="004B72"/>
      </a:accent4>
      <a:accent5>
        <a:srgbClr val="CE4B08"/>
      </a:accent5>
      <a:accent6>
        <a:srgbClr val="32779A"/>
      </a:accent6>
      <a:hlink>
        <a:srgbClr val="B61200"/>
      </a:hlink>
      <a:folHlink>
        <a:srgbClr val="949494"/>
      </a:folHlink>
    </a:clrScheme>
    <a:fontScheme name="Custom 86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custClrLst>
    <a:custClr name="RED">
      <a:srgbClr val="B61200"/>
    </a:custClr>
    <a:custClr name="DK RED">
      <a:srgbClr val="920E00"/>
    </a:custClr>
    <a:custClr name="BLACK">
      <a:srgbClr val="000000"/>
    </a:custClr>
    <a:custClr name="DK GRAY">
      <a:srgbClr val="595959"/>
    </a:custClr>
    <a:custClr name="MED GRAY">
      <a:srgbClr val="949494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ORANGE">
      <a:srgbClr val="CE4B08"/>
    </a:custClr>
    <a:custClr name="GOLD">
      <a:srgbClr val="E9782B"/>
    </a:custClr>
    <a:custClr name="TEAL">
      <a:srgbClr val="02646E"/>
    </a:custClr>
    <a:custClr name="GREEN">
      <a:srgbClr val="1A8A7D"/>
    </a:custClr>
    <a:custClr name="NAVY">
      <a:srgbClr val="004B72"/>
    </a:custClr>
    <a:custClr name="BLUE">
      <a:srgbClr val="32779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25AFD4915B9498AB1A80CC012B420" ma:contentTypeVersion="1" ma:contentTypeDescription="Create a new document." ma:contentTypeScope="" ma:versionID="2ab6bcecbd02352b37dc462657f2c9a1">
  <xsd:schema xmlns:xsd="http://www.w3.org/2001/XMLSchema" xmlns:xs="http://www.w3.org/2001/XMLSchema" xmlns:p="http://schemas.microsoft.com/office/2006/metadata/properties" xmlns:ns1="http://schemas.microsoft.com/sharepoint/v3" xmlns:ns2="d091735e-d14c-4141-b843-bc08e182b2c8" targetNamespace="http://schemas.microsoft.com/office/2006/metadata/properties" ma:root="true" ma:fieldsID="e2b46122a50e418f6a924d5472b3ddee" ns1:_="" ns2:_="">
    <xsd:import namespace="http://schemas.microsoft.com/sharepoint/v3"/>
    <xsd:import namespace="d091735e-d14c-4141-b843-bc08e182b2c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1735e-d14c-4141-b843-bc08e182b2c8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091735e-d14c-4141-b843-bc08e182b2c8">3SCTYKUZRY5H-1134271442-995</_dlc_DocId>
    <_dlc_DocIdUrl xmlns="d091735e-d14c-4141-b843-bc08e182b2c8">
      <Url>https://spcs2.kc.army.mil/cerdec/NVESD-STD/IF/_layouts/15/DocIdRedir.aspx?ID=3SCTYKUZRY5H-1134271442-995</Url>
      <Description>3SCTYKUZRY5H-1134271442-995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828BB12-62E5-4A6F-BCA6-D7A5D3039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91735e-d14c-4141-b843-bc08e182b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D4D35-18DE-4668-A9E9-CE210B3711FD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d091735e-d14c-4141-b843-bc08e182b2c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D672EB-20A0-4377-88B2-4F30334C1E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C796EA-199F-48EC-AC20-73118BC101D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11143</TotalTime>
  <Words>696</Words>
  <Application>Microsoft Office PowerPoint</Application>
  <PresentationFormat>Widescreen</PresentationFormat>
  <Paragraphs>177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Wingdings</vt:lpstr>
      <vt:lpstr>Dynasil</vt:lpstr>
      <vt:lpstr>Atomic Layer Deposition (ALD) – An Enabler for Photocathodes?</vt:lpstr>
      <vt:lpstr>Spicer’s 3-Step Photoemission Model</vt:lpstr>
      <vt:lpstr>A case for conformal cathodes</vt:lpstr>
      <vt:lpstr>ALD – a thin film growth technique</vt:lpstr>
      <vt:lpstr>ALD – how does it work?</vt:lpstr>
      <vt:lpstr>Innovations in ALD are challenging (and rewarding)</vt:lpstr>
      <vt:lpstr>ALD for Spin Polarized Cathodes (Group II-VI)</vt:lpstr>
      <vt:lpstr>PowerPoint Presentation</vt:lpstr>
      <vt:lpstr>Cross-Sectional TEM Image: CdTe/InAs</vt:lpstr>
      <vt:lpstr>PowerPoint Presentation</vt:lpstr>
      <vt:lpstr>PowerPoint Presentation</vt:lpstr>
      <vt:lpstr>PowerPoint Presentation</vt:lpstr>
      <vt:lpstr>PowerPoint Presentation</vt:lpstr>
      <vt:lpstr>GaAs Nanotip Activation</vt:lpstr>
      <vt:lpstr>PowerPoint Presentation</vt:lpstr>
      <vt:lpstr>Some of the other ALD possibilities</vt:lpstr>
      <vt:lpstr>Final Thoughts…</vt:lpstr>
      <vt:lpstr>Thank you</vt:lpstr>
    </vt:vector>
  </TitlesOfParts>
  <Company>RMD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 Bhandari</dc:creator>
  <cp:lastModifiedBy>Harish B. Bhandari Ph.D.</cp:lastModifiedBy>
  <cp:revision>90</cp:revision>
  <dcterms:created xsi:type="dcterms:W3CDTF">2018-12-20T15:56:58Z</dcterms:created>
  <dcterms:modified xsi:type="dcterms:W3CDTF">2023-10-05T11:16:43Z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0x01010021B25AFD4915B9498AB1A80CC012B420</vt:lpwstr>
  </property>
  <property fmtid="{D5CDD505-2E9C-101B-9397-08002B2CF9AE}" pid="3" name="_dlc_DocIdItemGuid">
    <vt:lpwstr>4eaec032-5908-446e-a10e-529372048b7f</vt:lpwstr>
  </property>
</Properties>
</file>