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3" r:id="rId3"/>
    <p:sldId id="259" r:id="rId4"/>
    <p:sldId id="298" r:id="rId5"/>
    <p:sldId id="306" r:id="rId6"/>
    <p:sldId id="299" r:id="rId7"/>
    <p:sldId id="300" r:id="rId8"/>
    <p:sldId id="309" r:id="rId9"/>
    <p:sldId id="301" r:id="rId10"/>
    <p:sldId id="307" r:id="rId11"/>
    <p:sldId id="302" r:id="rId12"/>
    <p:sldId id="308" r:id="rId13"/>
    <p:sldId id="303" r:id="rId14"/>
    <p:sldId id="304" r:id="rId15"/>
    <p:sldId id="305" r:id="rId16"/>
    <p:sldId id="282"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809A1-E752-4A99-BA10-60C7724D3206}" v="1441" dt="2023-10-02T17:19:05.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370" y="18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trera, Luca" userId="9c440825-ed23-4914-bbba-109e2b8a0453" providerId="ADAL" clId="{267809A1-E752-4A99-BA10-60C7724D3206}"/>
    <pc:docChg chg="custSel addSld delSld modSld sldOrd modMainMaster">
      <pc:chgData name="Cultrera, Luca" userId="9c440825-ed23-4914-bbba-109e2b8a0453" providerId="ADAL" clId="{267809A1-E752-4A99-BA10-60C7724D3206}" dt="2023-10-02T17:19:05.564" v="1447" actId="478"/>
      <pc:docMkLst>
        <pc:docMk/>
      </pc:docMkLst>
      <pc:sldChg chg="modSp mod">
        <pc:chgData name="Cultrera, Luca" userId="9c440825-ed23-4914-bbba-109e2b8a0453" providerId="ADAL" clId="{267809A1-E752-4A99-BA10-60C7724D3206}" dt="2023-10-02T16:49:20.170" v="820" actId="1076"/>
        <pc:sldMkLst>
          <pc:docMk/>
          <pc:sldMk cId="2246755923" sldId="257"/>
        </pc:sldMkLst>
        <pc:spChg chg="mod">
          <ac:chgData name="Cultrera, Luca" userId="9c440825-ed23-4914-bbba-109e2b8a0453" providerId="ADAL" clId="{267809A1-E752-4A99-BA10-60C7724D3206}" dt="2023-10-02T16:49:15.385" v="819" actId="20577"/>
          <ac:spMkLst>
            <pc:docMk/>
            <pc:sldMk cId="2246755923" sldId="257"/>
            <ac:spMk id="2" creationId="{1C156CBC-DA70-7741-BB3F-BCDBBE052F88}"/>
          </ac:spMkLst>
        </pc:spChg>
        <pc:spChg chg="mod">
          <ac:chgData name="Cultrera, Luca" userId="9c440825-ed23-4914-bbba-109e2b8a0453" providerId="ADAL" clId="{267809A1-E752-4A99-BA10-60C7724D3206}" dt="2023-10-02T16:49:20.170" v="820" actId="1076"/>
          <ac:spMkLst>
            <pc:docMk/>
            <pc:sldMk cId="2246755923" sldId="257"/>
            <ac:spMk id="3" creationId="{FDB0E14B-6889-F849-8A8C-D01D7C36038D}"/>
          </ac:spMkLst>
        </pc:spChg>
      </pc:sldChg>
      <pc:sldChg chg="modSp mod">
        <pc:chgData name="Cultrera, Luca" userId="9c440825-ed23-4914-bbba-109e2b8a0453" providerId="ADAL" clId="{267809A1-E752-4A99-BA10-60C7724D3206}" dt="2023-10-02T15:31:46.420" v="26" actId="5793"/>
        <pc:sldMkLst>
          <pc:docMk/>
          <pc:sldMk cId="2033560050" sldId="258"/>
        </pc:sldMkLst>
        <pc:spChg chg="mod">
          <ac:chgData name="Cultrera, Luca" userId="9c440825-ed23-4914-bbba-109e2b8a0453" providerId="ADAL" clId="{267809A1-E752-4A99-BA10-60C7724D3206}" dt="2023-10-02T15:31:46.420" v="26" actId="5793"/>
          <ac:spMkLst>
            <pc:docMk/>
            <pc:sldMk cId="2033560050" sldId="258"/>
            <ac:spMk id="5" creationId="{7E65F68E-0855-CDE0-96BB-CAB087061D88}"/>
          </ac:spMkLst>
        </pc:spChg>
      </pc:sldChg>
      <pc:sldChg chg="addSp modSp mod">
        <pc:chgData name="Cultrera, Luca" userId="9c440825-ed23-4914-bbba-109e2b8a0453" providerId="ADAL" clId="{267809A1-E752-4A99-BA10-60C7724D3206}" dt="2023-10-02T15:40:19.870" v="226" actId="20577"/>
        <pc:sldMkLst>
          <pc:docMk/>
          <pc:sldMk cId="2931256332" sldId="259"/>
        </pc:sldMkLst>
        <pc:spChg chg="mod">
          <ac:chgData name="Cultrera, Luca" userId="9c440825-ed23-4914-bbba-109e2b8a0453" providerId="ADAL" clId="{267809A1-E752-4A99-BA10-60C7724D3206}" dt="2023-10-02T15:40:19.870" v="226" actId="20577"/>
          <ac:spMkLst>
            <pc:docMk/>
            <pc:sldMk cId="2931256332" sldId="259"/>
            <ac:spMk id="2" creationId="{20FB7A76-2727-9971-B7AF-677D27911324}"/>
          </ac:spMkLst>
        </pc:spChg>
        <pc:spChg chg="add mod">
          <ac:chgData name="Cultrera, Luca" userId="9c440825-ed23-4914-bbba-109e2b8a0453" providerId="ADAL" clId="{267809A1-E752-4A99-BA10-60C7724D3206}" dt="2023-10-02T15:39:46.896" v="201" actId="2711"/>
          <ac:spMkLst>
            <pc:docMk/>
            <pc:sldMk cId="2931256332" sldId="259"/>
            <ac:spMk id="4" creationId="{81165B2D-EB9A-90E5-15B8-C0741BFD42F3}"/>
          </ac:spMkLst>
        </pc:spChg>
        <pc:spChg chg="mod">
          <ac:chgData name="Cultrera, Luca" userId="9c440825-ed23-4914-bbba-109e2b8a0453" providerId="ADAL" clId="{267809A1-E752-4A99-BA10-60C7724D3206}" dt="2023-10-02T15:32:23.695" v="60" actId="20577"/>
          <ac:spMkLst>
            <pc:docMk/>
            <pc:sldMk cId="2931256332" sldId="259"/>
            <ac:spMk id="5" creationId="{91430AE9-5048-A87F-1E90-EC82EB98F7EE}"/>
          </ac:spMkLst>
        </pc:spChg>
      </pc:sldChg>
      <pc:sldChg chg="add">
        <pc:chgData name="Cultrera, Luca" userId="9c440825-ed23-4914-bbba-109e2b8a0453" providerId="ADAL" clId="{267809A1-E752-4A99-BA10-60C7724D3206}" dt="2023-10-02T15:31:01.369" v="0"/>
        <pc:sldMkLst>
          <pc:docMk/>
          <pc:sldMk cId="3339226859" sldId="263"/>
        </pc:sldMkLst>
      </pc:sldChg>
      <pc:sldChg chg="add ord">
        <pc:chgData name="Cultrera, Luca" userId="9c440825-ed23-4914-bbba-109e2b8a0453" providerId="ADAL" clId="{267809A1-E752-4A99-BA10-60C7724D3206}" dt="2023-10-02T15:41:51.364" v="234"/>
        <pc:sldMkLst>
          <pc:docMk/>
          <pc:sldMk cId="1124517927" sldId="264"/>
        </pc:sldMkLst>
      </pc:sldChg>
      <pc:sldChg chg="add">
        <pc:chgData name="Cultrera, Luca" userId="9c440825-ed23-4914-bbba-109e2b8a0453" providerId="ADAL" clId="{267809A1-E752-4A99-BA10-60C7724D3206}" dt="2023-10-02T15:31:01.369" v="0"/>
        <pc:sldMkLst>
          <pc:docMk/>
          <pc:sldMk cId="3668895555" sldId="265"/>
        </pc:sldMkLst>
      </pc:sldChg>
      <pc:sldChg chg="add ord">
        <pc:chgData name="Cultrera, Luca" userId="9c440825-ed23-4914-bbba-109e2b8a0453" providerId="ADAL" clId="{267809A1-E752-4A99-BA10-60C7724D3206}" dt="2023-10-02T15:42:12.605" v="236"/>
        <pc:sldMkLst>
          <pc:docMk/>
          <pc:sldMk cId="1871760877" sldId="266"/>
        </pc:sldMkLst>
      </pc:sldChg>
      <pc:sldChg chg="modSp add mod">
        <pc:chgData name="Cultrera, Luca" userId="9c440825-ed23-4914-bbba-109e2b8a0453" providerId="ADAL" clId="{267809A1-E752-4A99-BA10-60C7724D3206}" dt="2023-10-02T15:41:03.133" v="230" actId="6549"/>
        <pc:sldMkLst>
          <pc:docMk/>
          <pc:sldMk cId="174616286" sldId="267"/>
        </pc:sldMkLst>
        <pc:spChg chg="mod">
          <ac:chgData name="Cultrera, Luca" userId="9c440825-ed23-4914-bbba-109e2b8a0453" providerId="ADAL" clId="{267809A1-E752-4A99-BA10-60C7724D3206}" dt="2023-10-02T15:41:03.133" v="230" actId="6549"/>
          <ac:spMkLst>
            <pc:docMk/>
            <pc:sldMk cId="174616286" sldId="267"/>
            <ac:spMk id="7" creationId="{84BED499-6ED4-F54A-8BC4-75AB617CA064}"/>
          </ac:spMkLst>
        </pc:spChg>
      </pc:sldChg>
      <pc:sldChg chg="del">
        <pc:chgData name="Cultrera, Luca" userId="9c440825-ed23-4914-bbba-109e2b8a0453" providerId="ADAL" clId="{267809A1-E752-4A99-BA10-60C7724D3206}" dt="2023-10-02T15:40:45.772" v="227" actId="47"/>
        <pc:sldMkLst>
          <pc:docMk/>
          <pc:sldMk cId="887586982" sldId="269"/>
        </pc:sldMkLst>
      </pc:sldChg>
      <pc:sldChg chg="add">
        <pc:chgData name="Cultrera, Luca" userId="9c440825-ed23-4914-bbba-109e2b8a0453" providerId="ADAL" clId="{267809A1-E752-4A99-BA10-60C7724D3206}" dt="2023-10-02T15:31:01.369" v="0"/>
        <pc:sldMkLst>
          <pc:docMk/>
          <pc:sldMk cId="877320489" sldId="270"/>
        </pc:sldMkLst>
      </pc:sldChg>
      <pc:sldChg chg="add">
        <pc:chgData name="Cultrera, Luca" userId="9c440825-ed23-4914-bbba-109e2b8a0453" providerId="ADAL" clId="{267809A1-E752-4A99-BA10-60C7724D3206}" dt="2023-10-02T15:31:01.369" v="0"/>
        <pc:sldMkLst>
          <pc:docMk/>
          <pc:sldMk cId="3681362828" sldId="271"/>
        </pc:sldMkLst>
      </pc:sldChg>
      <pc:sldChg chg="add ord">
        <pc:chgData name="Cultrera, Luca" userId="9c440825-ed23-4914-bbba-109e2b8a0453" providerId="ADAL" clId="{267809A1-E752-4A99-BA10-60C7724D3206}" dt="2023-10-02T15:42:23.117" v="238"/>
        <pc:sldMkLst>
          <pc:docMk/>
          <pc:sldMk cId="3152571065" sldId="272"/>
        </pc:sldMkLst>
      </pc:sldChg>
      <pc:sldChg chg="add ord">
        <pc:chgData name="Cultrera, Luca" userId="9c440825-ed23-4914-bbba-109e2b8a0453" providerId="ADAL" clId="{267809A1-E752-4A99-BA10-60C7724D3206}" dt="2023-10-02T15:41:46.533" v="232"/>
        <pc:sldMkLst>
          <pc:docMk/>
          <pc:sldMk cId="1477085598" sldId="273"/>
        </pc:sldMkLst>
      </pc:sldChg>
      <pc:sldChg chg="delSp modSp new mod">
        <pc:chgData name="Cultrera, Luca" userId="9c440825-ed23-4914-bbba-109e2b8a0453" providerId="ADAL" clId="{267809A1-E752-4A99-BA10-60C7724D3206}" dt="2023-10-02T16:50:00.042" v="821" actId="478"/>
        <pc:sldMkLst>
          <pc:docMk/>
          <pc:sldMk cId="1822257347" sldId="274"/>
        </pc:sldMkLst>
        <pc:spChg chg="mod">
          <ac:chgData name="Cultrera, Luca" userId="9c440825-ed23-4914-bbba-109e2b8a0453" providerId="ADAL" clId="{267809A1-E752-4A99-BA10-60C7724D3206}" dt="2023-10-02T16:23:16.489" v="775" actId="113"/>
          <ac:spMkLst>
            <pc:docMk/>
            <pc:sldMk cId="1822257347" sldId="274"/>
            <ac:spMk id="2" creationId="{F6A10A40-A31F-3F77-DA32-86EE7C0FCB24}"/>
          </ac:spMkLst>
        </pc:spChg>
        <pc:spChg chg="del">
          <ac:chgData name="Cultrera, Luca" userId="9c440825-ed23-4914-bbba-109e2b8a0453" providerId="ADAL" clId="{267809A1-E752-4A99-BA10-60C7724D3206}" dt="2023-10-02T16:50:00.042" v="821" actId="478"/>
          <ac:spMkLst>
            <pc:docMk/>
            <pc:sldMk cId="1822257347" sldId="274"/>
            <ac:spMk id="4" creationId="{36E33FEE-E839-E669-BA8F-BE98639FC211}"/>
          </ac:spMkLst>
        </pc:spChg>
        <pc:spChg chg="mod">
          <ac:chgData name="Cultrera, Luca" userId="9c440825-ed23-4914-bbba-109e2b8a0453" providerId="ADAL" clId="{267809A1-E752-4A99-BA10-60C7724D3206}" dt="2023-10-02T15:43:03.100" v="249" actId="20577"/>
          <ac:spMkLst>
            <pc:docMk/>
            <pc:sldMk cId="1822257347" sldId="274"/>
            <ac:spMk id="5" creationId="{37C5FBD9-DDE7-2F09-EBA1-7EFC9821765D}"/>
          </ac:spMkLst>
        </pc:spChg>
      </pc:sldChg>
      <pc:sldChg chg="addSp delSp modSp new mod chgLayout">
        <pc:chgData name="Cultrera, Luca" userId="9c440825-ed23-4914-bbba-109e2b8a0453" providerId="ADAL" clId="{267809A1-E752-4A99-BA10-60C7724D3206}" dt="2023-10-02T17:15:57.708" v="1424" actId="1076"/>
        <pc:sldMkLst>
          <pc:docMk/>
          <pc:sldMk cId="4228792311" sldId="275"/>
        </pc:sldMkLst>
        <pc:spChg chg="del">
          <ac:chgData name="Cultrera, Luca" userId="9c440825-ed23-4914-bbba-109e2b8a0453" providerId="ADAL" clId="{267809A1-E752-4A99-BA10-60C7724D3206}" dt="2023-10-02T16:23:45.426" v="795" actId="478"/>
          <ac:spMkLst>
            <pc:docMk/>
            <pc:sldMk cId="4228792311" sldId="275"/>
            <ac:spMk id="2" creationId="{45FB8BF6-D085-A7C0-86CC-BD1D1E2C13C9}"/>
          </ac:spMkLst>
        </pc:spChg>
        <pc:spChg chg="mod ord">
          <ac:chgData name="Cultrera, Luca" userId="9c440825-ed23-4914-bbba-109e2b8a0453" providerId="ADAL" clId="{267809A1-E752-4A99-BA10-60C7724D3206}" dt="2023-10-02T16:47:24.175" v="798" actId="700"/>
          <ac:spMkLst>
            <pc:docMk/>
            <pc:sldMk cId="4228792311" sldId="275"/>
            <ac:spMk id="3" creationId="{C5CA9A61-6193-02BD-7797-5C464496858C}"/>
          </ac:spMkLst>
        </pc:spChg>
        <pc:spChg chg="del mod ord">
          <ac:chgData name="Cultrera, Luca" userId="9c440825-ed23-4914-bbba-109e2b8a0453" providerId="ADAL" clId="{267809A1-E752-4A99-BA10-60C7724D3206}" dt="2023-10-02T16:47:32.346" v="800" actId="478"/>
          <ac:spMkLst>
            <pc:docMk/>
            <pc:sldMk cId="4228792311" sldId="275"/>
            <ac:spMk id="4" creationId="{EDA77533-BF43-468F-F21E-12DAD8FD61E0}"/>
          </ac:spMkLst>
        </pc:spChg>
        <pc:spChg chg="mod ord">
          <ac:chgData name="Cultrera, Luca" userId="9c440825-ed23-4914-bbba-109e2b8a0453" providerId="ADAL" clId="{267809A1-E752-4A99-BA10-60C7724D3206}" dt="2023-10-02T17:14:53.195" v="1370" actId="20577"/>
          <ac:spMkLst>
            <pc:docMk/>
            <pc:sldMk cId="4228792311" sldId="275"/>
            <ac:spMk id="5" creationId="{B2E24D25-E9D2-BB83-ECCA-7D04A41F2EF3}"/>
          </ac:spMkLst>
        </pc:spChg>
        <pc:spChg chg="add mod ord">
          <ac:chgData name="Cultrera, Luca" userId="9c440825-ed23-4914-bbba-109e2b8a0453" providerId="ADAL" clId="{267809A1-E752-4A99-BA10-60C7724D3206}" dt="2023-10-02T17:15:57.708" v="1424" actId="1076"/>
          <ac:spMkLst>
            <pc:docMk/>
            <pc:sldMk cId="4228792311" sldId="275"/>
            <ac:spMk id="6" creationId="{AA590E8E-3BF6-8ED6-1A16-38F23A110CA6}"/>
          </ac:spMkLst>
        </pc:spChg>
      </pc:sldChg>
      <pc:sldChg chg="addSp delSp modSp new mod modClrScheme chgLayout">
        <pc:chgData name="Cultrera, Luca" userId="9c440825-ed23-4914-bbba-109e2b8a0453" providerId="ADAL" clId="{267809A1-E752-4A99-BA10-60C7724D3206}" dt="2023-10-02T16:22:13.245" v="708" actId="1076"/>
        <pc:sldMkLst>
          <pc:docMk/>
          <pc:sldMk cId="306104401" sldId="276"/>
        </pc:sldMkLst>
        <pc:spChg chg="del mod ord">
          <ac:chgData name="Cultrera, Luca" userId="9c440825-ed23-4914-bbba-109e2b8a0453" providerId="ADAL" clId="{267809A1-E752-4A99-BA10-60C7724D3206}" dt="2023-10-02T16:06:10.486" v="635" actId="700"/>
          <ac:spMkLst>
            <pc:docMk/>
            <pc:sldMk cId="306104401" sldId="276"/>
            <ac:spMk id="2" creationId="{87453FFB-653B-4CD4-F08F-C4C768CC311E}"/>
          </ac:spMkLst>
        </pc:spChg>
        <pc:spChg chg="del">
          <ac:chgData name="Cultrera, Luca" userId="9c440825-ed23-4914-bbba-109e2b8a0453" providerId="ADAL" clId="{267809A1-E752-4A99-BA10-60C7724D3206}" dt="2023-10-02T16:06:10.486" v="635" actId="700"/>
          <ac:spMkLst>
            <pc:docMk/>
            <pc:sldMk cId="306104401" sldId="276"/>
            <ac:spMk id="3" creationId="{D2343AF6-1343-256B-BFCE-3DC6802A4D33}"/>
          </ac:spMkLst>
        </pc:spChg>
        <pc:spChg chg="del">
          <ac:chgData name="Cultrera, Luca" userId="9c440825-ed23-4914-bbba-109e2b8a0453" providerId="ADAL" clId="{267809A1-E752-4A99-BA10-60C7724D3206}" dt="2023-10-02T16:06:10.486" v="635" actId="700"/>
          <ac:spMkLst>
            <pc:docMk/>
            <pc:sldMk cId="306104401" sldId="276"/>
            <ac:spMk id="4" creationId="{0C16F295-161D-4E83-B7A4-36BDF823E987}"/>
          </ac:spMkLst>
        </pc:spChg>
        <pc:spChg chg="add mod ord">
          <ac:chgData name="Cultrera, Luca" userId="9c440825-ed23-4914-bbba-109e2b8a0453" providerId="ADAL" clId="{267809A1-E752-4A99-BA10-60C7724D3206}" dt="2023-10-02T16:21:07.308" v="696" actId="20577"/>
          <ac:spMkLst>
            <pc:docMk/>
            <pc:sldMk cId="306104401" sldId="276"/>
            <ac:spMk id="5" creationId="{E9CB42D1-E013-1050-ED66-41A5A46004A9}"/>
          </ac:spMkLst>
        </pc:spChg>
        <pc:picChg chg="add mod">
          <ac:chgData name="Cultrera, Luca" userId="9c440825-ed23-4914-bbba-109e2b8a0453" providerId="ADAL" clId="{267809A1-E752-4A99-BA10-60C7724D3206}" dt="2023-10-02T16:21:18.484" v="698" actId="14100"/>
          <ac:picMkLst>
            <pc:docMk/>
            <pc:sldMk cId="306104401" sldId="276"/>
            <ac:picMk id="6" creationId="{EF174573-D38E-0610-655B-05DB30A8B8A5}"/>
          </ac:picMkLst>
        </pc:picChg>
        <pc:picChg chg="add mod">
          <ac:chgData name="Cultrera, Luca" userId="9c440825-ed23-4914-bbba-109e2b8a0453" providerId="ADAL" clId="{267809A1-E752-4A99-BA10-60C7724D3206}" dt="2023-10-02T16:22:13.245" v="708" actId="1076"/>
          <ac:picMkLst>
            <pc:docMk/>
            <pc:sldMk cId="306104401" sldId="276"/>
            <ac:picMk id="7" creationId="{92A78F7E-B391-2FA5-9576-54005BC13015}"/>
          </ac:picMkLst>
        </pc:picChg>
        <pc:picChg chg="add mod">
          <ac:chgData name="Cultrera, Luca" userId="9c440825-ed23-4914-bbba-109e2b8a0453" providerId="ADAL" clId="{267809A1-E752-4A99-BA10-60C7724D3206}" dt="2023-10-02T16:22:08.772" v="706" actId="1076"/>
          <ac:picMkLst>
            <pc:docMk/>
            <pc:sldMk cId="306104401" sldId="276"/>
            <ac:picMk id="1026" creationId="{46F20111-9760-99E3-1FBF-E0FA6F2C667F}"/>
          </ac:picMkLst>
        </pc:picChg>
      </pc:sldChg>
      <pc:sldChg chg="addSp delSp modSp new mod modClrScheme chgLayout">
        <pc:chgData name="Cultrera, Luca" userId="9c440825-ed23-4914-bbba-109e2b8a0453" providerId="ADAL" clId="{267809A1-E752-4A99-BA10-60C7724D3206}" dt="2023-10-02T17:19:05.564" v="1447" actId="478"/>
        <pc:sldMkLst>
          <pc:docMk/>
          <pc:sldMk cId="353896484" sldId="277"/>
        </pc:sldMkLst>
        <pc:spChg chg="del mod ord">
          <ac:chgData name="Cultrera, Luca" userId="9c440825-ed23-4914-bbba-109e2b8a0453" providerId="ADAL" clId="{267809A1-E752-4A99-BA10-60C7724D3206}" dt="2023-10-02T17:18:22.624" v="1426" actId="700"/>
          <ac:spMkLst>
            <pc:docMk/>
            <pc:sldMk cId="353896484" sldId="277"/>
            <ac:spMk id="2" creationId="{F0C0A153-529A-1DC1-0301-F1D3581443C0}"/>
          </ac:spMkLst>
        </pc:spChg>
        <pc:spChg chg="mod ord">
          <ac:chgData name="Cultrera, Luca" userId="9c440825-ed23-4914-bbba-109e2b8a0453" providerId="ADAL" clId="{267809A1-E752-4A99-BA10-60C7724D3206}" dt="2023-10-02T17:18:22.624" v="1426" actId="700"/>
          <ac:spMkLst>
            <pc:docMk/>
            <pc:sldMk cId="353896484" sldId="277"/>
            <ac:spMk id="3" creationId="{F16EFE89-0112-E859-3EA6-F9C67FAD2828}"/>
          </ac:spMkLst>
        </pc:spChg>
        <pc:spChg chg="del mod ord">
          <ac:chgData name="Cultrera, Luca" userId="9c440825-ed23-4914-bbba-109e2b8a0453" providerId="ADAL" clId="{267809A1-E752-4A99-BA10-60C7724D3206}" dt="2023-10-02T17:18:22.624" v="1426" actId="700"/>
          <ac:spMkLst>
            <pc:docMk/>
            <pc:sldMk cId="353896484" sldId="277"/>
            <ac:spMk id="4" creationId="{A6DDB9E4-BFA5-C329-5F63-2783EBF1ABE9}"/>
          </ac:spMkLst>
        </pc:spChg>
        <pc:spChg chg="add mod ord">
          <ac:chgData name="Cultrera, Luca" userId="9c440825-ed23-4914-bbba-109e2b8a0453" providerId="ADAL" clId="{267809A1-E752-4A99-BA10-60C7724D3206}" dt="2023-10-02T17:18:46.526" v="1446" actId="20577"/>
          <ac:spMkLst>
            <pc:docMk/>
            <pc:sldMk cId="353896484" sldId="277"/>
            <ac:spMk id="5" creationId="{BFC79BC9-4132-9344-CA98-71D310C06F77}"/>
          </ac:spMkLst>
        </pc:spChg>
        <pc:spChg chg="add del mod ord">
          <ac:chgData name="Cultrera, Luca" userId="9c440825-ed23-4914-bbba-109e2b8a0453" providerId="ADAL" clId="{267809A1-E752-4A99-BA10-60C7724D3206}" dt="2023-10-02T17:19:05.564" v="1447" actId="478"/>
          <ac:spMkLst>
            <pc:docMk/>
            <pc:sldMk cId="353896484" sldId="277"/>
            <ac:spMk id="6" creationId="{21ED91E1-4706-DC08-04B6-40A2671BC274}"/>
          </ac:spMkLst>
        </pc:spChg>
      </pc:sldChg>
      <pc:sldMasterChg chg="setBg modSldLayout">
        <pc:chgData name="Cultrera, Luca" userId="9c440825-ed23-4914-bbba-109e2b8a0453" providerId="ADAL" clId="{267809A1-E752-4A99-BA10-60C7724D3206}" dt="2023-10-02T16:48:49.797" v="804"/>
        <pc:sldMasterMkLst>
          <pc:docMk/>
          <pc:sldMasterMk cId="1211496227" sldId="2147483660"/>
        </pc:sldMasterMkLst>
        <pc:sldLayoutChg chg="modSp mod setBg">
          <pc:chgData name="Cultrera, Luca" userId="9c440825-ed23-4914-bbba-109e2b8a0453" providerId="ADAL" clId="{267809A1-E752-4A99-BA10-60C7724D3206}" dt="2023-10-02T16:48:49.797" v="804"/>
          <pc:sldLayoutMkLst>
            <pc:docMk/>
            <pc:sldMasterMk cId="1211496227" sldId="2147483660"/>
            <pc:sldLayoutMk cId="2783484900" sldId="2147483661"/>
          </pc:sldLayoutMkLst>
          <pc:picChg chg="mod">
            <ac:chgData name="Cultrera, Luca" userId="9c440825-ed23-4914-bbba-109e2b8a0453" providerId="ADAL" clId="{267809A1-E752-4A99-BA10-60C7724D3206}" dt="2023-10-02T16:48:37.050" v="802" actId="14100"/>
            <ac:picMkLst>
              <pc:docMk/>
              <pc:sldMasterMk cId="1211496227" sldId="2147483660"/>
              <pc:sldLayoutMk cId="2783484900" sldId="2147483661"/>
              <ac:picMk id="7" creationId="{4CEC2187-E5FA-944C-A56A-E562C9C1C5D5}"/>
            </ac:picMkLst>
          </pc:picChg>
        </pc:sldLayoutChg>
        <pc:sldLayoutChg chg="setBg">
          <pc:chgData name="Cultrera, Luca" userId="9c440825-ed23-4914-bbba-109e2b8a0453" providerId="ADAL" clId="{267809A1-E752-4A99-BA10-60C7724D3206}" dt="2023-10-02T16:48:49.797" v="804"/>
          <pc:sldLayoutMkLst>
            <pc:docMk/>
            <pc:sldMasterMk cId="1211496227" sldId="2147483660"/>
            <pc:sldLayoutMk cId="2392816990" sldId="2147483662"/>
          </pc:sldLayoutMkLst>
        </pc:sldLayoutChg>
        <pc:sldLayoutChg chg="delSp mod setBg">
          <pc:chgData name="Cultrera, Luca" userId="9c440825-ed23-4914-bbba-109e2b8a0453" providerId="ADAL" clId="{267809A1-E752-4A99-BA10-60C7724D3206}" dt="2023-10-02T16:48:49.797" v="804"/>
          <pc:sldLayoutMkLst>
            <pc:docMk/>
            <pc:sldMasterMk cId="1211496227" sldId="2147483660"/>
            <pc:sldLayoutMk cId="3022238141" sldId="2147483663"/>
          </pc:sldLayoutMkLst>
          <pc:spChg chg="del">
            <ac:chgData name="Cultrera, Luca" userId="9c440825-ed23-4914-bbba-109e2b8a0453" providerId="ADAL" clId="{267809A1-E752-4A99-BA10-60C7724D3206}" dt="2023-10-02T16:48:13.420" v="801" actId="478"/>
            <ac:spMkLst>
              <pc:docMk/>
              <pc:sldMasterMk cId="1211496227" sldId="2147483660"/>
              <pc:sldLayoutMk cId="3022238141" sldId="2147483663"/>
              <ac:spMk id="6" creationId="{512FFA5F-4601-4151-A41B-630DF33FB6D9}"/>
            </ac:spMkLst>
          </pc:spChg>
        </pc:sldLayoutChg>
        <pc:sldLayoutChg chg="setBg">
          <pc:chgData name="Cultrera, Luca" userId="9c440825-ed23-4914-bbba-109e2b8a0453" providerId="ADAL" clId="{267809A1-E752-4A99-BA10-60C7724D3206}" dt="2023-10-02T16:48:49.797" v="804"/>
          <pc:sldLayoutMkLst>
            <pc:docMk/>
            <pc:sldMasterMk cId="1211496227" sldId="2147483660"/>
            <pc:sldLayoutMk cId="3328936849" sldId="2147483664"/>
          </pc:sldLayoutMkLst>
        </pc:sldLayoutChg>
        <pc:sldLayoutChg chg="setBg">
          <pc:chgData name="Cultrera, Luca" userId="9c440825-ed23-4914-bbba-109e2b8a0453" providerId="ADAL" clId="{267809A1-E752-4A99-BA10-60C7724D3206}" dt="2023-10-02T16:48:49.797" v="804"/>
          <pc:sldLayoutMkLst>
            <pc:docMk/>
            <pc:sldMasterMk cId="1211496227" sldId="2147483660"/>
            <pc:sldLayoutMk cId="15754978" sldId="2147483665"/>
          </pc:sldLayoutMkLst>
        </pc:sldLayoutChg>
        <pc:sldLayoutChg chg="setBg">
          <pc:chgData name="Cultrera, Luca" userId="9c440825-ed23-4914-bbba-109e2b8a0453" providerId="ADAL" clId="{267809A1-E752-4A99-BA10-60C7724D3206}" dt="2023-10-02T16:48:49.797" v="804"/>
          <pc:sldLayoutMkLst>
            <pc:docMk/>
            <pc:sldMasterMk cId="1211496227" sldId="2147483660"/>
            <pc:sldLayoutMk cId="4136373688" sldId="2147483666"/>
          </pc:sldLayoutMkLst>
        </pc:sldLayoutChg>
        <pc:sldLayoutChg chg="setBg">
          <pc:chgData name="Cultrera, Luca" userId="9c440825-ed23-4914-bbba-109e2b8a0453" providerId="ADAL" clId="{267809A1-E752-4A99-BA10-60C7724D3206}" dt="2023-10-02T16:48:49.797" v="804"/>
          <pc:sldLayoutMkLst>
            <pc:docMk/>
            <pc:sldMasterMk cId="1211496227" sldId="2147483660"/>
            <pc:sldLayoutMk cId="2999846104" sldId="2147483667"/>
          </pc:sldLayoutMkLst>
        </pc:sldLayoutChg>
        <pc:sldLayoutChg chg="setBg">
          <pc:chgData name="Cultrera, Luca" userId="9c440825-ed23-4914-bbba-109e2b8a0453" providerId="ADAL" clId="{267809A1-E752-4A99-BA10-60C7724D3206}" dt="2023-10-02T16:48:49.797" v="804"/>
          <pc:sldLayoutMkLst>
            <pc:docMk/>
            <pc:sldMasterMk cId="1211496227" sldId="2147483660"/>
            <pc:sldLayoutMk cId="3392171957" sldId="2147483668"/>
          </pc:sldLayoutMkLst>
        </pc:sldLayoutChg>
        <pc:sldLayoutChg chg="setBg">
          <pc:chgData name="Cultrera, Luca" userId="9c440825-ed23-4914-bbba-109e2b8a0453" providerId="ADAL" clId="{267809A1-E752-4A99-BA10-60C7724D3206}" dt="2023-10-02T16:48:49.797" v="804"/>
          <pc:sldLayoutMkLst>
            <pc:docMk/>
            <pc:sldMasterMk cId="1211496227" sldId="2147483660"/>
            <pc:sldLayoutMk cId="2290597708" sldId="2147483669"/>
          </pc:sldLayoutMkLst>
        </pc:sldLayoutChg>
        <pc:sldLayoutChg chg="setBg">
          <pc:chgData name="Cultrera, Luca" userId="9c440825-ed23-4914-bbba-109e2b8a0453" providerId="ADAL" clId="{267809A1-E752-4A99-BA10-60C7724D3206}" dt="2023-10-02T16:48:49.797" v="804"/>
          <pc:sldLayoutMkLst>
            <pc:docMk/>
            <pc:sldMasterMk cId="1211496227" sldId="2147483660"/>
            <pc:sldLayoutMk cId="603276175" sldId="2147483670"/>
          </pc:sldLayoutMkLst>
        </pc:sldLayoutChg>
        <pc:sldLayoutChg chg="setBg">
          <pc:chgData name="Cultrera, Luca" userId="9c440825-ed23-4914-bbba-109e2b8a0453" providerId="ADAL" clId="{267809A1-E752-4A99-BA10-60C7724D3206}" dt="2023-10-02T16:48:49.797" v="804"/>
          <pc:sldLayoutMkLst>
            <pc:docMk/>
            <pc:sldMasterMk cId="1211496227" sldId="2147483660"/>
            <pc:sldLayoutMk cId="4018215908" sldId="2147483671"/>
          </pc:sldLayoutMkLst>
        </pc:sldLayoutChg>
        <pc:sldLayoutChg chg="setBg">
          <pc:chgData name="Cultrera, Luca" userId="9c440825-ed23-4914-bbba-109e2b8a0453" providerId="ADAL" clId="{267809A1-E752-4A99-BA10-60C7724D3206}" dt="2023-10-02T16:48:49.797" v="804"/>
          <pc:sldLayoutMkLst>
            <pc:docMk/>
            <pc:sldMasterMk cId="1211496227" sldId="2147483660"/>
            <pc:sldLayoutMk cId="1994014250" sldId="2147483672"/>
          </pc:sldLayoutMkLst>
        </pc:sldLayoutChg>
        <pc:sldLayoutChg chg="setBg">
          <pc:chgData name="Cultrera, Luca" userId="9c440825-ed23-4914-bbba-109e2b8a0453" providerId="ADAL" clId="{267809A1-E752-4A99-BA10-60C7724D3206}" dt="2023-10-02T16:48:49.797" v="804"/>
          <pc:sldLayoutMkLst>
            <pc:docMk/>
            <pc:sldMasterMk cId="1211496227" sldId="2147483660"/>
            <pc:sldLayoutMk cId="4129701681" sldId="2147483673"/>
          </pc:sldLayoutMkLst>
        </pc:sldLayoutChg>
        <pc:sldLayoutChg chg="setBg">
          <pc:chgData name="Cultrera, Luca" userId="9c440825-ed23-4914-bbba-109e2b8a0453" providerId="ADAL" clId="{267809A1-E752-4A99-BA10-60C7724D3206}" dt="2023-10-02T16:48:49.797" v="804"/>
          <pc:sldLayoutMkLst>
            <pc:docMk/>
            <pc:sldMasterMk cId="1211496227" sldId="2147483660"/>
            <pc:sldLayoutMk cId="745482897" sldId="2147483674"/>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CE291-8C00-4475-B9F5-2485FF168CD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A99E315-70B2-4F31-8249-059385503D4B}">
      <dgm:prSet phldrT="[Text]" custT="1"/>
      <dgm:spPr/>
      <dgm:t>
        <a:bodyPr/>
        <a:lstStyle/>
        <a:p>
          <a:r>
            <a:rPr lang="en-US" sz="3600" dirty="0" smtClean="0"/>
            <a:t>75 Registered participants</a:t>
          </a:r>
          <a:endParaRPr lang="en-US" sz="3600" dirty="0"/>
        </a:p>
      </dgm:t>
    </dgm:pt>
    <dgm:pt modelId="{85C8E6C4-5E1C-45A4-B289-C28974581091}" type="parTrans" cxnId="{A314905C-46D2-4DFF-8491-E1FF502E73D1}">
      <dgm:prSet/>
      <dgm:spPr/>
      <dgm:t>
        <a:bodyPr/>
        <a:lstStyle/>
        <a:p>
          <a:endParaRPr lang="en-US" sz="3600"/>
        </a:p>
      </dgm:t>
    </dgm:pt>
    <dgm:pt modelId="{5E7B41B5-C8E9-4FB3-8D5C-15FBD937CEB4}" type="sibTrans" cxnId="{A314905C-46D2-4DFF-8491-E1FF502E73D1}">
      <dgm:prSet/>
      <dgm:spPr/>
      <dgm:t>
        <a:bodyPr/>
        <a:lstStyle/>
        <a:p>
          <a:endParaRPr lang="en-US" sz="3600"/>
        </a:p>
      </dgm:t>
    </dgm:pt>
    <dgm:pt modelId="{89BE7584-35E0-4C4F-9345-0A0D67C58461}">
      <dgm:prSet phldrT="[Text]" custT="1"/>
      <dgm:spPr/>
      <dgm:t>
        <a:bodyPr/>
        <a:lstStyle/>
        <a:p>
          <a:r>
            <a:rPr lang="en-US" sz="3600" dirty="0" smtClean="0"/>
            <a:t>7 sessions, 37 talks</a:t>
          </a:r>
          <a:endParaRPr lang="en-US" sz="3600" dirty="0"/>
        </a:p>
      </dgm:t>
    </dgm:pt>
    <dgm:pt modelId="{E7AC19C0-4418-4BCA-ACB2-436F437F9F07}" type="parTrans" cxnId="{7C6FD984-9010-495A-8D35-4F17115CA7A0}">
      <dgm:prSet/>
      <dgm:spPr/>
      <dgm:t>
        <a:bodyPr/>
        <a:lstStyle/>
        <a:p>
          <a:endParaRPr lang="en-US" sz="3600"/>
        </a:p>
      </dgm:t>
    </dgm:pt>
    <dgm:pt modelId="{8388F320-3CFC-468C-BD10-F2ADE2F0A487}" type="sibTrans" cxnId="{7C6FD984-9010-495A-8D35-4F17115CA7A0}">
      <dgm:prSet/>
      <dgm:spPr/>
      <dgm:t>
        <a:bodyPr/>
        <a:lstStyle/>
        <a:p>
          <a:endParaRPr lang="en-US" sz="3600"/>
        </a:p>
      </dgm:t>
    </dgm:pt>
    <dgm:pt modelId="{29272133-E35D-4EF2-86D2-2B971C336605}">
      <dgm:prSet phldrT="[Text]" custT="1"/>
      <dgm:spPr/>
      <dgm:t>
        <a:bodyPr/>
        <a:lstStyle/>
        <a:p>
          <a:r>
            <a:rPr lang="en-US" sz="3600" dirty="0" smtClean="0"/>
            <a:t>15 posters</a:t>
          </a:r>
          <a:endParaRPr lang="en-US" sz="3600" dirty="0"/>
        </a:p>
      </dgm:t>
    </dgm:pt>
    <dgm:pt modelId="{8444BC00-BF88-42EC-9651-809D2834924D}" type="parTrans" cxnId="{CDBC1EEB-6F2C-47F7-98A2-B5C76468FBEE}">
      <dgm:prSet/>
      <dgm:spPr/>
      <dgm:t>
        <a:bodyPr/>
        <a:lstStyle/>
        <a:p>
          <a:endParaRPr lang="en-US" sz="3600"/>
        </a:p>
      </dgm:t>
    </dgm:pt>
    <dgm:pt modelId="{07DDF30A-E174-42E2-AC7F-7B69DDB2339E}" type="sibTrans" cxnId="{CDBC1EEB-6F2C-47F7-98A2-B5C76468FBEE}">
      <dgm:prSet/>
      <dgm:spPr/>
      <dgm:t>
        <a:bodyPr/>
        <a:lstStyle/>
        <a:p>
          <a:endParaRPr lang="en-US" sz="3600"/>
        </a:p>
      </dgm:t>
    </dgm:pt>
    <dgm:pt modelId="{AE3D4D43-44AF-4557-A911-9EB52597F3DA}" type="pres">
      <dgm:prSet presAssocID="{C46CE291-8C00-4475-B9F5-2485FF168CD9}" presName="linear" presStyleCnt="0">
        <dgm:presLayoutVars>
          <dgm:dir/>
          <dgm:resizeHandles val="exact"/>
        </dgm:presLayoutVars>
      </dgm:prSet>
      <dgm:spPr/>
      <dgm:t>
        <a:bodyPr/>
        <a:lstStyle/>
        <a:p>
          <a:endParaRPr lang="en-US"/>
        </a:p>
      </dgm:t>
    </dgm:pt>
    <dgm:pt modelId="{C8FA7526-AA5F-4F1A-8CBA-82EA7D35D917}" type="pres">
      <dgm:prSet presAssocID="{4A99E315-70B2-4F31-8249-059385503D4B}" presName="comp" presStyleCnt="0"/>
      <dgm:spPr/>
    </dgm:pt>
    <dgm:pt modelId="{2BD5B317-B907-455F-A4DD-382877A88852}" type="pres">
      <dgm:prSet presAssocID="{4A99E315-70B2-4F31-8249-059385503D4B}" presName="box" presStyleLbl="node1" presStyleIdx="0" presStyleCnt="3"/>
      <dgm:spPr/>
      <dgm:t>
        <a:bodyPr/>
        <a:lstStyle/>
        <a:p>
          <a:endParaRPr lang="en-US"/>
        </a:p>
      </dgm:t>
    </dgm:pt>
    <dgm:pt modelId="{F733D685-F01D-4845-936E-52D6243B1C62}" type="pres">
      <dgm:prSet presAssocID="{4A99E315-70B2-4F31-8249-059385503D4B}" presName="img" presStyleLbl="fgImgPlace1" presStyleIdx="0" presStyleCnt="3"/>
      <dgm:spPr>
        <a:blipFill rotWithShape="1">
          <a:blip xmlns:r="http://schemas.openxmlformats.org/officeDocument/2006/relationships" r:embed="rId1"/>
          <a:stretch>
            <a:fillRect/>
          </a:stretch>
        </a:blipFill>
      </dgm:spPr>
    </dgm:pt>
    <dgm:pt modelId="{49E27978-462B-4D88-B284-8FF4B83D7B22}" type="pres">
      <dgm:prSet presAssocID="{4A99E315-70B2-4F31-8249-059385503D4B}" presName="text" presStyleLbl="node1" presStyleIdx="0" presStyleCnt="3">
        <dgm:presLayoutVars>
          <dgm:bulletEnabled val="1"/>
        </dgm:presLayoutVars>
      </dgm:prSet>
      <dgm:spPr/>
      <dgm:t>
        <a:bodyPr/>
        <a:lstStyle/>
        <a:p>
          <a:endParaRPr lang="en-US"/>
        </a:p>
      </dgm:t>
    </dgm:pt>
    <dgm:pt modelId="{5039EE29-01FA-4FAF-9726-9444982E690B}" type="pres">
      <dgm:prSet presAssocID="{5E7B41B5-C8E9-4FB3-8D5C-15FBD937CEB4}" presName="spacer" presStyleCnt="0"/>
      <dgm:spPr/>
    </dgm:pt>
    <dgm:pt modelId="{DF969F82-9AE3-4DB4-A5A0-DC8B46752E5C}" type="pres">
      <dgm:prSet presAssocID="{89BE7584-35E0-4C4F-9345-0A0D67C58461}" presName="comp" presStyleCnt="0"/>
      <dgm:spPr/>
    </dgm:pt>
    <dgm:pt modelId="{49180192-64E4-47BF-8047-275986FACFF3}" type="pres">
      <dgm:prSet presAssocID="{89BE7584-35E0-4C4F-9345-0A0D67C58461}" presName="box" presStyleLbl="node1" presStyleIdx="1" presStyleCnt="3"/>
      <dgm:spPr/>
      <dgm:t>
        <a:bodyPr/>
        <a:lstStyle/>
        <a:p>
          <a:endParaRPr lang="en-US"/>
        </a:p>
      </dgm:t>
    </dgm:pt>
    <dgm:pt modelId="{17E26845-5627-49A0-AE39-EECFA86F01C3}" type="pres">
      <dgm:prSet presAssocID="{89BE7584-35E0-4C4F-9345-0A0D67C58461}" presName="img" presStyleLbl="fgImgPlace1" presStyleIdx="1" presStyleCnt="3"/>
      <dgm:spPr>
        <a:blipFill rotWithShape="1">
          <a:blip xmlns:r="http://schemas.openxmlformats.org/officeDocument/2006/relationships" r:embed="rId2"/>
          <a:stretch>
            <a:fillRect/>
          </a:stretch>
        </a:blipFill>
      </dgm:spPr>
    </dgm:pt>
    <dgm:pt modelId="{3D7095FA-2D96-44DC-9AED-4CFDF8D5BEDB}" type="pres">
      <dgm:prSet presAssocID="{89BE7584-35E0-4C4F-9345-0A0D67C58461}" presName="text" presStyleLbl="node1" presStyleIdx="1" presStyleCnt="3">
        <dgm:presLayoutVars>
          <dgm:bulletEnabled val="1"/>
        </dgm:presLayoutVars>
      </dgm:prSet>
      <dgm:spPr/>
      <dgm:t>
        <a:bodyPr/>
        <a:lstStyle/>
        <a:p>
          <a:endParaRPr lang="en-US"/>
        </a:p>
      </dgm:t>
    </dgm:pt>
    <dgm:pt modelId="{062A1791-BD4C-4C35-A5A1-84BC2DAFF0F8}" type="pres">
      <dgm:prSet presAssocID="{8388F320-3CFC-468C-BD10-F2ADE2F0A487}" presName="spacer" presStyleCnt="0"/>
      <dgm:spPr/>
    </dgm:pt>
    <dgm:pt modelId="{3AD3006D-544E-4E9B-8E4D-0442EFAB5E8B}" type="pres">
      <dgm:prSet presAssocID="{29272133-E35D-4EF2-86D2-2B971C336605}" presName="comp" presStyleCnt="0"/>
      <dgm:spPr/>
    </dgm:pt>
    <dgm:pt modelId="{4359B813-BCE7-4012-B023-4A75ECDD8D0A}" type="pres">
      <dgm:prSet presAssocID="{29272133-E35D-4EF2-86D2-2B971C336605}" presName="box" presStyleLbl="node1" presStyleIdx="2" presStyleCnt="3"/>
      <dgm:spPr/>
      <dgm:t>
        <a:bodyPr/>
        <a:lstStyle/>
        <a:p>
          <a:endParaRPr lang="en-US"/>
        </a:p>
      </dgm:t>
    </dgm:pt>
    <dgm:pt modelId="{C9625690-A15F-44F1-936C-208DD0449FDC}" type="pres">
      <dgm:prSet presAssocID="{29272133-E35D-4EF2-86D2-2B971C336605}"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3E4D8D81-49E5-4EA6-BD91-0F896AEFC133}" type="pres">
      <dgm:prSet presAssocID="{29272133-E35D-4EF2-86D2-2B971C336605}" presName="text" presStyleLbl="node1" presStyleIdx="2" presStyleCnt="3">
        <dgm:presLayoutVars>
          <dgm:bulletEnabled val="1"/>
        </dgm:presLayoutVars>
      </dgm:prSet>
      <dgm:spPr/>
      <dgm:t>
        <a:bodyPr/>
        <a:lstStyle/>
        <a:p>
          <a:endParaRPr lang="en-US"/>
        </a:p>
      </dgm:t>
    </dgm:pt>
  </dgm:ptLst>
  <dgm:cxnLst>
    <dgm:cxn modelId="{E51FC987-C68E-4163-AC8D-96572FEE8130}" type="presOf" srcId="{29272133-E35D-4EF2-86D2-2B971C336605}" destId="{3E4D8D81-49E5-4EA6-BD91-0F896AEFC133}" srcOrd="1" destOrd="0" presId="urn:microsoft.com/office/officeart/2005/8/layout/vList4"/>
    <dgm:cxn modelId="{AC86C5FA-2A26-44B8-8E26-6B6131112A6E}" type="presOf" srcId="{89BE7584-35E0-4C4F-9345-0A0D67C58461}" destId="{49180192-64E4-47BF-8047-275986FACFF3}" srcOrd="0" destOrd="0" presId="urn:microsoft.com/office/officeart/2005/8/layout/vList4"/>
    <dgm:cxn modelId="{3E047E5F-C59D-4DB0-8AA1-8E226A80C631}" type="presOf" srcId="{C46CE291-8C00-4475-B9F5-2485FF168CD9}" destId="{AE3D4D43-44AF-4557-A911-9EB52597F3DA}" srcOrd="0" destOrd="0" presId="urn:microsoft.com/office/officeart/2005/8/layout/vList4"/>
    <dgm:cxn modelId="{7C6FD984-9010-495A-8D35-4F17115CA7A0}" srcId="{C46CE291-8C00-4475-B9F5-2485FF168CD9}" destId="{89BE7584-35E0-4C4F-9345-0A0D67C58461}" srcOrd="1" destOrd="0" parTransId="{E7AC19C0-4418-4BCA-ACB2-436F437F9F07}" sibTransId="{8388F320-3CFC-468C-BD10-F2ADE2F0A487}"/>
    <dgm:cxn modelId="{748D4701-BF65-4EE8-896D-41EC6D60A895}" type="presOf" srcId="{29272133-E35D-4EF2-86D2-2B971C336605}" destId="{4359B813-BCE7-4012-B023-4A75ECDD8D0A}" srcOrd="0" destOrd="0" presId="urn:microsoft.com/office/officeart/2005/8/layout/vList4"/>
    <dgm:cxn modelId="{0C6A228C-C55B-481B-8AB1-B52D041BE961}" type="presOf" srcId="{89BE7584-35E0-4C4F-9345-0A0D67C58461}" destId="{3D7095FA-2D96-44DC-9AED-4CFDF8D5BEDB}" srcOrd="1" destOrd="0" presId="urn:microsoft.com/office/officeart/2005/8/layout/vList4"/>
    <dgm:cxn modelId="{CDBC1EEB-6F2C-47F7-98A2-B5C76468FBEE}" srcId="{C46CE291-8C00-4475-B9F5-2485FF168CD9}" destId="{29272133-E35D-4EF2-86D2-2B971C336605}" srcOrd="2" destOrd="0" parTransId="{8444BC00-BF88-42EC-9651-809D2834924D}" sibTransId="{07DDF30A-E174-42E2-AC7F-7B69DDB2339E}"/>
    <dgm:cxn modelId="{3749DA57-AA0B-4EBC-B98B-4A88F2C81887}" type="presOf" srcId="{4A99E315-70B2-4F31-8249-059385503D4B}" destId="{49E27978-462B-4D88-B284-8FF4B83D7B22}" srcOrd="1" destOrd="0" presId="urn:microsoft.com/office/officeart/2005/8/layout/vList4"/>
    <dgm:cxn modelId="{717C6F89-24C0-4B0A-9C8B-BBA47A152558}" type="presOf" srcId="{4A99E315-70B2-4F31-8249-059385503D4B}" destId="{2BD5B317-B907-455F-A4DD-382877A88852}" srcOrd="0" destOrd="0" presId="urn:microsoft.com/office/officeart/2005/8/layout/vList4"/>
    <dgm:cxn modelId="{A314905C-46D2-4DFF-8491-E1FF502E73D1}" srcId="{C46CE291-8C00-4475-B9F5-2485FF168CD9}" destId="{4A99E315-70B2-4F31-8249-059385503D4B}" srcOrd="0" destOrd="0" parTransId="{85C8E6C4-5E1C-45A4-B289-C28974581091}" sibTransId="{5E7B41B5-C8E9-4FB3-8D5C-15FBD937CEB4}"/>
    <dgm:cxn modelId="{442018AD-3674-42F6-807A-00A581BFA8F3}" type="presParOf" srcId="{AE3D4D43-44AF-4557-A911-9EB52597F3DA}" destId="{C8FA7526-AA5F-4F1A-8CBA-82EA7D35D917}" srcOrd="0" destOrd="0" presId="urn:microsoft.com/office/officeart/2005/8/layout/vList4"/>
    <dgm:cxn modelId="{F72DB1B1-7526-4B9C-9B71-A061279ECF4A}" type="presParOf" srcId="{C8FA7526-AA5F-4F1A-8CBA-82EA7D35D917}" destId="{2BD5B317-B907-455F-A4DD-382877A88852}" srcOrd="0" destOrd="0" presId="urn:microsoft.com/office/officeart/2005/8/layout/vList4"/>
    <dgm:cxn modelId="{686B6F5B-82E8-4ABF-AE0A-B5DE4367F7A6}" type="presParOf" srcId="{C8FA7526-AA5F-4F1A-8CBA-82EA7D35D917}" destId="{F733D685-F01D-4845-936E-52D6243B1C62}" srcOrd="1" destOrd="0" presId="urn:microsoft.com/office/officeart/2005/8/layout/vList4"/>
    <dgm:cxn modelId="{5B749996-AAB7-4A0C-AA30-8D459E63E90D}" type="presParOf" srcId="{C8FA7526-AA5F-4F1A-8CBA-82EA7D35D917}" destId="{49E27978-462B-4D88-B284-8FF4B83D7B22}" srcOrd="2" destOrd="0" presId="urn:microsoft.com/office/officeart/2005/8/layout/vList4"/>
    <dgm:cxn modelId="{9B4A770D-B1F7-4180-B4DF-5B2152A13AC5}" type="presParOf" srcId="{AE3D4D43-44AF-4557-A911-9EB52597F3DA}" destId="{5039EE29-01FA-4FAF-9726-9444982E690B}" srcOrd="1" destOrd="0" presId="urn:microsoft.com/office/officeart/2005/8/layout/vList4"/>
    <dgm:cxn modelId="{0A605632-A408-41C4-985B-B8762EEE9BD3}" type="presParOf" srcId="{AE3D4D43-44AF-4557-A911-9EB52597F3DA}" destId="{DF969F82-9AE3-4DB4-A5A0-DC8B46752E5C}" srcOrd="2" destOrd="0" presId="urn:microsoft.com/office/officeart/2005/8/layout/vList4"/>
    <dgm:cxn modelId="{A5667304-414F-4DA6-8C4C-5E37261E1407}" type="presParOf" srcId="{DF969F82-9AE3-4DB4-A5A0-DC8B46752E5C}" destId="{49180192-64E4-47BF-8047-275986FACFF3}" srcOrd="0" destOrd="0" presId="urn:microsoft.com/office/officeart/2005/8/layout/vList4"/>
    <dgm:cxn modelId="{E09B2283-8B68-475D-8158-4BF9A6CB483A}" type="presParOf" srcId="{DF969F82-9AE3-4DB4-A5A0-DC8B46752E5C}" destId="{17E26845-5627-49A0-AE39-EECFA86F01C3}" srcOrd="1" destOrd="0" presId="urn:microsoft.com/office/officeart/2005/8/layout/vList4"/>
    <dgm:cxn modelId="{1704FD36-2680-4BC2-AF9F-5BE8BC38B642}" type="presParOf" srcId="{DF969F82-9AE3-4DB4-A5A0-DC8B46752E5C}" destId="{3D7095FA-2D96-44DC-9AED-4CFDF8D5BEDB}" srcOrd="2" destOrd="0" presId="urn:microsoft.com/office/officeart/2005/8/layout/vList4"/>
    <dgm:cxn modelId="{723CC1CB-A9AF-4988-ABEC-4687F7CFC115}" type="presParOf" srcId="{AE3D4D43-44AF-4557-A911-9EB52597F3DA}" destId="{062A1791-BD4C-4C35-A5A1-84BC2DAFF0F8}" srcOrd="3" destOrd="0" presId="urn:microsoft.com/office/officeart/2005/8/layout/vList4"/>
    <dgm:cxn modelId="{B7707757-2589-4800-B046-16E4727C5973}" type="presParOf" srcId="{AE3D4D43-44AF-4557-A911-9EB52597F3DA}" destId="{3AD3006D-544E-4E9B-8E4D-0442EFAB5E8B}" srcOrd="4" destOrd="0" presId="urn:microsoft.com/office/officeart/2005/8/layout/vList4"/>
    <dgm:cxn modelId="{21CF79AC-4F85-407F-91A3-ADA5D0805114}" type="presParOf" srcId="{3AD3006D-544E-4E9B-8E4D-0442EFAB5E8B}" destId="{4359B813-BCE7-4012-B023-4A75ECDD8D0A}" srcOrd="0" destOrd="0" presId="urn:microsoft.com/office/officeart/2005/8/layout/vList4"/>
    <dgm:cxn modelId="{8D77DFBE-78AA-4662-9804-3EE17C17584C}" type="presParOf" srcId="{3AD3006D-544E-4E9B-8E4D-0442EFAB5E8B}" destId="{C9625690-A15F-44F1-936C-208DD0449FDC}" srcOrd="1" destOrd="0" presId="urn:microsoft.com/office/officeart/2005/8/layout/vList4"/>
    <dgm:cxn modelId="{C1E18A41-A3C1-472E-B377-AFAB1E263D44}" type="presParOf" srcId="{3AD3006D-544E-4E9B-8E4D-0442EFAB5E8B}" destId="{3E4D8D81-49E5-4EA6-BD91-0F896AEFC13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5B317-B907-455F-A4DD-382877A88852}">
      <dsp:nvSpPr>
        <dsp:cNvPr id="0" name=""/>
        <dsp:cNvSpPr/>
      </dsp:nvSpPr>
      <dsp:spPr>
        <a:xfrm>
          <a:off x="0" y="0"/>
          <a:ext cx="8058323" cy="1279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75 Registered participants</a:t>
          </a:r>
          <a:endParaRPr lang="en-US" sz="3600" kern="1200" dirty="0"/>
        </a:p>
      </dsp:txBody>
      <dsp:txXfrm>
        <a:off x="1739583" y="0"/>
        <a:ext cx="6318739" cy="1279188"/>
      </dsp:txXfrm>
    </dsp:sp>
    <dsp:sp modelId="{F733D685-F01D-4845-936E-52D6243B1C62}">
      <dsp:nvSpPr>
        <dsp:cNvPr id="0" name=""/>
        <dsp:cNvSpPr/>
      </dsp:nvSpPr>
      <dsp:spPr>
        <a:xfrm>
          <a:off x="127918" y="127918"/>
          <a:ext cx="1611664" cy="102335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180192-64E4-47BF-8047-275986FACFF3}">
      <dsp:nvSpPr>
        <dsp:cNvPr id="0" name=""/>
        <dsp:cNvSpPr/>
      </dsp:nvSpPr>
      <dsp:spPr>
        <a:xfrm>
          <a:off x="0" y="1407106"/>
          <a:ext cx="8058323" cy="1279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7 sessions, 37 talks</a:t>
          </a:r>
          <a:endParaRPr lang="en-US" sz="3600" kern="1200" dirty="0"/>
        </a:p>
      </dsp:txBody>
      <dsp:txXfrm>
        <a:off x="1739583" y="1407106"/>
        <a:ext cx="6318739" cy="1279188"/>
      </dsp:txXfrm>
    </dsp:sp>
    <dsp:sp modelId="{17E26845-5627-49A0-AE39-EECFA86F01C3}">
      <dsp:nvSpPr>
        <dsp:cNvPr id="0" name=""/>
        <dsp:cNvSpPr/>
      </dsp:nvSpPr>
      <dsp:spPr>
        <a:xfrm>
          <a:off x="127918" y="1535025"/>
          <a:ext cx="1611664" cy="1023350"/>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59B813-BCE7-4012-B023-4A75ECDD8D0A}">
      <dsp:nvSpPr>
        <dsp:cNvPr id="0" name=""/>
        <dsp:cNvSpPr/>
      </dsp:nvSpPr>
      <dsp:spPr>
        <a:xfrm>
          <a:off x="0" y="2814213"/>
          <a:ext cx="8058323" cy="1279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15 posters</a:t>
          </a:r>
          <a:endParaRPr lang="en-US" sz="3600" kern="1200" dirty="0"/>
        </a:p>
      </dsp:txBody>
      <dsp:txXfrm>
        <a:off x="1739583" y="2814213"/>
        <a:ext cx="6318739" cy="1279188"/>
      </dsp:txXfrm>
    </dsp:sp>
    <dsp:sp modelId="{C9625690-A15F-44F1-936C-208DD0449FDC}">
      <dsp:nvSpPr>
        <dsp:cNvPr id="0" name=""/>
        <dsp:cNvSpPr/>
      </dsp:nvSpPr>
      <dsp:spPr>
        <a:xfrm>
          <a:off x="127918" y="2942132"/>
          <a:ext cx="1611664" cy="1023350"/>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BFD422-CF21-5F4B-9F3C-D943F67A9BE0}"/>
              </a:ext>
            </a:extLst>
          </p:cNvPr>
          <p:cNvSpPr>
            <a:spLocks noGrp="1"/>
          </p:cNvSpPr>
          <p:nvPr>
            <p:ph type="ctrTitle" hasCustomPrompt="1"/>
          </p:nvPr>
        </p:nvSpPr>
        <p:spPr>
          <a:xfrm>
            <a:off x="813177" y="2541806"/>
            <a:ext cx="10334625"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 xmlns:a16="http://schemas.microsoft.com/office/drawing/2014/main" id="{B4A5F0DF-C789-3B48-88B2-EEF178B1680D}"/>
              </a:ext>
            </a:extLst>
          </p:cNvPr>
          <p:cNvSpPr>
            <a:spLocks noGrp="1"/>
          </p:cNvSpPr>
          <p:nvPr>
            <p:ph type="subTitle" idx="1"/>
          </p:nvPr>
        </p:nvSpPr>
        <p:spPr>
          <a:xfrm>
            <a:off x="813177" y="5773231"/>
            <a:ext cx="10334625"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Text Placeholder 4">
            <a:extLst>
              <a:ext uri="{FF2B5EF4-FFF2-40B4-BE49-F238E27FC236}">
                <a16:creationId xmlns="" xmlns:a16="http://schemas.microsoft.com/office/drawing/2014/main" id="{4B87851E-C1E1-6E46-8D1B-95D6C1888590}"/>
              </a:ext>
            </a:extLst>
          </p:cNvPr>
          <p:cNvSpPr>
            <a:spLocks noGrp="1"/>
          </p:cNvSpPr>
          <p:nvPr>
            <p:ph type="body" sz="quarter" idx="10"/>
          </p:nvPr>
        </p:nvSpPr>
        <p:spPr>
          <a:xfrm>
            <a:off x="813177" y="4501446"/>
            <a:ext cx="10334625"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4905" y="5761051"/>
            <a:ext cx="3601980" cy="419100"/>
          </a:xfrm>
          <a:prstGeom prst="rect">
            <a:avLst/>
          </a:prstGeom>
        </p:spPr>
      </p:pic>
    </p:spTree>
    <p:extLst>
      <p:ext uri="{BB962C8B-B14F-4D97-AF65-F5344CB8AC3E}">
        <p14:creationId xmlns:p14="http://schemas.microsoft.com/office/powerpoint/2010/main" val="2783484900"/>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7" orient="horz" pos="2160">
          <p15:clr>
            <a:srgbClr val="FBAE40"/>
          </p15:clr>
        </p15:guide>
        <p15:guide id="8" pos="2880">
          <p15:clr>
            <a:srgbClr val="FBAE40"/>
          </p15:clr>
        </p15:guide>
        <p15:guide id="9" orient="horz" pos="3888">
          <p15:clr>
            <a:srgbClr val="FBAE40"/>
          </p15:clr>
        </p15:guide>
        <p15:guide id="10" pos="270">
          <p15:clr>
            <a:srgbClr val="FBAE40"/>
          </p15:clr>
        </p15:guide>
        <p15:guide id="11" pos="5490">
          <p15:clr>
            <a:srgbClr val="FBAE40"/>
          </p15:clr>
        </p15:guide>
        <p15:guide id="12"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1FF97B18-F1D3-C845-98E1-FCEEFD596FE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6ACFED41-9DB8-3441-9E99-88FCE31DC294}"/>
              </a:ext>
            </a:extLst>
          </p:cNvPr>
          <p:cNvSpPr>
            <a:spLocks noGrp="1"/>
          </p:cNvSpPr>
          <p:nvPr>
            <p:ph type="sldNum" sz="quarter" idx="4"/>
          </p:nvPr>
        </p:nvSpPr>
        <p:spPr>
          <a:xfrm>
            <a:off x="11188014" y="6316597"/>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603276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6BA4A0F9-2FD7-DE46-AE52-AD7C0C073AC7}"/>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B0BC717A-FCD7-0D46-A097-931C02281585}"/>
              </a:ext>
            </a:extLst>
          </p:cNvPr>
          <p:cNvSpPr>
            <a:spLocks noGrp="1"/>
          </p:cNvSpPr>
          <p:nvPr>
            <p:ph type="sldNum" sz="quarter" idx="4"/>
          </p:nvPr>
        </p:nvSpPr>
        <p:spPr>
          <a:xfrm>
            <a:off x="11188014" y="6316597"/>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401821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 xmlns:a16="http://schemas.microsoft.com/office/drawing/2014/main" id="{194FE3B0-EE83-EE47-9729-1EF195304D10}"/>
              </a:ext>
            </a:extLst>
          </p:cNvPr>
          <p:cNvSpPr>
            <a:spLocks noGrp="1"/>
          </p:cNvSpPr>
          <p:nvPr>
            <p:ph type="sldNum" sz="quarter" idx="4"/>
          </p:nvPr>
        </p:nvSpPr>
        <p:spPr>
          <a:xfrm>
            <a:off x="11188014" y="6316597"/>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1994014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 xmlns:a16="http://schemas.microsoft.com/office/drawing/2014/main" id="{3E59A820-91F6-F544-8B07-61605B067C56}"/>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 xmlns:a16="http://schemas.microsoft.com/office/drawing/2014/main" id="{E1FAE437-C75F-3A40-9104-1FFF2D5E7948}"/>
              </a:ext>
            </a:extLst>
          </p:cNvPr>
          <p:cNvSpPr>
            <a:spLocks noGrp="1"/>
          </p:cNvSpPr>
          <p:nvPr>
            <p:ph type="sldNum" sz="quarter" idx="4"/>
          </p:nvPr>
        </p:nvSpPr>
        <p:spPr>
          <a:xfrm>
            <a:off x="11188014" y="6316597"/>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
        <p:nvSpPr>
          <p:cNvPr id="4" name="Footer Placeholder 3">
            <a:extLst>
              <a:ext uri="{FF2B5EF4-FFF2-40B4-BE49-F238E27FC236}">
                <a16:creationId xmlns="" xmlns:a16="http://schemas.microsoft.com/office/drawing/2014/main" id="{50B60BBE-E17C-4750-AAEF-127C6048E2CC}"/>
              </a:ext>
            </a:extLst>
          </p:cNvPr>
          <p:cNvSpPr>
            <a:spLocks noGrp="1"/>
          </p:cNvSpPr>
          <p:nvPr>
            <p:ph type="ftr" sz="quarter" idx="10"/>
          </p:nvPr>
        </p:nvSpPr>
        <p:spPr>
          <a:xfrm>
            <a:off x="3240819" y="6167748"/>
            <a:ext cx="7244301" cy="690252"/>
          </a:xfrm>
          <a:prstGeom prst="rect">
            <a:avLst/>
          </a:prstGeom>
        </p:spPr>
        <p:txBody>
          <a:bodyPr/>
          <a:lstStyle/>
          <a:p>
            <a:r>
              <a:rPr lang="en-US"/>
              <a:t>A. Fedotov, RHIC Retreat, September 16, 2021</a:t>
            </a:r>
          </a:p>
        </p:txBody>
      </p:sp>
      <p:sp>
        <p:nvSpPr>
          <p:cNvPr id="5" name="Title 4">
            <a:extLst>
              <a:ext uri="{FF2B5EF4-FFF2-40B4-BE49-F238E27FC236}">
                <a16:creationId xmlns="" xmlns:a16="http://schemas.microsoft.com/office/drawing/2014/main" id="{A18D6E06-E0A4-44A5-B952-C77C89B15E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970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BFD422-CF21-5F4B-9F3C-D943F67A9BE0}"/>
              </a:ext>
            </a:extLst>
          </p:cNvPr>
          <p:cNvSpPr>
            <a:spLocks noGrp="1"/>
          </p:cNvSpPr>
          <p:nvPr>
            <p:ph type="ctrTitle" hasCustomPrompt="1"/>
          </p:nvPr>
        </p:nvSpPr>
        <p:spPr>
          <a:xfrm>
            <a:off x="813177" y="2541806"/>
            <a:ext cx="10334625"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 xmlns:a16="http://schemas.microsoft.com/office/drawing/2014/main" id="{B4A5F0DF-C789-3B48-88B2-EEF178B1680D}"/>
              </a:ext>
            </a:extLst>
          </p:cNvPr>
          <p:cNvSpPr>
            <a:spLocks noGrp="1"/>
          </p:cNvSpPr>
          <p:nvPr>
            <p:ph type="subTitle" idx="1"/>
          </p:nvPr>
        </p:nvSpPr>
        <p:spPr>
          <a:xfrm>
            <a:off x="813177" y="5773231"/>
            <a:ext cx="10334625"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Text Placeholder 4">
            <a:extLst>
              <a:ext uri="{FF2B5EF4-FFF2-40B4-BE49-F238E27FC236}">
                <a16:creationId xmlns="" xmlns:a16="http://schemas.microsoft.com/office/drawing/2014/main" id="{4B87851E-C1E1-6E46-8D1B-95D6C1888590}"/>
              </a:ext>
            </a:extLst>
          </p:cNvPr>
          <p:cNvSpPr>
            <a:spLocks noGrp="1"/>
          </p:cNvSpPr>
          <p:nvPr>
            <p:ph type="body" sz="quarter" idx="10"/>
          </p:nvPr>
        </p:nvSpPr>
        <p:spPr>
          <a:xfrm>
            <a:off x="813177" y="4501446"/>
            <a:ext cx="10334625"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 xmlns:a16="http://schemas.microsoft.com/office/drawing/2014/main" id="{C11DD1EC-00E2-0247-ADB6-287150A1627B}"/>
              </a:ext>
            </a:extLst>
          </p:cNvPr>
          <p:cNvPicPr>
            <a:picLocks noChangeAspect="1"/>
          </p:cNvPicPr>
          <p:nvPr userDrawn="1"/>
        </p:nvPicPr>
        <p:blipFill>
          <a:blip r:embed="rId3"/>
          <a:stretch>
            <a:fillRect/>
          </a:stretch>
        </p:blipFill>
        <p:spPr>
          <a:xfrm>
            <a:off x="7248885" y="5761050"/>
            <a:ext cx="4318000" cy="419100"/>
          </a:xfrm>
          <a:prstGeom prst="rect">
            <a:avLst/>
          </a:prstGeom>
        </p:spPr>
      </p:pic>
    </p:spTree>
    <p:extLst>
      <p:ext uri="{BB962C8B-B14F-4D97-AF65-F5344CB8AC3E}">
        <p14:creationId xmlns:p14="http://schemas.microsoft.com/office/powerpoint/2010/main" val="2392816990"/>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7" orient="horz" pos="2160">
          <p15:clr>
            <a:srgbClr val="FBAE40"/>
          </p15:clr>
        </p15:guide>
        <p15:guide id="8" pos="2880">
          <p15:clr>
            <a:srgbClr val="FBAE40"/>
          </p15:clr>
        </p15:guide>
        <p15:guide id="9" orient="horz" pos="3888">
          <p15:clr>
            <a:srgbClr val="FBAE40"/>
          </p15:clr>
        </p15:guide>
        <p15:guide id="10" pos="270">
          <p15:clr>
            <a:srgbClr val="FBAE40"/>
          </p15:clr>
        </p15:guide>
        <p15:guide id="11" pos="5490">
          <p15:clr>
            <a:srgbClr val="FBAE40"/>
          </p15:clr>
        </p15:guide>
        <p15:guide id="12" orient="horz" pos="3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 xmlns:a16="http://schemas.microsoft.com/office/drawing/2014/main" id="{84785F67-179E-4145-8BCB-4A0C61A894B6}"/>
              </a:ext>
            </a:extLst>
          </p:cNvPr>
          <p:cNvSpPr>
            <a:spLocks noGrp="1"/>
          </p:cNvSpPr>
          <p:nvPr>
            <p:ph type="sldNum" sz="quarter" idx="4"/>
          </p:nvPr>
        </p:nvSpPr>
        <p:spPr>
          <a:xfrm>
            <a:off x="11188014" y="6316597"/>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
        <p:nvSpPr>
          <p:cNvPr id="7" name="Title 6">
            <a:extLst>
              <a:ext uri="{FF2B5EF4-FFF2-40B4-BE49-F238E27FC236}">
                <a16:creationId xmlns="" xmlns:a16="http://schemas.microsoft.com/office/drawing/2014/main" id="{33EB9077-3FDE-4C45-9725-EDA4763210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22381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 xmlns:a16="http://schemas.microsoft.com/office/drawing/2014/main" id="{0C4E73FD-DB7D-6846-A2AE-E73A318442F4}"/>
              </a:ext>
            </a:extLst>
          </p:cNvPr>
          <p:cNvSpPr>
            <a:spLocks noGrp="1"/>
          </p:cNvSpPr>
          <p:nvPr>
            <p:ph type="sldNum" sz="quarter" idx="4"/>
          </p:nvPr>
        </p:nvSpPr>
        <p:spPr>
          <a:xfrm>
            <a:off x="11188014" y="6316597"/>
            <a:ext cx="432487"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 xmlns:a16="http://schemas.microsoft.com/office/drawing/2014/main" id="{27110BA2-9B68-CC4C-A636-3277ABFA5F1F}"/>
              </a:ext>
            </a:extLst>
          </p:cNvPr>
          <p:cNvSpPr>
            <a:spLocks noGrp="1"/>
          </p:cNvSpPr>
          <p:nvPr>
            <p:ph type="ctrTitle" hasCustomPrompt="1"/>
          </p:nvPr>
        </p:nvSpPr>
        <p:spPr>
          <a:xfrm>
            <a:off x="813177" y="2541806"/>
            <a:ext cx="10334625"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 xmlns:a16="http://schemas.microsoft.com/office/drawing/2014/main" id="{9FCBF15F-CA7F-7641-B9E3-4E9C3E92F434}"/>
              </a:ext>
            </a:extLst>
          </p:cNvPr>
          <p:cNvSpPr>
            <a:spLocks noGrp="1"/>
          </p:cNvSpPr>
          <p:nvPr>
            <p:ph type="body" sz="quarter" idx="10"/>
          </p:nvPr>
        </p:nvSpPr>
        <p:spPr>
          <a:xfrm>
            <a:off x="813177" y="4501446"/>
            <a:ext cx="10334625"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33289368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 xmlns:a16="http://schemas.microsoft.com/office/drawing/2014/main" id="{0C4E73FD-DB7D-6846-A2AE-E73A318442F4}"/>
              </a:ext>
            </a:extLst>
          </p:cNvPr>
          <p:cNvSpPr>
            <a:spLocks noGrp="1"/>
          </p:cNvSpPr>
          <p:nvPr>
            <p:ph type="sldNum" sz="quarter" idx="4"/>
          </p:nvPr>
        </p:nvSpPr>
        <p:spPr>
          <a:xfrm>
            <a:off x="11188014" y="6316597"/>
            <a:ext cx="432487"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 xmlns:a16="http://schemas.microsoft.com/office/drawing/2014/main" id="{27110BA2-9B68-CC4C-A636-3277ABFA5F1F}"/>
              </a:ext>
            </a:extLst>
          </p:cNvPr>
          <p:cNvSpPr>
            <a:spLocks noGrp="1"/>
          </p:cNvSpPr>
          <p:nvPr>
            <p:ph type="ctrTitle" hasCustomPrompt="1"/>
          </p:nvPr>
        </p:nvSpPr>
        <p:spPr>
          <a:xfrm>
            <a:off x="813177" y="2541806"/>
            <a:ext cx="10334625"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 xmlns:a16="http://schemas.microsoft.com/office/drawing/2014/main" id="{9FCBF15F-CA7F-7641-B9E3-4E9C3E92F434}"/>
              </a:ext>
            </a:extLst>
          </p:cNvPr>
          <p:cNvSpPr>
            <a:spLocks noGrp="1"/>
          </p:cNvSpPr>
          <p:nvPr>
            <p:ph type="body" sz="quarter" idx="10"/>
          </p:nvPr>
        </p:nvSpPr>
        <p:spPr>
          <a:xfrm>
            <a:off x="813177" y="4501446"/>
            <a:ext cx="10334625"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157549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 xmlns:a16="http://schemas.microsoft.com/office/drawing/2014/main" id="{471868AE-308B-D548-82A1-318656FC5556}"/>
              </a:ext>
            </a:extLst>
          </p:cNvPr>
          <p:cNvSpPr>
            <a:spLocks noGrp="1"/>
          </p:cNvSpPr>
          <p:nvPr>
            <p:ph type="sldNum" sz="quarter" idx="4"/>
          </p:nvPr>
        </p:nvSpPr>
        <p:spPr>
          <a:xfrm>
            <a:off x="11188014" y="6316597"/>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413637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9ACFC5-D97A-B448-B815-E68D1A9731E8}"/>
              </a:ext>
            </a:extLst>
          </p:cNvPr>
          <p:cNvSpPr>
            <a:spLocks noGrp="1"/>
          </p:cNvSpPr>
          <p:nvPr>
            <p:ph type="title"/>
          </p:nvPr>
        </p:nvSpPr>
        <p:spPr>
          <a:xfrm>
            <a:off x="571500" y="365127"/>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EBFB46D-01D9-1D44-ABED-AC6282C16BC1}"/>
              </a:ext>
            </a:extLst>
          </p:cNvPr>
          <p:cNvSpPr>
            <a:spLocks noGrp="1"/>
          </p:cNvSpPr>
          <p:nvPr>
            <p:ph type="body" idx="1"/>
          </p:nvPr>
        </p:nvSpPr>
        <p:spPr>
          <a:xfrm>
            <a:off x="571501"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08F9F48-3F7F-A545-9387-0732A54B5B13}"/>
              </a:ext>
            </a:extLst>
          </p:cNvPr>
          <p:cNvSpPr>
            <a:spLocks noGrp="1"/>
          </p:cNvSpPr>
          <p:nvPr>
            <p:ph sz="half" idx="2"/>
          </p:nvPr>
        </p:nvSpPr>
        <p:spPr>
          <a:xfrm>
            <a:off x="57150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90C0DC1-B7CB-B343-8B4E-8D57625AEA93}"/>
              </a:ext>
            </a:extLst>
          </p:cNvPr>
          <p:cNvSpPr>
            <a:spLocks noGrp="1"/>
          </p:cNvSpPr>
          <p:nvPr>
            <p:ph type="body" sz="quarter" idx="3"/>
          </p:nvPr>
        </p:nvSpPr>
        <p:spPr>
          <a:xfrm>
            <a:off x="60960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82689F1-F4A7-6440-A9D9-1BF6E3E127B0}"/>
              </a:ext>
            </a:extLst>
          </p:cNvPr>
          <p:cNvSpPr>
            <a:spLocks noGrp="1"/>
          </p:cNvSpPr>
          <p:nvPr>
            <p:ph sz="quarter" idx="4"/>
          </p:nvPr>
        </p:nvSpPr>
        <p:spPr>
          <a:xfrm>
            <a:off x="60960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 xmlns:a16="http://schemas.microsoft.com/office/drawing/2014/main" id="{24E88283-FA1D-D040-8AFC-1D07DFC302AA}"/>
              </a:ext>
            </a:extLst>
          </p:cNvPr>
          <p:cNvSpPr>
            <a:spLocks noGrp="1"/>
          </p:cNvSpPr>
          <p:nvPr>
            <p:ph type="sldNum" sz="quarter" idx="10"/>
          </p:nvPr>
        </p:nvSpPr>
        <p:spPr>
          <a:xfrm>
            <a:off x="11188014" y="6316597"/>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99984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 xmlns:a16="http://schemas.microsoft.com/office/drawing/2014/main" id="{00D6FDB5-5C90-C844-8D34-266A469CEC57}"/>
              </a:ext>
            </a:extLst>
          </p:cNvPr>
          <p:cNvSpPr>
            <a:spLocks noGrp="1"/>
          </p:cNvSpPr>
          <p:nvPr>
            <p:ph type="sldNum" sz="quarter" idx="4"/>
          </p:nvPr>
        </p:nvSpPr>
        <p:spPr>
          <a:xfrm>
            <a:off x="11188014" y="6316597"/>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33921719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 xmlns:a16="http://schemas.microsoft.com/office/drawing/2014/main" id="{87D20343-9337-0E42-A01C-2815CA8E0561}"/>
              </a:ext>
            </a:extLst>
          </p:cNvPr>
          <p:cNvSpPr>
            <a:spLocks noGrp="1"/>
          </p:cNvSpPr>
          <p:nvPr>
            <p:ph type="sldNum" sz="quarter" idx="4"/>
          </p:nvPr>
        </p:nvSpPr>
        <p:spPr>
          <a:xfrm>
            <a:off x="11188014" y="6316597"/>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29059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D7DAAA2-8718-2247-8539-9A0DC22C048C}"/>
              </a:ext>
            </a:extLst>
          </p:cNvPr>
          <p:cNvSpPr>
            <a:spLocks noGrp="1"/>
          </p:cNvSpPr>
          <p:nvPr>
            <p:ph type="title"/>
          </p:nvPr>
        </p:nvSpPr>
        <p:spPr>
          <a:xfrm>
            <a:off x="571500" y="365127"/>
            <a:ext cx="110490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 xmlns:a16="http://schemas.microsoft.com/office/drawing/2014/main" id="{A73056FE-C136-A54B-9DE3-EACD8E08FED9}"/>
              </a:ext>
            </a:extLst>
          </p:cNvPr>
          <p:cNvSpPr>
            <a:spLocks noGrp="1"/>
          </p:cNvSpPr>
          <p:nvPr>
            <p:ph type="body" idx="1"/>
          </p:nvPr>
        </p:nvSpPr>
        <p:spPr>
          <a:xfrm>
            <a:off x="571500" y="1825627"/>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 xmlns:a16="http://schemas.microsoft.com/office/drawing/2014/main" id="{125833E0-DD3D-DF4F-9316-F67B7A80E307}"/>
              </a:ext>
            </a:extLst>
          </p:cNvPr>
          <p:cNvSpPr>
            <a:spLocks noGrp="1"/>
          </p:cNvSpPr>
          <p:nvPr>
            <p:ph type="sldNum" sz="quarter" idx="4"/>
          </p:nvPr>
        </p:nvSpPr>
        <p:spPr>
          <a:xfrm>
            <a:off x="11188014" y="6316597"/>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1211496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7" orient="horz" pos="2160">
          <p15:clr>
            <a:srgbClr val="F26B43"/>
          </p15:clr>
        </p15:guide>
        <p15:guide id="8" pos="2880">
          <p15:clr>
            <a:srgbClr val="F26B43"/>
          </p15:clr>
        </p15:guide>
        <p15:guide id="9" pos="270">
          <p15:clr>
            <a:srgbClr val="F26B43"/>
          </p15:clr>
        </p15:guide>
        <p15:guide id="10" orient="horz" pos="3888">
          <p15:clr>
            <a:srgbClr val="F26B43"/>
          </p15:clr>
        </p15:guide>
        <p15:guide id="11" pos="549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emf"/><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www.jlab.org/recruiting" TargetMode="External"/><Relationship Id="rId2" Type="http://schemas.openxmlformats.org/officeDocument/2006/relationships/hyperlink" Target="https://urldefense.com/v3/__https:/apply.interfolio.com/130266__;!!P4SdNyxKAPE!DlkKo62ZLzZs5NytbQka4YWGLDJm3THY3eRFsardRJdGaxE7hW-C_ZJdAonnkk0c50r44QNlB-Z5nsSO$"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156CBC-DA70-7741-BB3F-BCDBBE052F88}"/>
              </a:ext>
            </a:extLst>
          </p:cNvPr>
          <p:cNvSpPr>
            <a:spLocks noGrp="1"/>
          </p:cNvSpPr>
          <p:nvPr>
            <p:ph type="ctrTitle"/>
          </p:nvPr>
        </p:nvSpPr>
        <p:spPr>
          <a:xfrm>
            <a:off x="454948" y="2455270"/>
            <a:ext cx="10905030" cy="1947460"/>
          </a:xfrm>
        </p:spPr>
        <p:txBody>
          <a:bodyPr>
            <a:normAutofit fontScale="90000"/>
          </a:bodyPr>
          <a:lstStyle/>
          <a:p>
            <a:r>
              <a:rPr lang="en-US" sz="3600" dirty="0" smtClean="0"/>
              <a:t>Closeout of </a:t>
            </a:r>
            <a:r>
              <a:rPr lang="en-US" sz="3600" dirty="0"/>
              <a:t>the 7</a:t>
            </a:r>
            <a:r>
              <a:rPr lang="en-US" sz="3600" baseline="30000" dirty="0"/>
              <a:t>th</a:t>
            </a:r>
            <a:r>
              <a:rPr lang="en-US" sz="3600" dirty="0"/>
              <a:t> </a:t>
            </a:r>
            <a:r>
              <a:rPr lang="en-US" sz="3600" i="1" dirty="0" smtClean="0"/>
              <a:t>“</a:t>
            </a:r>
            <a:r>
              <a:rPr lang="en-US" sz="3600" i="1" dirty="0"/>
              <a:t>Photocathode Physics for </a:t>
            </a:r>
            <a:r>
              <a:rPr lang="en-US" sz="3600" i="1" dirty="0" err="1"/>
              <a:t>Photoinjector</a:t>
            </a:r>
            <a:r>
              <a:rPr lang="en-US" sz="3600" i="1" dirty="0"/>
              <a:t>”</a:t>
            </a:r>
            <a:r>
              <a:rPr lang="en-US" sz="3600" dirty="0"/>
              <a:t> </a:t>
            </a:r>
            <a:r>
              <a:rPr lang="en-US" sz="3600" dirty="0" smtClean="0"/>
              <a:t>workshop 2023 (P3 2023) </a:t>
            </a:r>
            <a:r>
              <a:rPr lang="en-US" sz="3600" dirty="0"/>
              <a:t/>
            </a:r>
            <a:br>
              <a:rPr lang="en-US" sz="3600" dirty="0"/>
            </a:br>
            <a:r>
              <a:rPr lang="en-US" sz="3600" dirty="0"/>
              <a:t/>
            </a:r>
            <a:br>
              <a:rPr lang="en-US" sz="3600" dirty="0"/>
            </a:br>
            <a:r>
              <a:rPr lang="en-US" sz="3600" dirty="0"/>
              <a:t/>
            </a:r>
            <a:br>
              <a:rPr lang="en-US" sz="3600" dirty="0"/>
            </a:br>
            <a:endParaRPr lang="en-US" sz="3600" dirty="0"/>
          </a:p>
        </p:txBody>
      </p:sp>
      <p:sp>
        <p:nvSpPr>
          <p:cNvPr id="3" name="Subtitle 2">
            <a:extLst>
              <a:ext uri="{FF2B5EF4-FFF2-40B4-BE49-F238E27FC236}">
                <a16:creationId xmlns="" xmlns:a16="http://schemas.microsoft.com/office/drawing/2014/main" id="{FDB0E14B-6889-F849-8A8C-D01D7C36038D}"/>
              </a:ext>
            </a:extLst>
          </p:cNvPr>
          <p:cNvSpPr>
            <a:spLocks noGrp="1"/>
          </p:cNvSpPr>
          <p:nvPr>
            <p:ph type="subTitle" idx="1"/>
          </p:nvPr>
        </p:nvSpPr>
        <p:spPr>
          <a:xfrm>
            <a:off x="454948" y="4602921"/>
            <a:ext cx="7750969" cy="1149573"/>
          </a:xfrm>
        </p:spPr>
        <p:txBody>
          <a:bodyPr>
            <a:noAutofit/>
          </a:bodyPr>
          <a:lstStyle/>
          <a:p>
            <a:r>
              <a:rPr lang="en-US" dirty="0"/>
              <a:t>Oct 3-5, 2023</a:t>
            </a:r>
          </a:p>
          <a:p>
            <a:r>
              <a:rPr lang="en-US" dirty="0">
                <a:solidFill>
                  <a:srgbClr val="F9F9F9"/>
                </a:solidFill>
                <a:latin typeface="Roboto" panose="02000000000000000000" pitchFamily="2" charset="0"/>
              </a:rPr>
              <a:t>Photocathode Physics for </a:t>
            </a:r>
            <a:r>
              <a:rPr lang="en-US" dirty="0" err="1">
                <a:solidFill>
                  <a:srgbClr val="F9F9F9"/>
                </a:solidFill>
                <a:latin typeface="Roboto" panose="02000000000000000000" pitchFamily="2" charset="0"/>
              </a:rPr>
              <a:t>Photoinjectors</a:t>
            </a:r>
            <a:r>
              <a:rPr lang="en-US" dirty="0">
                <a:solidFill>
                  <a:srgbClr val="F9F9F9"/>
                </a:solidFill>
                <a:latin typeface="Roboto" panose="02000000000000000000" pitchFamily="2" charset="0"/>
              </a:rPr>
              <a:t> Workshop</a:t>
            </a:r>
          </a:p>
          <a:p>
            <a:r>
              <a:rPr lang="en-US" dirty="0"/>
              <a:t>Stony </a:t>
            </a:r>
            <a:r>
              <a:rPr lang="en-US" dirty="0" smtClean="0"/>
              <a:t>Brook, NY</a:t>
            </a:r>
            <a:endParaRPr lang="en-US" dirty="0"/>
          </a:p>
        </p:txBody>
      </p:sp>
      <p:sp>
        <p:nvSpPr>
          <p:cNvPr id="5" name="Slide Number Placeholder 4">
            <a:extLst>
              <a:ext uri="{FF2B5EF4-FFF2-40B4-BE49-F238E27FC236}">
                <a16:creationId xmlns="" xmlns:a16="http://schemas.microsoft.com/office/drawing/2014/main" id="{C19F7FAA-4F60-532B-8C0C-F3956AF289CC}"/>
              </a:ext>
            </a:extLst>
          </p:cNvPr>
          <p:cNvSpPr txBox="1">
            <a:spLocks/>
          </p:cNvSpPr>
          <p:nvPr/>
        </p:nvSpPr>
        <p:spPr>
          <a:xfrm>
            <a:off x="8610600" y="6487914"/>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6D9922-87B3-6043-9531-5184EA303DC1}" type="slidenum">
              <a:rPr lang="en-US">
                <a:solidFill>
                  <a:srgbClr val="000000">
                    <a:tint val="75000"/>
                  </a:srgbClr>
                </a:solidFill>
                <a:latin typeface="Arial" panose="020B0604020202020204"/>
              </a:rPr>
              <a:pPr/>
              <a:t>1</a:t>
            </a:fld>
            <a:endParaRPr lang="en-US">
              <a:solidFill>
                <a:srgbClr val="000000">
                  <a:tint val="75000"/>
                </a:srgbClr>
              </a:solidFill>
              <a:latin typeface="Arial" panose="020B0604020202020204"/>
            </a:endParaRPr>
          </a:p>
        </p:txBody>
      </p:sp>
    </p:spTree>
    <p:extLst>
      <p:ext uri="{BB962C8B-B14F-4D97-AF65-F5344CB8AC3E}">
        <p14:creationId xmlns:p14="http://schemas.microsoft.com/office/powerpoint/2010/main" val="2246755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33A556B-7C63-244D-9B7C-B0EA8042B330}" type="slidenum">
              <a:rPr lang="en-US" smtClean="0"/>
              <a:pPr/>
              <a:t>10</a:t>
            </a:fld>
            <a:endParaRPr lang="en-US" sz="750"/>
          </a:p>
        </p:txBody>
      </p:sp>
      <p:sp>
        <p:nvSpPr>
          <p:cNvPr id="4" name="Title 1"/>
          <p:cNvSpPr>
            <a:spLocks noGrp="1"/>
          </p:cNvSpPr>
          <p:nvPr>
            <p:ph type="title"/>
          </p:nvPr>
        </p:nvSpPr>
        <p:spPr>
          <a:xfrm>
            <a:off x="594360" y="68034"/>
            <a:ext cx="11049000" cy="1325563"/>
          </a:xfrm>
        </p:spPr>
        <p:txBody>
          <a:bodyPr/>
          <a:lstStyle/>
          <a:p>
            <a:r>
              <a:rPr lang="en-US" dirty="0" smtClean="0"/>
              <a:t>UED/UEM</a:t>
            </a:r>
            <a:endParaRPr lang="en-US" dirty="0"/>
          </a:p>
        </p:txBody>
      </p:sp>
      <p:sp>
        <p:nvSpPr>
          <p:cNvPr id="5" name="Rectangle 4"/>
          <p:cNvSpPr/>
          <p:nvPr/>
        </p:nvSpPr>
        <p:spPr>
          <a:xfrm>
            <a:off x="745067" y="1166843"/>
            <a:ext cx="10320866" cy="5262979"/>
          </a:xfrm>
          <a:prstGeom prst="rect">
            <a:avLst/>
          </a:prstGeom>
        </p:spPr>
        <p:txBody>
          <a:bodyPr wrap="square">
            <a:spAutoFit/>
          </a:bodyPr>
          <a:lstStyle/>
          <a:p>
            <a:pPr marL="285750" indent="-285750">
              <a:buFont typeface="Arial" pitchFamily="34" charset="0"/>
              <a:buChar char="•"/>
            </a:pPr>
            <a:r>
              <a:rPr lang="en-US" sz="2400" dirty="0" err="1"/>
              <a:t>Plasmonic</a:t>
            </a:r>
            <a:r>
              <a:rPr lang="en-US" sz="2400" dirty="0"/>
              <a:t> spiral photocathodes deliver extremely small spot sizes via </a:t>
            </a:r>
            <a:r>
              <a:rPr lang="en-US" sz="2400" dirty="0" err="1"/>
              <a:t>plasmonic</a:t>
            </a:r>
            <a:r>
              <a:rPr lang="en-US" sz="2400" dirty="0"/>
              <a:t> focusing and 5th order photoemission, yielding a source size of roughly 100 nm, and a normalized </a:t>
            </a:r>
            <a:r>
              <a:rPr lang="en-US" sz="2400" dirty="0" err="1"/>
              <a:t>emittance</a:t>
            </a:r>
            <a:r>
              <a:rPr lang="en-US" sz="2400" dirty="0"/>
              <a:t> of 30 </a:t>
            </a:r>
            <a:r>
              <a:rPr lang="en-US" sz="2400" dirty="0" err="1"/>
              <a:t>picometers</a:t>
            </a:r>
            <a:r>
              <a:rPr lang="en-US" sz="2400" dirty="0"/>
              <a:t>, a record for a photocathode source without collimation. Intensity dependent effects on MTE were observed, and nontrivial momentum distributions measured, which may arise from electron interaction with the </a:t>
            </a:r>
            <a:r>
              <a:rPr lang="en-US" sz="2400" dirty="0" err="1"/>
              <a:t>plasmonic</a:t>
            </a:r>
            <a:r>
              <a:rPr lang="en-US" sz="2400" dirty="0"/>
              <a:t> fields--an exciting question for future study</a:t>
            </a:r>
            <a:r>
              <a:rPr lang="en-US" sz="2400" dirty="0" smtClean="0"/>
              <a:t>.</a:t>
            </a:r>
          </a:p>
          <a:p>
            <a:pPr marL="285750" indent="-285750">
              <a:buFont typeface="Arial" pitchFamily="34" charset="0"/>
              <a:buChar char="•"/>
            </a:pPr>
            <a:endParaRPr lang="en-US" sz="2400" dirty="0"/>
          </a:p>
          <a:p>
            <a:pPr marL="285750" indent="-285750">
              <a:buFont typeface="Arial" pitchFamily="34" charset="0"/>
              <a:buChar char="•"/>
            </a:pPr>
            <a:r>
              <a:rPr lang="en-US" sz="2400" dirty="0"/>
              <a:t>Photoemission from needle tips with precision coincidence detection at the level of single electrons show in detail the effects of coulomb interactions, which generate a correlation between the energies of two electrons emitted closely in space and time. Exploiting such a correlation opens the door to electron beams that have sub-</a:t>
            </a:r>
            <a:r>
              <a:rPr lang="en-US" sz="2400" dirty="0" err="1"/>
              <a:t>poissonian</a:t>
            </a:r>
            <a:r>
              <a:rPr lang="en-US" sz="2400" dirty="0"/>
              <a:t> noise for advanced imaging.</a:t>
            </a:r>
            <a:endParaRPr lang="en-US" sz="2400" dirty="0"/>
          </a:p>
        </p:txBody>
      </p:sp>
    </p:spTree>
    <p:extLst>
      <p:ext uri="{BB962C8B-B14F-4D97-AF65-F5344CB8AC3E}">
        <p14:creationId xmlns:p14="http://schemas.microsoft.com/office/powerpoint/2010/main" val="152072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33A556B-7C63-244D-9B7C-B0EA8042B330}" type="slidenum">
              <a:rPr lang="en-US" smtClean="0"/>
              <a:pPr/>
              <a:t>11</a:t>
            </a:fld>
            <a:endParaRPr lang="en-US" sz="750"/>
          </a:p>
        </p:txBody>
      </p:sp>
      <p:sp>
        <p:nvSpPr>
          <p:cNvPr id="4" name="Content Placeholder 1"/>
          <p:cNvSpPr txBox="1">
            <a:spLocks/>
          </p:cNvSpPr>
          <p:nvPr/>
        </p:nvSpPr>
        <p:spPr>
          <a:xfrm>
            <a:off x="571500" y="1478280"/>
            <a:ext cx="11049000" cy="48006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dirty="0" smtClean="0"/>
              <a:t>Modeling optical interference effects can be used to optimize quantum efficiency in thin film photocathodes using an extension of a three step model of QE evaluation. The mode can be used to optimize QE as a function of thin-film thickness and photon wavelength, leading to a factor of two or higher QE compared to </a:t>
            </a:r>
            <a:r>
              <a:rPr lang="en-US" dirty="0" err="1" smtClean="0"/>
              <a:t>seminfinite</a:t>
            </a:r>
            <a:r>
              <a:rPr lang="en-US" dirty="0" smtClean="0"/>
              <a:t> slabs.</a:t>
            </a:r>
          </a:p>
          <a:p>
            <a:pPr marL="342900" indent="-342900"/>
            <a:r>
              <a:rPr lang="en-US" dirty="0" smtClean="0"/>
              <a:t>3 step model for calculating QE and MTE in the presence of surface roughness: sub-nm scale roughness treated as a diffraction grating. Takes into account density of states and temperature effects for polycrystalline materials.</a:t>
            </a:r>
          </a:p>
          <a:p>
            <a:pPr marL="342900" indent="-342900"/>
            <a:r>
              <a:rPr lang="en-US" dirty="0" smtClean="0"/>
              <a:t>Influence of Franck-Condon effect on QE and MTE (accounts for quantization effects in QE in multiples of optical phonon frequencies, and optical phonon assisted emission). Has implications for ultra-low intrinsic </a:t>
            </a:r>
            <a:r>
              <a:rPr lang="en-US" dirty="0" err="1" smtClean="0"/>
              <a:t>emittance</a:t>
            </a:r>
            <a:r>
              <a:rPr lang="en-US" dirty="0" smtClean="0"/>
              <a:t> photocathodes especially operating at room temperature. </a:t>
            </a:r>
          </a:p>
        </p:txBody>
      </p:sp>
      <p:sp>
        <p:nvSpPr>
          <p:cNvPr id="5" name="Slide Number Placeholder 2"/>
          <p:cNvSpPr txBox="1">
            <a:spLocks/>
          </p:cNvSpPr>
          <p:nvPr/>
        </p:nvSpPr>
        <p:spPr>
          <a:xfrm>
            <a:off x="11188014" y="6316597"/>
            <a:ext cx="432487" cy="365125"/>
          </a:xfrm>
          <a:prstGeom prst="rect">
            <a:avLst/>
          </a:prstGeom>
        </p:spPr>
        <p:txBody>
          <a:bodyPr lIns="0" tIns="0" rIns="45720" bIns="0" anchor="ct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11</a:t>
            </a:fld>
            <a:endParaRPr lang="en-US"/>
          </a:p>
        </p:txBody>
      </p:sp>
      <p:sp>
        <p:nvSpPr>
          <p:cNvPr id="6" name="Title 3"/>
          <p:cNvSpPr>
            <a:spLocks noGrp="1"/>
          </p:cNvSpPr>
          <p:nvPr>
            <p:ph type="title"/>
          </p:nvPr>
        </p:nvSpPr>
        <p:spPr>
          <a:xfrm>
            <a:off x="571500" y="365127"/>
            <a:ext cx="11049000" cy="1325563"/>
          </a:xfrm>
        </p:spPr>
        <p:txBody>
          <a:bodyPr/>
          <a:lstStyle/>
          <a:p>
            <a:r>
              <a:rPr lang="en-US" dirty="0" smtClean="0"/>
              <a:t>Photocathode theory</a:t>
            </a:r>
            <a:endParaRPr lang="en-US" dirty="0"/>
          </a:p>
        </p:txBody>
      </p:sp>
    </p:spTree>
    <p:extLst>
      <p:ext uri="{BB962C8B-B14F-4D97-AF65-F5344CB8AC3E}">
        <p14:creationId xmlns:p14="http://schemas.microsoft.com/office/powerpoint/2010/main" val="2572702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33A556B-7C63-244D-9B7C-B0EA8042B330}" type="slidenum">
              <a:rPr lang="en-US" smtClean="0"/>
              <a:pPr/>
              <a:t>12</a:t>
            </a:fld>
            <a:endParaRPr lang="en-US" sz="750"/>
          </a:p>
        </p:txBody>
      </p:sp>
      <p:sp>
        <p:nvSpPr>
          <p:cNvPr id="4" name="Title 3"/>
          <p:cNvSpPr>
            <a:spLocks noGrp="1"/>
          </p:cNvSpPr>
          <p:nvPr>
            <p:ph type="title"/>
          </p:nvPr>
        </p:nvSpPr>
        <p:spPr>
          <a:xfrm>
            <a:off x="571500" y="365127"/>
            <a:ext cx="11049000" cy="1325563"/>
          </a:xfrm>
        </p:spPr>
        <p:txBody>
          <a:bodyPr/>
          <a:lstStyle/>
          <a:p>
            <a:r>
              <a:rPr lang="en-US" dirty="0" smtClean="0"/>
              <a:t>Photocathode theory</a:t>
            </a:r>
            <a:endParaRPr lang="en-US" dirty="0"/>
          </a:p>
        </p:txBody>
      </p:sp>
      <p:sp>
        <p:nvSpPr>
          <p:cNvPr id="5" name="Rectangle 4"/>
          <p:cNvSpPr/>
          <p:nvPr/>
        </p:nvSpPr>
        <p:spPr>
          <a:xfrm>
            <a:off x="736600" y="1392409"/>
            <a:ext cx="10845800" cy="4893647"/>
          </a:xfrm>
          <a:prstGeom prst="rect">
            <a:avLst/>
          </a:prstGeom>
        </p:spPr>
        <p:txBody>
          <a:bodyPr wrap="square">
            <a:spAutoFit/>
          </a:bodyPr>
          <a:lstStyle/>
          <a:p>
            <a:pPr marL="342900" indent="-342900">
              <a:buFont typeface="Arial" pitchFamily="34" charset="0"/>
              <a:buChar char="•"/>
            </a:pPr>
            <a:r>
              <a:rPr lang="en-US" sz="2400" dirty="0"/>
              <a:t>Monte Carlo study of spin-polarized electron emission from p-doped </a:t>
            </a:r>
            <a:r>
              <a:rPr lang="en-US" sz="2400" dirty="0" err="1"/>
              <a:t>GaAs</a:t>
            </a:r>
            <a:r>
              <a:rPr lang="en-US" sz="2400" dirty="0"/>
              <a:t> with an NEA surface. Good agreement with experimental data for bulk NEA </a:t>
            </a:r>
            <a:r>
              <a:rPr lang="en-US" sz="2400" dirty="0" err="1"/>
              <a:t>GaAs</a:t>
            </a:r>
            <a:r>
              <a:rPr lang="en-US" sz="2400" dirty="0"/>
              <a:t> at room temperature. </a:t>
            </a:r>
            <a:endParaRPr lang="en-US" sz="2400" dirty="0" smtClean="0"/>
          </a:p>
          <a:p>
            <a:pPr marL="342900" indent="-342900">
              <a:buFont typeface="Arial" pitchFamily="34" charset="0"/>
              <a:buChar char="•"/>
            </a:pPr>
            <a:r>
              <a:rPr lang="en-US" sz="2400" dirty="0" smtClean="0"/>
              <a:t>Precision </a:t>
            </a:r>
            <a:r>
              <a:rPr lang="en-US" sz="2400" dirty="0" err="1"/>
              <a:t>attosecond</a:t>
            </a:r>
            <a:r>
              <a:rPr lang="en-US" sz="2400" dirty="0"/>
              <a:t> dynamics of electron emission from metallic </a:t>
            </a:r>
            <a:r>
              <a:rPr lang="en-US" sz="2400" dirty="0" err="1"/>
              <a:t>nanotips</a:t>
            </a:r>
            <a:r>
              <a:rPr lang="en-US" sz="2400" dirty="0"/>
              <a:t>: allows </a:t>
            </a:r>
            <a:r>
              <a:rPr lang="en-US" sz="2400" dirty="0" smtClean="0"/>
              <a:t>measurement </a:t>
            </a:r>
            <a:r>
              <a:rPr lang="en-US" sz="2400" dirty="0"/>
              <a:t>of emission duration of 710 </a:t>
            </a:r>
            <a:r>
              <a:rPr lang="en-US" sz="2400" dirty="0" err="1"/>
              <a:t>attosceconds</a:t>
            </a:r>
            <a:r>
              <a:rPr lang="en-US" sz="2400" dirty="0"/>
              <a:t>. Good for high quality pulsed electron </a:t>
            </a:r>
            <a:r>
              <a:rPr lang="en-US" sz="2400" dirty="0" smtClean="0"/>
              <a:t>beams.</a:t>
            </a:r>
          </a:p>
          <a:p>
            <a:pPr marL="342900" indent="-342900">
              <a:buFont typeface="Arial" pitchFamily="34" charset="0"/>
              <a:buChar char="•"/>
            </a:pPr>
            <a:r>
              <a:rPr lang="en-US" sz="2400" dirty="0" smtClean="0"/>
              <a:t>Method </a:t>
            </a:r>
            <a:r>
              <a:rPr lang="en-US" sz="2400" dirty="0"/>
              <a:t>to evaluate tunneling time duration based on finding exact </a:t>
            </a:r>
            <a:r>
              <a:rPr lang="en-US" sz="2400" dirty="0" err="1"/>
              <a:t>eigenstate</a:t>
            </a:r>
            <a:r>
              <a:rPr lang="en-US" sz="2400" dirty="0"/>
              <a:t> solutions for barriers in wells that allows extension to time dependent barriers and </a:t>
            </a:r>
            <a:r>
              <a:rPr lang="en-US" sz="2400" dirty="0" smtClean="0"/>
              <a:t>conditions.</a:t>
            </a:r>
          </a:p>
          <a:p>
            <a:pPr marL="342900" indent="-342900">
              <a:buFont typeface="Arial" pitchFamily="34" charset="0"/>
              <a:buChar char="•"/>
            </a:pPr>
            <a:r>
              <a:rPr lang="en-US" sz="2400" dirty="0" smtClean="0"/>
              <a:t>Determination </a:t>
            </a:r>
            <a:r>
              <a:rPr lang="en-US" sz="2400" dirty="0"/>
              <a:t>of manufacturing assembly </a:t>
            </a:r>
            <a:r>
              <a:rPr lang="en-US" sz="2400" dirty="0" err="1"/>
              <a:t>sensitivies</a:t>
            </a:r>
            <a:r>
              <a:rPr lang="en-US" sz="2400" dirty="0"/>
              <a:t> by using charged particle 2D axisymmetric beams in electron gun sources. "</a:t>
            </a:r>
            <a:r>
              <a:rPr lang="en-US" sz="2400" dirty="0" err="1"/>
              <a:t>Adjoint</a:t>
            </a:r>
            <a:r>
              <a:rPr lang="en-US" sz="2400" dirty="0"/>
              <a:t> method" enables fine </a:t>
            </a:r>
            <a:r>
              <a:rPr lang="en-US" sz="2400" dirty="0" err="1"/>
              <a:t>sensitivies</a:t>
            </a:r>
            <a:r>
              <a:rPr lang="en-US" sz="2400" dirty="0"/>
              <a:t> to be captured, including relativistic corrections for high beam energies.</a:t>
            </a:r>
            <a:endParaRPr lang="en-US" sz="2400" dirty="0"/>
          </a:p>
        </p:txBody>
      </p:sp>
    </p:spTree>
    <p:extLst>
      <p:ext uri="{BB962C8B-B14F-4D97-AF65-F5344CB8AC3E}">
        <p14:creationId xmlns:p14="http://schemas.microsoft.com/office/powerpoint/2010/main" val="418593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33A556B-7C63-244D-9B7C-B0EA8042B330}" type="slidenum">
              <a:rPr lang="en-US" smtClean="0"/>
              <a:pPr/>
              <a:t>13</a:t>
            </a:fld>
            <a:endParaRPr lang="en-US" sz="750"/>
          </a:p>
        </p:txBody>
      </p:sp>
      <p:sp>
        <p:nvSpPr>
          <p:cNvPr id="4" name="Slide Number Placeholder 3">
            <a:extLst>
              <a:ext uri="{FF2B5EF4-FFF2-40B4-BE49-F238E27FC236}">
                <a16:creationId xmlns="" xmlns:a16="http://schemas.microsoft.com/office/drawing/2014/main" id="{CA3A1852-FE40-39B2-A72F-D08416F5EE20}"/>
              </a:ext>
            </a:extLst>
          </p:cNvPr>
          <p:cNvSpPr txBox="1">
            <a:spLocks/>
          </p:cNvSpPr>
          <p:nvPr/>
        </p:nvSpPr>
        <p:spPr>
          <a:xfrm>
            <a:off x="11176000" y="6629400"/>
            <a:ext cx="914400" cy="228600"/>
          </a:xfrm>
          <a:prstGeom prst="rect">
            <a:avLst/>
          </a:prstGeom>
        </p:spPr>
        <p:txBody>
          <a:bodyPr lIns="121917" tIns="60958" rIns="121917" bIns="60958" anchor="ct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1CBE81-14BD-7343-B359-01BCBA3179F9}" type="slidenum">
              <a:rPr lang="en-US" smtClean="0"/>
              <a:pPr/>
              <a:t>13</a:t>
            </a:fld>
            <a:endParaRPr lang="en-US"/>
          </a:p>
        </p:txBody>
      </p:sp>
      <p:sp>
        <p:nvSpPr>
          <p:cNvPr id="5" name="Title 5">
            <a:extLst>
              <a:ext uri="{FF2B5EF4-FFF2-40B4-BE49-F238E27FC236}">
                <a16:creationId xmlns="" xmlns:a16="http://schemas.microsoft.com/office/drawing/2014/main" id="{5FCA7ABB-6622-B5C9-4FD5-D6F11420EF4C}"/>
              </a:ext>
            </a:extLst>
          </p:cNvPr>
          <p:cNvSpPr>
            <a:spLocks noGrp="1"/>
          </p:cNvSpPr>
          <p:nvPr>
            <p:ph type="title"/>
          </p:nvPr>
        </p:nvSpPr>
        <p:spPr>
          <a:xfrm>
            <a:off x="571500" y="0"/>
            <a:ext cx="11049000" cy="1325563"/>
          </a:xfrm>
        </p:spPr>
        <p:txBody>
          <a:bodyPr/>
          <a:lstStyle/>
          <a:p>
            <a:r>
              <a:rPr lang="en-US" dirty="0"/>
              <a:t>Novel Electron Sources and Applications</a:t>
            </a:r>
          </a:p>
        </p:txBody>
      </p:sp>
      <p:cxnSp>
        <p:nvCxnSpPr>
          <p:cNvPr id="6" name="Straight Connector 5">
            <a:extLst>
              <a:ext uri="{FF2B5EF4-FFF2-40B4-BE49-F238E27FC236}">
                <a16:creationId xmlns="" xmlns:a16="http://schemas.microsoft.com/office/drawing/2014/main" id="{EDAD51DB-0AC9-31E2-1227-F61ECF6F8F80}"/>
              </a:ext>
            </a:extLst>
          </p:cNvPr>
          <p:cNvCxnSpPr/>
          <p:nvPr/>
        </p:nvCxnSpPr>
        <p:spPr>
          <a:xfrm>
            <a:off x="4038228" y="853440"/>
            <a:ext cx="41632" cy="5809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F55536C5-872C-B356-A1D2-1BC8EBA6719F}"/>
              </a:ext>
            </a:extLst>
          </p:cNvPr>
          <p:cNvCxnSpPr/>
          <p:nvPr/>
        </p:nvCxnSpPr>
        <p:spPr>
          <a:xfrm>
            <a:off x="7940660" y="933729"/>
            <a:ext cx="41632" cy="5809971"/>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D94CC7B4-B429-9B02-FB53-2EA41A4CDA77}"/>
              </a:ext>
            </a:extLst>
          </p:cNvPr>
          <p:cNvSpPr txBox="1"/>
          <p:nvPr/>
        </p:nvSpPr>
        <p:spPr>
          <a:xfrm>
            <a:off x="-47578" y="1028887"/>
            <a:ext cx="4169069" cy="400105"/>
          </a:xfrm>
          <a:prstGeom prst="rect">
            <a:avLst/>
          </a:prstGeom>
          <a:noFill/>
        </p:spPr>
        <p:txBody>
          <a:bodyPr wrap="square" lIns="121917" tIns="60958" rIns="121917" bIns="60958" rtlCol="0">
            <a:spAutoFit/>
          </a:bodyPr>
          <a:lstStyle/>
          <a:p>
            <a:pPr algn="ctr"/>
            <a:r>
              <a:rPr lang="en-US" dirty="0"/>
              <a:t>Photonics Integrated Cathodes</a:t>
            </a:r>
          </a:p>
        </p:txBody>
      </p:sp>
      <p:sp>
        <p:nvSpPr>
          <p:cNvPr id="9" name="TextBox 8">
            <a:extLst>
              <a:ext uri="{FF2B5EF4-FFF2-40B4-BE49-F238E27FC236}">
                <a16:creationId xmlns="" xmlns:a16="http://schemas.microsoft.com/office/drawing/2014/main" id="{7A4153E1-A01F-51FB-2BE5-D107C7EBEE1E}"/>
              </a:ext>
            </a:extLst>
          </p:cNvPr>
          <p:cNvSpPr txBox="1"/>
          <p:nvPr/>
        </p:nvSpPr>
        <p:spPr>
          <a:xfrm>
            <a:off x="3946542" y="1041187"/>
            <a:ext cx="4169069" cy="677104"/>
          </a:xfrm>
          <a:prstGeom prst="rect">
            <a:avLst/>
          </a:prstGeom>
          <a:noFill/>
        </p:spPr>
        <p:txBody>
          <a:bodyPr wrap="square" lIns="121917" tIns="60958" rIns="121917" bIns="60958" rtlCol="0">
            <a:spAutoFit/>
          </a:bodyPr>
          <a:lstStyle/>
          <a:p>
            <a:pPr algn="ctr"/>
            <a:r>
              <a:rPr lang="en-US" dirty="0"/>
              <a:t>Electronically Tunable Negative Electron Affinity</a:t>
            </a:r>
          </a:p>
        </p:txBody>
      </p:sp>
      <p:sp>
        <p:nvSpPr>
          <p:cNvPr id="10" name="TextBox 9">
            <a:extLst>
              <a:ext uri="{FF2B5EF4-FFF2-40B4-BE49-F238E27FC236}">
                <a16:creationId xmlns="" xmlns:a16="http://schemas.microsoft.com/office/drawing/2014/main" id="{6700C0CD-D6DE-1B5C-8ECF-253AFCFAE5C1}"/>
              </a:ext>
            </a:extLst>
          </p:cNvPr>
          <p:cNvSpPr txBox="1"/>
          <p:nvPr/>
        </p:nvSpPr>
        <p:spPr>
          <a:xfrm>
            <a:off x="8032348" y="1028887"/>
            <a:ext cx="4169069" cy="954103"/>
          </a:xfrm>
          <a:prstGeom prst="rect">
            <a:avLst/>
          </a:prstGeom>
          <a:noFill/>
        </p:spPr>
        <p:txBody>
          <a:bodyPr wrap="square" lIns="121917" tIns="60958" rIns="121917" bIns="60958" rtlCol="0">
            <a:spAutoFit/>
          </a:bodyPr>
          <a:lstStyle/>
          <a:p>
            <a:pPr algn="ctr"/>
            <a:r>
              <a:rPr lang="en-US" dirty="0"/>
              <a:t>Physics of Capping Layers and Lippman-Schwinger based photoemission modelling</a:t>
            </a:r>
          </a:p>
        </p:txBody>
      </p:sp>
      <p:pic>
        <p:nvPicPr>
          <p:cNvPr id="11" name="Picture 10">
            <a:extLst>
              <a:ext uri="{FF2B5EF4-FFF2-40B4-BE49-F238E27FC236}">
                <a16:creationId xmlns="" xmlns:a16="http://schemas.microsoft.com/office/drawing/2014/main" id="{E05F9AE2-61CD-C4A9-3451-5DD8A7FE641F}"/>
              </a:ext>
            </a:extLst>
          </p:cNvPr>
          <p:cNvPicPr>
            <a:picLocks noChangeAspect="1"/>
          </p:cNvPicPr>
          <p:nvPr/>
        </p:nvPicPr>
        <p:blipFill>
          <a:blip r:embed="rId2"/>
          <a:stretch>
            <a:fillRect/>
          </a:stretch>
        </p:blipFill>
        <p:spPr>
          <a:xfrm>
            <a:off x="8115611" y="4228676"/>
            <a:ext cx="3977179" cy="764253"/>
          </a:xfrm>
          <a:prstGeom prst="rect">
            <a:avLst/>
          </a:prstGeom>
        </p:spPr>
      </p:pic>
      <p:pic>
        <p:nvPicPr>
          <p:cNvPr id="12" name="Picture 11">
            <a:extLst>
              <a:ext uri="{FF2B5EF4-FFF2-40B4-BE49-F238E27FC236}">
                <a16:creationId xmlns="" xmlns:a16="http://schemas.microsoft.com/office/drawing/2014/main" id="{B9DCF611-5A6A-705D-D681-64244063DDF4}"/>
              </a:ext>
            </a:extLst>
          </p:cNvPr>
          <p:cNvPicPr>
            <a:picLocks noChangeAspect="1"/>
          </p:cNvPicPr>
          <p:nvPr/>
        </p:nvPicPr>
        <p:blipFill>
          <a:blip r:embed="rId3"/>
          <a:stretch>
            <a:fillRect/>
          </a:stretch>
        </p:blipFill>
        <p:spPr>
          <a:xfrm>
            <a:off x="9238757" y="2629159"/>
            <a:ext cx="2562705" cy="1599517"/>
          </a:xfrm>
          <a:prstGeom prst="rect">
            <a:avLst/>
          </a:prstGeom>
        </p:spPr>
      </p:pic>
      <p:pic>
        <p:nvPicPr>
          <p:cNvPr id="13" name="Picture 12">
            <a:extLst>
              <a:ext uri="{FF2B5EF4-FFF2-40B4-BE49-F238E27FC236}">
                <a16:creationId xmlns="" xmlns:a16="http://schemas.microsoft.com/office/drawing/2014/main" id="{8AACE9C0-3101-0117-7AD1-A9E57654CA01}"/>
              </a:ext>
            </a:extLst>
          </p:cNvPr>
          <p:cNvPicPr>
            <a:picLocks noChangeAspect="1"/>
          </p:cNvPicPr>
          <p:nvPr/>
        </p:nvPicPr>
        <p:blipFill>
          <a:blip r:embed="rId4"/>
          <a:stretch>
            <a:fillRect/>
          </a:stretch>
        </p:blipFill>
        <p:spPr>
          <a:xfrm>
            <a:off x="8613760" y="5062973"/>
            <a:ext cx="1808049" cy="1600439"/>
          </a:xfrm>
          <a:prstGeom prst="rect">
            <a:avLst/>
          </a:prstGeom>
        </p:spPr>
      </p:pic>
      <p:sp>
        <p:nvSpPr>
          <p:cNvPr id="14" name="TextBox 13">
            <a:extLst>
              <a:ext uri="{FF2B5EF4-FFF2-40B4-BE49-F238E27FC236}">
                <a16:creationId xmlns="" xmlns:a16="http://schemas.microsoft.com/office/drawing/2014/main" id="{383CA166-B5AC-9B46-E9C0-021CAE2ED3F8}"/>
              </a:ext>
            </a:extLst>
          </p:cNvPr>
          <p:cNvSpPr txBox="1"/>
          <p:nvPr/>
        </p:nvSpPr>
        <p:spPr>
          <a:xfrm>
            <a:off x="10116884" y="5062973"/>
            <a:ext cx="2163337" cy="1354217"/>
          </a:xfrm>
          <a:prstGeom prst="rect">
            <a:avLst/>
          </a:prstGeom>
          <a:noFill/>
        </p:spPr>
        <p:txBody>
          <a:bodyPr wrap="square" lIns="121917" tIns="60958" rIns="121917" bIns="60958" rtlCol="0">
            <a:spAutoFit/>
          </a:bodyPr>
          <a:lstStyle/>
          <a:p>
            <a:pPr algn="ctr"/>
            <a:r>
              <a:rPr lang="en-US" sz="1600" dirty="0">
                <a:solidFill>
                  <a:schemeClr val="tx2"/>
                </a:solidFill>
              </a:rPr>
              <a:t>Transverse momentum distribution for graphene transmission</a:t>
            </a:r>
          </a:p>
        </p:txBody>
      </p:sp>
      <p:grpSp>
        <p:nvGrpSpPr>
          <p:cNvPr id="15" name="Group 14">
            <a:extLst>
              <a:ext uri="{FF2B5EF4-FFF2-40B4-BE49-F238E27FC236}">
                <a16:creationId xmlns="" xmlns:a16="http://schemas.microsoft.com/office/drawing/2014/main" id="{FD0B70AA-1F6B-AD77-046E-A505555236F0}"/>
              </a:ext>
            </a:extLst>
          </p:cNvPr>
          <p:cNvGrpSpPr/>
          <p:nvPr/>
        </p:nvGrpSpPr>
        <p:grpSpPr>
          <a:xfrm>
            <a:off x="3978455" y="1793656"/>
            <a:ext cx="3762565" cy="2880016"/>
            <a:chOff x="1876121" y="1344321"/>
            <a:chExt cx="7258550" cy="5082209"/>
          </a:xfrm>
        </p:grpSpPr>
        <p:pic>
          <p:nvPicPr>
            <p:cNvPr id="16" name="Picture 15" descr="A screen shot of a computer&#10;&#10;Description automatically generated">
              <a:extLst>
                <a:ext uri="{FF2B5EF4-FFF2-40B4-BE49-F238E27FC236}">
                  <a16:creationId xmlns="" xmlns:a16="http://schemas.microsoft.com/office/drawing/2014/main" id="{04917A03-8A87-6D2B-23E6-EB41BC0B60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6121" y="1344321"/>
              <a:ext cx="7258550" cy="5082209"/>
            </a:xfrm>
            <a:prstGeom prst="rect">
              <a:avLst/>
            </a:prstGeom>
          </p:spPr>
        </p:pic>
        <p:pic>
          <p:nvPicPr>
            <p:cNvPr id="17" name="Picture 16">
              <a:extLst>
                <a:ext uri="{FF2B5EF4-FFF2-40B4-BE49-F238E27FC236}">
                  <a16:creationId xmlns="" xmlns:a16="http://schemas.microsoft.com/office/drawing/2014/main" id="{5801B926-15F6-6F77-8346-A749B775BA48}"/>
                </a:ext>
              </a:extLst>
            </p:cNvPr>
            <p:cNvPicPr>
              <a:picLocks noChangeAspect="1"/>
            </p:cNvPicPr>
            <p:nvPr/>
          </p:nvPicPr>
          <p:blipFill>
            <a:blip r:embed="rId6"/>
            <a:stretch>
              <a:fillRect/>
            </a:stretch>
          </p:blipFill>
          <p:spPr>
            <a:xfrm rot="10800000">
              <a:off x="3099755" y="2240479"/>
              <a:ext cx="835897" cy="145796"/>
            </a:xfrm>
            <a:prstGeom prst="rect">
              <a:avLst/>
            </a:prstGeom>
          </p:spPr>
        </p:pic>
      </p:grpSp>
      <p:sp>
        <p:nvSpPr>
          <p:cNvPr id="18" name="TextBox 17">
            <a:extLst>
              <a:ext uri="{FF2B5EF4-FFF2-40B4-BE49-F238E27FC236}">
                <a16:creationId xmlns="" xmlns:a16="http://schemas.microsoft.com/office/drawing/2014/main" id="{7CC0D4EF-EFC0-999B-60AE-045A2A66E52F}"/>
              </a:ext>
            </a:extLst>
          </p:cNvPr>
          <p:cNvSpPr txBox="1"/>
          <p:nvPr/>
        </p:nvSpPr>
        <p:spPr>
          <a:xfrm>
            <a:off x="4142762" y="5129161"/>
            <a:ext cx="3906476" cy="1600439"/>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600" dirty="0">
                <a:solidFill>
                  <a:schemeClr val="tx2"/>
                </a:solidFill>
              </a:rPr>
              <a:t>Air-stable adsorbate-free NEA</a:t>
            </a:r>
          </a:p>
          <a:p>
            <a:pPr marL="228594" indent="-228594">
              <a:buFont typeface="Arial" panose="020B0604020202020204" pitchFamily="34" charset="0"/>
              <a:buChar char="•"/>
            </a:pPr>
            <a:r>
              <a:rPr lang="en-US" sz="1600" dirty="0">
                <a:solidFill>
                  <a:schemeClr val="tx2"/>
                </a:solidFill>
              </a:rPr>
              <a:t>Photocurrent using visible light from an air-stable device</a:t>
            </a:r>
          </a:p>
          <a:p>
            <a:pPr marL="228594" indent="-228594">
              <a:buFont typeface="Arial" panose="020B0604020202020204" pitchFamily="34" charset="0"/>
              <a:buChar char="•"/>
            </a:pPr>
            <a:r>
              <a:rPr lang="en-US" sz="1600" dirty="0">
                <a:solidFill>
                  <a:schemeClr val="tx2"/>
                </a:solidFill>
              </a:rPr>
              <a:t>Can be tuned by applying an electronic voltage</a:t>
            </a:r>
          </a:p>
          <a:p>
            <a:pPr marL="228594" indent="-228594">
              <a:buFont typeface="Arial" panose="020B0604020202020204" pitchFamily="34" charset="0"/>
              <a:buChar char="•"/>
            </a:pPr>
            <a:endParaRPr lang="en-US" sz="1600" dirty="0">
              <a:solidFill>
                <a:schemeClr val="tx2"/>
              </a:solidFill>
            </a:endParaRPr>
          </a:p>
        </p:txBody>
      </p:sp>
      <p:grpSp>
        <p:nvGrpSpPr>
          <p:cNvPr id="19" name="Group 18">
            <a:extLst>
              <a:ext uri="{FF2B5EF4-FFF2-40B4-BE49-F238E27FC236}">
                <a16:creationId xmlns="" xmlns:a16="http://schemas.microsoft.com/office/drawing/2014/main" id="{DFA7468B-BD0E-6C8B-66D2-B1BECC36AA00}"/>
              </a:ext>
            </a:extLst>
          </p:cNvPr>
          <p:cNvGrpSpPr/>
          <p:nvPr/>
        </p:nvGrpSpPr>
        <p:grpSpPr>
          <a:xfrm>
            <a:off x="117031" y="1793657"/>
            <a:ext cx="3762565" cy="1684271"/>
            <a:chOff x="1625438" y="1654393"/>
            <a:chExt cx="8941123" cy="4701957"/>
          </a:xfrm>
        </p:grpSpPr>
        <p:pic>
          <p:nvPicPr>
            <p:cNvPr id="20" name="Picture 19">
              <a:extLst>
                <a:ext uri="{FF2B5EF4-FFF2-40B4-BE49-F238E27FC236}">
                  <a16:creationId xmlns="" xmlns:a16="http://schemas.microsoft.com/office/drawing/2014/main" id="{ABA2E2A2-369D-72BB-8ADA-E84EDE810ED1}"/>
                </a:ext>
              </a:extLst>
            </p:cNvPr>
            <p:cNvPicPr>
              <a:picLocks noChangeAspect="1"/>
            </p:cNvPicPr>
            <p:nvPr/>
          </p:nvPicPr>
          <p:blipFill>
            <a:blip r:embed="rId7"/>
            <a:stretch>
              <a:fillRect/>
            </a:stretch>
          </p:blipFill>
          <p:spPr>
            <a:xfrm>
              <a:off x="1625438" y="1654393"/>
              <a:ext cx="8941123" cy="4701957"/>
            </a:xfrm>
            <a:prstGeom prst="rect">
              <a:avLst/>
            </a:prstGeom>
          </p:spPr>
        </p:pic>
        <p:sp>
          <p:nvSpPr>
            <p:cNvPr id="21" name="Rectangle 20">
              <a:extLst>
                <a:ext uri="{FF2B5EF4-FFF2-40B4-BE49-F238E27FC236}">
                  <a16:creationId xmlns="" xmlns:a16="http://schemas.microsoft.com/office/drawing/2014/main" id="{4187CE59-C0A2-A5E3-AB3A-A637B8D66E0C}"/>
                </a:ext>
              </a:extLst>
            </p:cNvPr>
            <p:cNvSpPr/>
            <p:nvPr/>
          </p:nvSpPr>
          <p:spPr>
            <a:xfrm>
              <a:off x="4415117" y="2979956"/>
              <a:ext cx="4195483" cy="59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0BB096"/>
                  </a:solidFill>
                  <a:latin typeface="Times New Roman" panose="02020603050405020304" pitchFamily="18" charset="0"/>
                  <a:cs typeface="Times New Roman" panose="02020603050405020304" pitchFamily="18" charset="0"/>
                </a:rPr>
                <a:t>Absorber</a:t>
              </a:r>
            </a:p>
          </p:txBody>
        </p:sp>
      </p:grpSp>
      <p:pic>
        <p:nvPicPr>
          <p:cNvPr id="22" name="Picture 21" descr="A picture containing shape&#10;&#10;Description automatically generated">
            <a:extLst>
              <a:ext uri="{FF2B5EF4-FFF2-40B4-BE49-F238E27FC236}">
                <a16:creationId xmlns="" xmlns:a16="http://schemas.microsoft.com/office/drawing/2014/main" id="{3631488D-2F39-B1D7-3491-E4E9A16C647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75" r="10864"/>
          <a:stretch/>
        </p:blipFill>
        <p:spPr>
          <a:xfrm>
            <a:off x="790900" y="3477927"/>
            <a:ext cx="2156240" cy="1907200"/>
          </a:xfrm>
          <a:prstGeom prst="rect">
            <a:avLst/>
          </a:prstGeom>
        </p:spPr>
      </p:pic>
      <p:sp>
        <p:nvSpPr>
          <p:cNvPr id="23" name="TextBox 22">
            <a:extLst>
              <a:ext uri="{FF2B5EF4-FFF2-40B4-BE49-F238E27FC236}">
                <a16:creationId xmlns="" xmlns:a16="http://schemas.microsoft.com/office/drawing/2014/main" id="{207C9ED8-218B-1EF6-B5DD-213F754247FC}"/>
              </a:ext>
            </a:extLst>
          </p:cNvPr>
          <p:cNvSpPr txBox="1"/>
          <p:nvPr/>
        </p:nvSpPr>
        <p:spPr>
          <a:xfrm>
            <a:off x="277998" y="5354856"/>
            <a:ext cx="3906476" cy="1354217"/>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600" dirty="0">
                <a:solidFill>
                  <a:schemeClr val="tx2"/>
                </a:solidFill>
              </a:rPr>
              <a:t>Confined emission using photonics waveguides on cathode substrates</a:t>
            </a:r>
          </a:p>
          <a:p>
            <a:pPr marL="228594" indent="-228594">
              <a:buFont typeface="Arial" panose="020B0604020202020204" pitchFamily="34" charset="0"/>
              <a:buChar char="•"/>
            </a:pPr>
            <a:r>
              <a:rPr lang="en-US" sz="1600" dirty="0">
                <a:solidFill>
                  <a:schemeClr val="tx2"/>
                </a:solidFill>
              </a:rPr>
              <a:t>Potential for brighter beams</a:t>
            </a:r>
          </a:p>
          <a:p>
            <a:pPr marL="228594" indent="-228594">
              <a:buFont typeface="Arial" panose="020B0604020202020204" pitchFamily="34" charset="0"/>
              <a:buChar char="•"/>
            </a:pPr>
            <a:r>
              <a:rPr lang="en-US" sz="1600" dirty="0">
                <a:solidFill>
                  <a:schemeClr val="tx2"/>
                </a:solidFill>
              </a:rPr>
              <a:t>New way of beam shaping</a:t>
            </a:r>
          </a:p>
          <a:p>
            <a:pPr marL="228594" indent="-228594">
              <a:buFont typeface="Arial" panose="020B0604020202020204" pitchFamily="34" charset="0"/>
              <a:buChar char="•"/>
            </a:pPr>
            <a:endParaRPr lang="en-US" sz="1600" dirty="0">
              <a:solidFill>
                <a:schemeClr val="tx2"/>
              </a:solidFill>
            </a:endParaRPr>
          </a:p>
        </p:txBody>
      </p:sp>
    </p:spTree>
    <p:extLst>
      <p:ext uri="{BB962C8B-B14F-4D97-AF65-F5344CB8AC3E}">
        <p14:creationId xmlns:p14="http://schemas.microsoft.com/office/powerpoint/2010/main" val="1084947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33A556B-7C63-244D-9B7C-B0EA8042B330}" type="slidenum">
              <a:rPr lang="en-US" smtClean="0"/>
              <a:pPr/>
              <a:t>14</a:t>
            </a:fld>
            <a:endParaRPr lang="en-US" sz="750"/>
          </a:p>
        </p:txBody>
      </p:sp>
      <p:sp>
        <p:nvSpPr>
          <p:cNvPr id="4" name="Slide Number Placeholder 3">
            <a:extLst>
              <a:ext uri="{FF2B5EF4-FFF2-40B4-BE49-F238E27FC236}">
                <a16:creationId xmlns="" xmlns:a16="http://schemas.microsoft.com/office/drawing/2014/main" id="{CA3A1852-FE40-39B2-A72F-D08416F5EE20}"/>
              </a:ext>
            </a:extLst>
          </p:cNvPr>
          <p:cNvSpPr txBox="1">
            <a:spLocks/>
          </p:cNvSpPr>
          <p:nvPr/>
        </p:nvSpPr>
        <p:spPr>
          <a:xfrm>
            <a:off x="11176000" y="6629400"/>
            <a:ext cx="914400" cy="228600"/>
          </a:xfrm>
          <a:prstGeom prst="rect">
            <a:avLst/>
          </a:prstGeom>
        </p:spPr>
        <p:txBody>
          <a:bodyPr lIns="121917" tIns="60958" rIns="121917" bIns="60958" anchor="ct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1CBE81-14BD-7343-B359-01BCBA3179F9}" type="slidenum">
              <a:rPr lang="en-US" smtClean="0"/>
              <a:pPr/>
              <a:t>14</a:t>
            </a:fld>
            <a:endParaRPr lang="en-US"/>
          </a:p>
        </p:txBody>
      </p:sp>
      <p:sp>
        <p:nvSpPr>
          <p:cNvPr id="5" name="Title 5">
            <a:extLst>
              <a:ext uri="{FF2B5EF4-FFF2-40B4-BE49-F238E27FC236}">
                <a16:creationId xmlns="" xmlns:a16="http://schemas.microsoft.com/office/drawing/2014/main" id="{5FCA7ABB-6622-B5C9-4FD5-D6F11420EF4C}"/>
              </a:ext>
            </a:extLst>
          </p:cNvPr>
          <p:cNvSpPr>
            <a:spLocks noGrp="1"/>
          </p:cNvSpPr>
          <p:nvPr>
            <p:ph type="title"/>
          </p:nvPr>
        </p:nvSpPr>
        <p:spPr>
          <a:xfrm>
            <a:off x="560593" y="-296676"/>
            <a:ext cx="11049000" cy="1325563"/>
          </a:xfrm>
        </p:spPr>
        <p:txBody>
          <a:bodyPr/>
          <a:lstStyle/>
          <a:p>
            <a:r>
              <a:rPr lang="en-US" dirty="0"/>
              <a:t>Novel Electron Sources and Applications</a:t>
            </a:r>
          </a:p>
        </p:txBody>
      </p:sp>
      <p:cxnSp>
        <p:nvCxnSpPr>
          <p:cNvPr id="6" name="Straight Connector 5">
            <a:extLst>
              <a:ext uri="{FF2B5EF4-FFF2-40B4-BE49-F238E27FC236}">
                <a16:creationId xmlns="" xmlns:a16="http://schemas.microsoft.com/office/drawing/2014/main" id="{EDAD51DB-0AC9-31E2-1227-F61ECF6F8F80}"/>
              </a:ext>
            </a:extLst>
          </p:cNvPr>
          <p:cNvCxnSpPr/>
          <p:nvPr/>
        </p:nvCxnSpPr>
        <p:spPr>
          <a:xfrm>
            <a:off x="4038228" y="853440"/>
            <a:ext cx="41632" cy="5809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F55536C5-872C-B356-A1D2-1BC8EBA6719F}"/>
              </a:ext>
            </a:extLst>
          </p:cNvPr>
          <p:cNvCxnSpPr/>
          <p:nvPr/>
        </p:nvCxnSpPr>
        <p:spPr>
          <a:xfrm>
            <a:off x="7940660" y="933729"/>
            <a:ext cx="41632" cy="5809971"/>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D94CC7B4-B429-9B02-FB53-2EA41A4CDA77}"/>
              </a:ext>
            </a:extLst>
          </p:cNvPr>
          <p:cNvSpPr txBox="1"/>
          <p:nvPr/>
        </p:nvSpPr>
        <p:spPr>
          <a:xfrm>
            <a:off x="-47578" y="1028887"/>
            <a:ext cx="4169069" cy="677104"/>
          </a:xfrm>
          <a:prstGeom prst="rect">
            <a:avLst/>
          </a:prstGeom>
          <a:noFill/>
        </p:spPr>
        <p:txBody>
          <a:bodyPr wrap="square" lIns="121917" tIns="60958" rIns="121917" bIns="60958" rtlCol="0">
            <a:spAutoFit/>
          </a:bodyPr>
          <a:lstStyle/>
          <a:p>
            <a:pPr algn="ctr"/>
            <a:r>
              <a:rPr lang="en-US" dirty="0"/>
              <a:t>Photoemission Sources for Metrology Applications</a:t>
            </a:r>
          </a:p>
        </p:txBody>
      </p:sp>
      <p:sp>
        <p:nvSpPr>
          <p:cNvPr id="9" name="TextBox 8">
            <a:extLst>
              <a:ext uri="{FF2B5EF4-FFF2-40B4-BE49-F238E27FC236}">
                <a16:creationId xmlns="" xmlns:a16="http://schemas.microsoft.com/office/drawing/2014/main" id="{7A4153E1-A01F-51FB-2BE5-D107C7EBEE1E}"/>
              </a:ext>
            </a:extLst>
          </p:cNvPr>
          <p:cNvSpPr txBox="1"/>
          <p:nvPr/>
        </p:nvSpPr>
        <p:spPr>
          <a:xfrm>
            <a:off x="3946542" y="859577"/>
            <a:ext cx="4169069" cy="677104"/>
          </a:xfrm>
          <a:prstGeom prst="rect">
            <a:avLst/>
          </a:prstGeom>
          <a:noFill/>
        </p:spPr>
        <p:txBody>
          <a:bodyPr wrap="square" lIns="121917" tIns="60958" rIns="121917" bIns="60958" rtlCol="0">
            <a:spAutoFit/>
          </a:bodyPr>
          <a:lstStyle/>
          <a:p>
            <a:pPr algn="ctr"/>
            <a:r>
              <a:rPr lang="en-US" dirty="0"/>
              <a:t>Plasmonic Vortices for Angular Momentum Electron Beams</a:t>
            </a:r>
          </a:p>
        </p:txBody>
      </p:sp>
      <p:sp>
        <p:nvSpPr>
          <p:cNvPr id="10" name="TextBox 9">
            <a:extLst>
              <a:ext uri="{FF2B5EF4-FFF2-40B4-BE49-F238E27FC236}">
                <a16:creationId xmlns="" xmlns:a16="http://schemas.microsoft.com/office/drawing/2014/main" id="{6700C0CD-D6DE-1B5C-8ECF-253AFCFAE5C1}"/>
              </a:ext>
            </a:extLst>
          </p:cNvPr>
          <p:cNvSpPr txBox="1"/>
          <p:nvPr/>
        </p:nvSpPr>
        <p:spPr>
          <a:xfrm>
            <a:off x="8032348" y="1028887"/>
            <a:ext cx="4169069" cy="677104"/>
          </a:xfrm>
          <a:prstGeom prst="rect">
            <a:avLst/>
          </a:prstGeom>
          <a:noFill/>
        </p:spPr>
        <p:txBody>
          <a:bodyPr wrap="square" lIns="121917" tIns="60958" rIns="121917" bIns="60958" rtlCol="0">
            <a:spAutoFit/>
          </a:bodyPr>
          <a:lstStyle/>
          <a:p>
            <a:pPr algn="ctr"/>
            <a:r>
              <a:rPr lang="en-US" dirty="0"/>
              <a:t>Optical Near Field Electron Microscopy</a:t>
            </a:r>
          </a:p>
        </p:txBody>
      </p:sp>
      <p:pic>
        <p:nvPicPr>
          <p:cNvPr id="11" name="Afbeelding 3">
            <a:extLst>
              <a:ext uri="{FF2B5EF4-FFF2-40B4-BE49-F238E27FC236}">
                <a16:creationId xmlns="" xmlns:a16="http://schemas.microsoft.com/office/drawing/2014/main" id="{DD4B60BF-C8B3-4067-898E-C3E4AAFB8CF3}"/>
              </a:ext>
            </a:extLst>
          </p:cNvPr>
          <p:cNvPicPr>
            <a:picLocks noChangeAspect="1"/>
          </p:cNvPicPr>
          <p:nvPr/>
        </p:nvPicPr>
        <p:blipFill>
          <a:blip r:embed="rId2"/>
          <a:stretch>
            <a:fillRect/>
          </a:stretch>
        </p:blipFill>
        <p:spPr>
          <a:xfrm>
            <a:off x="9359516" y="2041734"/>
            <a:ext cx="1459627" cy="3099455"/>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4FBC911E-47DD-639F-B005-F4A845D8CAF3}"/>
                  </a:ext>
                </a:extLst>
              </p:cNvPr>
              <p:cNvSpPr txBox="1"/>
              <p:nvPr/>
            </p:nvSpPr>
            <p:spPr>
              <a:xfrm>
                <a:off x="8231999" y="5257562"/>
                <a:ext cx="3906476" cy="1600439"/>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600" dirty="0">
                    <a:solidFill>
                      <a:schemeClr val="tx2"/>
                    </a:solidFill>
                  </a:rPr>
                  <a:t>Visible photocathodes in conjunction with PEEM to obtain ultra-high resolution images of near-field</a:t>
                </a:r>
              </a:p>
              <a:p>
                <a:pPr marL="228594" indent="-228594">
                  <a:buFont typeface="Arial" panose="020B0604020202020204" pitchFamily="34" charset="0"/>
                  <a:buChar char="•"/>
                </a:pPr>
                <a:r>
                  <a:rPr lang="en-US" sz="1600" dirty="0">
                    <a:solidFill>
                      <a:schemeClr val="tx2"/>
                    </a:solidFill>
                  </a:rPr>
                  <a:t>Resolution as small as </a:t>
                </a:r>
                <a14:m>
                  <m:oMath xmlns:m="http://schemas.openxmlformats.org/officeDocument/2006/math">
                    <m:r>
                      <a:rPr lang="en-US" sz="1600" i="1">
                        <a:solidFill>
                          <a:schemeClr val="tx2"/>
                        </a:solidFill>
                        <a:latin typeface="Cambria Math" panose="02040503050406030204" pitchFamily="18" charset="0"/>
                      </a:rPr>
                      <m:t>𝜆</m:t>
                    </m:r>
                    <m:r>
                      <a:rPr lang="en-US" sz="1600" i="1">
                        <a:solidFill>
                          <a:schemeClr val="tx2"/>
                        </a:solidFill>
                        <a:latin typeface="Cambria Math" panose="02040503050406030204" pitchFamily="18" charset="0"/>
                      </a:rPr>
                      <m:t>/8</m:t>
                    </m:r>
                  </m:oMath>
                </a14:m>
                <a:r>
                  <a:rPr lang="en-US" sz="1600" dirty="0">
                    <a:solidFill>
                      <a:schemeClr val="tx2"/>
                    </a:solidFill>
                  </a:rPr>
                  <a:t> demonstrated</a:t>
                </a:r>
              </a:p>
              <a:p>
                <a:pPr marL="228594" indent="-228594">
                  <a:buFont typeface="Arial" panose="020B0604020202020204" pitchFamily="34" charset="0"/>
                  <a:buChar char="•"/>
                </a:pPr>
                <a:endParaRPr lang="en-US" sz="1600" dirty="0">
                  <a:solidFill>
                    <a:schemeClr val="tx2"/>
                  </a:solidFill>
                </a:endParaRPr>
              </a:p>
            </p:txBody>
          </p:sp>
        </mc:Choice>
        <mc:Fallback xmlns="">
          <p:sp>
            <p:nvSpPr>
              <p:cNvPr id="12" name="TextBox 11">
                <a:extLst>
                  <a:ext uri="{FF2B5EF4-FFF2-40B4-BE49-F238E27FC236}">
                    <a16:creationId xmlns:a16="http://schemas.microsoft.com/office/drawing/2014/main" xmlns:a14="http://schemas.microsoft.com/office/drawing/2010/main" xmlns="" id="{4FBC911E-47DD-639F-B005-F4A845D8CAF3}"/>
                  </a:ext>
                </a:extLst>
              </p:cNvPr>
              <p:cNvSpPr txBox="1">
                <a:spLocks noRot="1" noChangeAspect="1" noMove="1" noResize="1" noEditPoints="1" noAdjustHandles="1" noChangeArrowheads="1" noChangeShapeType="1" noTextEdit="1"/>
              </p:cNvSpPr>
              <p:nvPr/>
            </p:nvSpPr>
            <p:spPr>
              <a:xfrm>
                <a:off x="8231999" y="5257562"/>
                <a:ext cx="3906476" cy="1600439"/>
              </a:xfrm>
              <a:prstGeom prst="rect">
                <a:avLst/>
              </a:prstGeom>
              <a:blipFill rotWithShape="1">
                <a:blip r:embed="rId3"/>
                <a:stretch>
                  <a:fillRect/>
                </a:stretch>
              </a:blipFill>
            </p:spPr>
            <p:txBody>
              <a:bodyPr/>
              <a:lstStyle/>
              <a:p>
                <a:r>
                  <a:rPr lang="en-US">
                    <a:noFill/>
                  </a:rPr>
                  <a:t> </a:t>
                </a:r>
              </a:p>
            </p:txBody>
          </p:sp>
        </mc:Fallback>
      </mc:AlternateContent>
      <p:pic>
        <p:nvPicPr>
          <p:cNvPr id="13" name="Picture 12">
            <a:extLst>
              <a:ext uri="{FF2B5EF4-FFF2-40B4-BE49-F238E27FC236}">
                <a16:creationId xmlns="" xmlns:a16="http://schemas.microsoft.com/office/drawing/2014/main" id="{32D65FB3-A534-ECE7-1156-143CC2847EB7}"/>
              </a:ext>
            </a:extLst>
          </p:cNvPr>
          <p:cNvPicPr>
            <a:picLocks noChangeAspect="1"/>
          </p:cNvPicPr>
          <p:nvPr/>
        </p:nvPicPr>
        <p:blipFill>
          <a:blip r:embed="rId4"/>
          <a:stretch>
            <a:fillRect/>
          </a:stretch>
        </p:blipFill>
        <p:spPr>
          <a:xfrm>
            <a:off x="408866" y="1883679"/>
            <a:ext cx="3271199" cy="1874747"/>
          </a:xfrm>
          <a:prstGeom prst="rect">
            <a:avLst/>
          </a:prstGeom>
        </p:spPr>
      </p:pic>
      <p:pic>
        <p:nvPicPr>
          <p:cNvPr id="14" name="Picture 13">
            <a:extLst>
              <a:ext uri="{FF2B5EF4-FFF2-40B4-BE49-F238E27FC236}">
                <a16:creationId xmlns="" xmlns:a16="http://schemas.microsoft.com/office/drawing/2014/main" id="{B25CC921-8BAD-EE2C-DC03-5B331AB28FF2}"/>
              </a:ext>
            </a:extLst>
          </p:cNvPr>
          <p:cNvPicPr>
            <a:picLocks noChangeAspect="1"/>
          </p:cNvPicPr>
          <p:nvPr/>
        </p:nvPicPr>
        <p:blipFill>
          <a:blip r:embed="rId5"/>
          <a:stretch>
            <a:fillRect/>
          </a:stretch>
        </p:blipFill>
        <p:spPr>
          <a:xfrm>
            <a:off x="408866" y="3838715"/>
            <a:ext cx="2970119" cy="1779435"/>
          </a:xfrm>
          <a:prstGeom prst="rect">
            <a:avLst/>
          </a:prstGeom>
        </p:spPr>
      </p:pic>
      <p:sp>
        <p:nvSpPr>
          <p:cNvPr id="15" name="TextBox 14">
            <a:extLst>
              <a:ext uri="{FF2B5EF4-FFF2-40B4-BE49-F238E27FC236}">
                <a16:creationId xmlns="" xmlns:a16="http://schemas.microsoft.com/office/drawing/2014/main" id="{4055A1F1-F3E4-C131-E87F-1B9473BBDD09}"/>
              </a:ext>
            </a:extLst>
          </p:cNvPr>
          <p:cNvSpPr txBox="1"/>
          <p:nvPr/>
        </p:nvSpPr>
        <p:spPr>
          <a:xfrm>
            <a:off x="53527" y="5618150"/>
            <a:ext cx="3906476" cy="1354217"/>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600" dirty="0">
                <a:solidFill>
                  <a:schemeClr val="tx2"/>
                </a:solidFill>
              </a:rPr>
              <a:t>Potential use of electron beams for metrology</a:t>
            </a:r>
          </a:p>
          <a:p>
            <a:pPr marL="228594" indent="-228594">
              <a:buFont typeface="Arial" panose="020B0604020202020204" pitchFamily="34" charset="0"/>
              <a:buChar char="•"/>
            </a:pPr>
            <a:r>
              <a:rPr lang="en-US" sz="1600" dirty="0">
                <a:solidFill>
                  <a:schemeClr val="tx2"/>
                </a:solidFill>
              </a:rPr>
              <a:t>Photoemission sources have distinct advantages over thermionic sources</a:t>
            </a:r>
          </a:p>
          <a:p>
            <a:pPr marL="228594" indent="-228594">
              <a:buFont typeface="Arial" panose="020B0604020202020204" pitchFamily="34" charset="0"/>
              <a:buChar char="•"/>
            </a:pPr>
            <a:endParaRPr lang="en-US" sz="1600" dirty="0">
              <a:solidFill>
                <a:schemeClr val="tx2"/>
              </a:solidFill>
            </a:endParaRPr>
          </a:p>
        </p:txBody>
      </p:sp>
      <p:pic>
        <p:nvPicPr>
          <p:cNvPr id="16" name="Picture 15">
            <a:extLst>
              <a:ext uri="{FF2B5EF4-FFF2-40B4-BE49-F238E27FC236}">
                <a16:creationId xmlns="" xmlns:a16="http://schemas.microsoft.com/office/drawing/2014/main" id="{23B7DC9B-AE04-0FB3-E7A7-E7CF683A4016}"/>
              </a:ext>
            </a:extLst>
          </p:cNvPr>
          <p:cNvPicPr>
            <a:picLocks noChangeAspect="1"/>
          </p:cNvPicPr>
          <p:nvPr/>
        </p:nvPicPr>
        <p:blipFill>
          <a:blip r:embed="rId6"/>
          <a:stretch>
            <a:fillRect/>
          </a:stretch>
        </p:blipFill>
        <p:spPr>
          <a:xfrm>
            <a:off x="4275560" y="2001847"/>
            <a:ext cx="1296819" cy="2647300"/>
          </a:xfrm>
          <a:prstGeom prst="rect">
            <a:avLst/>
          </a:prstGeom>
        </p:spPr>
      </p:pic>
      <p:sp>
        <p:nvSpPr>
          <p:cNvPr id="17" name="TextBox 16">
            <a:extLst>
              <a:ext uri="{FF2B5EF4-FFF2-40B4-BE49-F238E27FC236}">
                <a16:creationId xmlns="" xmlns:a16="http://schemas.microsoft.com/office/drawing/2014/main" id="{59CFCD03-0159-9B50-4E23-378E187DE440}"/>
              </a:ext>
            </a:extLst>
          </p:cNvPr>
          <p:cNvSpPr txBox="1"/>
          <p:nvPr/>
        </p:nvSpPr>
        <p:spPr>
          <a:xfrm>
            <a:off x="4053877" y="4639106"/>
            <a:ext cx="4062433" cy="2339101"/>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sz="1600" dirty="0">
                <a:solidFill>
                  <a:schemeClr val="tx2"/>
                </a:solidFill>
              </a:rPr>
              <a:t>Use of structures light to obtain structured electrons with orbital angular momentum</a:t>
            </a:r>
          </a:p>
          <a:p>
            <a:pPr marL="228594" indent="-228594">
              <a:buFont typeface="Arial" panose="020B0604020202020204" pitchFamily="34" charset="0"/>
              <a:buChar char="•"/>
            </a:pPr>
            <a:r>
              <a:rPr lang="en-US" sz="1600" dirty="0">
                <a:solidFill>
                  <a:schemeClr val="tx2"/>
                </a:solidFill>
              </a:rPr>
              <a:t>Can use such plasmonic structures to study Axion physics for dark matter detection</a:t>
            </a:r>
          </a:p>
          <a:p>
            <a:pPr marL="228594" indent="-228594">
              <a:buFont typeface="Arial" panose="020B0604020202020204" pitchFamily="34" charset="0"/>
              <a:buChar char="•"/>
            </a:pPr>
            <a:r>
              <a:rPr lang="en-US" sz="1600" dirty="0" err="1">
                <a:solidFill>
                  <a:schemeClr val="tx2"/>
                </a:solidFill>
              </a:rPr>
              <a:t>Floquet</a:t>
            </a:r>
            <a:r>
              <a:rPr lang="en-US" sz="1600" dirty="0">
                <a:solidFill>
                  <a:schemeClr val="tx2"/>
                </a:solidFill>
              </a:rPr>
              <a:t> engineering of metal surfaces affecting non-linear emission</a:t>
            </a:r>
          </a:p>
          <a:p>
            <a:pPr marL="228594" indent="-228594">
              <a:buFont typeface="Arial" panose="020B0604020202020204" pitchFamily="34" charset="0"/>
              <a:buChar char="•"/>
            </a:pPr>
            <a:endParaRPr lang="en-US" sz="1600" dirty="0">
              <a:solidFill>
                <a:schemeClr val="tx2"/>
              </a:solidFill>
            </a:endParaRPr>
          </a:p>
        </p:txBody>
      </p:sp>
      <p:pic>
        <p:nvPicPr>
          <p:cNvPr id="18" name="Picture 17">
            <a:extLst>
              <a:ext uri="{FF2B5EF4-FFF2-40B4-BE49-F238E27FC236}">
                <a16:creationId xmlns="" xmlns:a16="http://schemas.microsoft.com/office/drawing/2014/main" id="{CA2F7F2F-E0AD-92DA-B671-D6DBED0AE19E}"/>
              </a:ext>
            </a:extLst>
          </p:cNvPr>
          <p:cNvPicPr>
            <a:picLocks noChangeAspect="1"/>
          </p:cNvPicPr>
          <p:nvPr/>
        </p:nvPicPr>
        <p:blipFill>
          <a:blip r:embed="rId7"/>
          <a:stretch>
            <a:fillRect/>
          </a:stretch>
        </p:blipFill>
        <p:spPr>
          <a:xfrm>
            <a:off x="5814801" y="2090684"/>
            <a:ext cx="2130463" cy="2474827"/>
          </a:xfrm>
          <a:prstGeom prst="rect">
            <a:avLst/>
          </a:prstGeom>
        </p:spPr>
      </p:pic>
    </p:spTree>
    <p:extLst>
      <p:ext uri="{BB962C8B-B14F-4D97-AF65-F5344CB8AC3E}">
        <p14:creationId xmlns:p14="http://schemas.microsoft.com/office/powerpoint/2010/main" val="973946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33A556B-7C63-244D-9B7C-B0EA8042B330}" type="slidenum">
              <a:rPr lang="en-US" smtClean="0"/>
              <a:pPr/>
              <a:t>15</a:t>
            </a:fld>
            <a:endParaRPr lang="en-US" sz="750"/>
          </a:p>
        </p:txBody>
      </p:sp>
      <p:sp>
        <p:nvSpPr>
          <p:cNvPr id="4" name="Content Placeholder 5">
            <a:extLst>
              <a:ext uri="{FF2B5EF4-FFF2-40B4-BE49-F238E27FC236}">
                <a16:creationId xmlns="" xmlns:a16="http://schemas.microsoft.com/office/drawing/2014/main" id="{AA590E8E-3BF6-8ED6-1A16-38F23A110CA6}"/>
              </a:ext>
            </a:extLst>
          </p:cNvPr>
          <p:cNvSpPr txBox="1">
            <a:spLocks/>
          </p:cNvSpPr>
          <p:nvPr/>
        </p:nvSpPr>
        <p:spPr>
          <a:xfrm>
            <a:off x="1362891" y="1867601"/>
            <a:ext cx="10014858" cy="441558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fontAlgn="base"/>
            <a:r>
              <a:rPr lang="en-US" sz="2800" smtClean="0"/>
              <a:t>Post doc position, hired through ASU, working at BNL as a part of ASU’s robust spin-polarized cathodes project: </a:t>
            </a:r>
            <a:r>
              <a:rPr lang="en-US" sz="2800" smtClean="0">
                <a:hlinkClick r:id="rId2"/>
              </a:rPr>
              <a:t>https://apply.interfolio.com/130266</a:t>
            </a:r>
            <a:endParaRPr lang="en-US" sz="2800" smtClean="0"/>
          </a:p>
          <a:p>
            <a:pPr marL="457200" indent="-457200" fontAlgn="base"/>
            <a:endParaRPr lang="en-US" sz="2800" smtClean="0"/>
          </a:p>
          <a:p>
            <a:pPr marL="457200" indent="-457200" fontAlgn="base"/>
            <a:r>
              <a:rPr lang="en-US" sz="2800" smtClean="0"/>
              <a:t>Post doc position @</a:t>
            </a:r>
            <a:r>
              <a:rPr lang="en-US" sz="2800" smtClean="0">
                <a:latin typeface="Roboto" panose="02000000000000000000" pitchFamily="2" charset="0"/>
              </a:rPr>
              <a:t> Center for Injectors &amp; Sources at Jefferson Lab</a:t>
            </a:r>
            <a:r>
              <a:rPr lang="en-US" sz="2800" smtClean="0"/>
              <a:t>, Visit: </a:t>
            </a:r>
            <a:r>
              <a:rPr lang="en-US" sz="2800" smtClean="0">
                <a:hlinkClick r:id="rId3"/>
              </a:rPr>
              <a:t>www.jlab.org/recruiting</a:t>
            </a:r>
            <a:r>
              <a:rPr lang="en-US" sz="2800" smtClean="0"/>
              <a:t>, </a:t>
            </a:r>
            <a:br>
              <a:rPr lang="en-US" sz="2800" smtClean="0"/>
            </a:br>
            <a:endParaRPr lang="en-US" sz="2800" smtClean="0"/>
          </a:p>
          <a:p>
            <a:r>
              <a:rPr lang="en-US" sz="2800" smtClean="0"/>
              <a:t/>
            </a:r>
            <a:br>
              <a:rPr lang="en-US" sz="2800" smtClean="0"/>
            </a:br>
            <a:endParaRPr lang="en-US" sz="2800" dirty="0"/>
          </a:p>
        </p:txBody>
      </p:sp>
      <p:sp>
        <p:nvSpPr>
          <p:cNvPr id="5" name="Slide Number Placeholder 2">
            <a:extLst>
              <a:ext uri="{FF2B5EF4-FFF2-40B4-BE49-F238E27FC236}">
                <a16:creationId xmlns="" xmlns:a16="http://schemas.microsoft.com/office/drawing/2014/main" id="{C5CA9A61-6193-02BD-7797-5C464496858C}"/>
              </a:ext>
            </a:extLst>
          </p:cNvPr>
          <p:cNvSpPr txBox="1">
            <a:spLocks/>
          </p:cNvSpPr>
          <p:nvPr/>
        </p:nvSpPr>
        <p:spPr>
          <a:xfrm>
            <a:off x="11188014" y="6316597"/>
            <a:ext cx="432487" cy="365125"/>
          </a:xfrm>
          <a:prstGeom prst="rect">
            <a:avLst/>
          </a:prstGeom>
        </p:spPr>
        <p:txBody>
          <a:bodyPr lIns="0" tIns="0" rIns="45720" bIns="0" anchor="ct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15</a:t>
            </a:fld>
            <a:endParaRPr lang="en-US"/>
          </a:p>
        </p:txBody>
      </p:sp>
      <p:sp>
        <p:nvSpPr>
          <p:cNvPr id="6" name="Title 4">
            <a:extLst>
              <a:ext uri="{FF2B5EF4-FFF2-40B4-BE49-F238E27FC236}">
                <a16:creationId xmlns="" xmlns:a16="http://schemas.microsoft.com/office/drawing/2014/main" id="{B2E24D25-E9D2-BB83-ECCA-7D04A41F2EF3}"/>
              </a:ext>
            </a:extLst>
          </p:cNvPr>
          <p:cNvSpPr>
            <a:spLocks noGrp="1"/>
          </p:cNvSpPr>
          <p:nvPr>
            <p:ph type="title"/>
          </p:nvPr>
        </p:nvSpPr>
        <p:spPr>
          <a:xfrm>
            <a:off x="571500" y="176278"/>
            <a:ext cx="11049000" cy="1325563"/>
          </a:xfrm>
        </p:spPr>
        <p:txBody>
          <a:bodyPr/>
          <a:lstStyle/>
          <a:p>
            <a:r>
              <a:rPr lang="en-US" dirty="0" smtClean="0"/>
              <a:t>Job fair!</a:t>
            </a:r>
            <a:endParaRPr lang="en-US" dirty="0"/>
          </a:p>
        </p:txBody>
      </p:sp>
      <p:sp>
        <p:nvSpPr>
          <p:cNvPr id="7" name="TextBox 6">
            <a:extLst>
              <a:ext uri="{FF2B5EF4-FFF2-40B4-BE49-F238E27FC236}">
                <a16:creationId xmlns="" xmlns:a16="http://schemas.microsoft.com/office/drawing/2014/main" id="{D7058D0A-75AA-74B7-8E6E-8121AF3DFCEF}"/>
              </a:ext>
            </a:extLst>
          </p:cNvPr>
          <p:cNvSpPr txBox="1"/>
          <p:nvPr/>
        </p:nvSpPr>
        <p:spPr>
          <a:xfrm>
            <a:off x="7720694" y="121565"/>
            <a:ext cx="4053016" cy="461665"/>
          </a:xfrm>
          <a:prstGeom prst="rect">
            <a:avLst/>
          </a:prstGeom>
          <a:noFill/>
        </p:spPr>
        <p:txBody>
          <a:bodyPr wrap="square">
            <a:spAutoFit/>
          </a:bodyPr>
          <a:lstStyle/>
          <a:p>
            <a:endParaRPr lang="en-US" sz="2400" dirty="0"/>
          </a:p>
        </p:txBody>
      </p:sp>
    </p:spTree>
    <p:extLst>
      <p:ext uri="{BB962C8B-B14F-4D97-AF65-F5344CB8AC3E}">
        <p14:creationId xmlns:p14="http://schemas.microsoft.com/office/powerpoint/2010/main" val="1242976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C5CA9A61-6193-02BD-7797-5C464496858C}"/>
              </a:ext>
            </a:extLst>
          </p:cNvPr>
          <p:cNvSpPr>
            <a:spLocks noGrp="1"/>
          </p:cNvSpPr>
          <p:nvPr>
            <p:ph type="sldNum" sz="quarter" idx="4"/>
          </p:nvPr>
        </p:nvSpPr>
        <p:spPr/>
        <p:txBody>
          <a:bodyPr/>
          <a:lstStyle/>
          <a:p>
            <a:fld id="{933A556B-7C63-244D-9B7C-B0EA8042B330}" type="slidenum">
              <a:rPr lang="en-US" smtClean="0"/>
              <a:pPr/>
              <a:t>16</a:t>
            </a:fld>
            <a:endParaRPr lang="en-US" sz="750"/>
          </a:p>
        </p:txBody>
      </p:sp>
      <p:sp>
        <p:nvSpPr>
          <p:cNvPr id="5" name="Title 4">
            <a:extLst>
              <a:ext uri="{FF2B5EF4-FFF2-40B4-BE49-F238E27FC236}">
                <a16:creationId xmlns="" xmlns:a16="http://schemas.microsoft.com/office/drawing/2014/main" id="{B2E24D25-E9D2-BB83-ECCA-7D04A41F2EF3}"/>
              </a:ext>
            </a:extLst>
          </p:cNvPr>
          <p:cNvSpPr>
            <a:spLocks noGrp="1"/>
          </p:cNvSpPr>
          <p:nvPr>
            <p:ph type="title"/>
          </p:nvPr>
        </p:nvSpPr>
        <p:spPr>
          <a:xfrm>
            <a:off x="571500" y="176278"/>
            <a:ext cx="11049000" cy="1325563"/>
          </a:xfrm>
        </p:spPr>
        <p:txBody>
          <a:bodyPr/>
          <a:lstStyle/>
          <a:p>
            <a:r>
              <a:rPr lang="en-US" dirty="0" smtClean="0"/>
              <a:t>P3 workshop 2023, BNL</a:t>
            </a:r>
            <a:endParaRPr lang="en-US" dirty="0"/>
          </a:p>
        </p:txBody>
      </p:sp>
      <p:pic>
        <p:nvPicPr>
          <p:cNvPr id="1027" name="Picture 3" descr="C:\Users\gaowe\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3630" y="1159249"/>
            <a:ext cx="7600950" cy="50657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1739" y="2086494"/>
            <a:ext cx="3243556" cy="230832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 you all for </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coming!</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836573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33A556B-7C63-244D-9B7C-B0EA8042B330}" type="slidenum">
              <a:rPr lang="en-US" smtClean="0"/>
              <a:pPr/>
              <a:t>17</a:t>
            </a:fld>
            <a:endParaRPr lang="en-US"/>
          </a:p>
        </p:txBody>
      </p:sp>
      <p:sp>
        <p:nvSpPr>
          <p:cNvPr id="3" name="Title 2"/>
          <p:cNvSpPr>
            <a:spLocks noGrp="1"/>
          </p:cNvSpPr>
          <p:nvPr>
            <p:ph type="ctrTitle"/>
          </p:nvPr>
        </p:nvSpPr>
        <p:spPr/>
        <p:txBody>
          <a:bodyPr>
            <a:normAutofit/>
          </a:bodyPr>
          <a:lstStyle/>
          <a:p>
            <a:pPr algn="ctr"/>
            <a:r>
              <a:rPr lang="en-US" sz="6600" dirty="0" smtClean="0"/>
              <a:t>Next P3!</a:t>
            </a:r>
            <a:endParaRPr lang="en-US" sz="6600" dirty="0"/>
          </a:p>
        </p:txBody>
      </p:sp>
    </p:spTree>
    <p:extLst>
      <p:ext uri="{BB962C8B-B14F-4D97-AF65-F5344CB8AC3E}">
        <p14:creationId xmlns:p14="http://schemas.microsoft.com/office/powerpoint/2010/main" val="3105735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33A556B-7C63-244D-9B7C-B0EA8042B330}" type="slidenum">
              <a:rPr lang="en-US" smtClean="0"/>
              <a:pPr/>
              <a:t>2</a:t>
            </a:fld>
            <a:endParaRPr lang="en-US" sz="750"/>
          </a:p>
        </p:txBody>
      </p:sp>
      <p:sp>
        <p:nvSpPr>
          <p:cNvPr id="3" name="Title 4">
            <a:extLst>
              <a:ext uri="{FF2B5EF4-FFF2-40B4-BE49-F238E27FC236}">
                <a16:creationId xmlns="" xmlns:a16="http://schemas.microsoft.com/office/drawing/2014/main" id="{91430AE9-5048-A87F-1E90-EC82EB98F7EE}"/>
              </a:ext>
            </a:extLst>
          </p:cNvPr>
          <p:cNvSpPr txBox="1">
            <a:spLocks/>
          </p:cNvSpPr>
          <p:nvPr/>
        </p:nvSpPr>
        <p:spPr>
          <a:xfrm>
            <a:off x="423219" y="267771"/>
            <a:ext cx="11049000" cy="1325563"/>
          </a:xfrm>
          <a:prstGeom prst="rect">
            <a:avLst/>
          </a:prstGeom>
        </p:spPr>
        <p:txBody>
          <a:bodyPr/>
          <a:lst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a:lstStyle>
          <a:p>
            <a:r>
              <a:rPr lang="en-US" sz="4400" dirty="0" smtClean="0"/>
              <a:t>P3 workshop 2023, BNL</a:t>
            </a:r>
            <a:endParaRPr lang="en-US" sz="4400" dirty="0"/>
          </a:p>
        </p:txBody>
      </p:sp>
      <p:graphicFrame>
        <p:nvGraphicFramePr>
          <p:cNvPr id="4" name="Diagram 3"/>
          <p:cNvGraphicFramePr/>
          <p:nvPr>
            <p:extLst>
              <p:ext uri="{D42A27DB-BD31-4B8C-83A1-F6EECF244321}">
                <p14:modId xmlns:p14="http://schemas.microsoft.com/office/powerpoint/2010/main" val="940760599"/>
              </p:ext>
            </p:extLst>
          </p:nvPr>
        </p:nvGraphicFramePr>
        <p:xfrm>
          <a:off x="2124768" y="1354975"/>
          <a:ext cx="8058323" cy="4093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641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0FB7A76-2727-9971-B7AF-677D27911324}"/>
              </a:ext>
            </a:extLst>
          </p:cNvPr>
          <p:cNvSpPr>
            <a:spLocks noGrp="1"/>
          </p:cNvSpPr>
          <p:nvPr>
            <p:ph idx="1"/>
          </p:nvPr>
        </p:nvSpPr>
        <p:spPr>
          <a:xfrm>
            <a:off x="571500" y="1679713"/>
            <a:ext cx="5524500" cy="4353099"/>
          </a:xfrm>
        </p:spPr>
        <p:txBody>
          <a:bodyPr>
            <a:normAutofit/>
          </a:bodyPr>
          <a:lstStyle/>
          <a:p>
            <a:r>
              <a:rPr lang="en-US" sz="1800" dirty="0"/>
              <a:t>Local Organizing Committee</a:t>
            </a:r>
          </a:p>
          <a:p>
            <a:endParaRPr lang="en-US" sz="1800" dirty="0"/>
          </a:p>
          <a:p>
            <a:pPr marL="342900" indent="-342900">
              <a:buFont typeface="Arial" panose="020B0604020202020204" pitchFamily="34" charset="0"/>
              <a:buChar char="•"/>
            </a:pPr>
            <a:r>
              <a:rPr lang="en-US" sz="1800" dirty="0"/>
              <a:t>L. </a:t>
            </a:r>
            <a:r>
              <a:rPr lang="en-US" sz="1800" dirty="0" err="1"/>
              <a:t>Cultrera</a:t>
            </a:r>
            <a:r>
              <a:rPr lang="en-US" sz="1800" dirty="0"/>
              <a:t> (co-Chair)</a:t>
            </a:r>
          </a:p>
          <a:p>
            <a:pPr marL="342900" indent="-342900">
              <a:buFont typeface="Arial" panose="020B0604020202020204" pitchFamily="34" charset="0"/>
              <a:buChar char="•"/>
            </a:pPr>
            <a:r>
              <a:rPr lang="en-US" sz="1800" dirty="0"/>
              <a:t>M. </a:t>
            </a:r>
            <a:r>
              <a:rPr lang="en-US" sz="1800" dirty="0" err="1"/>
              <a:t>Gaowei</a:t>
            </a:r>
            <a:r>
              <a:rPr lang="en-US" sz="1800" dirty="0"/>
              <a:t> (co-Chair)</a:t>
            </a:r>
          </a:p>
          <a:p>
            <a:pPr marL="342900" indent="-342900">
              <a:buFont typeface="Arial" panose="020B0604020202020204" pitchFamily="34" charset="0"/>
              <a:buChar char="•"/>
            </a:pPr>
            <a:r>
              <a:rPr lang="en-US" sz="1800" dirty="0"/>
              <a:t>S. Capp</a:t>
            </a:r>
          </a:p>
          <a:p>
            <a:pPr marL="0" indent="0"/>
            <a:endParaRPr lang="en-US" sz="1800" dirty="0"/>
          </a:p>
          <a:p>
            <a:pPr marL="0" indent="0"/>
            <a:r>
              <a:rPr lang="en-US" sz="1800" dirty="0"/>
              <a:t>Support staff</a:t>
            </a:r>
          </a:p>
          <a:p>
            <a:pPr marL="0" indent="0"/>
            <a:endParaRPr lang="en-US" sz="1800" dirty="0"/>
          </a:p>
          <a:p>
            <a:pPr marL="342900" indent="-342900">
              <a:buFont typeface="Arial" panose="020B0604020202020204" pitchFamily="34" charset="0"/>
              <a:buChar char="•"/>
            </a:pPr>
            <a:r>
              <a:rPr lang="en-US" sz="1800" dirty="0"/>
              <a:t>C. Weaver</a:t>
            </a:r>
          </a:p>
          <a:p>
            <a:pPr marL="342900" indent="-342900">
              <a:buFont typeface="Arial" panose="020B0604020202020204" pitchFamily="34" charset="0"/>
              <a:buChar char="•"/>
            </a:pPr>
            <a:r>
              <a:rPr lang="en-US" sz="1800" dirty="0"/>
              <a:t>D. </a:t>
            </a:r>
            <a:r>
              <a:rPr lang="en-US" sz="1800" dirty="0" err="1"/>
              <a:t>Basozmen</a:t>
            </a:r>
            <a:endParaRPr lang="en-US" sz="1800" dirty="0"/>
          </a:p>
        </p:txBody>
      </p:sp>
      <p:sp>
        <p:nvSpPr>
          <p:cNvPr id="3" name="Slide Number Placeholder 2">
            <a:extLst>
              <a:ext uri="{FF2B5EF4-FFF2-40B4-BE49-F238E27FC236}">
                <a16:creationId xmlns="" xmlns:a16="http://schemas.microsoft.com/office/drawing/2014/main" id="{D8E5375B-F237-80BD-C8E3-0B1DEB905783}"/>
              </a:ext>
            </a:extLst>
          </p:cNvPr>
          <p:cNvSpPr>
            <a:spLocks noGrp="1"/>
          </p:cNvSpPr>
          <p:nvPr>
            <p:ph type="sldNum" sz="quarter" idx="4"/>
          </p:nvPr>
        </p:nvSpPr>
        <p:spPr/>
        <p:txBody>
          <a:bodyPr/>
          <a:lstStyle/>
          <a:p>
            <a:fld id="{933A556B-7C63-244D-9B7C-B0EA8042B330}" type="slidenum">
              <a:rPr lang="en-US" smtClean="0"/>
              <a:pPr/>
              <a:t>3</a:t>
            </a:fld>
            <a:endParaRPr lang="en-US" sz="750"/>
          </a:p>
        </p:txBody>
      </p:sp>
      <p:sp>
        <p:nvSpPr>
          <p:cNvPr id="5" name="Title 4">
            <a:extLst>
              <a:ext uri="{FF2B5EF4-FFF2-40B4-BE49-F238E27FC236}">
                <a16:creationId xmlns="" xmlns:a16="http://schemas.microsoft.com/office/drawing/2014/main" id="{91430AE9-5048-A87F-1E90-EC82EB98F7EE}"/>
              </a:ext>
            </a:extLst>
          </p:cNvPr>
          <p:cNvSpPr>
            <a:spLocks noGrp="1"/>
          </p:cNvSpPr>
          <p:nvPr>
            <p:ph type="title"/>
          </p:nvPr>
        </p:nvSpPr>
        <p:spPr>
          <a:xfrm>
            <a:off x="423219" y="101516"/>
            <a:ext cx="11049000" cy="1325563"/>
          </a:xfrm>
        </p:spPr>
        <p:txBody>
          <a:bodyPr/>
          <a:lstStyle/>
          <a:p>
            <a:r>
              <a:rPr lang="en-US" dirty="0"/>
              <a:t>Special Thanks</a:t>
            </a:r>
          </a:p>
        </p:txBody>
      </p:sp>
      <p:sp>
        <p:nvSpPr>
          <p:cNvPr id="4" name="Content Placeholder 1">
            <a:extLst>
              <a:ext uri="{FF2B5EF4-FFF2-40B4-BE49-F238E27FC236}">
                <a16:creationId xmlns="" xmlns:a16="http://schemas.microsoft.com/office/drawing/2014/main" id="{81165B2D-EB9A-90E5-15B8-C0741BFD42F3}"/>
              </a:ext>
            </a:extLst>
          </p:cNvPr>
          <p:cNvSpPr txBox="1">
            <a:spLocks/>
          </p:cNvSpPr>
          <p:nvPr/>
        </p:nvSpPr>
        <p:spPr>
          <a:xfrm>
            <a:off x="6096000" y="1679712"/>
            <a:ext cx="5524500" cy="4353099"/>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300"/>
              <a:t>Scientific Committee</a:t>
            </a:r>
          </a:p>
          <a:p>
            <a:pPr algn="l" fontAlgn="base">
              <a:buFont typeface="Arial" panose="020B0604020202020204" pitchFamily="34" charset="0"/>
              <a:buChar char="•"/>
            </a:pPr>
            <a:r>
              <a:rPr lang="en-US" sz="2300" b="0" i="0" strike="noStrike">
                <a:effectLst/>
              </a:rPr>
              <a:t>Luca Cultrera</a:t>
            </a:r>
            <a:endParaRPr lang="en-US" sz="2300" b="0" i="0">
              <a:effectLst/>
            </a:endParaRPr>
          </a:p>
          <a:p>
            <a:pPr algn="l" fontAlgn="base">
              <a:buFont typeface="Arial" panose="020B0604020202020204" pitchFamily="34" charset="0"/>
              <a:buChar char="•"/>
            </a:pPr>
            <a:r>
              <a:rPr lang="en-US" sz="2300" b="0" i="0">
                <a:effectLst/>
              </a:rPr>
              <a:t>Oksana </a:t>
            </a:r>
            <a:r>
              <a:rPr lang="en-US" sz="2300" b="0" i="0" err="1">
                <a:effectLst/>
              </a:rPr>
              <a:t>Chubenko</a:t>
            </a:r>
            <a:endParaRPr lang="en-US" sz="2300" b="0" i="0">
              <a:effectLst/>
            </a:endParaRPr>
          </a:p>
          <a:p>
            <a:pPr algn="l" fontAlgn="base">
              <a:buFont typeface="Arial" panose="020B0604020202020204" pitchFamily="34" charset="0"/>
              <a:buChar char="•"/>
            </a:pPr>
            <a:r>
              <a:rPr lang="en-US" sz="2300" b="0" i="0" err="1">
                <a:effectLst/>
              </a:rPr>
              <a:t>Dimitre</a:t>
            </a:r>
            <a:r>
              <a:rPr lang="en-US" sz="2300" b="0" i="0">
                <a:effectLst/>
              </a:rPr>
              <a:t> Dimitrov</a:t>
            </a:r>
          </a:p>
          <a:p>
            <a:pPr algn="l" fontAlgn="base">
              <a:buFont typeface="Arial" panose="020B0604020202020204" pitchFamily="34" charset="0"/>
              <a:buChar char="•"/>
            </a:pPr>
            <a:r>
              <a:rPr lang="en-US" sz="2300" b="0" i="0" err="1">
                <a:effectLst/>
              </a:rPr>
              <a:t>Mengjia</a:t>
            </a:r>
            <a:r>
              <a:rPr lang="en-US" sz="2300" b="0" i="0">
                <a:effectLst/>
              </a:rPr>
              <a:t> </a:t>
            </a:r>
            <a:r>
              <a:rPr lang="en-US" sz="2300" b="0" i="0" err="1">
                <a:effectLst/>
              </a:rPr>
              <a:t>Gaowei</a:t>
            </a:r>
            <a:endParaRPr lang="en-US" sz="2300" b="0" i="0">
              <a:effectLst/>
            </a:endParaRPr>
          </a:p>
          <a:p>
            <a:pPr algn="l" fontAlgn="base">
              <a:buFont typeface="Arial" panose="020B0604020202020204" pitchFamily="34" charset="0"/>
              <a:buChar char="•"/>
            </a:pPr>
            <a:r>
              <a:rPr lang="en-US" sz="2300" b="0" i="0">
                <a:effectLst/>
              </a:rPr>
              <a:t>Carlos Hernandez-Garcia</a:t>
            </a:r>
          </a:p>
          <a:p>
            <a:pPr algn="l" fontAlgn="base">
              <a:buFont typeface="Arial" panose="020B0604020202020204" pitchFamily="34" charset="0"/>
              <a:buChar char="•"/>
            </a:pPr>
            <a:r>
              <a:rPr lang="en-US" sz="2300" b="0" i="0">
                <a:effectLst/>
              </a:rPr>
              <a:t>Kevin Jensen</a:t>
            </a:r>
          </a:p>
          <a:p>
            <a:pPr algn="l" fontAlgn="base">
              <a:buFont typeface="Arial" panose="020B0604020202020204" pitchFamily="34" charset="0"/>
              <a:buChar char="•"/>
            </a:pPr>
            <a:r>
              <a:rPr lang="en-US" sz="2300" b="0" i="0">
                <a:effectLst/>
              </a:rPr>
              <a:t>Siddharth Karkare</a:t>
            </a:r>
          </a:p>
          <a:p>
            <a:pPr algn="l" fontAlgn="base">
              <a:buFont typeface="Arial" panose="020B0604020202020204" pitchFamily="34" charset="0"/>
              <a:buChar char="•"/>
            </a:pPr>
            <a:r>
              <a:rPr lang="en-US" sz="2300" b="0" i="0">
                <a:effectLst/>
              </a:rPr>
              <a:t>Jared Maxson</a:t>
            </a:r>
          </a:p>
          <a:p>
            <a:pPr algn="l" fontAlgn="base">
              <a:buFont typeface="Arial" panose="020B0604020202020204" pitchFamily="34" charset="0"/>
              <a:buChar char="•"/>
            </a:pPr>
            <a:r>
              <a:rPr lang="en-US" sz="2300" b="0" i="0">
                <a:effectLst/>
              </a:rPr>
              <a:t>Nathan Moody</a:t>
            </a:r>
          </a:p>
          <a:p>
            <a:pPr algn="l" fontAlgn="base">
              <a:buFont typeface="Arial" panose="020B0604020202020204" pitchFamily="34" charset="0"/>
              <a:buChar char="•"/>
            </a:pPr>
            <a:r>
              <a:rPr lang="en-US" sz="2300" b="0" i="0">
                <a:effectLst/>
              </a:rPr>
              <a:t>Pietro </a:t>
            </a:r>
            <a:r>
              <a:rPr lang="en-US" sz="2300" b="0" i="0" err="1">
                <a:effectLst/>
              </a:rPr>
              <a:t>Musumeci</a:t>
            </a:r>
            <a:endParaRPr lang="en-US" sz="2300" b="0" i="0">
              <a:effectLst/>
            </a:endParaRPr>
          </a:p>
          <a:p>
            <a:pPr algn="l" fontAlgn="base">
              <a:buFont typeface="Arial" panose="020B0604020202020204" pitchFamily="34" charset="0"/>
              <a:buChar char="•"/>
            </a:pPr>
            <a:r>
              <a:rPr lang="en-US" sz="2300" b="0" i="0">
                <a:effectLst/>
              </a:rPr>
              <a:t>John Smedley</a:t>
            </a:r>
          </a:p>
          <a:p>
            <a:pPr algn="l" fontAlgn="base">
              <a:buFont typeface="Arial" panose="020B0604020202020204" pitchFamily="34" charset="0"/>
              <a:buChar char="•"/>
            </a:pPr>
            <a:r>
              <a:rPr lang="en-US" sz="2300" b="0" i="0">
                <a:effectLst/>
              </a:rPr>
              <a:t>Marcy Stutzman</a:t>
            </a:r>
          </a:p>
          <a:p>
            <a:pPr algn="l" fontAlgn="base">
              <a:buFont typeface="Arial" panose="020B0604020202020204" pitchFamily="34" charset="0"/>
              <a:buChar char="•"/>
            </a:pPr>
            <a:r>
              <a:rPr lang="en-US" sz="2300" b="0" i="0">
                <a:effectLst/>
              </a:rPr>
              <a:t>Theodore </a:t>
            </a:r>
            <a:r>
              <a:rPr lang="en-US" sz="2300" b="0" i="0" err="1">
                <a:effectLst/>
              </a:rPr>
              <a:t>Vecchione</a:t>
            </a:r>
            <a:endParaRPr lang="en-US" sz="2300" b="0" i="0">
              <a:effectLst/>
            </a:endParaRPr>
          </a:p>
          <a:p>
            <a:pPr marL="0" indent="0"/>
            <a:endParaRPr lang="en-US"/>
          </a:p>
        </p:txBody>
      </p:sp>
    </p:spTree>
    <p:extLst>
      <p:ext uri="{BB962C8B-B14F-4D97-AF65-F5344CB8AC3E}">
        <p14:creationId xmlns:p14="http://schemas.microsoft.com/office/powerpoint/2010/main" val="2931256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33A556B-7C63-244D-9B7C-B0EA8042B330}" type="slidenum">
              <a:rPr lang="en-US" smtClean="0"/>
              <a:pPr/>
              <a:t>4</a:t>
            </a:fld>
            <a:endParaRPr lang="en-US" sz="750"/>
          </a:p>
        </p:txBody>
      </p:sp>
      <p:sp>
        <p:nvSpPr>
          <p:cNvPr id="4" name="Content Placeholder 1"/>
          <p:cNvSpPr txBox="1">
            <a:spLocks/>
          </p:cNvSpPr>
          <p:nvPr/>
        </p:nvSpPr>
        <p:spPr>
          <a:xfrm>
            <a:off x="723900" y="1978027"/>
            <a:ext cx="11049000" cy="420718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dirty="0" smtClean="0"/>
              <a:t>EWPPA </a:t>
            </a:r>
            <a:r>
              <a:rPr lang="en-US" dirty="0" smtClean="0"/>
              <a:t>2022 Summary: Quite complete summary of the talks presented during the last EWPPA event help in Milano (Italy). Announcement of the next European event that will be hosted by HZDR in Dresden (Germany) in 2024.</a:t>
            </a:r>
          </a:p>
          <a:p>
            <a:pPr marL="342900" indent="-342900"/>
            <a:r>
              <a:rPr lang="en-US" dirty="0" smtClean="0"/>
              <a:t>Snowmass: Is the community driven process to discuss, collect and organize the Priority Research Direction to meet the need of the planned experiment in the next decades. An exhaustive summary of the </a:t>
            </a:r>
            <a:r>
              <a:rPr lang="en-US" dirty="0" err="1" smtClean="0"/>
              <a:t>photoinjector</a:t>
            </a:r>
            <a:r>
              <a:rPr lang="en-US" dirty="0" smtClean="0"/>
              <a:t> technology currently available was completed by indicating the proposed PRD for the next two decades on the development of electron sources to meet the needs of future experiments and facilities.</a:t>
            </a:r>
            <a:endParaRPr lang="en-US" dirty="0"/>
          </a:p>
        </p:txBody>
      </p:sp>
      <p:sp>
        <p:nvSpPr>
          <p:cNvPr id="5" name="Slide Number Placeholder 2"/>
          <p:cNvSpPr txBox="1">
            <a:spLocks/>
          </p:cNvSpPr>
          <p:nvPr/>
        </p:nvSpPr>
        <p:spPr>
          <a:xfrm>
            <a:off x="11340414" y="6468997"/>
            <a:ext cx="432487" cy="365125"/>
          </a:xfrm>
          <a:prstGeom prst="rect">
            <a:avLst/>
          </a:prstGeom>
        </p:spPr>
        <p:txBody>
          <a:bodyPr lIns="0" tIns="0" rIns="45720" bIns="0" anchor="ct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4</a:t>
            </a:fld>
            <a:endParaRPr lang="en-US"/>
          </a:p>
        </p:txBody>
      </p:sp>
      <p:sp>
        <p:nvSpPr>
          <p:cNvPr id="6" name="Title 3"/>
          <p:cNvSpPr txBox="1">
            <a:spLocks/>
          </p:cNvSpPr>
          <p:nvPr/>
        </p:nvSpPr>
        <p:spPr>
          <a:xfrm>
            <a:off x="723900" y="517527"/>
            <a:ext cx="11049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a:lstStyle>
          <a:p>
            <a:r>
              <a:rPr lang="en-US" smtClean="0"/>
              <a:t>Introduction session</a:t>
            </a:r>
            <a:endParaRPr lang="en-US" dirty="0"/>
          </a:p>
        </p:txBody>
      </p:sp>
    </p:spTree>
    <p:extLst>
      <p:ext uri="{BB962C8B-B14F-4D97-AF65-F5344CB8AC3E}">
        <p14:creationId xmlns:p14="http://schemas.microsoft.com/office/powerpoint/2010/main" val="3788840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33A556B-7C63-244D-9B7C-B0EA8042B330}" type="slidenum">
              <a:rPr lang="en-US" smtClean="0"/>
              <a:pPr/>
              <a:t>5</a:t>
            </a:fld>
            <a:endParaRPr lang="en-US" sz="750"/>
          </a:p>
        </p:txBody>
      </p:sp>
      <p:sp>
        <p:nvSpPr>
          <p:cNvPr id="4" name="Content Placeholder 1"/>
          <p:cNvSpPr txBox="1">
            <a:spLocks/>
          </p:cNvSpPr>
          <p:nvPr/>
        </p:nvSpPr>
        <p:spPr>
          <a:xfrm>
            <a:off x="571500" y="1825627"/>
            <a:ext cx="11049000" cy="420718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smtClean="0"/>
              <a:t>Epitaxial Cs</a:t>
            </a:r>
            <a:r>
              <a:rPr lang="en-US" baseline="-25000" smtClean="0"/>
              <a:t>3</a:t>
            </a:r>
            <a:r>
              <a:rPr lang="en-US" smtClean="0"/>
              <a:t>Sb and K</a:t>
            </a:r>
            <a:r>
              <a:rPr lang="en-US" baseline="-25000" smtClean="0"/>
              <a:t>2</a:t>
            </a:r>
            <a:r>
              <a:rPr lang="en-US" smtClean="0"/>
              <a:t>CsSb are achieved with high QE</a:t>
            </a:r>
          </a:p>
          <a:p>
            <a:pPr marL="342900" indent="-342900"/>
            <a:r>
              <a:rPr lang="en-US" smtClean="0"/>
              <a:t>Fiber textured Cs</a:t>
            </a:r>
            <a:r>
              <a:rPr lang="en-US" baseline="-25000" smtClean="0"/>
              <a:t>1</a:t>
            </a:r>
            <a:r>
              <a:rPr lang="en-US" smtClean="0"/>
              <a:t>Sb</a:t>
            </a:r>
            <a:r>
              <a:rPr lang="en-US" baseline="-25000" smtClean="0"/>
              <a:t>1</a:t>
            </a:r>
            <a:r>
              <a:rPr lang="en-US" smtClean="0"/>
              <a:t> layer is flat, with visible light QE and high resistance towards vacuum contamination.</a:t>
            </a:r>
          </a:p>
          <a:p>
            <a:pPr marL="342900" indent="-342900"/>
            <a:r>
              <a:rPr lang="en-US" smtClean="0"/>
              <a:t>Cs</a:t>
            </a:r>
            <a:r>
              <a:rPr lang="en-US" baseline="-25000" smtClean="0"/>
              <a:t>3</a:t>
            </a:r>
            <a:r>
              <a:rPr lang="en-US" smtClean="0"/>
              <a:t>Sb film on STO exhibits150 meV MTE at RT with green laser and ~30meV at threshold. </a:t>
            </a:r>
          </a:p>
          <a:p>
            <a:pPr marL="342900" indent="-342900"/>
            <a:r>
              <a:rPr lang="en-US" smtClean="0"/>
              <a:t>Na-K-Sb shows potential for long operational lifetime in SRF gun.</a:t>
            </a:r>
          </a:p>
          <a:p>
            <a:pPr marL="342900" indent="-342900"/>
            <a:r>
              <a:rPr lang="en-US" smtClean="0"/>
              <a:t>Successful high current operation in PKU DC-SRF II gun and BNL LEREC gun with K</a:t>
            </a:r>
            <a:r>
              <a:rPr lang="en-US" baseline="-25000" smtClean="0"/>
              <a:t>2</a:t>
            </a:r>
            <a:r>
              <a:rPr lang="en-US" smtClean="0"/>
              <a:t>CsSb cathodes.</a:t>
            </a:r>
          </a:p>
          <a:p>
            <a:endParaRPr lang="en-US" dirty="0"/>
          </a:p>
        </p:txBody>
      </p:sp>
      <p:sp>
        <p:nvSpPr>
          <p:cNvPr id="5" name="Slide Number Placeholder 2"/>
          <p:cNvSpPr txBox="1">
            <a:spLocks/>
          </p:cNvSpPr>
          <p:nvPr/>
        </p:nvSpPr>
        <p:spPr>
          <a:xfrm>
            <a:off x="11188014" y="6316597"/>
            <a:ext cx="432487" cy="365125"/>
          </a:xfrm>
          <a:prstGeom prst="rect">
            <a:avLst/>
          </a:prstGeom>
        </p:spPr>
        <p:txBody>
          <a:bodyPr lIns="0" tIns="0" rIns="45720" bIns="0" anchor="ct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5</a:t>
            </a:fld>
            <a:endParaRPr lang="en-US"/>
          </a:p>
        </p:txBody>
      </p:sp>
      <p:sp>
        <p:nvSpPr>
          <p:cNvPr id="6" name="Title 3"/>
          <p:cNvSpPr>
            <a:spLocks noGrp="1"/>
          </p:cNvSpPr>
          <p:nvPr>
            <p:ph type="title"/>
          </p:nvPr>
        </p:nvSpPr>
        <p:spPr>
          <a:xfrm>
            <a:off x="571500" y="365127"/>
            <a:ext cx="11049000" cy="1325563"/>
          </a:xfrm>
        </p:spPr>
        <p:txBody>
          <a:bodyPr/>
          <a:lstStyle/>
          <a:p>
            <a:r>
              <a:rPr lang="en-US" dirty="0" smtClean="0"/>
              <a:t>High charge, high average current</a:t>
            </a:r>
            <a:endParaRPr lang="en-US" dirty="0"/>
          </a:p>
        </p:txBody>
      </p:sp>
    </p:spTree>
    <p:extLst>
      <p:ext uri="{BB962C8B-B14F-4D97-AF65-F5344CB8AC3E}">
        <p14:creationId xmlns:p14="http://schemas.microsoft.com/office/powerpoint/2010/main" val="3202910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33A556B-7C63-244D-9B7C-B0EA8042B330}" type="slidenum">
              <a:rPr lang="en-US" smtClean="0"/>
              <a:pPr/>
              <a:t>6</a:t>
            </a:fld>
            <a:endParaRPr lang="en-US" sz="750"/>
          </a:p>
        </p:txBody>
      </p:sp>
      <p:sp>
        <p:nvSpPr>
          <p:cNvPr id="4" name="Content Placeholder 1"/>
          <p:cNvSpPr txBox="1">
            <a:spLocks/>
          </p:cNvSpPr>
          <p:nvPr/>
        </p:nvSpPr>
        <p:spPr>
          <a:xfrm>
            <a:off x="461433" y="995893"/>
            <a:ext cx="11049000" cy="55032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sz="2000" dirty="0" smtClean="0"/>
              <a:t>AWA: &lt;= 400 MV/m gradients have been achieved in an X-band 1.5 cell gun. </a:t>
            </a:r>
            <a:r>
              <a:rPr lang="en-US" sz="2000" dirty="0" err="1" smtClean="0"/>
              <a:t>Schottky</a:t>
            </a:r>
            <a:r>
              <a:rPr lang="en-US" sz="2000" dirty="0" smtClean="0"/>
              <a:t> scans of copper photocathode (back wall) point to some interesting photoemission physics. No dark current observed due to short pulse duration. Future plans involve a removable plug.</a:t>
            </a:r>
          </a:p>
          <a:p>
            <a:pPr marL="342900" indent="-342900"/>
            <a:r>
              <a:rPr lang="en-US" sz="2000" dirty="0" smtClean="0"/>
              <a:t>SHINE: Successful commissioning of a 217 MHz gun at Tsinghua. 30 MV/m achieved with &lt; 1 </a:t>
            </a:r>
            <a:r>
              <a:rPr lang="en-US" sz="2000" dirty="0" err="1" smtClean="0"/>
              <a:t>uA</a:t>
            </a:r>
            <a:r>
              <a:rPr lang="en-US" sz="2000" dirty="0" smtClean="0"/>
              <a:t> dark current. 0.4 um </a:t>
            </a:r>
            <a:r>
              <a:rPr lang="en-US" sz="2000" dirty="0" err="1" smtClean="0"/>
              <a:t>emittance</a:t>
            </a:r>
            <a:r>
              <a:rPr lang="en-US" sz="2000" dirty="0" smtClean="0"/>
              <a:t> @ 50 </a:t>
            </a:r>
            <a:r>
              <a:rPr lang="en-US" sz="2000" dirty="0" err="1" smtClean="0"/>
              <a:t>pC</a:t>
            </a:r>
            <a:r>
              <a:rPr lang="en-US" sz="2000" dirty="0" smtClean="0"/>
              <a:t> from Cs2Te. Really impressive results. Future work is to relocate and beam test at SHINE.</a:t>
            </a:r>
          </a:p>
          <a:p>
            <a:pPr marL="342900" indent="-342900"/>
            <a:r>
              <a:rPr lang="en-US" sz="2000" dirty="0" smtClean="0"/>
              <a:t>PITZ/INFN: Demonstration of a robust feedback diagnostic for K2CsSb photocathode grown based on multi-wavelength reflectivity. Comparison with theory seems quite good, may provide method for electronic structure analysis. Future plans are to test new photocathodes in PITZ gun.</a:t>
            </a:r>
          </a:p>
          <a:p>
            <a:pPr marL="342900" indent="-342900"/>
            <a:r>
              <a:rPr lang="en-US" sz="2000" dirty="0" smtClean="0"/>
              <a:t>LANL - </a:t>
            </a:r>
            <a:r>
              <a:rPr lang="en-US" sz="2000" dirty="0" err="1" smtClean="0"/>
              <a:t>Photoinjector</a:t>
            </a:r>
            <a:r>
              <a:rPr lang="en-US" sz="2000" dirty="0" smtClean="0"/>
              <a:t> plans for 250 MV/m cathode gradient (cryogenic c-band), with </a:t>
            </a:r>
            <a:r>
              <a:rPr lang="en-US" sz="2000" dirty="0" err="1" smtClean="0"/>
              <a:t>CsTe</a:t>
            </a:r>
            <a:r>
              <a:rPr lang="en-US" sz="2000" dirty="0" smtClean="0"/>
              <a:t>. Focus on the difficulties of introducing a plug at this gradient</a:t>
            </a:r>
          </a:p>
          <a:p>
            <a:pPr marL="342900" indent="-342900"/>
            <a:r>
              <a:rPr lang="en-US" sz="2000" dirty="0" smtClean="0"/>
              <a:t>PAL - New 4th gen storage ring based synchrotron planned, at 4 </a:t>
            </a:r>
            <a:r>
              <a:rPr lang="en-US" sz="2000" dirty="0" err="1" smtClean="0"/>
              <a:t>GeV</a:t>
            </a:r>
            <a:r>
              <a:rPr lang="en-US" sz="2000" dirty="0" smtClean="0"/>
              <a:t>. Will use a </a:t>
            </a:r>
            <a:r>
              <a:rPr lang="en-US" sz="2000" dirty="0" err="1" smtClean="0"/>
              <a:t>photoinjector</a:t>
            </a:r>
            <a:r>
              <a:rPr lang="en-US" sz="2000" dirty="0" smtClean="0"/>
              <a:t> based injector, due to flexibility and ease of use. Explored laser cleaning of cathode.</a:t>
            </a:r>
          </a:p>
          <a:p>
            <a:pPr marL="342900" indent="-342900"/>
            <a:r>
              <a:rPr lang="en-US" sz="2000" dirty="0" smtClean="0"/>
              <a:t>SLAC - LCLS-II lased! </a:t>
            </a:r>
            <a:r>
              <a:rPr lang="en-US" sz="2000" dirty="0" err="1" smtClean="0"/>
              <a:t>CsTe</a:t>
            </a:r>
            <a:r>
              <a:rPr lang="en-US" sz="2000" dirty="0" smtClean="0"/>
              <a:t> cathode has lasted for two years. Plan to build a next generation injector for LCLS-II HE, based on a 1/4 wave SRF gun.</a:t>
            </a:r>
          </a:p>
          <a:p>
            <a:pPr marL="342900" indent="-342900"/>
            <a:endParaRPr lang="en-US" sz="2000" dirty="0"/>
          </a:p>
        </p:txBody>
      </p:sp>
      <p:sp>
        <p:nvSpPr>
          <p:cNvPr id="5" name="Slide Number Placeholder 2"/>
          <p:cNvSpPr txBox="1">
            <a:spLocks/>
          </p:cNvSpPr>
          <p:nvPr/>
        </p:nvSpPr>
        <p:spPr>
          <a:xfrm>
            <a:off x="11188014" y="6316597"/>
            <a:ext cx="432487" cy="365125"/>
          </a:xfrm>
          <a:prstGeom prst="rect">
            <a:avLst/>
          </a:prstGeom>
        </p:spPr>
        <p:txBody>
          <a:bodyPr lIns="0" tIns="0" rIns="45720" bIns="0" anchor="ct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6</a:t>
            </a:fld>
            <a:endParaRPr lang="en-US"/>
          </a:p>
        </p:txBody>
      </p:sp>
      <p:sp>
        <p:nvSpPr>
          <p:cNvPr id="6" name="Title 3"/>
          <p:cNvSpPr>
            <a:spLocks noGrp="1"/>
          </p:cNvSpPr>
          <p:nvPr>
            <p:ph type="title"/>
          </p:nvPr>
        </p:nvSpPr>
        <p:spPr>
          <a:xfrm>
            <a:off x="571500" y="0"/>
            <a:ext cx="11049000" cy="1325563"/>
          </a:xfrm>
        </p:spPr>
        <p:txBody>
          <a:bodyPr/>
          <a:lstStyle/>
          <a:p>
            <a:r>
              <a:rPr lang="en-US" dirty="0"/>
              <a:t>Free Electron </a:t>
            </a:r>
            <a:r>
              <a:rPr lang="en-US" dirty="0" smtClean="0"/>
              <a:t>Laser</a:t>
            </a:r>
            <a:endParaRPr lang="en-US" dirty="0"/>
          </a:p>
        </p:txBody>
      </p:sp>
    </p:spTree>
    <p:extLst>
      <p:ext uri="{BB962C8B-B14F-4D97-AF65-F5344CB8AC3E}">
        <p14:creationId xmlns:p14="http://schemas.microsoft.com/office/powerpoint/2010/main" val="1344081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33A556B-7C63-244D-9B7C-B0EA8042B330}" type="slidenum">
              <a:rPr lang="en-US" smtClean="0"/>
              <a:pPr/>
              <a:t>7</a:t>
            </a:fld>
            <a:endParaRPr lang="en-US" sz="750"/>
          </a:p>
        </p:txBody>
      </p:sp>
      <p:sp>
        <p:nvSpPr>
          <p:cNvPr id="5" name="Slide Number Placeholder 2"/>
          <p:cNvSpPr txBox="1">
            <a:spLocks/>
          </p:cNvSpPr>
          <p:nvPr/>
        </p:nvSpPr>
        <p:spPr>
          <a:xfrm>
            <a:off x="11188014" y="6316597"/>
            <a:ext cx="432487" cy="365125"/>
          </a:xfrm>
          <a:prstGeom prst="rect">
            <a:avLst/>
          </a:prstGeom>
        </p:spPr>
        <p:txBody>
          <a:bodyPr lIns="0" tIns="0" rIns="45720" bIns="0" anchor="ct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7</a:t>
            </a:fld>
            <a:endParaRPr lang="en-US"/>
          </a:p>
        </p:txBody>
      </p:sp>
      <p:sp>
        <p:nvSpPr>
          <p:cNvPr id="6" name="Title 3"/>
          <p:cNvSpPr>
            <a:spLocks noGrp="1"/>
          </p:cNvSpPr>
          <p:nvPr>
            <p:ph type="title"/>
          </p:nvPr>
        </p:nvSpPr>
        <p:spPr>
          <a:xfrm>
            <a:off x="571500" y="365127"/>
            <a:ext cx="11049000" cy="1325563"/>
          </a:xfrm>
        </p:spPr>
        <p:txBody>
          <a:bodyPr/>
          <a:lstStyle/>
          <a:p>
            <a:r>
              <a:rPr lang="en-US" dirty="0" smtClean="0"/>
              <a:t>Spin polarized photocathodes</a:t>
            </a:r>
            <a:endParaRPr lang="en-US" dirty="0"/>
          </a:p>
        </p:txBody>
      </p:sp>
      <p:sp>
        <p:nvSpPr>
          <p:cNvPr id="11" name="Rectangle 10"/>
          <p:cNvSpPr/>
          <p:nvPr/>
        </p:nvSpPr>
        <p:spPr>
          <a:xfrm>
            <a:off x="685799" y="1464053"/>
            <a:ext cx="10934701" cy="4708981"/>
          </a:xfrm>
          <a:prstGeom prst="rect">
            <a:avLst/>
          </a:prstGeom>
        </p:spPr>
        <p:txBody>
          <a:bodyPr wrap="square">
            <a:spAutoFit/>
          </a:bodyPr>
          <a:lstStyle/>
          <a:p>
            <a:pPr marL="342900" indent="-342900">
              <a:buFont typeface="Arial" pitchFamily="34" charset="0"/>
              <a:buChar char="•"/>
            </a:pPr>
            <a:r>
              <a:rPr lang="en-US" sz="2000" dirty="0"/>
              <a:t>Overall: SSL </a:t>
            </a:r>
            <a:r>
              <a:rPr lang="en-US" sz="2000" dirty="0" err="1"/>
              <a:t>GaAs</a:t>
            </a:r>
            <a:r>
              <a:rPr lang="en-US" sz="2000" dirty="0"/>
              <a:t> photocathodes remain the standard, best MOCVD </a:t>
            </a:r>
            <a:r>
              <a:rPr lang="en-US" sz="2000" dirty="0" err="1"/>
              <a:t>GaAs</a:t>
            </a:r>
            <a:r>
              <a:rPr lang="en-US" sz="2000" dirty="0"/>
              <a:t>/</a:t>
            </a:r>
            <a:r>
              <a:rPr lang="en-US" sz="2000" dirty="0" err="1"/>
              <a:t>GaAsP</a:t>
            </a:r>
            <a:r>
              <a:rPr lang="en-US" sz="2000" dirty="0"/>
              <a:t> have achieved EIC goal, and MBE </a:t>
            </a:r>
            <a:r>
              <a:rPr lang="en-US" sz="2000" dirty="0" err="1"/>
              <a:t>InAlGaAs</a:t>
            </a:r>
            <a:r>
              <a:rPr lang="en-US" sz="2000" dirty="0"/>
              <a:t>/</a:t>
            </a:r>
            <a:r>
              <a:rPr lang="en-US" sz="2000" dirty="0" err="1"/>
              <a:t>AlGaAs</a:t>
            </a:r>
            <a:r>
              <a:rPr lang="en-US" sz="2000" dirty="0"/>
              <a:t> being explored as P free alternative. Alternative activation protocols including </a:t>
            </a:r>
            <a:r>
              <a:rPr lang="en-US" sz="2000" dirty="0" err="1"/>
              <a:t>CsTe</a:t>
            </a:r>
            <a:r>
              <a:rPr lang="en-US" sz="2000" dirty="0"/>
              <a:t> or </a:t>
            </a:r>
            <a:r>
              <a:rPr lang="en-US" sz="2000" dirty="0" err="1"/>
              <a:t>CsSbO</a:t>
            </a:r>
            <a:r>
              <a:rPr lang="en-US" sz="2000" dirty="0"/>
              <a:t> show improved low voltage lifetime. Transfer of </a:t>
            </a:r>
            <a:r>
              <a:rPr lang="en-US" sz="2000" dirty="0" err="1"/>
              <a:t>graphene</a:t>
            </a:r>
            <a:r>
              <a:rPr lang="en-US" sz="2000" dirty="0"/>
              <a:t> monolayer and photocathode activation demonstrated. Other semiconductors that should emit polarized electrons are being explored, with potential for ALD deposition discussed, and polarized emission from </a:t>
            </a:r>
            <a:r>
              <a:rPr lang="en-US" sz="2000" dirty="0" err="1"/>
              <a:t>GaN</a:t>
            </a:r>
            <a:r>
              <a:rPr lang="en-US" sz="2000" dirty="0"/>
              <a:t> demonstrated. </a:t>
            </a:r>
            <a:endParaRPr lang="en-US" sz="2000" dirty="0" smtClean="0"/>
          </a:p>
          <a:p>
            <a:pPr marL="342900" indent="-342900">
              <a:buFont typeface="Arial" pitchFamily="34" charset="0"/>
              <a:buChar char="•"/>
            </a:pPr>
            <a:r>
              <a:rPr lang="en-US" sz="2000" dirty="0" smtClean="0"/>
              <a:t>Talk </a:t>
            </a:r>
            <a:r>
              <a:rPr lang="en-US" sz="2000" dirty="0"/>
              <a:t>1 (</a:t>
            </a:r>
            <a:r>
              <a:rPr lang="en-US" sz="2000" dirty="0" err="1"/>
              <a:t>Biswas</a:t>
            </a:r>
            <a:r>
              <a:rPr lang="en-US" sz="2000" dirty="0"/>
              <a:t>): Cs-</a:t>
            </a:r>
            <a:r>
              <a:rPr lang="en-US" sz="2000" dirty="0" err="1"/>
              <a:t>Te</a:t>
            </a:r>
            <a:r>
              <a:rPr lang="en-US" sz="2000" dirty="0"/>
              <a:t>-O based activation of </a:t>
            </a:r>
            <a:r>
              <a:rPr lang="en-US" sz="2000" dirty="0" err="1"/>
              <a:t>GaAs</a:t>
            </a:r>
            <a:r>
              <a:rPr lang="en-US" sz="2000" dirty="0"/>
              <a:t> resulted in NEA surface and showed 5-6 times improvement of low voltage charge lifetime as compared to Cs-O activation. DBR SSL </a:t>
            </a:r>
            <a:r>
              <a:rPr lang="en-US" sz="2000" dirty="0" err="1"/>
              <a:t>GaAs</a:t>
            </a:r>
            <a:r>
              <a:rPr lang="en-US" sz="2000" dirty="0"/>
              <a:t>/</a:t>
            </a:r>
            <a:r>
              <a:rPr lang="en-US" sz="2000" dirty="0" err="1"/>
              <a:t>GaASP</a:t>
            </a:r>
            <a:r>
              <a:rPr lang="en-US" sz="2000" dirty="0"/>
              <a:t> photocathodes tested - some samples have excellent QE and polarization. </a:t>
            </a:r>
            <a:r>
              <a:rPr lang="en-US" sz="2000" dirty="0" err="1"/>
              <a:t>GaAs</a:t>
            </a:r>
            <a:r>
              <a:rPr lang="en-US" sz="2000" dirty="0"/>
              <a:t> photocathode with monolayer </a:t>
            </a:r>
            <a:r>
              <a:rPr lang="en-US" sz="2000" dirty="0" err="1"/>
              <a:t>graphene</a:t>
            </a:r>
            <a:r>
              <a:rPr lang="en-US" sz="2000" dirty="0"/>
              <a:t> can be activated with Cs or have As cap removed through </a:t>
            </a:r>
            <a:r>
              <a:rPr lang="en-US" sz="2000" dirty="0" err="1"/>
              <a:t>graphene</a:t>
            </a:r>
            <a:r>
              <a:rPr lang="en-US" sz="2000" dirty="0"/>
              <a:t> with goal of reducing vacuum requirements, and some QE was retained after air exposure</a:t>
            </a:r>
            <a:r>
              <a:rPr lang="en-US" sz="2000" dirty="0" smtClean="0"/>
              <a:t>.</a:t>
            </a:r>
          </a:p>
          <a:p>
            <a:pPr marL="342900" indent="-342900">
              <a:buFont typeface="Arial" pitchFamily="34" charset="0"/>
              <a:buChar char="•"/>
            </a:pPr>
            <a:r>
              <a:rPr lang="en-US" sz="2000" dirty="0"/>
              <a:t>Talk 2 (Engel): Compared </a:t>
            </a:r>
            <a:r>
              <a:rPr lang="en-US" sz="2000" dirty="0" err="1"/>
              <a:t>GaAs</a:t>
            </a:r>
            <a:r>
              <a:rPr lang="en-US" sz="2000" dirty="0"/>
              <a:t>/</a:t>
            </a:r>
            <a:r>
              <a:rPr lang="en-US" sz="2000" dirty="0" err="1"/>
              <a:t>GaAsP</a:t>
            </a:r>
            <a:r>
              <a:rPr lang="en-US" sz="2000" dirty="0"/>
              <a:t> growth challenges for MBE to </a:t>
            </a:r>
            <a:r>
              <a:rPr lang="en-US" sz="2000" dirty="0" err="1"/>
              <a:t>InAlGaAs</a:t>
            </a:r>
            <a:r>
              <a:rPr lang="en-US" sz="2000" dirty="0"/>
              <a:t>/</a:t>
            </a:r>
            <a:r>
              <a:rPr lang="en-US" sz="2000" dirty="0" err="1"/>
              <a:t>AlGaAs</a:t>
            </a:r>
            <a:r>
              <a:rPr lang="en-US" sz="2000" dirty="0"/>
              <a:t>. Showed results of </a:t>
            </a:r>
            <a:r>
              <a:rPr lang="en-US" sz="2000" dirty="0" err="1"/>
              <a:t>InAlGaAs</a:t>
            </a:r>
            <a:r>
              <a:rPr lang="en-US" sz="2000" dirty="0"/>
              <a:t>/</a:t>
            </a:r>
            <a:r>
              <a:rPr lang="en-US" sz="2000" dirty="0" err="1"/>
              <a:t>AlGaAs</a:t>
            </a:r>
            <a:r>
              <a:rPr lang="en-US" sz="2000" dirty="0"/>
              <a:t> spin-polarized photocathode near 780 nm. DBR structures, digital alloys, and growth optimization ongoing. </a:t>
            </a:r>
            <a:endParaRPr lang="en-US" sz="2000" dirty="0"/>
          </a:p>
        </p:txBody>
      </p:sp>
    </p:spTree>
    <p:extLst>
      <p:ext uri="{BB962C8B-B14F-4D97-AF65-F5344CB8AC3E}">
        <p14:creationId xmlns:p14="http://schemas.microsoft.com/office/powerpoint/2010/main" val="1160059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33A556B-7C63-244D-9B7C-B0EA8042B330}" type="slidenum">
              <a:rPr lang="en-US" smtClean="0"/>
              <a:pPr/>
              <a:t>8</a:t>
            </a:fld>
            <a:endParaRPr lang="en-US" sz="750"/>
          </a:p>
        </p:txBody>
      </p:sp>
      <p:sp>
        <p:nvSpPr>
          <p:cNvPr id="5" name="Slide Number Placeholder 2"/>
          <p:cNvSpPr txBox="1">
            <a:spLocks/>
          </p:cNvSpPr>
          <p:nvPr/>
        </p:nvSpPr>
        <p:spPr>
          <a:xfrm>
            <a:off x="11188014" y="6316597"/>
            <a:ext cx="432487" cy="365125"/>
          </a:xfrm>
          <a:prstGeom prst="rect">
            <a:avLst/>
          </a:prstGeom>
        </p:spPr>
        <p:txBody>
          <a:bodyPr lIns="0" tIns="0" rIns="45720" bIns="0" anchor="ct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8</a:t>
            </a:fld>
            <a:endParaRPr lang="en-US"/>
          </a:p>
        </p:txBody>
      </p:sp>
      <p:sp>
        <p:nvSpPr>
          <p:cNvPr id="6" name="Title 3"/>
          <p:cNvSpPr>
            <a:spLocks noGrp="1"/>
          </p:cNvSpPr>
          <p:nvPr>
            <p:ph type="title"/>
          </p:nvPr>
        </p:nvSpPr>
        <p:spPr>
          <a:xfrm>
            <a:off x="571500" y="365127"/>
            <a:ext cx="11049000" cy="1325563"/>
          </a:xfrm>
        </p:spPr>
        <p:txBody>
          <a:bodyPr/>
          <a:lstStyle/>
          <a:p>
            <a:r>
              <a:rPr lang="en-US" dirty="0" smtClean="0"/>
              <a:t>Spin polarized photocathodes</a:t>
            </a:r>
            <a:endParaRPr lang="en-US" dirty="0"/>
          </a:p>
        </p:txBody>
      </p:sp>
      <p:sp>
        <p:nvSpPr>
          <p:cNvPr id="11" name="Rectangle 10"/>
          <p:cNvSpPr/>
          <p:nvPr/>
        </p:nvSpPr>
        <p:spPr>
          <a:xfrm>
            <a:off x="685799" y="1464053"/>
            <a:ext cx="10934701" cy="5262979"/>
          </a:xfrm>
          <a:prstGeom prst="rect">
            <a:avLst/>
          </a:prstGeom>
        </p:spPr>
        <p:txBody>
          <a:bodyPr wrap="square">
            <a:spAutoFit/>
          </a:bodyPr>
          <a:lstStyle/>
          <a:p>
            <a:pPr marL="342900" indent="-342900">
              <a:buFont typeface="Arial" pitchFamily="34" charset="0"/>
              <a:buChar char="•"/>
            </a:pPr>
            <a:r>
              <a:rPr lang="en-US" sz="2400" dirty="0"/>
              <a:t>Talk 3 (</a:t>
            </a:r>
            <a:r>
              <a:rPr lang="en-US" sz="2400" dirty="0" err="1"/>
              <a:t>Bhandari</a:t>
            </a:r>
            <a:r>
              <a:rPr lang="en-US" sz="2400" dirty="0"/>
              <a:t>): Proposed Atomic Layer Deposition (ALD) to enable cost-effective photocathode growth, particularly for non-planar structures. Potential polarized materials like doped </a:t>
            </a:r>
            <a:r>
              <a:rPr lang="en-US" sz="2400" dirty="0" err="1"/>
              <a:t>CdTe</a:t>
            </a:r>
            <a:r>
              <a:rPr lang="en-US" sz="2400" dirty="0"/>
              <a:t> are now possible with ALD</a:t>
            </a:r>
            <a:r>
              <a:rPr lang="en-US" sz="2400" dirty="0" smtClean="0"/>
              <a:t>.</a:t>
            </a:r>
          </a:p>
          <a:p>
            <a:pPr marL="342900" indent="-342900">
              <a:buFont typeface="Arial" pitchFamily="34" charset="0"/>
              <a:buChar char="•"/>
            </a:pPr>
            <a:r>
              <a:rPr lang="en-US" sz="2400" dirty="0"/>
              <a:t>Talk 4 (</a:t>
            </a:r>
            <a:r>
              <a:rPr lang="en-US" sz="2400" dirty="0" err="1"/>
              <a:t>Levenson</a:t>
            </a:r>
            <a:r>
              <a:rPr lang="en-US" sz="2400" dirty="0"/>
              <a:t>): Discussed improvement in </a:t>
            </a:r>
            <a:r>
              <a:rPr lang="en-US" sz="2400" dirty="0" err="1"/>
              <a:t>GaAs</a:t>
            </a:r>
            <a:r>
              <a:rPr lang="en-US" sz="2400" dirty="0"/>
              <a:t> lifetimes at low voltage when activated with </a:t>
            </a:r>
            <a:r>
              <a:rPr lang="en-US" sz="2400" dirty="0" err="1"/>
              <a:t>CsTe</a:t>
            </a:r>
            <a:r>
              <a:rPr lang="en-US" sz="2400" dirty="0"/>
              <a:t> or </a:t>
            </a:r>
            <a:r>
              <a:rPr lang="en-US" sz="2400" dirty="0" err="1"/>
              <a:t>CsSbO</a:t>
            </a:r>
            <a:r>
              <a:rPr lang="en-US" sz="2400" dirty="0"/>
              <a:t>. </a:t>
            </a:r>
            <a:r>
              <a:rPr lang="en-US" sz="2400" dirty="0" err="1"/>
              <a:t>CsSbO</a:t>
            </a:r>
            <a:r>
              <a:rPr lang="en-US" sz="2400" dirty="0"/>
              <a:t> activation tested at 200 kV test stand, no improvement in HV lifetime yet, studies ongoing. Explored novel candidates for future spin-polarized photocathodes (crystalline alkali </a:t>
            </a:r>
            <a:r>
              <a:rPr lang="en-US" sz="2400" dirty="0" err="1"/>
              <a:t>antimonides</a:t>
            </a:r>
            <a:r>
              <a:rPr lang="en-US" sz="2400" dirty="0"/>
              <a:t>, </a:t>
            </a:r>
            <a:r>
              <a:rPr lang="en-US" sz="2400" dirty="0" err="1"/>
              <a:t>GaN</a:t>
            </a:r>
            <a:r>
              <a:rPr lang="en-US" sz="2400" dirty="0"/>
              <a:t>), </a:t>
            </a:r>
            <a:r>
              <a:rPr lang="en-US" sz="2400" dirty="0" err="1"/>
              <a:t>GaN</a:t>
            </a:r>
            <a:r>
              <a:rPr lang="en-US" sz="2400" dirty="0"/>
              <a:t> polarization results of 33% at demonstrated at 385 nm</a:t>
            </a:r>
            <a:r>
              <a:rPr lang="en-US" sz="2400" dirty="0" smtClean="0"/>
              <a:t>.</a:t>
            </a:r>
          </a:p>
          <a:p>
            <a:pPr marL="342900" indent="-342900">
              <a:buFont typeface="Arial" pitchFamily="34" charset="0"/>
              <a:buChar char="•"/>
            </a:pPr>
            <a:r>
              <a:rPr lang="en-US" sz="2400" dirty="0"/>
              <a:t>Talk 5 (Wang): </a:t>
            </a:r>
            <a:r>
              <a:rPr lang="en-US" sz="2400" dirty="0" err="1"/>
              <a:t>Succesful</a:t>
            </a:r>
            <a:r>
              <a:rPr lang="en-US" sz="2400" dirty="0"/>
              <a:t> conditioning up to 350 KV of an EIC prototype High Voltage DC polarized electron gun with excellent vacuum and cathode cooling capability. Best DBR SL-</a:t>
            </a:r>
            <a:r>
              <a:rPr lang="en-US" sz="2400" dirty="0" err="1"/>
              <a:t>GaAs</a:t>
            </a:r>
            <a:r>
              <a:rPr lang="en-US" sz="2400" dirty="0"/>
              <a:t> photocathodes exceed EIC specs. Issues with surface charge limitations and </a:t>
            </a:r>
            <a:r>
              <a:rPr lang="en-US" sz="2400" dirty="0" smtClean="0"/>
              <a:t>wavelength </a:t>
            </a:r>
            <a:r>
              <a:rPr lang="en-US" sz="2400" dirty="0"/>
              <a:t>shifting with DBR structures are being addressed. </a:t>
            </a:r>
            <a:endParaRPr lang="en-US" sz="2200" dirty="0"/>
          </a:p>
        </p:txBody>
      </p:sp>
    </p:spTree>
    <p:extLst>
      <p:ext uri="{BB962C8B-B14F-4D97-AF65-F5344CB8AC3E}">
        <p14:creationId xmlns:p14="http://schemas.microsoft.com/office/powerpoint/2010/main" val="1201442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68034"/>
            <a:ext cx="11049000" cy="1325563"/>
          </a:xfrm>
        </p:spPr>
        <p:txBody>
          <a:bodyPr/>
          <a:lstStyle/>
          <a:p>
            <a:r>
              <a:rPr lang="en-US" dirty="0" smtClean="0"/>
              <a:t>UED/UEM</a:t>
            </a:r>
            <a:endParaRPr lang="en-US" dirty="0"/>
          </a:p>
        </p:txBody>
      </p:sp>
      <p:sp>
        <p:nvSpPr>
          <p:cNvPr id="3" name="Slide Number Placeholder 2"/>
          <p:cNvSpPr>
            <a:spLocks noGrp="1"/>
          </p:cNvSpPr>
          <p:nvPr>
            <p:ph type="sldNum" sz="quarter" idx="4"/>
          </p:nvPr>
        </p:nvSpPr>
        <p:spPr/>
        <p:txBody>
          <a:bodyPr/>
          <a:lstStyle/>
          <a:p>
            <a:fld id="{933A556B-7C63-244D-9B7C-B0EA8042B330}" type="slidenum">
              <a:rPr lang="en-US" smtClean="0"/>
              <a:pPr/>
              <a:t>9</a:t>
            </a:fld>
            <a:endParaRPr lang="en-US" sz="750"/>
          </a:p>
        </p:txBody>
      </p:sp>
      <p:sp>
        <p:nvSpPr>
          <p:cNvPr id="4" name="Rectangle 3"/>
          <p:cNvSpPr/>
          <p:nvPr/>
        </p:nvSpPr>
        <p:spPr>
          <a:xfrm>
            <a:off x="594360" y="1058317"/>
            <a:ext cx="11140440" cy="4154984"/>
          </a:xfrm>
          <a:prstGeom prst="rect">
            <a:avLst/>
          </a:prstGeom>
        </p:spPr>
        <p:txBody>
          <a:bodyPr wrap="square">
            <a:spAutoFit/>
          </a:bodyPr>
          <a:lstStyle/>
          <a:p>
            <a:pPr marL="285750" indent="-285750">
              <a:buFont typeface="Arial" pitchFamily="34" charset="0"/>
              <a:buChar char="•"/>
            </a:pPr>
            <a:r>
              <a:rPr lang="en-US" sz="2400" dirty="0"/>
              <a:t>Exiting developments at Tsinghua: New photocathode growth system for Cs-</a:t>
            </a:r>
            <a:r>
              <a:rPr lang="en-US" sz="2400" dirty="0" err="1"/>
              <a:t>Te</a:t>
            </a:r>
            <a:r>
              <a:rPr lang="en-US" sz="2400" dirty="0"/>
              <a:t> and alkali </a:t>
            </a:r>
            <a:r>
              <a:rPr lang="en-US" sz="2400" dirty="0" err="1"/>
              <a:t>antimonides</a:t>
            </a:r>
            <a:r>
              <a:rPr lang="en-US" sz="2400" dirty="0"/>
              <a:t>, delivering % scale quantum efficiency. Also two new guns: an s-band gun for very high field AND very good vacuum pumping, as well as a DC gun for ultrafast and conventional TEM utilizing photocathodes with onboard laser focusing</a:t>
            </a:r>
            <a:r>
              <a:rPr lang="en-US" sz="2400" dirty="0" smtClean="0"/>
              <a:t>.</a:t>
            </a:r>
          </a:p>
          <a:p>
            <a:pPr marL="285750" indent="-285750">
              <a:buFont typeface="Arial" pitchFamily="34" charset="0"/>
              <a:buChar char="•"/>
            </a:pPr>
            <a:endParaRPr lang="en-US" sz="2400" dirty="0" smtClean="0"/>
          </a:p>
          <a:p>
            <a:pPr marL="285750" indent="-285750">
              <a:buFont typeface="Arial" pitchFamily="34" charset="0"/>
              <a:buChar char="•"/>
            </a:pPr>
            <a:r>
              <a:rPr lang="en-US" sz="2400" dirty="0"/>
              <a:t>The TESS system to measure spectrally resolved MTE and QE delivers very high quality data on cathodes both at room and cryogenic temperatures. Several novel studies performed. Notably, some of the first data on MTE of the Cs-</a:t>
            </a:r>
            <a:r>
              <a:rPr lang="en-US" sz="2400" dirty="0" err="1"/>
              <a:t>Te</a:t>
            </a:r>
            <a:r>
              <a:rPr lang="en-US" sz="2400" dirty="0"/>
              <a:t> system as a function of oxygen dose, showing both an increase in MTE and a decrease in QE, as oxygen dose is increased</a:t>
            </a:r>
            <a:r>
              <a:rPr lang="en-US" sz="2400" dirty="0" smtClean="0"/>
              <a:t>.</a:t>
            </a:r>
            <a:endParaRPr lang="en-US" sz="2400" dirty="0" smtClean="0"/>
          </a:p>
        </p:txBody>
      </p:sp>
    </p:spTree>
    <p:extLst>
      <p:ext uri="{BB962C8B-B14F-4D97-AF65-F5344CB8AC3E}">
        <p14:creationId xmlns:p14="http://schemas.microsoft.com/office/powerpoint/2010/main" val="3127017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NL_PPT_Template_2021_Standard_Compressed_060121" id="{81931DB4-BE11-AC4C-8733-C612231D0574}" vid="{9DFA2559-1B1D-A844-9731-917E9F0BD700}"/>
    </a:ext>
  </a:extLst>
</a:theme>
</file>

<file path=docProps/app.xml><?xml version="1.0" encoding="utf-8"?>
<Properties xmlns="http://schemas.openxmlformats.org/officeDocument/2006/extended-properties" xmlns:vt="http://schemas.openxmlformats.org/officeDocument/2006/docPropsVTypes">
  <TotalTime>1372</TotalTime>
  <Words>1606</Words>
  <Application>Microsoft Office PowerPoint</Application>
  <PresentationFormat>Custom</PresentationFormat>
  <Paragraphs>131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BNL</vt:lpstr>
      <vt:lpstr>Closeout of the 7th “Photocathode Physics for Photoinjector” workshop 2023 (P3 2023)    </vt:lpstr>
      <vt:lpstr>PowerPoint Presentation</vt:lpstr>
      <vt:lpstr>Special Thanks</vt:lpstr>
      <vt:lpstr>PowerPoint Presentation</vt:lpstr>
      <vt:lpstr>High charge, high average current</vt:lpstr>
      <vt:lpstr>Free Electron Laser</vt:lpstr>
      <vt:lpstr>Spin polarized photocathodes</vt:lpstr>
      <vt:lpstr>Spin polarized photocathodes</vt:lpstr>
      <vt:lpstr>UED/UEM</vt:lpstr>
      <vt:lpstr>UED/UEM</vt:lpstr>
      <vt:lpstr>Photocathode theory</vt:lpstr>
      <vt:lpstr>Photocathode theory</vt:lpstr>
      <vt:lpstr>Novel Electron Sources and Applications</vt:lpstr>
      <vt:lpstr>Novel Electron Sources and Applications</vt:lpstr>
      <vt:lpstr>Job fair!</vt:lpstr>
      <vt:lpstr>P3 workshop 2023, BNL</vt:lpstr>
      <vt:lpstr>Next P3!</vt:lpstr>
    </vt:vector>
  </TitlesOfParts>
  <Company>Brookhaven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7th edition of the “Photocathode Physics for Photoinjector” workshop</dc:title>
  <dc:creator>Cultrera, Luca</dc:creator>
  <cp:lastModifiedBy>Mengjia Gaowei</cp:lastModifiedBy>
  <cp:revision>40</cp:revision>
  <dcterms:created xsi:type="dcterms:W3CDTF">2023-10-01T18:03:33Z</dcterms:created>
  <dcterms:modified xsi:type="dcterms:W3CDTF">2023-10-05T17:28:39Z</dcterms:modified>
</cp:coreProperties>
</file>