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56" r:id="rId5"/>
    <p:sldId id="273" r:id="rId6"/>
    <p:sldId id="270" r:id="rId7"/>
    <p:sldId id="271" r:id="rId8"/>
    <p:sldId id="258" r:id="rId9"/>
    <p:sldId id="269" r:id="rId10"/>
    <p:sldId id="261" r:id="rId11"/>
    <p:sldId id="262" r:id="rId12"/>
    <p:sldId id="272" r:id="rId13"/>
    <p:sldId id="259" r:id="rId14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5FE29F-E09D-456D-B6FC-4A7D9ECB1B7B}" v="38" dt="2023-06-06T12:49:57.8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5161" autoAdjust="0"/>
  </p:normalViewPr>
  <p:slideViewPr>
    <p:cSldViewPr snapToGrid="0" showGuides="1">
      <p:cViewPr varScale="1">
        <p:scale>
          <a:sx n="170" d="100"/>
          <a:sy n="170" d="100"/>
        </p:scale>
        <p:origin x="115" y="8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ambach, Jo" userId="e1d2a009-674c-404b-bec1-6e3441cce374" providerId="ADAL" clId="{A35FE29F-E09D-456D-B6FC-4A7D9ECB1B7B}"/>
    <pc:docChg chg="undo redo custSel addSld delSld modSld modMainMaster">
      <pc:chgData name="Schambach, Jo" userId="e1d2a009-674c-404b-bec1-6e3441cce374" providerId="ADAL" clId="{A35FE29F-E09D-456D-B6FC-4A7D9ECB1B7B}" dt="2023-06-06T16:03:43.576" v="1499" actId="1076"/>
      <pc:docMkLst>
        <pc:docMk/>
      </pc:docMkLst>
      <pc:sldChg chg="modSp mod">
        <pc:chgData name="Schambach, Jo" userId="e1d2a009-674c-404b-bec1-6e3441cce374" providerId="ADAL" clId="{A35FE29F-E09D-456D-B6FC-4A7D9ECB1B7B}" dt="2023-06-06T12:30:35.497" v="1280" actId="20577"/>
        <pc:sldMkLst>
          <pc:docMk/>
          <pc:sldMk cId="1297197362" sldId="256"/>
        </pc:sldMkLst>
        <pc:spChg chg="mod">
          <ac:chgData name="Schambach, Jo" userId="e1d2a009-674c-404b-bec1-6e3441cce374" providerId="ADAL" clId="{A35FE29F-E09D-456D-B6FC-4A7D9ECB1B7B}" dt="2023-06-06T12:30:35.497" v="1280" actId="20577"/>
          <ac:spMkLst>
            <pc:docMk/>
            <pc:sldMk cId="1297197362" sldId="256"/>
            <ac:spMk id="2" creationId="{6BFA3DB4-BDF2-4973-9E31-EAC3583CBBB8}"/>
          </ac:spMkLst>
        </pc:spChg>
      </pc:sldChg>
      <pc:sldChg chg="del">
        <pc:chgData name="Schambach, Jo" userId="e1d2a009-674c-404b-bec1-6e3441cce374" providerId="ADAL" clId="{A35FE29F-E09D-456D-B6FC-4A7D9ECB1B7B}" dt="2023-06-06T11:45:11.538" v="0" actId="47"/>
        <pc:sldMkLst>
          <pc:docMk/>
          <pc:sldMk cId="2731833986" sldId="257"/>
        </pc:sldMkLst>
      </pc:sldChg>
      <pc:sldChg chg="addSp delSp modSp add del mod">
        <pc:chgData name="Schambach, Jo" userId="e1d2a009-674c-404b-bec1-6e3441cce374" providerId="ADAL" clId="{A35FE29F-E09D-456D-B6FC-4A7D9ECB1B7B}" dt="2023-06-06T12:56:31.728" v="1498" actId="1076"/>
        <pc:sldMkLst>
          <pc:docMk/>
          <pc:sldMk cId="3456706313" sldId="259"/>
        </pc:sldMkLst>
        <pc:spChg chg="mod">
          <ac:chgData name="Schambach, Jo" userId="e1d2a009-674c-404b-bec1-6e3441cce374" providerId="ADAL" clId="{A35FE29F-E09D-456D-B6FC-4A7D9ECB1B7B}" dt="2023-06-06T12:39:22.121" v="1309" actId="20577"/>
          <ac:spMkLst>
            <pc:docMk/>
            <pc:sldMk cId="3456706313" sldId="259"/>
            <ac:spMk id="2" creationId="{FEAD901E-AB7B-4324-9254-0E1C328B8942}"/>
          </ac:spMkLst>
        </pc:spChg>
        <pc:spChg chg="add mod">
          <ac:chgData name="Schambach, Jo" userId="e1d2a009-674c-404b-bec1-6e3441cce374" providerId="ADAL" clId="{A35FE29F-E09D-456D-B6FC-4A7D9ECB1B7B}" dt="2023-06-06T12:51:59.729" v="1491" actId="1076"/>
          <ac:spMkLst>
            <pc:docMk/>
            <pc:sldMk cId="3456706313" sldId="259"/>
            <ac:spMk id="7" creationId="{3289F879-F936-171F-681E-CA4877E80871}"/>
          </ac:spMkLst>
        </pc:spChg>
        <pc:spChg chg="add mod">
          <ac:chgData name="Schambach, Jo" userId="e1d2a009-674c-404b-bec1-6e3441cce374" providerId="ADAL" clId="{A35FE29F-E09D-456D-B6FC-4A7D9ECB1B7B}" dt="2023-06-06T12:52:14.698" v="1492" actId="14100"/>
          <ac:spMkLst>
            <pc:docMk/>
            <pc:sldMk cId="3456706313" sldId="259"/>
            <ac:spMk id="8" creationId="{FC6BAD0F-0922-E7A9-7386-D1E765A7C0CC}"/>
          </ac:spMkLst>
        </pc:spChg>
        <pc:picChg chg="mod">
          <ac:chgData name="Schambach, Jo" userId="e1d2a009-674c-404b-bec1-6e3441cce374" providerId="ADAL" clId="{A35FE29F-E09D-456D-B6FC-4A7D9ECB1B7B}" dt="2023-06-06T12:45:34.600" v="1359" actId="1076"/>
          <ac:picMkLst>
            <pc:docMk/>
            <pc:sldMk cId="3456706313" sldId="259"/>
            <ac:picMk id="4" creationId="{426CC9AF-5209-448E-BD74-CD20A0F48BE4}"/>
          </ac:picMkLst>
        </pc:picChg>
        <pc:picChg chg="add mod">
          <ac:chgData name="Schambach, Jo" userId="e1d2a009-674c-404b-bec1-6e3441cce374" providerId="ADAL" clId="{A35FE29F-E09D-456D-B6FC-4A7D9ECB1B7B}" dt="2023-06-06T12:39:13.623" v="1302" actId="1076"/>
          <ac:picMkLst>
            <pc:docMk/>
            <pc:sldMk cId="3456706313" sldId="259"/>
            <ac:picMk id="5" creationId="{3D82B989-2F2A-9CF9-F05D-1A0675A817D7}"/>
          </ac:picMkLst>
        </pc:picChg>
        <pc:picChg chg="del mod">
          <ac:chgData name="Schambach, Jo" userId="e1d2a009-674c-404b-bec1-6e3441cce374" providerId="ADAL" clId="{A35FE29F-E09D-456D-B6FC-4A7D9ECB1B7B}" dt="2023-06-06T12:55:28.802" v="1495" actId="478"/>
          <ac:picMkLst>
            <pc:docMk/>
            <pc:sldMk cId="3456706313" sldId="259"/>
            <ac:picMk id="6" creationId="{08AB68BE-CE82-424E-9B42-7F5F374FB21B}"/>
          </ac:picMkLst>
        </pc:picChg>
        <pc:picChg chg="add mod">
          <ac:chgData name="Schambach, Jo" userId="e1d2a009-674c-404b-bec1-6e3441cce374" providerId="ADAL" clId="{A35FE29F-E09D-456D-B6FC-4A7D9ECB1B7B}" dt="2023-06-06T12:56:31.728" v="1498" actId="1076"/>
          <ac:picMkLst>
            <pc:docMk/>
            <pc:sldMk cId="3456706313" sldId="259"/>
            <ac:picMk id="10" creationId="{6FA1C534-4300-89AC-86AC-C2DBB3110410}"/>
          </ac:picMkLst>
        </pc:picChg>
        <pc:picChg chg="add mod">
          <ac:chgData name="Schambach, Jo" userId="e1d2a009-674c-404b-bec1-6e3441cce374" providerId="ADAL" clId="{A35FE29F-E09D-456D-B6FC-4A7D9ECB1B7B}" dt="2023-06-06T12:33:59.693" v="1294" actId="1076"/>
          <ac:picMkLst>
            <pc:docMk/>
            <pc:sldMk cId="3456706313" sldId="259"/>
            <ac:picMk id="1026" creationId="{12AFB4B8-76D7-E83A-3765-3B1CBC8EE6D9}"/>
          </ac:picMkLst>
        </pc:picChg>
        <pc:picChg chg="add mod">
          <ac:chgData name="Schambach, Jo" userId="e1d2a009-674c-404b-bec1-6e3441cce374" providerId="ADAL" clId="{A35FE29F-E09D-456D-B6FC-4A7D9ECB1B7B}" dt="2023-06-06T12:49:53.664" v="1368" actId="1076"/>
          <ac:picMkLst>
            <pc:docMk/>
            <pc:sldMk cId="3456706313" sldId="259"/>
            <ac:picMk id="1028" creationId="{88C37119-4545-7701-5BE4-DDA0F144474E}"/>
          </ac:picMkLst>
        </pc:picChg>
      </pc:sldChg>
      <pc:sldChg chg="del">
        <pc:chgData name="Schambach, Jo" userId="e1d2a009-674c-404b-bec1-6e3441cce374" providerId="ADAL" clId="{A35FE29F-E09D-456D-B6FC-4A7D9ECB1B7B}" dt="2023-06-06T11:45:12.692" v="1" actId="47"/>
        <pc:sldMkLst>
          <pc:docMk/>
          <pc:sldMk cId="729357010" sldId="260"/>
        </pc:sldMkLst>
      </pc:sldChg>
      <pc:sldChg chg="addSp delSp modSp mod">
        <pc:chgData name="Schambach, Jo" userId="e1d2a009-674c-404b-bec1-6e3441cce374" providerId="ADAL" clId="{A35FE29F-E09D-456D-B6FC-4A7D9ECB1B7B}" dt="2023-06-06T12:21:38.166" v="1213" actId="1076"/>
        <pc:sldMkLst>
          <pc:docMk/>
          <pc:sldMk cId="3644911330" sldId="261"/>
        </pc:sldMkLst>
        <pc:picChg chg="del">
          <ac:chgData name="Schambach, Jo" userId="e1d2a009-674c-404b-bec1-6e3441cce374" providerId="ADAL" clId="{A35FE29F-E09D-456D-B6FC-4A7D9ECB1B7B}" dt="2023-06-06T12:20:57.605" v="1209" actId="478"/>
          <ac:picMkLst>
            <pc:docMk/>
            <pc:sldMk cId="3644911330" sldId="261"/>
            <ac:picMk id="4" creationId="{ECA7A9F5-25DE-45C4-87F7-F491E1711B6D}"/>
          </ac:picMkLst>
        </pc:picChg>
        <pc:picChg chg="add mod">
          <ac:chgData name="Schambach, Jo" userId="e1d2a009-674c-404b-bec1-6e3441cce374" providerId="ADAL" clId="{A35FE29F-E09D-456D-B6FC-4A7D9ECB1B7B}" dt="2023-06-06T12:21:38.166" v="1213" actId="1076"/>
          <ac:picMkLst>
            <pc:docMk/>
            <pc:sldMk cId="3644911330" sldId="261"/>
            <ac:picMk id="5" creationId="{CA68123A-9648-7D43-2601-F9F62296C742}"/>
          </ac:picMkLst>
        </pc:picChg>
      </pc:sldChg>
      <pc:sldChg chg="del">
        <pc:chgData name="Schambach, Jo" userId="e1d2a009-674c-404b-bec1-6e3441cce374" providerId="ADAL" clId="{A35FE29F-E09D-456D-B6FC-4A7D9ECB1B7B}" dt="2023-06-06T11:45:14.158" v="2" actId="47"/>
        <pc:sldMkLst>
          <pc:docMk/>
          <pc:sldMk cId="2570869043" sldId="264"/>
        </pc:sldMkLst>
      </pc:sldChg>
      <pc:sldChg chg="del">
        <pc:chgData name="Schambach, Jo" userId="e1d2a009-674c-404b-bec1-6e3441cce374" providerId="ADAL" clId="{A35FE29F-E09D-456D-B6FC-4A7D9ECB1B7B}" dt="2023-06-06T11:45:21.408" v="6" actId="47"/>
        <pc:sldMkLst>
          <pc:docMk/>
          <pc:sldMk cId="1364339424" sldId="265"/>
        </pc:sldMkLst>
      </pc:sldChg>
      <pc:sldChg chg="del">
        <pc:chgData name="Schambach, Jo" userId="e1d2a009-674c-404b-bec1-6e3441cce374" providerId="ADAL" clId="{A35FE29F-E09D-456D-B6FC-4A7D9ECB1B7B}" dt="2023-06-06T11:45:20.345" v="5" actId="47"/>
        <pc:sldMkLst>
          <pc:docMk/>
          <pc:sldMk cId="765159619" sldId="266"/>
        </pc:sldMkLst>
      </pc:sldChg>
      <pc:sldChg chg="del">
        <pc:chgData name="Schambach, Jo" userId="e1d2a009-674c-404b-bec1-6e3441cce374" providerId="ADAL" clId="{A35FE29F-E09D-456D-B6FC-4A7D9ECB1B7B}" dt="2023-06-06T11:45:19.537" v="4" actId="47"/>
        <pc:sldMkLst>
          <pc:docMk/>
          <pc:sldMk cId="3377273691" sldId="267"/>
        </pc:sldMkLst>
      </pc:sldChg>
      <pc:sldChg chg="del">
        <pc:chgData name="Schambach, Jo" userId="e1d2a009-674c-404b-bec1-6e3441cce374" providerId="ADAL" clId="{A35FE29F-E09D-456D-B6FC-4A7D9ECB1B7B}" dt="2023-06-06T11:45:15.246" v="3" actId="47"/>
        <pc:sldMkLst>
          <pc:docMk/>
          <pc:sldMk cId="4005143107" sldId="268"/>
        </pc:sldMkLst>
      </pc:sldChg>
      <pc:sldChg chg="addSp delSp modSp new mod modClrScheme chgLayout">
        <pc:chgData name="Schambach, Jo" userId="e1d2a009-674c-404b-bec1-6e3441cce374" providerId="ADAL" clId="{A35FE29F-E09D-456D-B6FC-4A7D9ECB1B7B}" dt="2023-06-06T12:25:59.344" v="1231" actId="207"/>
        <pc:sldMkLst>
          <pc:docMk/>
          <pc:sldMk cId="3220011707" sldId="270"/>
        </pc:sldMkLst>
        <pc:spChg chg="add mod">
          <ac:chgData name="Schambach, Jo" userId="e1d2a009-674c-404b-bec1-6e3441cce374" providerId="ADAL" clId="{A35FE29F-E09D-456D-B6FC-4A7D9ECB1B7B}" dt="2023-06-06T12:25:59.344" v="1231" actId="207"/>
          <ac:spMkLst>
            <pc:docMk/>
            <pc:sldMk cId="3220011707" sldId="270"/>
            <ac:spMk id="2" creationId="{22C9667B-D545-A086-76AB-21E17488D96A}"/>
          </ac:spMkLst>
        </pc:spChg>
        <pc:spChg chg="del mod ord">
          <ac:chgData name="Schambach, Jo" userId="e1d2a009-674c-404b-bec1-6e3441cce374" providerId="ADAL" clId="{A35FE29F-E09D-456D-B6FC-4A7D9ECB1B7B}" dt="2023-06-06T11:48:56.272" v="31" actId="700"/>
          <ac:spMkLst>
            <pc:docMk/>
            <pc:sldMk cId="3220011707" sldId="270"/>
            <ac:spMk id="2" creationId="{E3B4D574-6D57-0257-32C1-7005FD7A1A1C}"/>
          </ac:spMkLst>
        </pc:spChg>
        <pc:spChg chg="del mod ord">
          <ac:chgData name="Schambach, Jo" userId="e1d2a009-674c-404b-bec1-6e3441cce374" providerId="ADAL" clId="{A35FE29F-E09D-456D-B6FC-4A7D9ECB1B7B}" dt="2023-06-06T11:48:56.272" v="31" actId="700"/>
          <ac:spMkLst>
            <pc:docMk/>
            <pc:sldMk cId="3220011707" sldId="270"/>
            <ac:spMk id="3" creationId="{7D474C5D-8DAA-4C19-453A-E7903E3A516B}"/>
          </ac:spMkLst>
        </pc:spChg>
        <pc:spChg chg="add del mod ord">
          <ac:chgData name="Schambach, Jo" userId="e1d2a009-674c-404b-bec1-6e3441cce374" providerId="ADAL" clId="{A35FE29F-E09D-456D-B6FC-4A7D9ECB1B7B}" dt="2023-06-06T11:49:50.326" v="40" actId="700"/>
          <ac:spMkLst>
            <pc:docMk/>
            <pc:sldMk cId="3220011707" sldId="270"/>
            <ac:spMk id="4" creationId="{5291F50D-5E7D-A6BE-5E0C-BB4DC4AE8A35}"/>
          </ac:spMkLst>
        </pc:spChg>
        <pc:spChg chg="add del mod ord">
          <ac:chgData name="Schambach, Jo" userId="e1d2a009-674c-404b-bec1-6e3441cce374" providerId="ADAL" clId="{A35FE29F-E09D-456D-B6FC-4A7D9ECB1B7B}" dt="2023-06-06T11:49:50.326" v="40" actId="700"/>
          <ac:spMkLst>
            <pc:docMk/>
            <pc:sldMk cId="3220011707" sldId="270"/>
            <ac:spMk id="5" creationId="{EF9AF6DD-6C8D-BB23-C52E-097263555053}"/>
          </ac:spMkLst>
        </pc:spChg>
        <pc:spChg chg="add del mod">
          <ac:chgData name="Schambach, Jo" userId="e1d2a009-674c-404b-bec1-6e3441cce374" providerId="ADAL" clId="{A35FE29F-E09D-456D-B6FC-4A7D9ECB1B7B}" dt="2023-06-06T11:49:47.502" v="38"/>
          <ac:spMkLst>
            <pc:docMk/>
            <pc:sldMk cId="3220011707" sldId="270"/>
            <ac:spMk id="7" creationId="{60AE53BA-F03C-EDBA-5883-07AF52CAF89B}"/>
          </ac:spMkLst>
        </pc:spChg>
        <pc:spChg chg="add del mod">
          <ac:chgData name="Schambach, Jo" userId="e1d2a009-674c-404b-bec1-6e3441cce374" providerId="ADAL" clId="{A35FE29F-E09D-456D-B6FC-4A7D9ECB1B7B}" dt="2023-06-06T11:49:47.502" v="38"/>
          <ac:spMkLst>
            <pc:docMk/>
            <pc:sldMk cId="3220011707" sldId="270"/>
            <ac:spMk id="8" creationId="{FE579F98-F3D3-9720-7EB8-5A7559AE81CB}"/>
          </ac:spMkLst>
        </pc:spChg>
        <pc:spChg chg="add del mod">
          <ac:chgData name="Schambach, Jo" userId="e1d2a009-674c-404b-bec1-6e3441cce374" providerId="ADAL" clId="{A35FE29F-E09D-456D-B6FC-4A7D9ECB1B7B}" dt="2023-06-06T11:49:47.502" v="38"/>
          <ac:spMkLst>
            <pc:docMk/>
            <pc:sldMk cId="3220011707" sldId="270"/>
            <ac:spMk id="10" creationId="{898FD685-AD45-9294-073A-7B40031A2B97}"/>
          </ac:spMkLst>
        </pc:spChg>
        <pc:spChg chg="add del mod">
          <ac:chgData name="Schambach, Jo" userId="e1d2a009-674c-404b-bec1-6e3441cce374" providerId="ADAL" clId="{A35FE29F-E09D-456D-B6FC-4A7D9ECB1B7B}" dt="2023-06-06T11:49:47.502" v="38"/>
          <ac:spMkLst>
            <pc:docMk/>
            <pc:sldMk cId="3220011707" sldId="270"/>
            <ac:spMk id="11" creationId="{CC35F302-FE72-7769-394F-7C81EF238B41}"/>
          </ac:spMkLst>
        </pc:spChg>
        <pc:spChg chg="add del mod">
          <ac:chgData name="Schambach, Jo" userId="e1d2a009-674c-404b-bec1-6e3441cce374" providerId="ADAL" clId="{A35FE29F-E09D-456D-B6FC-4A7D9ECB1B7B}" dt="2023-06-06T11:50:11.839" v="44"/>
          <ac:spMkLst>
            <pc:docMk/>
            <pc:sldMk cId="3220011707" sldId="270"/>
            <ac:spMk id="12" creationId="{E0C54BE3-3AC6-EF22-1389-2E1D6A26B11A}"/>
          </ac:spMkLst>
        </pc:spChg>
        <pc:spChg chg="add del mod">
          <ac:chgData name="Schambach, Jo" userId="e1d2a009-674c-404b-bec1-6e3441cce374" providerId="ADAL" clId="{A35FE29F-E09D-456D-B6FC-4A7D9ECB1B7B}" dt="2023-06-06T11:50:11.839" v="44"/>
          <ac:spMkLst>
            <pc:docMk/>
            <pc:sldMk cId="3220011707" sldId="270"/>
            <ac:spMk id="13" creationId="{C10C07FD-F418-0F4F-52D2-48A3385C97F1}"/>
          </ac:spMkLst>
        </pc:spChg>
        <pc:spChg chg="add del mod">
          <ac:chgData name="Schambach, Jo" userId="e1d2a009-674c-404b-bec1-6e3441cce374" providerId="ADAL" clId="{A35FE29F-E09D-456D-B6FC-4A7D9ECB1B7B}" dt="2023-06-06T11:50:11.839" v="44"/>
          <ac:spMkLst>
            <pc:docMk/>
            <pc:sldMk cId="3220011707" sldId="270"/>
            <ac:spMk id="15" creationId="{FA3CABA8-D408-85BE-1ACF-C94E37F0F7EE}"/>
          </ac:spMkLst>
        </pc:spChg>
        <pc:spChg chg="add del mod">
          <ac:chgData name="Schambach, Jo" userId="e1d2a009-674c-404b-bec1-6e3441cce374" providerId="ADAL" clId="{A35FE29F-E09D-456D-B6FC-4A7D9ECB1B7B}" dt="2023-06-06T11:50:11.839" v="44"/>
          <ac:spMkLst>
            <pc:docMk/>
            <pc:sldMk cId="3220011707" sldId="270"/>
            <ac:spMk id="16" creationId="{57B984EC-3B52-DC38-C725-8CBF4FAE8AD3}"/>
          </ac:spMkLst>
        </pc:spChg>
        <pc:spChg chg="add del mod">
          <ac:chgData name="Schambach, Jo" userId="e1d2a009-674c-404b-bec1-6e3441cce374" providerId="ADAL" clId="{A35FE29F-E09D-456D-B6FC-4A7D9ECB1B7B}" dt="2023-06-06T11:51:24.329" v="66"/>
          <ac:spMkLst>
            <pc:docMk/>
            <pc:sldMk cId="3220011707" sldId="270"/>
            <ac:spMk id="17" creationId="{2DB0F91F-F36E-5483-988A-945B2162BABD}"/>
          </ac:spMkLst>
        </pc:spChg>
        <pc:spChg chg="add del mod">
          <ac:chgData name="Schambach, Jo" userId="e1d2a009-674c-404b-bec1-6e3441cce374" providerId="ADAL" clId="{A35FE29F-E09D-456D-B6FC-4A7D9ECB1B7B}" dt="2023-06-06T11:53:39.850" v="99" actId="478"/>
          <ac:spMkLst>
            <pc:docMk/>
            <pc:sldMk cId="3220011707" sldId="270"/>
            <ac:spMk id="18" creationId="{8C4E4B04-77C7-3824-67C9-CE073FE1C05B}"/>
          </ac:spMkLst>
        </pc:spChg>
        <pc:spChg chg="add mod ord">
          <ac:chgData name="Schambach, Jo" userId="e1d2a009-674c-404b-bec1-6e3441cce374" providerId="ADAL" clId="{A35FE29F-E09D-456D-B6FC-4A7D9ECB1B7B}" dt="2023-06-06T11:55:57.671" v="217" actId="113"/>
          <ac:spMkLst>
            <pc:docMk/>
            <pc:sldMk cId="3220011707" sldId="270"/>
            <ac:spMk id="21" creationId="{828B31C6-2990-35D2-1662-2E9DED646A6F}"/>
          </ac:spMkLst>
        </pc:spChg>
        <pc:spChg chg="add del mod">
          <ac:chgData name="Schambach, Jo" userId="e1d2a009-674c-404b-bec1-6e3441cce374" providerId="ADAL" clId="{A35FE29F-E09D-456D-B6FC-4A7D9ECB1B7B}" dt="2023-06-06T11:55:08.368" v="115" actId="478"/>
          <ac:spMkLst>
            <pc:docMk/>
            <pc:sldMk cId="3220011707" sldId="270"/>
            <ac:spMk id="22" creationId="{DCC67FA4-5ABB-4C37-2129-2C675C2220D0}"/>
          </ac:spMkLst>
        </pc:spChg>
        <pc:spChg chg="add del mod">
          <ac:chgData name="Schambach, Jo" userId="e1d2a009-674c-404b-bec1-6e3441cce374" providerId="ADAL" clId="{A35FE29F-E09D-456D-B6FC-4A7D9ECB1B7B}" dt="2023-06-06T11:56:59.657" v="275" actId="478"/>
          <ac:spMkLst>
            <pc:docMk/>
            <pc:sldMk cId="3220011707" sldId="270"/>
            <ac:spMk id="23" creationId="{9B2E4E5D-BFD4-64C9-00F4-63D0505710AF}"/>
          </ac:spMkLst>
        </pc:spChg>
        <pc:spChg chg="add mod">
          <ac:chgData name="Schambach, Jo" userId="e1d2a009-674c-404b-bec1-6e3441cce374" providerId="ADAL" clId="{A35FE29F-E09D-456D-B6FC-4A7D9ECB1B7B}" dt="2023-06-06T12:06:26.551" v="695" actId="948"/>
          <ac:spMkLst>
            <pc:docMk/>
            <pc:sldMk cId="3220011707" sldId="270"/>
            <ac:spMk id="24" creationId="{E1BD6CFB-6DFD-25EE-CE06-1F4342757BD7}"/>
          </ac:spMkLst>
        </pc:spChg>
        <pc:graphicFrameChg chg="add del mod">
          <ac:chgData name="Schambach, Jo" userId="e1d2a009-674c-404b-bec1-6e3441cce374" providerId="ADAL" clId="{A35FE29F-E09D-456D-B6FC-4A7D9ECB1B7B}" dt="2023-06-06T11:49:17.997" v="34"/>
          <ac:graphicFrameMkLst>
            <pc:docMk/>
            <pc:sldMk cId="3220011707" sldId="270"/>
            <ac:graphicFrameMk id="6" creationId="{E44A3951-3F04-F739-894F-7F0E57CD111F}"/>
          </ac:graphicFrameMkLst>
        </pc:graphicFrameChg>
        <pc:picChg chg="add del mod">
          <ac:chgData name="Schambach, Jo" userId="e1d2a009-674c-404b-bec1-6e3441cce374" providerId="ADAL" clId="{A35FE29F-E09D-456D-B6FC-4A7D9ECB1B7B}" dt="2023-06-06T11:49:47.502" v="38"/>
          <ac:picMkLst>
            <pc:docMk/>
            <pc:sldMk cId="3220011707" sldId="270"/>
            <ac:picMk id="9" creationId="{0FC8A238-2AA1-2AF0-82A3-BE0BB9BF693A}"/>
          </ac:picMkLst>
        </pc:picChg>
        <pc:picChg chg="add del mod">
          <ac:chgData name="Schambach, Jo" userId="e1d2a009-674c-404b-bec1-6e3441cce374" providerId="ADAL" clId="{A35FE29F-E09D-456D-B6FC-4A7D9ECB1B7B}" dt="2023-06-06T11:50:11.839" v="44"/>
          <ac:picMkLst>
            <pc:docMk/>
            <pc:sldMk cId="3220011707" sldId="270"/>
            <ac:picMk id="14" creationId="{9490AF4E-EE48-A8A8-AD9C-CB6DE1786E6A}"/>
          </ac:picMkLst>
        </pc:picChg>
        <pc:picChg chg="add del mod">
          <ac:chgData name="Schambach, Jo" userId="e1d2a009-674c-404b-bec1-6e3441cce374" providerId="ADAL" clId="{A35FE29F-E09D-456D-B6FC-4A7D9ECB1B7B}" dt="2023-06-06T11:54:23.862" v="108" actId="478"/>
          <ac:picMkLst>
            <pc:docMk/>
            <pc:sldMk cId="3220011707" sldId="270"/>
            <ac:picMk id="19" creationId="{96F42D98-9021-D007-EFC3-9F40316F035F}"/>
          </ac:picMkLst>
        </pc:picChg>
        <pc:picChg chg="add mod">
          <ac:chgData name="Schambach, Jo" userId="e1d2a009-674c-404b-bec1-6e3441cce374" providerId="ADAL" clId="{A35FE29F-E09D-456D-B6FC-4A7D9ECB1B7B}" dt="2023-06-06T11:57:33.028" v="315" actId="1076"/>
          <ac:picMkLst>
            <pc:docMk/>
            <pc:sldMk cId="3220011707" sldId="270"/>
            <ac:picMk id="20" creationId="{D42BF05A-36E5-084B-3B75-5A7D5FBEA1C3}"/>
          </ac:picMkLst>
        </pc:picChg>
      </pc:sldChg>
      <pc:sldChg chg="addSp modSp new mod">
        <pc:chgData name="Schambach, Jo" userId="e1d2a009-674c-404b-bec1-6e3441cce374" providerId="ADAL" clId="{A35FE29F-E09D-456D-B6FC-4A7D9ECB1B7B}" dt="2023-06-06T12:15:40.070" v="1208" actId="20577"/>
        <pc:sldMkLst>
          <pc:docMk/>
          <pc:sldMk cId="2070838930" sldId="271"/>
        </pc:sldMkLst>
        <pc:spChg chg="mod">
          <ac:chgData name="Schambach, Jo" userId="e1d2a009-674c-404b-bec1-6e3441cce374" providerId="ADAL" clId="{A35FE29F-E09D-456D-B6FC-4A7D9ECB1B7B}" dt="2023-06-06T12:08:06.968" v="737" actId="20577"/>
          <ac:spMkLst>
            <pc:docMk/>
            <pc:sldMk cId="2070838930" sldId="271"/>
            <ac:spMk id="2" creationId="{7E25E0D3-7B6E-C233-051C-A94CA8680CBA}"/>
          </ac:spMkLst>
        </pc:spChg>
        <pc:spChg chg="add mod">
          <ac:chgData name="Schambach, Jo" userId="e1d2a009-674c-404b-bec1-6e3441cce374" providerId="ADAL" clId="{A35FE29F-E09D-456D-B6FC-4A7D9ECB1B7B}" dt="2023-06-06T12:13:43.615" v="1076" actId="14100"/>
          <ac:spMkLst>
            <pc:docMk/>
            <pc:sldMk cId="2070838930" sldId="271"/>
            <ac:spMk id="4" creationId="{335F271F-D13B-A662-752C-C8DED5997B24}"/>
          </ac:spMkLst>
        </pc:spChg>
        <pc:spChg chg="add mod">
          <ac:chgData name="Schambach, Jo" userId="e1d2a009-674c-404b-bec1-6e3441cce374" providerId="ADAL" clId="{A35FE29F-E09D-456D-B6FC-4A7D9ECB1B7B}" dt="2023-06-06T12:15:40.070" v="1208" actId="20577"/>
          <ac:spMkLst>
            <pc:docMk/>
            <pc:sldMk cId="2070838930" sldId="271"/>
            <ac:spMk id="5" creationId="{5F3AA84E-9629-D9F2-B051-95D2E35A54EA}"/>
          </ac:spMkLst>
        </pc:spChg>
        <pc:picChg chg="add mod">
          <ac:chgData name="Schambach, Jo" userId="e1d2a009-674c-404b-bec1-6e3441cce374" providerId="ADAL" clId="{A35FE29F-E09D-456D-B6FC-4A7D9ECB1B7B}" dt="2023-06-06T12:09:18.998" v="753" actId="1076"/>
          <ac:picMkLst>
            <pc:docMk/>
            <pc:sldMk cId="2070838930" sldId="271"/>
            <ac:picMk id="3" creationId="{CB40D4A4-93EE-6919-4F1A-B654D64C240D}"/>
          </ac:picMkLst>
        </pc:picChg>
      </pc:sldChg>
      <pc:sldChg chg="addSp delSp modSp new mod">
        <pc:chgData name="Schambach, Jo" userId="e1d2a009-674c-404b-bec1-6e3441cce374" providerId="ADAL" clId="{A35FE29F-E09D-456D-B6FC-4A7D9ECB1B7B}" dt="2023-06-06T12:36:15.559" v="1299" actId="1076"/>
        <pc:sldMkLst>
          <pc:docMk/>
          <pc:sldMk cId="2515506163" sldId="272"/>
        </pc:sldMkLst>
        <pc:spChg chg="del">
          <ac:chgData name="Schambach, Jo" userId="e1d2a009-674c-404b-bec1-6e3441cce374" providerId="ADAL" clId="{A35FE29F-E09D-456D-B6FC-4A7D9ECB1B7B}" dt="2023-06-06T12:22:47.757" v="1221" actId="478"/>
          <ac:spMkLst>
            <pc:docMk/>
            <pc:sldMk cId="2515506163" sldId="272"/>
            <ac:spMk id="2" creationId="{7237A53A-8AF0-2172-4F61-F3DA06B13AF4}"/>
          </ac:spMkLst>
        </pc:spChg>
        <pc:picChg chg="add mod">
          <ac:chgData name="Schambach, Jo" userId="e1d2a009-674c-404b-bec1-6e3441cce374" providerId="ADAL" clId="{A35FE29F-E09D-456D-B6FC-4A7D9ECB1B7B}" dt="2023-06-06T12:35:48.195" v="1297" actId="1076"/>
          <ac:picMkLst>
            <pc:docMk/>
            <pc:sldMk cId="2515506163" sldId="272"/>
            <ac:picMk id="4" creationId="{4F2CD465-C49C-5168-7D2D-B902731BF799}"/>
          </ac:picMkLst>
        </pc:picChg>
        <pc:picChg chg="add mod">
          <ac:chgData name="Schambach, Jo" userId="e1d2a009-674c-404b-bec1-6e3441cce374" providerId="ADAL" clId="{A35FE29F-E09D-456D-B6FC-4A7D9ECB1B7B}" dt="2023-06-06T12:36:15.559" v="1299" actId="1076"/>
          <ac:picMkLst>
            <pc:docMk/>
            <pc:sldMk cId="2515506163" sldId="272"/>
            <ac:picMk id="2050" creationId="{059C2295-9AA6-63EB-D353-CDE65F5D0B65}"/>
          </ac:picMkLst>
        </pc:picChg>
      </pc:sldChg>
      <pc:sldChg chg="addSp delSp modSp new mod modClrScheme chgLayout">
        <pc:chgData name="Schambach, Jo" userId="e1d2a009-674c-404b-bec1-6e3441cce374" providerId="ADAL" clId="{A35FE29F-E09D-456D-B6FC-4A7D9ECB1B7B}" dt="2023-06-06T16:03:43.576" v="1499" actId="1076"/>
        <pc:sldMkLst>
          <pc:docMk/>
          <pc:sldMk cId="2778571647" sldId="273"/>
        </pc:sldMkLst>
        <pc:spChg chg="del mod ord">
          <ac:chgData name="Schambach, Jo" userId="e1d2a009-674c-404b-bec1-6e3441cce374" providerId="ADAL" clId="{A35FE29F-E09D-456D-B6FC-4A7D9ECB1B7B}" dt="2023-06-06T12:28:09.685" v="1233" actId="700"/>
          <ac:spMkLst>
            <pc:docMk/>
            <pc:sldMk cId="2778571647" sldId="273"/>
            <ac:spMk id="2" creationId="{174CA717-B854-941B-F157-54F4DC1CAF0B}"/>
          </ac:spMkLst>
        </pc:spChg>
        <pc:spChg chg="del">
          <ac:chgData name="Schambach, Jo" userId="e1d2a009-674c-404b-bec1-6e3441cce374" providerId="ADAL" clId="{A35FE29F-E09D-456D-B6FC-4A7D9ECB1B7B}" dt="2023-06-06T12:28:09.685" v="1233" actId="700"/>
          <ac:spMkLst>
            <pc:docMk/>
            <pc:sldMk cId="2778571647" sldId="273"/>
            <ac:spMk id="3" creationId="{1324E66B-6DC0-DEB1-E7FD-50248B3F5D91}"/>
          </ac:spMkLst>
        </pc:spChg>
        <pc:spChg chg="add mod ord">
          <ac:chgData name="Schambach, Jo" userId="e1d2a009-674c-404b-bec1-6e3441cce374" providerId="ADAL" clId="{A35FE29F-E09D-456D-B6FC-4A7D9ECB1B7B}" dt="2023-06-06T12:28:17.184" v="1254" actId="20577"/>
          <ac:spMkLst>
            <pc:docMk/>
            <pc:sldMk cId="2778571647" sldId="273"/>
            <ac:spMk id="4" creationId="{D64D471F-A88F-32D4-903A-E047E8EC31F7}"/>
          </ac:spMkLst>
        </pc:spChg>
        <pc:spChg chg="add mod">
          <ac:chgData name="Schambach, Jo" userId="e1d2a009-674c-404b-bec1-6e3441cce374" providerId="ADAL" clId="{A35FE29F-E09D-456D-B6FC-4A7D9ECB1B7B}" dt="2023-06-06T16:03:43.576" v="1499" actId="1076"/>
          <ac:spMkLst>
            <pc:docMk/>
            <pc:sldMk cId="2778571647" sldId="273"/>
            <ac:spMk id="7" creationId="{22548FE4-F2D8-39C3-E27A-9A7C7B83C05E}"/>
          </ac:spMkLst>
        </pc:spChg>
        <pc:spChg chg="add mod">
          <ac:chgData name="Schambach, Jo" userId="e1d2a009-674c-404b-bec1-6e3441cce374" providerId="ADAL" clId="{A35FE29F-E09D-456D-B6FC-4A7D9ECB1B7B}" dt="2023-06-06T12:32:19.913" v="1287" actId="2085"/>
          <ac:spMkLst>
            <pc:docMk/>
            <pc:sldMk cId="2778571647" sldId="273"/>
            <ac:spMk id="10" creationId="{390BFA0A-36EC-5F92-1437-0E0761686844}"/>
          </ac:spMkLst>
        </pc:spChg>
        <pc:picChg chg="add mod">
          <ac:chgData name="Schambach, Jo" userId="e1d2a009-674c-404b-bec1-6e3441cce374" providerId="ADAL" clId="{A35FE29F-E09D-456D-B6FC-4A7D9ECB1B7B}" dt="2023-06-06T12:31:34.574" v="1281" actId="1076"/>
          <ac:picMkLst>
            <pc:docMk/>
            <pc:sldMk cId="2778571647" sldId="273"/>
            <ac:picMk id="6" creationId="{F998A49E-0A99-ACBE-E8E5-ADA0A2059097}"/>
          </ac:picMkLst>
        </pc:picChg>
        <pc:picChg chg="add mod">
          <ac:chgData name="Schambach, Jo" userId="e1d2a009-674c-404b-bec1-6e3441cce374" providerId="ADAL" clId="{A35FE29F-E09D-456D-B6FC-4A7D9ECB1B7B}" dt="2023-06-06T12:31:49.233" v="1284" actId="1076"/>
          <ac:picMkLst>
            <pc:docMk/>
            <pc:sldMk cId="2778571647" sldId="273"/>
            <ac:picMk id="9" creationId="{792FCF66-CBA7-9E8A-98E1-7177C3D22E7B}"/>
          </ac:picMkLst>
        </pc:picChg>
      </pc:sldChg>
      <pc:sldMasterChg chg="modSp mod">
        <pc:chgData name="Schambach, Jo" userId="e1d2a009-674c-404b-bec1-6e3441cce374" providerId="ADAL" clId="{A35FE29F-E09D-456D-B6FC-4A7D9ECB1B7B}" dt="2023-06-06T11:47:21.646" v="29" actId="20577"/>
        <pc:sldMasterMkLst>
          <pc:docMk/>
          <pc:sldMasterMk cId="2725756759" sldId="2147483660"/>
        </pc:sldMasterMkLst>
        <pc:spChg chg="mod">
          <ac:chgData name="Schambach, Jo" userId="e1d2a009-674c-404b-bec1-6e3441cce374" providerId="ADAL" clId="{A35FE29F-E09D-456D-B6FC-4A7D9ECB1B7B}" dt="2023-06-06T11:47:21.646" v="29" actId="20577"/>
          <ac:spMkLst>
            <pc:docMk/>
            <pc:sldMasterMk cId="2725756759" sldId="2147483660"/>
            <ac:spMk id="10" creationId="{323F2AC7-81B7-4181-8965-07F2D3F8B684}"/>
          </ac:spMkLst>
        </pc:spChg>
      </pc:sldMasterChg>
    </pc:docChg>
  </pc:docChgLst>
  <pc:docChgLst>
    <pc:chgData name="Schambach, Jo" userId="e1d2a009-674c-404b-bec1-6e3441cce374" providerId="ADAL" clId="{C00CDF58-FE7C-4B88-AA15-7D2099405AC0}"/>
    <pc:docChg chg="custSel addSld modSld sldOrd modMainMaster">
      <pc:chgData name="Schambach, Jo" userId="e1d2a009-674c-404b-bec1-6e3441cce374" providerId="ADAL" clId="{C00CDF58-FE7C-4B88-AA15-7D2099405AC0}" dt="2022-05-09T17:02:26.832" v="822"/>
      <pc:docMkLst>
        <pc:docMk/>
      </pc:docMkLst>
      <pc:sldChg chg="modSp mod">
        <pc:chgData name="Schambach, Jo" userId="e1d2a009-674c-404b-bec1-6e3441cce374" providerId="ADAL" clId="{C00CDF58-FE7C-4B88-AA15-7D2099405AC0}" dt="2022-05-09T16:43:13.866" v="767" actId="20577"/>
        <pc:sldMkLst>
          <pc:docMk/>
          <pc:sldMk cId="2731833986" sldId="257"/>
        </pc:sldMkLst>
        <pc:spChg chg="mod">
          <ac:chgData name="Schambach, Jo" userId="e1d2a009-674c-404b-bec1-6e3441cce374" providerId="ADAL" clId="{C00CDF58-FE7C-4B88-AA15-7D2099405AC0}" dt="2022-05-09T16:43:13.866" v="767" actId="20577"/>
          <ac:spMkLst>
            <pc:docMk/>
            <pc:sldMk cId="2731833986" sldId="257"/>
            <ac:spMk id="3" creationId="{C721AB33-DB4B-4C64-929E-0E8A328F0228}"/>
          </ac:spMkLst>
        </pc:spChg>
      </pc:sldChg>
      <pc:sldChg chg="modSp mod">
        <pc:chgData name="Schambach, Jo" userId="e1d2a009-674c-404b-bec1-6e3441cce374" providerId="ADAL" clId="{C00CDF58-FE7C-4B88-AA15-7D2099405AC0}" dt="2022-05-09T12:31:10.312" v="172" actId="1076"/>
        <pc:sldMkLst>
          <pc:docMk/>
          <pc:sldMk cId="4039258403" sldId="258"/>
        </pc:sldMkLst>
        <pc:picChg chg="mod">
          <ac:chgData name="Schambach, Jo" userId="e1d2a009-674c-404b-bec1-6e3441cce374" providerId="ADAL" clId="{C00CDF58-FE7C-4B88-AA15-7D2099405AC0}" dt="2022-05-09T12:31:10.312" v="172" actId="1076"/>
          <ac:picMkLst>
            <pc:docMk/>
            <pc:sldMk cId="4039258403" sldId="258"/>
            <ac:picMk id="6" creationId="{1946B333-A345-4A1D-B762-C40C38DF1250}"/>
          </ac:picMkLst>
        </pc:picChg>
      </pc:sldChg>
      <pc:sldChg chg="ord">
        <pc:chgData name="Schambach, Jo" userId="e1d2a009-674c-404b-bec1-6e3441cce374" providerId="ADAL" clId="{C00CDF58-FE7C-4B88-AA15-7D2099405AC0}" dt="2022-05-09T17:02:26.832" v="822"/>
        <pc:sldMkLst>
          <pc:docMk/>
          <pc:sldMk cId="3456706313" sldId="259"/>
        </pc:sldMkLst>
      </pc:sldChg>
      <pc:sldChg chg="modSp mod ord">
        <pc:chgData name="Schambach, Jo" userId="e1d2a009-674c-404b-bec1-6e3441cce374" providerId="ADAL" clId="{C00CDF58-FE7C-4B88-AA15-7D2099405AC0}" dt="2022-05-09T16:46:40.923" v="820" actId="20577"/>
        <pc:sldMkLst>
          <pc:docMk/>
          <pc:sldMk cId="1364339424" sldId="265"/>
        </pc:sldMkLst>
        <pc:spChg chg="mod">
          <ac:chgData name="Schambach, Jo" userId="e1d2a009-674c-404b-bec1-6e3441cce374" providerId="ADAL" clId="{C00CDF58-FE7C-4B88-AA15-7D2099405AC0}" dt="2022-05-09T16:45:32.439" v="799" actId="20577"/>
          <ac:spMkLst>
            <pc:docMk/>
            <pc:sldMk cId="1364339424" sldId="265"/>
            <ac:spMk id="3" creationId="{E0C0F018-B852-480E-8396-F52BA3B6CF31}"/>
          </ac:spMkLst>
        </pc:spChg>
        <pc:spChg chg="mod">
          <ac:chgData name="Schambach, Jo" userId="e1d2a009-674c-404b-bec1-6e3441cce374" providerId="ADAL" clId="{C00CDF58-FE7C-4B88-AA15-7D2099405AC0}" dt="2022-05-09T16:46:40.923" v="820" actId="20577"/>
          <ac:spMkLst>
            <pc:docMk/>
            <pc:sldMk cId="1364339424" sldId="265"/>
            <ac:spMk id="4" creationId="{35118238-313A-4090-BBC0-727C173F882D}"/>
          </ac:spMkLst>
        </pc:spChg>
      </pc:sldChg>
      <pc:sldChg chg="ord">
        <pc:chgData name="Schambach, Jo" userId="e1d2a009-674c-404b-bec1-6e3441cce374" providerId="ADAL" clId="{C00CDF58-FE7C-4B88-AA15-7D2099405AC0}" dt="2022-05-09T16:35:45.959" v="524"/>
        <pc:sldMkLst>
          <pc:docMk/>
          <pc:sldMk cId="765159619" sldId="266"/>
        </pc:sldMkLst>
      </pc:sldChg>
      <pc:sldChg chg="ord">
        <pc:chgData name="Schambach, Jo" userId="e1d2a009-674c-404b-bec1-6e3441cce374" providerId="ADAL" clId="{C00CDF58-FE7C-4B88-AA15-7D2099405AC0}" dt="2022-05-09T16:35:35.272" v="522"/>
        <pc:sldMkLst>
          <pc:docMk/>
          <pc:sldMk cId="3377273691" sldId="267"/>
        </pc:sldMkLst>
      </pc:sldChg>
      <pc:sldChg chg="addSp modSp new mod ord">
        <pc:chgData name="Schambach, Jo" userId="e1d2a009-674c-404b-bec1-6e3441cce374" providerId="ADAL" clId="{C00CDF58-FE7C-4B88-AA15-7D2099405AC0}" dt="2022-05-09T16:39:57.965" v="744" actId="403"/>
        <pc:sldMkLst>
          <pc:docMk/>
          <pc:sldMk cId="4005143107" sldId="268"/>
        </pc:sldMkLst>
        <pc:spChg chg="mod">
          <ac:chgData name="Schambach, Jo" userId="e1d2a009-674c-404b-bec1-6e3441cce374" providerId="ADAL" clId="{C00CDF58-FE7C-4B88-AA15-7D2099405AC0}" dt="2022-05-09T12:28:39.957" v="170" actId="20577"/>
          <ac:spMkLst>
            <pc:docMk/>
            <pc:sldMk cId="4005143107" sldId="268"/>
            <ac:spMk id="2" creationId="{AF3C86E7-96EF-44DF-AF41-65617A8A6681}"/>
          </ac:spMkLst>
        </pc:spChg>
        <pc:spChg chg="add mod">
          <ac:chgData name="Schambach, Jo" userId="e1d2a009-674c-404b-bec1-6e3441cce374" providerId="ADAL" clId="{C00CDF58-FE7C-4B88-AA15-7D2099405AC0}" dt="2022-05-09T16:39:57.965" v="744" actId="403"/>
          <ac:spMkLst>
            <pc:docMk/>
            <pc:sldMk cId="4005143107" sldId="268"/>
            <ac:spMk id="3" creationId="{858B4B61-4FD5-4490-87C9-405334147926}"/>
          </ac:spMkLst>
        </pc:spChg>
      </pc:sldChg>
      <pc:sldChg chg="addSp delSp modSp new mod">
        <pc:chgData name="Schambach, Jo" userId="e1d2a009-674c-404b-bec1-6e3441cce374" providerId="ADAL" clId="{C00CDF58-FE7C-4B88-AA15-7D2099405AC0}" dt="2022-05-09T12:49:59.454" v="229" actId="1076"/>
        <pc:sldMkLst>
          <pc:docMk/>
          <pc:sldMk cId="2107952562" sldId="269"/>
        </pc:sldMkLst>
        <pc:spChg chg="mod">
          <ac:chgData name="Schambach, Jo" userId="e1d2a009-674c-404b-bec1-6e3441cce374" providerId="ADAL" clId="{C00CDF58-FE7C-4B88-AA15-7D2099405AC0}" dt="2022-05-09T12:42:40.557" v="221" actId="20577"/>
          <ac:spMkLst>
            <pc:docMk/>
            <pc:sldMk cId="2107952562" sldId="269"/>
            <ac:spMk id="2" creationId="{5D40DA87-2F8D-4F74-855A-BB425C81D0C8}"/>
          </ac:spMkLst>
        </pc:spChg>
        <pc:picChg chg="add del mod">
          <ac:chgData name="Schambach, Jo" userId="e1d2a009-674c-404b-bec1-6e3441cce374" providerId="ADAL" clId="{C00CDF58-FE7C-4B88-AA15-7D2099405AC0}" dt="2022-05-09T12:46:16.153" v="222" actId="478"/>
          <ac:picMkLst>
            <pc:docMk/>
            <pc:sldMk cId="2107952562" sldId="269"/>
            <ac:picMk id="4" creationId="{D1AB570C-8343-405D-9FD4-258D78DBB8E2}"/>
          </ac:picMkLst>
        </pc:picChg>
        <pc:picChg chg="add mod">
          <ac:chgData name="Schambach, Jo" userId="e1d2a009-674c-404b-bec1-6e3441cce374" providerId="ADAL" clId="{C00CDF58-FE7C-4B88-AA15-7D2099405AC0}" dt="2022-05-09T12:47:01.629" v="225" actId="1076"/>
          <ac:picMkLst>
            <pc:docMk/>
            <pc:sldMk cId="2107952562" sldId="269"/>
            <ac:picMk id="6" creationId="{DDCA18B2-7769-4487-A784-96274D7BE61C}"/>
          </ac:picMkLst>
        </pc:picChg>
        <pc:picChg chg="add mod">
          <ac:chgData name="Schambach, Jo" userId="e1d2a009-674c-404b-bec1-6e3441cce374" providerId="ADAL" clId="{C00CDF58-FE7C-4B88-AA15-7D2099405AC0}" dt="2022-05-09T12:49:59.454" v="229" actId="1076"/>
          <ac:picMkLst>
            <pc:docMk/>
            <pc:sldMk cId="2107952562" sldId="269"/>
            <ac:picMk id="8" creationId="{092EE211-6ACF-4EEB-B166-B7AC997E8AB3}"/>
          </ac:picMkLst>
        </pc:picChg>
      </pc:sldChg>
      <pc:sldMasterChg chg="modSp mod">
        <pc:chgData name="Schambach, Jo" userId="e1d2a009-674c-404b-bec1-6e3441cce374" providerId="ADAL" clId="{C00CDF58-FE7C-4B88-AA15-7D2099405AC0}" dt="2022-05-09T12:51:10.752" v="238" actId="20577"/>
        <pc:sldMasterMkLst>
          <pc:docMk/>
          <pc:sldMasterMk cId="2725756759" sldId="2147483660"/>
        </pc:sldMasterMkLst>
        <pc:spChg chg="mod">
          <ac:chgData name="Schambach, Jo" userId="e1d2a009-674c-404b-bec1-6e3441cce374" providerId="ADAL" clId="{C00CDF58-FE7C-4B88-AA15-7D2099405AC0}" dt="2022-05-09T12:51:10.752" v="238" actId="20577"/>
          <ac:spMkLst>
            <pc:docMk/>
            <pc:sldMasterMk cId="2725756759" sldId="2147483660"/>
            <ac:spMk id="10" creationId="{323F2AC7-81B7-4181-8965-07F2D3F8B684}"/>
          </ac:spMkLst>
        </pc:spChg>
      </pc:sldMasterChg>
    </pc:docChg>
  </pc:docChgLst>
  <pc:docChgLst>
    <pc:chgData name="Schambach, Jo" userId="e1d2a009-674c-404b-bec1-6e3441cce374" providerId="ADAL" clId="{1FD02993-E205-4DC2-B10F-02BD6AAB775F}"/>
    <pc:docChg chg="modSld">
      <pc:chgData name="Schambach, Jo" userId="e1d2a009-674c-404b-bec1-6e3441cce374" providerId="ADAL" clId="{1FD02993-E205-4DC2-B10F-02BD6AAB775F}" dt="2023-04-24T20:13:53.737" v="7" actId="207"/>
      <pc:docMkLst>
        <pc:docMk/>
      </pc:docMkLst>
      <pc:sldChg chg="addSp modSp mod">
        <pc:chgData name="Schambach, Jo" userId="e1d2a009-674c-404b-bec1-6e3441cce374" providerId="ADAL" clId="{1FD02993-E205-4DC2-B10F-02BD6AAB775F}" dt="2023-04-24T20:13:53.737" v="7" actId="207"/>
        <pc:sldMkLst>
          <pc:docMk/>
          <pc:sldMk cId="2434835063" sldId="262"/>
        </pc:sldMkLst>
        <pc:spChg chg="add">
          <ac:chgData name="Schambach, Jo" userId="e1d2a009-674c-404b-bec1-6e3441cce374" providerId="ADAL" clId="{1FD02993-E205-4DC2-B10F-02BD6AAB775F}" dt="2023-04-24T20:12:50.177" v="0"/>
          <ac:spMkLst>
            <pc:docMk/>
            <pc:sldMk cId="2434835063" sldId="262"/>
            <ac:spMk id="3" creationId="{9F425D5B-7849-9075-5304-E21160A19CB8}"/>
          </ac:spMkLst>
        </pc:spChg>
        <pc:picChg chg="add mod">
          <ac:chgData name="Schambach, Jo" userId="e1d2a009-674c-404b-bec1-6e3441cce374" providerId="ADAL" clId="{1FD02993-E205-4DC2-B10F-02BD6AAB775F}" dt="2023-04-24T20:13:53.737" v="7" actId="207"/>
          <ac:picMkLst>
            <pc:docMk/>
            <pc:sldMk cId="2434835063" sldId="262"/>
            <ac:picMk id="6" creationId="{1526895C-8944-D8A8-053B-96DD3E469D1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6/6/2023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SVT Meeting 6 June 2023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A3DB4-BDF2-4973-9E31-EAC3583CB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eRD104: “SVT Readout Services”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80E2D2-D3D5-4633-8053-21277A6BD8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Joachim Schambach</a:t>
            </a:r>
          </a:p>
          <a:p>
            <a:r>
              <a:rPr lang="en-US" dirty="0"/>
              <a:t>ORNL</a:t>
            </a:r>
          </a:p>
        </p:txBody>
      </p:sp>
    </p:spTree>
    <p:extLst>
      <p:ext uri="{BB962C8B-B14F-4D97-AF65-F5344CB8AC3E}">
        <p14:creationId xmlns:p14="http://schemas.microsoft.com/office/powerpoint/2010/main" val="1297197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D901E-AB7B-4324-9254-0E1C328B8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Samtec</a:t>
            </a:r>
            <a:r>
              <a:rPr lang="en-US" dirty="0"/>
              <a:t> High-Speed Interconnects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CC9AF-5209-448E-BD74-CD20A0F48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672" y="2148490"/>
            <a:ext cx="4290668" cy="4254956"/>
          </a:xfrm>
          <a:prstGeom prst="rect">
            <a:avLst/>
          </a:prstGeom>
        </p:spPr>
      </p:pic>
      <p:pic>
        <p:nvPicPr>
          <p:cNvPr id="1026" name="Picture 2" descr="Optical Solutions ECUO">
            <a:extLst>
              <a:ext uri="{FF2B5EF4-FFF2-40B4-BE49-F238E27FC236}">
                <a16:creationId xmlns:a16="http://schemas.microsoft.com/office/drawing/2014/main" id="{12AFB4B8-76D7-E83A-3765-3B1CBC8EE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63" y="1147483"/>
            <a:ext cx="4345677" cy="309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82B989-2F2A-9CF9-F05D-1A0675A81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330" y="134187"/>
            <a:ext cx="3142575" cy="1318759"/>
          </a:xfrm>
          <a:prstGeom prst="rect">
            <a:avLst/>
          </a:prstGeom>
        </p:spPr>
      </p:pic>
      <p:pic>
        <p:nvPicPr>
          <p:cNvPr id="1028" name="Picture 4" descr="firefly fmcr">
            <a:extLst>
              <a:ext uri="{FF2B5EF4-FFF2-40B4-BE49-F238E27FC236}">
                <a16:creationId xmlns:a16="http://schemas.microsoft.com/office/drawing/2014/main" id="{88C37119-4545-7701-5BE4-DDA0F1444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5" y="921739"/>
            <a:ext cx="3495317" cy="214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89F879-F936-171F-681E-CA4877E80871}"/>
              </a:ext>
            </a:extLst>
          </p:cNvPr>
          <p:cNvSpPr txBox="1"/>
          <p:nvPr/>
        </p:nvSpPr>
        <p:spPr>
          <a:xfrm>
            <a:off x="375139" y="2559424"/>
            <a:ext cx="22098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14G Firefly FMC Development Kit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BAD0F-0922-E7A9-7386-D1E765A7C0CC}"/>
              </a:ext>
            </a:extLst>
          </p:cNvPr>
          <p:cNvSpPr txBox="1"/>
          <p:nvPr/>
        </p:nvSpPr>
        <p:spPr>
          <a:xfrm>
            <a:off x="3795633" y="939583"/>
            <a:ext cx="260964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dirty="0">
                <a:latin typeface="+mn-lt"/>
              </a:rPr>
              <a:t>Supports up to 10 high-speed, multi-gigabit transceivers (TX and RX) operating at up to 14 Gbps per channel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A1C534-4300-89AC-86AC-C2DBB3110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177" y="3400253"/>
            <a:ext cx="6633882" cy="268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06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4D471F-A88F-32D4-903A-E047E8EC3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8A49E-0A99-ACBE-E8E5-ADA0A2059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90" y="1073234"/>
            <a:ext cx="11201400" cy="34379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548FE4-F2D8-39C3-E27A-9A7C7B83C05E}"/>
              </a:ext>
            </a:extLst>
          </p:cNvPr>
          <p:cNvSpPr txBox="1"/>
          <p:nvPr/>
        </p:nvSpPr>
        <p:spPr>
          <a:xfrm>
            <a:off x="10049435" y="2554941"/>
            <a:ext cx="860612" cy="3416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FELIX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2FCF66-CBA7-9E8A-98E1-7177C3D22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943" y="3928896"/>
            <a:ext cx="2293217" cy="19737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0BFA0A-36EC-5F92-1437-0E0761686844}"/>
              </a:ext>
            </a:extLst>
          </p:cNvPr>
          <p:cNvSpPr/>
          <p:nvPr/>
        </p:nvSpPr>
        <p:spPr>
          <a:xfrm>
            <a:off x="2355396" y="5490482"/>
            <a:ext cx="408215" cy="195943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71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4">
            <a:extLst>
              <a:ext uri="{FF2B5EF4-FFF2-40B4-BE49-F238E27FC236}">
                <a16:creationId xmlns:a16="http://schemas.microsoft.com/office/drawing/2014/main" id="{D42BF05A-36E5-084B-3B75-5A7D5FBEA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8226" y="1040061"/>
            <a:ext cx="8816957" cy="4181987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828B31C6-2990-35D2-1662-2E9DED64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424732"/>
          </a:xfrm>
        </p:spPr>
        <p:txBody>
          <a:bodyPr/>
          <a:lstStyle/>
          <a:p>
            <a:r>
              <a:rPr lang="en-US" sz="2400" b="1" dirty="0"/>
              <a:t>ITS-3 Detector Management Board (DMB) – Data and Control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BD6CFB-6DFD-25EE-CE06-1F4342757BD7}"/>
              </a:ext>
            </a:extLst>
          </p:cNvPr>
          <p:cNvSpPr txBox="1"/>
          <p:nvPr/>
        </p:nvSpPr>
        <p:spPr>
          <a:xfrm>
            <a:off x="500444" y="1551563"/>
            <a:ext cx="2875488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13716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Direct connection between detector and optical transceiver (</a:t>
            </a:r>
            <a:r>
              <a:rPr lang="en-US" sz="1400" dirty="0" err="1">
                <a:latin typeface="+mn-lt"/>
              </a:rPr>
              <a:t>VTRx</a:t>
            </a:r>
            <a:r>
              <a:rPr lang="en-US" sz="1400" dirty="0">
                <a:latin typeface="+mn-lt"/>
              </a:rPr>
              <a:t>+)</a:t>
            </a:r>
          </a:p>
          <a:p>
            <a:pPr marL="411480" lvl="2"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latin typeface="+mn-lt"/>
              </a:rPr>
              <a:t>- No data processing</a:t>
            </a:r>
          </a:p>
          <a:p>
            <a:pPr marL="411480" lvl="2"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latin typeface="+mn-lt"/>
              </a:rPr>
              <a:t>- </a:t>
            </a:r>
            <a:r>
              <a:rPr lang="en-US" sz="1200" dirty="0" err="1">
                <a:latin typeface="+mn-lt"/>
              </a:rPr>
              <a:t>lpGBT</a:t>
            </a:r>
            <a:r>
              <a:rPr lang="en-US" sz="1200" dirty="0">
                <a:latin typeface="+mn-lt"/>
              </a:rPr>
              <a:t> encoding</a:t>
            </a:r>
          </a:p>
          <a:p>
            <a:pPr marL="91440" indent="-13716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Slow control via </a:t>
            </a:r>
            <a:r>
              <a:rPr lang="en-US" sz="1400" dirty="0" err="1">
                <a:latin typeface="+mn-lt"/>
              </a:rPr>
              <a:t>lpGBT</a:t>
            </a:r>
            <a:endParaRPr lang="en-US" sz="1400" dirty="0">
              <a:latin typeface="+mn-lt"/>
            </a:endParaRPr>
          </a:p>
          <a:p>
            <a:pPr marL="411480" lvl="2"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latin typeface="+mn-lt"/>
              </a:rPr>
              <a:t>- E-links to detector</a:t>
            </a:r>
          </a:p>
          <a:p>
            <a:pPr marL="91440" indent="-13716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Multiple boards with board-to-board connections for control and power</a:t>
            </a:r>
          </a:p>
          <a:p>
            <a:pPr marL="411480" lvl="2"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latin typeface="+mn-lt"/>
              </a:rPr>
              <a:t>- A master board for control</a:t>
            </a:r>
          </a:p>
          <a:p>
            <a:pPr marL="91440" indent="-13716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Radiation qualified COTS or CERN-developed components</a:t>
            </a:r>
          </a:p>
          <a:p>
            <a:pPr marL="91440" indent="-13716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Backup control link</a:t>
            </a:r>
          </a:p>
          <a:p>
            <a:pPr marL="411480" lvl="2"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latin typeface="+mn-lt"/>
              </a:rPr>
              <a:t>- </a:t>
            </a:r>
            <a:r>
              <a:rPr lang="en-US" sz="1200" dirty="0" err="1">
                <a:latin typeface="+mn-lt"/>
              </a:rPr>
              <a:t>CANbus</a:t>
            </a:r>
            <a:r>
              <a:rPr lang="en-US" sz="1200" dirty="0">
                <a:latin typeface="+mn-lt"/>
              </a:rPr>
              <a:t>, RS-485,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9667B-D545-A086-76AB-21E17488D96A}"/>
              </a:ext>
            </a:extLst>
          </p:cNvPr>
          <p:cNvSpPr txBox="1"/>
          <p:nvPr/>
        </p:nvSpPr>
        <p:spPr>
          <a:xfrm>
            <a:off x="10225768" y="2942591"/>
            <a:ext cx="1629236" cy="3416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FELIX</a:t>
            </a:r>
          </a:p>
        </p:txBody>
      </p:sp>
    </p:spTree>
    <p:extLst>
      <p:ext uri="{BB962C8B-B14F-4D97-AF65-F5344CB8AC3E}">
        <p14:creationId xmlns:p14="http://schemas.microsoft.com/office/powerpoint/2010/main" val="322001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E0D3-7B6E-C233-051C-A94CA8680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424732"/>
          </a:xfrm>
        </p:spPr>
        <p:txBody>
          <a:bodyPr/>
          <a:lstStyle/>
          <a:p>
            <a:r>
              <a:rPr lang="en-US" sz="2400" b="1" dirty="0"/>
              <a:t>Detector Management Board (DMB) - Power</a:t>
            </a: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CB40D4A4-93EE-6919-4F1A-B654D64C2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1840" y="2561618"/>
            <a:ext cx="8608319" cy="38385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5F271F-D13B-A662-752C-C8DED5997B24}"/>
              </a:ext>
            </a:extLst>
          </p:cNvPr>
          <p:cNvSpPr txBox="1"/>
          <p:nvPr/>
        </p:nvSpPr>
        <p:spPr>
          <a:xfrm>
            <a:off x="270564" y="855302"/>
            <a:ext cx="622004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288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Based on DC-DC converters</a:t>
            </a:r>
          </a:p>
          <a:p>
            <a:pPr marL="742950" lvl="1" indent="-182880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CERN </a:t>
            </a:r>
            <a:r>
              <a:rPr lang="en-US" sz="1100" dirty="0" err="1">
                <a:latin typeface="+mn-lt"/>
              </a:rPr>
              <a:t>bPols</a:t>
            </a:r>
            <a:r>
              <a:rPr lang="en-US" sz="1100" dirty="0">
                <a:latin typeface="+mn-lt"/>
              </a:rPr>
              <a:t> (48V-&gt;12V, 12V-&gt;1.8V)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Supply detector on both A- and C-side</a:t>
            </a:r>
          </a:p>
          <a:p>
            <a:pPr marL="742950" lvl="1" indent="-182880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Need load balancing to avoid skewed v-drop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Main power separated between detector and link/control</a:t>
            </a:r>
          </a:p>
          <a:p>
            <a:pPr marL="742950" lvl="1" indent="-182880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Allow tripping of detector power at various levels without affecting link/control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AA84E-9629-D9F2-B051-95D2E35A54EA}"/>
              </a:ext>
            </a:extLst>
          </p:cNvPr>
          <p:cNvSpPr txBox="1"/>
          <p:nvPr/>
        </p:nvSpPr>
        <p:spPr>
          <a:xfrm>
            <a:off x="6585856" y="855302"/>
            <a:ext cx="5559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288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Low current towards infrastructure</a:t>
            </a:r>
          </a:p>
          <a:p>
            <a:pPr marL="285750" indent="-18288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Self monitoring, controlled by </a:t>
            </a:r>
            <a:r>
              <a:rPr lang="en-US" sz="1400" dirty="0" err="1">
                <a:latin typeface="+mn-lt"/>
              </a:rPr>
              <a:t>lpGBT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083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591F2B-B821-436A-BF56-22272EDDF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Tolerant FPGAs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46B333-A345-4A1D-B762-C40C38DF1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540" y="764674"/>
            <a:ext cx="6165233" cy="5705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BFFAB1-0FA2-4582-81B4-74B5D2F2FBFC}"/>
              </a:ext>
            </a:extLst>
          </p:cNvPr>
          <p:cNvSpPr txBox="1"/>
          <p:nvPr/>
        </p:nvSpPr>
        <p:spPr>
          <a:xfrm>
            <a:off x="2145853" y="3000519"/>
            <a:ext cx="82709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e.g.:</a:t>
            </a:r>
          </a:p>
        </p:txBody>
      </p:sp>
    </p:spTree>
    <p:extLst>
      <p:ext uri="{BB962C8B-B14F-4D97-AF65-F5344CB8AC3E}">
        <p14:creationId xmlns:p14="http://schemas.microsoft.com/office/powerpoint/2010/main" val="403925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0DA87-2F8D-4F74-855A-BB425C81D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Microchip </a:t>
            </a:r>
            <a:r>
              <a:rPr lang="en-US" dirty="0" err="1"/>
              <a:t>PolarFire</a:t>
            </a:r>
            <a:r>
              <a:rPr lang="en-US" dirty="0"/>
              <a:t> FPGA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CA18B2-7769-4487-A784-96274D7BE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779" y="1121057"/>
            <a:ext cx="7455959" cy="5084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2EE211-6ACF-4EEB-B166-B7AC997E8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7" y="2128252"/>
            <a:ext cx="2593216" cy="176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2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9D63-E55F-4DB6-B77C-DF0EB180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Rad-Hard Optical Interconnect: “</a:t>
            </a:r>
            <a:r>
              <a:rPr lang="en-US" dirty="0" err="1"/>
              <a:t>lpGBT</a:t>
            </a:r>
            <a:r>
              <a:rPr lang="en-US" dirty="0"/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8123A-9648-7D43-2601-F9F62296C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39" y="809851"/>
            <a:ext cx="10844893" cy="558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11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B34D-0819-4099-9057-702D11B60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lpGBT</a:t>
            </a:r>
            <a:r>
              <a:rPr lang="en-US" dirty="0"/>
              <a:t> Capabilities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CA9FE-CA7C-4141-9863-C1057673E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194" y="1175737"/>
            <a:ext cx="8743478" cy="4994139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F425D5B-7849-9075-5304-E21160A19C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526895C-8944-D8A8-053B-96DD3E469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137" y="1898508"/>
            <a:ext cx="4038881" cy="275618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434835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2CD465-C49C-5168-7D2D-B902731BF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0"/>
            <a:ext cx="11164638" cy="633505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59C2295-9AA6-63EB-D353-CDE65F5D0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711" y="3321423"/>
            <a:ext cx="16478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506163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ORNL-template-16x9-180808</Template>
  <TotalTime>787</TotalTime>
  <Words>198</Words>
  <Application>Microsoft Office PowerPoint</Application>
  <PresentationFormat>Widescreen</PresentationFormat>
  <Paragraphs>34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Arial Black</vt:lpstr>
      <vt:lpstr>Century Gothic</vt:lpstr>
      <vt:lpstr>ORNL</vt:lpstr>
      <vt:lpstr>eRD104: “SVT Readout Services” Updates</vt:lpstr>
      <vt:lpstr>Simplified Overview</vt:lpstr>
      <vt:lpstr>ITS-3 Detector Management Board (DMB) – Data and Control</vt:lpstr>
      <vt:lpstr>Detector Management Board (DMB) - Power</vt:lpstr>
      <vt:lpstr>Radiation Tolerant FPGAs</vt:lpstr>
      <vt:lpstr>Microchip PolarFire FPGA</vt:lpstr>
      <vt:lpstr>Rad-Hard Optical Interconnect: “lpGBT”</vt:lpstr>
      <vt:lpstr>lpGBT Capabilities</vt:lpstr>
      <vt:lpstr>PowerPoint Presentation</vt:lpstr>
      <vt:lpstr>Samtec High-Speed Interconnects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eRD104 “Service Reduction” Updates</dc:title>
  <dc:subject/>
  <dc:creator>Schambach, Jo</dc:creator>
  <cp:keywords/>
  <dc:description/>
  <cp:lastModifiedBy>Schambach, Jo</cp:lastModifiedBy>
  <cp:revision>9</cp:revision>
  <dcterms:created xsi:type="dcterms:W3CDTF">2022-02-25T17:12:30Z</dcterms:created>
  <dcterms:modified xsi:type="dcterms:W3CDTF">2023-06-06T16:03:51Z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