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0742-FED0-15E0-8762-2B89BB0E0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61AC1C-B9A0-0C71-F4A1-BC7D134FF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7D155-703C-92C2-109F-F19075E0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0443-7B53-46CD-A60B-013183EABF5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5C16F-F804-281C-BC42-83F8FFE7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34B7E-D9DD-90D2-E2F8-6BB13E70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1EC-D394-4AE3-9517-7C00BC42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7F2C-FFBF-0616-D4CF-EF527992C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1768F-73C2-792C-6065-4A17BEB48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8CDB8-3A5A-AE0E-9B3D-F8402917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0443-7B53-46CD-A60B-013183EABF5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5A9D3-13B6-CB1F-15A1-FF79D69E8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3C882-A069-FDDC-6A6B-F251C026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1EC-D394-4AE3-9517-7C00BC42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595118-2115-DBBC-8A6B-D4B6A2739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75C9C-F222-813A-E96F-CAC37B295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6CD47-10DB-5E02-D25E-8B89A4F2C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0443-7B53-46CD-A60B-013183EABF5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C10BB-9D4D-FAA1-3F3D-8A925AF84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D7B68-CA27-AF15-1CDB-2CA059CE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1EC-D394-4AE3-9517-7C00BC42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1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E0329-8D17-255B-6CC7-045A8B157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6B28F-7E58-CCB9-8818-8691A571B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FF2A9-A7DA-692F-2CED-A0766521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0443-7B53-46CD-A60B-013183EABF5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9ED3A-8F00-FE12-1315-1291EFCB7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44E59-24F2-81E3-9C4B-BFDBF98C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1EC-D394-4AE3-9517-7C00BC42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7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04554-BF49-ADEC-3B41-9C18EF33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9927-5A36-4889-400A-198C4E01C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18EEA-9F7F-EBA4-20B0-E2C741EC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0443-7B53-46CD-A60B-013183EABF5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6792A-2817-746A-069B-5E4DCA33E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5DCB0-54BB-E52A-5B5E-B16706E8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1EC-D394-4AE3-9517-7C00BC42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0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6BF4-33D5-0C66-6FE9-2FFDCC1BC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A4566-C25E-869C-F471-B626F878F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8C969-C88E-3FF4-D921-F58CE35B3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814DD-F314-0CF2-1165-75CA5BB61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0443-7B53-46CD-A60B-013183EABF5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6B2AE-6489-D1AE-C6F7-51738E6BA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3A0F7-9A66-5F57-68FC-8A0B26EC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1EC-D394-4AE3-9517-7C00BC42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4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94FCA-7E35-5820-A579-94B02DE20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7EB67-372F-78D6-2F0B-AF272237F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C1D8E-7191-588C-0E2D-245BDF27F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98AF36-30C1-9DDF-591F-A29194EAB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7651B-E389-3415-8CF2-4F8F8A80F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90BA7A-60F1-67A9-B3C6-7F2C8522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0443-7B53-46CD-A60B-013183EABF5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4B581C-D574-6A42-54B0-37930951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DD7C27-6092-E62C-E165-1012702B9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1EC-D394-4AE3-9517-7C00BC42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2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11B1-09C2-1954-6C19-0B1C2F0BC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6F784-9A28-ED7B-ADF3-A9E7A71E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0443-7B53-46CD-A60B-013183EABF5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F8CCA-06A0-1A4B-49D2-7EA00840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9D0A4-8B7A-EC8D-3211-7A62D87E6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1EC-D394-4AE3-9517-7C00BC42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1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9FDB01-8391-2E6D-6C2F-08438EA5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0443-7B53-46CD-A60B-013183EABF5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02DE1-EAA4-3A89-A56E-B7AE75119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3CC60-FB4B-9B50-3E5F-B4D5A5E4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1EC-D394-4AE3-9517-7C00BC42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0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CE764-8879-7B94-6536-EAF46EE91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378C0-45E7-2211-AD04-6D3788C45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160A6-2380-94E1-107F-E4D8A091D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581E7-B325-9A43-7D78-46AA9688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0443-7B53-46CD-A60B-013183EABF5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01371-66AE-A0E2-1DBE-2890D458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9B95C-6750-9F48-1392-59B3F9E0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1EC-D394-4AE3-9517-7C00BC42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8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5ED22-0B6E-834E-7FFC-CA97DD828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7FB9C5-ED25-6A63-8080-C7236B34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11A424-49FE-99F6-111B-6A18638B7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67518-DE94-8B1F-1A35-2D1AD410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0443-7B53-46CD-A60B-013183EABF5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A1DD5-F542-F39D-F13C-346CBD56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0A1C7-7CC2-D6FB-6D88-62DBC270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1EC-D394-4AE3-9517-7C00BC42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6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07538A-5089-E20E-4D67-8965FC4B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5A98C-7571-905C-FD0C-D86327992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16135-7680-788B-559F-F0AB6F48A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F0443-7B53-46CD-A60B-013183EABF5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8AAE8-9FCC-18B5-EB02-0695F2F78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C7C2-2317-8C29-F9FA-322791CB2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3F1EC-D394-4AE3-9517-7C00BC42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1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942D3E-0E1D-ADAB-FAA9-3B1483941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84" y="0"/>
            <a:ext cx="8714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1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EB395C-9948-E1F2-E7E0-FA7732E70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37" y="0"/>
            <a:ext cx="9816926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1E7FA1-AC41-4EF8-9ABB-881AE870FD8B}"/>
              </a:ext>
            </a:extLst>
          </p:cNvPr>
          <p:cNvCxnSpPr>
            <a:cxnSpLocks/>
          </p:cNvCxnSpPr>
          <p:nvPr/>
        </p:nvCxnSpPr>
        <p:spPr>
          <a:xfrm>
            <a:off x="2210540" y="186431"/>
            <a:ext cx="0" cy="64540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63037F-F280-5E45-9F66-23326431DEA5}"/>
              </a:ext>
            </a:extLst>
          </p:cNvPr>
          <p:cNvCxnSpPr/>
          <p:nvPr/>
        </p:nvCxnSpPr>
        <p:spPr>
          <a:xfrm flipH="1">
            <a:off x="2210540" y="3053918"/>
            <a:ext cx="5175681" cy="0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30947E-C630-0FCD-585B-772272E96562}"/>
              </a:ext>
            </a:extLst>
          </p:cNvPr>
          <p:cNvCxnSpPr>
            <a:cxnSpLocks/>
          </p:cNvCxnSpPr>
          <p:nvPr/>
        </p:nvCxnSpPr>
        <p:spPr>
          <a:xfrm flipH="1">
            <a:off x="7474998" y="2425083"/>
            <a:ext cx="516384" cy="0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2DFDC7-0FA7-AE5F-4519-CDAEC9383008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7990200" y="3684233"/>
            <a:ext cx="1025073" cy="69269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BC2BDA2-6175-CEFA-480E-5659735299A1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7517465" y="4580878"/>
            <a:ext cx="945471" cy="77732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BCB7629-90BC-2149-11D0-5AEEF96E8F90}"/>
              </a:ext>
            </a:extLst>
          </p:cNvPr>
          <p:cNvSpPr txBox="1"/>
          <p:nvPr/>
        </p:nvSpPr>
        <p:spPr>
          <a:xfrm>
            <a:off x="9015273" y="4053766"/>
            <a:ext cx="104163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Plate 1” thick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2A3CE5-1249-230F-0333-954B14F7A401}"/>
              </a:ext>
            </a:extLst>
          </p:cNvPr>
          <p:cNvSpPr txBox="1"/>
          <p:nvPr/>
        </p:nvSpPr>
        <p:spPr>
          <a:xfrm>
            <a:off x="8462936" y="4896534"/>
            <a:ext cx="1364644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dRICH to Em_Cal  7.62 cm gap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711BB4-464A-24C9-2F2F-87FF9EE1BAF6}"/>
              </a:ext>
            </a:extLst>
          </p:cNvPr>
          <p:cNvSpPr txBox="1"/>
          <p:nvPr/>
        </p:nvSpPr>
        <p:spPr>
          <a:xfrm>
            <a:off x="3532645" y="2314611"/>
            <a:ext cx="1858543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IP to back of dRICH 320 cm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E4EB56-5376-5BFC-18A1-977AD15856BF}"/>
              </a:ext>
            </a:extLst>
          </p:cNvPr>
          <p:cNvSpPr txBox="1"/>
          <p:nvPr/>
        </p:nvSpPr>
        <p:spPr>
          <a:xfrm>
            <a:off x="8265517" y="1518951"/>
            <a:ext cx="1499511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Em_Cal 30 cm thick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5A9A3E2-00E1-ED52-6B66-B7CD29A0728A}"/>
              </a:ext>
            </a:extLst>
          </p:cNvPr>
          <p:cNvCxnSpPr>
            <a:cxnSpLocks/>
          </p:cNvCxnSpPr>
          <p:nvPr/>
        </p:nvCxnSpPr>
        <p:spPr>
          <a:xfrm flipH="1">
            <a:off x="2210540" y="889246"/>
            <a:ext cx="5264458" cy="0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84E7AEE-865B-9EFA-AE72-794C97AED892}"/>
              </a:ext>
            </a:extLst>
          </p:cNvPr>
          <p:cNvSpPr txBox="1"/>
          <p:nvPr/>
        </p:nvSpPr>
        <p:spPr>
          <a:xfrm>
            <a:off x="3532645" y="976932"/>
            <a:ext cx="1858543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IP to start of Em_Cal 327.6 cm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938053-93F2-873D-319A-01F033B4272F}"/>
              </a:ext>
            </a:extLst>
          </p:cNvPr>
          <p:cNvSpPr txBox="1"/>
          <p:nvPr/>
        </p:nvSpPr>
        <p:spPr>
          <a:xfrm>
            <a:off x="4049474" y="5898824"/>
            <a:ext cx="1497813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dRICH 185 cm radius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1558B8-D7B3-82D7-FFD1-336E0EA5B12D}"/>
              </a:ext>
            </a:extLst>
          </p:cNvPr>
          <p:cNvSpPr txBox="1"/>
          <p:nvPr/>
        </p:nvSpPr>
        <p:spPr>
          <a:xfrm>
            <a:off x="8377114" y="6114268"/>
            <a:ext cx="1679798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Em_Cal 190 cm radius shown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C59E117-9173-12AE-ACBE-825DF23E3EB4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7990200" y="6437433"/>
            <a:ext cx="386914" cy="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B1B08B-8FA3-BD8F-D168-3C8DCE6DB8ED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5547287" y="6221990"/>
            <a:ext cx="853513" cy="15217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6747B29-5B1F-76D4-3E98-C7AB51496D29}"/>
              </a:ext>
            </a:extLst>
          </p:cNvPr>
          <p:cNvCxnSpPr>
            <a:cxnSpLocks/>
          </p:cNvCxnSpPr>
          <p:nvPr/>
        </p:nvCxnSpPr>
        <p:spPr>
          <a:xfrm flipH="1">
            <a:off x="2210539" y="3543670"/>
            <a:ext cx="5175682" cy="0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8272616-45D1-4256-464F-861C9A58CF4E}"/>
              </a:ext>
            </a:extLst>
          </p:cNvPr>
          <p:cNvSpPr txBox="1"/>
          <p:nvPr/>
        </p:nvSpPr>
        <p:spPr>
          <a:xfrm>
            <a:off x="3532644" y="3631355"/>
            <a:ext cx="1858543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IP to start of flange 321.3 cm</a:t>
            </a:r>
          </a:p>
        </p:txBody>
      </p:sp>
    </p:spTree>
    <p:extLst>
      <p:ext uri="{BB962C8B-B14F-4D97-AF65-F5344CB8AC3E}">
        <p14:creationId xmlns:p14="http://schemas.microsoft.com/office/powerpoint/2010/main" val="375476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39577A-8233-A176-A5BF-08AB525F7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051" y="525528"/>
            <a:ext cx="8519898" cy="58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7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72D174-ABF7-9B2D-5FB2-B9EBECFAA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772" y="601735"/>
            <a:ext cx="7102455" cy="56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39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52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Wimmer, Roland</dc:creator>
  <cp:lastModifiedBy>Wimmer, Roland</cp:lastModifiedBy>
  <cp:revision>1</cp:revision>
  <dcterms:created xsi:type="dcterms:W3CDTF">2023-06-05T23:24:23Z</dcterms:created>
  <dcterms:modified xsi:type="dcterms:W3CDTF">2023-06-05T23:59:09Z</dcterms:modified>
</cp:coreProperties>
</file>