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9" r:id="rId1"/>
    <p:sldMasterId id="2147483696" r:id="rId2"/>
    <p:sldMasterId id="2147483825" r:id="rId3"/>
  </p:sldMasterIdLst>
  <p:notesMasterIdLst>
    <p:notesMasterId r:id="rId8"/>
  </p:notesMasterIdLst>
  <p:handoutMasterIdLst>
    <p:handoutMasterId r:id="rId9"/>
  </p:handoutMasterIdLst>
  <p:sldIdLst>
    <p:sldId id="795" r:id="rId4"/>
    <p:sldId id="797" r:id="rId5"/>
    <p:sldId id="871" r:id="rId6"/>
    <p:sldId id="412" r:id="rId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7404"/>
    <a:srgbClr val="660033"/>
    <a:srgbClr val="000099"/>
    <a:srgbClr val="003300"/>
    <a:srgbClr val="006600"/>
    <a:srgbClr val="A50021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DD2E5-737D-4AAF-A7B6-C07A3DEB1A77}" v="9" dt="2023-07-10T14:19:17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8"/>
    <p:restoredTop sz="67829" autoAdjust="0"/>
  </p:normalViewPr>
  <p:slideViewPr>
    <p:cSldViewPr snapToGrid="0">
      <p:cViewPr varScale="1">
        <p:scale>
          <a:sx n="77" d="100"/>
          <a:sy n="77" d="100"/>
        </p:scale>
        <p:origin x="282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shan Gao" userId="9dcdc0c5-4fbe-49ea-97a8-f4c5590fbb9e" providerId="ADAL" clId="{6123CD06-808F-C94B-A0EC-80D15D2305E7}"/>
    <pc:docChg chg="custSel modSld">
      <pc:chgData name="Shanshan Gao" userId="9dcdc0c5-4fbe-49ea-97a8-f4c5590fbb9e" providerId="ADAL" clId="{6123CD06-808F-C94B-A0EC-80D15D2305E7}" dt="2022-07-07T18:40:07.789" v="15" actId="478"/>
      <pc:docMkLst>
        <pc:docMk/>
      </pc:docMkLst>
      <pc:sldChg chg="modSp mod">
        <pc:chgData name="Shanshan Gao" userId="9dcdc0c5-4fbe-49ea-97a8-f4c5590fbb9e" providerId="ADAL" clId="{6123CD06-808F-C94B-A0EC-80D15D2305E7}" dt="2022-07-07T18:12:32.602" v="8" actId="1076"/>
        <pc:sldMkLst>
          <pc:docMk/>
          <pc:sldMk cId="1113764834" sldId="791"/>
        </pc:sldMkLst>
        <pc:spChg chg="mod">
          <ac:chgData name="Shanshan Gao" userId="9dcdc0c5-4fbe-49ea-97a8-f4c5590fbb9e" providerId="ADAL" clId="{6123CD06-808F-C94B-A0EC-80D15D2305E7}" dt="2022-07-07T18:12:18.688" v="7" actId="20577"/>
          <ac:spMkLst>
            <pc:docMk/>
            <pc:sldMk cId="1113764834" sldId="791"/>
            <ac:spMk id="5" creationId="{00000000-0000-0000-0000-000000000000}"/>
          </ac:spMkLst>
        </pc:spChg>
        <pc:spChg chg="mod">
          <ac:chgData name="Shanshan Gao" userId="9dcdc0c5-4fbe-49ea-97a8-f4c5590fbb9e" providerId="ADAL" clId="{6123CD06-808F-C94B-A0EC-80D15D2305E7}" dt="2022-07-07T18:12:32.602" v="8" actId="1076"/>
          <ac:spMkLst>
            <pc:docMk/>
            <pc:sldMk cId="1113764834" sldId="791"/>
            <ac:spMk id="6" creationId="{9FDA65CF-4534-BD7D-1737-699DF3B6F3A6}"/>
          </ac:spMkLst>
        </pc:spChg>
        <pc:spChg chg="mod">
          <ac:chgData name="Shanshan Gao" userId="9dcdc0c5-4fbe-49ea-97a8-f4c5590fbb9e" providerId="ADAL" clId="{6123CD06-808F-C94B-A0EC-80D15D2305E7}" dt="2022-07-07T18:12:32.602" v="8" actId="1076"/>
          <ac:spMkLst>
            <pc:docMk/>
            <pc:sldMk cId="1113764834" sldId="791"/>
            <ac:spMk id="7" creationId="{32CDF20F-65EA-DBB4-CC6D-0387DA91B53E}"/>
          </ac:spMkLst>
        </pc:spChg>
      </pc:sldChg>
      <pc:sldChg chg="modNotesTx">
        <pc:chgData name="Shanshan Gao" userId="9dcdc0c5-4fbe-49ea-97a8-f4c5590fbb9e" providerId="ADAL" clId="{6123CD06-808F-C94B-A0EC-80D15D2305E7}" dt="2022-07-07T18:13:08.999" v="9" actId="20577"/>
        <pc:sldMkLst>
          <pc:docMk/>
          <pc:sldMk cId="3775005750" sldId="793"/>
        </pc:sldMkLst>
      </pc:sldChg>
      <pc:sldChg chg="addSp delSp modSp mod">
        <pc:chgData name="Shanshan Gao" userId="9dcdc0c5-4fbe-49ea-97a8-f4c5590fbb9e" providerId="ADAL" clId="{6123CD06-808F-C94B-A0EC-80D15D2305E7}" dt="2022-07-07T18:40:07.789" v="15" actId="478"/>
        <pc:sldMkLst>
          <pc:docMk/>
          <pc:sldMk cId="2542990019" sldId="800"/>
        </pc:sldMkLst>
        <pc:spChg chg="add del mod">
          <ac:chgData name="Shanshan Gao" userId="9dcdc0c5-4fbe-49ea-97a8-f4c5590fbb9e" providerId="ADAL" clId="{6123CD06-808F-C94B-A0EC-80D15D2305E7}" dt="2022-07-07T18:40:07.789" v="15" actId="478"/>
          <ac:spMkLst>
            <pc:docMk/>
            <pc:sldMk cId="2542990019" sldId="800"/>
            <ac:spMk id="5" creationId="{DF82CEC7-CBBE-0BC4-616C-12A15B4FC464}"/>
          </ac:spMkLst>
        </pc:spChg>
      </pc:sldChg>
      <pc:sldChg chg="modNotesTx">
        <pc:chgData name="Shanshan Gao" userId="9dcdc0c5-4fbe-49ea-97a8-f4c5590fbb9e" providerId="ADAL" clId="{6123CD06-808F-C94B-A0EC-80D15D2305E7}" dt="2022-07-07T17:46:05.636" v="5" actId="20577"/>
        <pc:sldMkLst>
          <pc:docMk/>
          <pc:sldMk cId="3616182401" sldId="816"/>
        </pc:sldMkLst>
      </pc:sldChg>
      <pc:sldChg chg="modNotesTx">
        <pc:chgData name="Shanshan Gao" userId="9dcdc0c5-4fbe-49ea-97a8-f4c5590fbb9e" providerId="ADAL" clId="{6123CD06-808F-C94B-A0EC-80D15D2305E7}" dt="2022-07-07T17:46:15.922" v="6" actId="20577"/>
        <pc:sldMkLst>
          <pc:docMk/>
          <pc:sldMk cId="1586108362" sldId="817"/>
        </pc:sldMkLst>
      </pc:sldChg>
    </pc:docChg>
  </pc:docChgLst>
  <pc:docChgLst>
    <pc:chgData name="Gao, Shanshan" userId="9dcdc0c5-4fbe-49ea-97a8-f4c5590fbb9e" providerId="ADAL" clId="{6D3DD2E5-737D-4AAF-A7B6-C07A3DEB1A77}"/>
    <pc:docChg chg="undo custSel addSld delSld modSld sldOrd">
      <pc:chgData name="Gao, Shanshan" userId="9dcdc0c5-4fbe-49ea-97a8-f4c5590fbb9e" providerId="ADAL" clId="{6D3DD2E5-737D-4AAF-A7B6-C07A3DEB1A77}" dt="2023-07-10T14:25:39.581" v="624" actId="20577"/>
      <pc:docMkLst>
        <pc:docMk/>
      </pc:docMkLst>
      <pc:sldChg chg="modSp mod">
        <pc:chgData name="Gao, Shanshan" userId="9dcdc0c5-4fbe-49ea-97a8-f4c5590fbb9e" providerId="ADAL" clId="{6D3DD2E5-737D-4AAF-A7B6-C07A3DEB1A77}" dt="2023-07-10T14:25:39.581" v="624" actId="20577"/>
        <pc:sldMkLst>
          <pc:docMk/>
          <pc:sldMk cId="2246755923" sldId="256"/>
        </pc:sldMkLst>
        <pc:spChg chg="mod">
          <ac:chgData name="Gao, Shanshan" userId="9dcdc0c5-4fbe-49ea-97a8-f4c5590fbb9e" providerId="ADAL" clId="{6D3DD2E5-737D-4AAF-A7B6-C07A3DEB1A77}" dt="2023-07-10T14:25:39.581" v="624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 add">
        <pc:chgData name="Gao, Shanshan" userId="9dcdc0c5-4fbe-49ea-97a8-f4c5590fbb9e" providerId="ADAL" clId="{6D3DD2E5-737D-4AAF-A7B6-C07A3DEB1A77}" dt="2023-07-10T13:52:33.943" v="0"/>
        <pc:sldMkLst>
          <pc:docMk/>
          <pc:sldMk cId="995656340" sldId="267"/>
        </pc:sldMkLst>
        <pc:spChg chg="mod">
          <ac:chgData name="Gao, Shanshan" userId="9dcdc0c5-4fbe-49ea-97a8-f4c5590fbb9e" providerId="ADAL" clId="{6D3DD2E5-737D-4AAF-A7B6-C07A3DEB1A77}" dt="2023-07-10T13:52:33.943" v="0"/>
          <ac:spMkLst>
            <pc:docMk/>
            <pc:sldMk cId="995656340" sldId="267"/>
            <ac:spMk id="4" creationId="{B52E9BF7-168E-6999-402E-BD59A011F96A}"/>
          </ac:spMkLst>
        </pc:spChg>
      </pc:sldChg>
      <pc:sldChg chg="modSp add">
        <pc:chgData name="Gao, Shanshan" userId="9dcdc0c5-4fbe-49ea-97a8-f4c5590fbb9e" providerId="ADAL" clId="{6D3DD2E5-737D-4AAF-A7B6-C07A3DEB1A77}" dt="2023-07-10T13:52:48.353" v="1"/>
        <pc:sldMkLst>
          <pc:docMk/>
          <pc:sldMk cId="2585610014" sldId="271"/>
        </pc:sldMkLst>
        <pc:spChg chg="mod">
          <ac:chgData name="Gao, Shanshan" userId="9dcdc0c5-4fbe-49ea-97a8-f4c5590fbb9e" providerId="ADAL" clId="{6D3DD2E5-737D-4AAF-A7B6-C07A3DEB1A77}" dt="2023-07-10T13:52:48.353" v="1"/>
          <ac:spMkLst>
            <pc:docMk/>
            <pc:sldMk cId="2585610014" sldId="271"/>
            <ac:spMk id="4" creationId="{C0CA6BF0-5374-E998-6215-C8A66918FD69}"/>
          </ac:spMkLst>
        </pc:spChg>
      </pc:sldChg>
      <pc:sldChg chg="add">
        <pc:chgData name="Gao, Shanshan" userId="9dcdc0c5-4fbe-49ea-97a8-f4c5590fbb9e" providerId="ADAL" clId="{6D3DD2E5-737D-4AAF-A7B6-C07A3DEB1A77}" dt="2023-07-10T13:55:08.304" v="2"/>
        <pc:sldMkLst>
          <pc:docMk/>
          <pc:sldMk cId="910740926" sldId="412"/>
        </pc:sldMkLst>
      </pc:sldChg>
      <pc:sldChg chg="addSp delSp modSp add del mod ord delAnim">
        <pc:chgData name="Gao, Shanshan" userId="9dcdc0c5-4fbe-49ea-97a8-f4c5590fbb9e" providerId="ADAL" clId="{6D3DD2E5-737D-4AAF-A7B6-C07A3DEB1A77}" dt="2023-07-10T14:01:51.227" v="33" actId="47"/>
        <pc:sldMkLst>
          <pc:docMk/>
          <pc:sldMk cId="2351886680" sldId="494"/>
        </pc:sldMkLst>
        <pc:spChg chg="add del mod">
          <ac:chgData name="Gao, Shanshan" userId="9dcdc0c5-4fbe-49ea-97a8-f4c5590fbb9e" providerId="ADAL" clId="{6D3DD2E5-737D-4AAF-A7B6-C07A3DEB1A77}" dt="2023-07-10T14:01:18.678" v="23" actId="1076"/>
          <ac:spMkLst>
            <pc:docMk/>
            <pc:sldMk cId="2351886680" sldId="494"/>
            <ac:spMk id="3" creationId="{00000000-0000-0000-0000-000000000000}"/>
          </ac:spMkLst>
        </pc:spChg>
        <pc:spChg chg="add del mod">
          <ac:chgData name="Gao, Shanshan" userId="9dcdc0c5-4fbe-49ea-97a8-f4c5590fbb9e" providerId="ADAL" clId="{6D3DD2E5-737D-4AAF-A7B6-C07A3DEB1A77}" dt="2023-07-10T14:00:40.623" v="7" actId="478"/>
          <ac:spMkLst>
            <pc:docMk/>
            <pc:sldMk cId="2351886680" sldId="494"/>
            <ac:spMk id="5" creationId="{33F3A613-28D5-E6A1-FB68-3428C61D54F8}"/>
          </ac:spMkLst>
        </pc:spChg>
        <pc:spChg chg="mod">
          <ac:chgData name="Gao, Shanshan" userId="9dcdc0c5-4fbe-49ea-97a8-f4c5590fbb9e" providerId="ADAL" clId="{6D3DD2E5-737D-4AAF-A7B6-C07A3DEB1A77}" dt="2023-07-10T14:01:02.814" v="15"/>
          <ac:spMkLst>
            <pc:docMk/>
            <pc:sldMk cId="2351886680" sldId="494"/>
            <ac:spMk id="6" creationId="{00000000-0000-0000-0000-000000000000}"/>
          </ac:spMkLst>
        </pc:spChg>
        <pc:picChg chg="del">
          <ac:chgData name="Gao, Shanshan" userId="9dcdc0c5-4fbe-49ea-97a8-f4c5590fbb9e" providerId="ADAL" clId="{6D3DD2E5-737D-4AAF-A7B6-C07A3DEB1A77}" dt="2023-07-10T14:01:26.867" v="25" actId="21"/>
          <ac:picMkLst>
            <pc:docMk/>
            <pc:sldMk cId="2351886680" sldId="494"/>
            <ac:picMk id="7" creationId="{00000000-0000-0000-0000-000000000000}"/>
          </ac:picMkLst>
        </pc:picChg>
      </pc:sldChg>
      <pc:sldChg chg="modSp mod">
        <pc:chgData name="Gao, Shanshan" userId="9dcdc0c5-4fbe-49ea-97a8-f4c5590fbb9e" providerId="ADAL" clId="{6D3DD2E5-737D-4AAF-A7B6-C07A3DEB1A77}" dt="2023-07-10T14:25:03.688" v="618" actId="403"/>
        <pc:sldMkLst>
          <pc:docMk/>
          <pc:sldMk cId="775202217" sldId="829"/>
        </pc:sldMkLst>
        <pc:spChg chg="mod">
          <ac:chgData name="Gao, Shanshan" userId="9dcdc0c5-4fbe-49ea-97a8-f4c5590fbb9e" providerId="ADAL" clId="{6D3DD2E5-737D-4AAF-A7B6-C07A3DEB1A77}" dt="2023-07-10T14:25:03.688" v="618" actId="403"/>
          <ac:spMkLst>
            <pc:docMk/>
            <pc:sldMk cId="775202217" sldId="829"/>
            <ac:spMk id="2" creationId="{00000000-0000-0000-0000-000000000000}"/>
          </ac:spMkLst>
        </pc:spChg>
      </pc:sldChg>
      <pc:sldChg chg="addSp delSp modSp new mod modAnim">
        <pc:chgData name="Gao, Shanshan" userId="9dcdc0c5-4fbe-49ea-97a8-f4c5590fbb9e" providerId="ADAL" clId="{6D3DD2E5-737D-4AAF-A7B6-C07A3DEB1A77}" dt="2023-07-10T14:01:48.731" v="32"/>
        <pc:sldMkLst>
          <pc:docMk/>
          <pc:sldMk cId="3961535739" sldId="871"/>
        </pc:sldMkLst>
        <pc:spChg chg="mod">
          <ac:chgData name="Gao, Shanshan" userId="9dcdc0c5-4fbe-49ea-97a8-f4c5590fbb9e" providerId="ADAL" clId="{6D3DD2E5-737D-4AAF-A7B6-C07A3DEB1A77}" dt="2023-07-10T14:01:48.731" v="32"/>
          <ac:spMkLst>
            <pc:docMk/>
            <pc:sldMk cId="3961535739" sldId="871"/>
            <ac:spMk id="2" creationId="{0AD47319-35A3-DE8A-E48F-A8AD2B66B592}"/>
          </ac:spMkLst>
        </pc:spChg>
        <pc:spChg chg="del">
          <ac:chgData name="Gao, Shanshan" userId="9dcdc0c5-4fbe-49ea-97a8-f4c5590fbb9e" providerId="ADAL" clId="{6D3DD2E5-737D-4AAF-A7B6-C07A3DEB1A77}" dt="2023-07-10T14:01:31.575" v="27" actId="478"/>
          <ac:spMkLst>
            <pc:docMk/>
            <pc:sldMk cId="3961535739" sldId="871"/>
            <ac:spMk id="3" creationId="{A25DC9B0-8242-1242-2E55-7380F1CC7ABF}"/>
          </ac:spMkLst>
        </pc:spChg>
        <pc:picChg chg="add mod">
          <ac:chgData name="Gao, Shanshan" userId="9dcdc0c5-4fbe-49ea-97a8-f4c5590fbb9e" providerId="ADAL" clId="{6D3DD2E5-737D-4AAF-A7B6-C07A3DEB1A77}" dt="2023-07-10T14:01:40.518" v="31" actId="14100"/>
          <ac:picMkLst>
            <pc:docMk/>
            <pc:sldMk cId="3961535739" sldId="871"/>
            <ac:picMk id="7" creationId="{4C931DBC-69EC-7A2F-CB0D-E56085094AA4}"/>
          </ac:picMkLst>
        </pc:picChg>
      </pc:sldChg>
      <pc:sldChg chg="addSp delSp modSp new mod">
        <pc:chgData name="Gao, Shanshan" userId="9dcdc0c5-4fbe-49ea-97a8-f4c5590fbb9e" providerId="ADAL" clId="{6D3DD2E5-737D-4AAF-A7B6-C07A3DEB1A77}" dt="2023-07-10T14:17:27.271" v="507" actId="1076"/>
        <pc:sldMkLst>
          <pc:docMk/>
          <pc:sldMk cId="1820818837" sldId="872"/>
        </pc:sldMkLst>
        <pc:spChg chg="mod">
          <ac:chgData name="Gao, Shanshan" userId="9dcdc0c5-4fbe-49ea-97a8-f4c5590fbb9e" providerId="ADAL" clId="{6D3DD2E5-737D-4AAF-A7B6-C07A3DEB1A77}" dt="2023-07-10T14:13:39.535" v="474" actId="20577"/>
          <ac:spMkLst>
            <pc:docMk/>
            <pc:sldMk cId="1820818837" sldId="872"/>
            <ac:spMk id="2" creationId="{567F2F40-E750-D905-8F41-6CBF236C97A3}"/>
          </ac:spMkLst>
        </pc:spChg>
        <pc:spChg chg="del">
          <ac:chgData name="Gao, Shanshan" userId="9dcdc0c5-4fbe-49ea-97a8-f4c5590fbb9e" providerId="ADAL" clId="{6D3DD2E5-737D-4AAF-A7B6-C07A3DEB1A77}" dt="2023-07-10T14:13:57.878" v="475" actId="478"/>
          <ac:spMkLst>
            <pc:docMk/>
            <pc:sldMk cId="1820818837" sldId="872"/>
            <ac:spMk id="3" creationId="{F3E9E09A-5289-B830-6F79-33684D7148D9}"/>
          </ac:spMkLst>
        </pc:spChg>
        <pc:spChg chg="mod">
          <ac:chgData name="Gao, Shanshan" userId="9dcdc0c5-4fbe-49ea-97a8-f4c5590fbb9e" providerId="ADAL" clId="{6D3DD2E5-737D-4AAF-A7B6-C07A3DEB1A77}" dt="2023-07-10T14:17:14.063" v="500" actId="1076"/>
          <ac:spMkLst>
            <pc:docMk/>
            <pc:sldMk cId="1820818837" sldId="872"/>
            <ac:spMk id="5" creationId="{6F0EE951-29D5-9B0B-6D4F-8642E5604E6A}"/>
          </ac:spMkLst>
        </pc:spChg>
        <pc:spChg chg="mod">
          <ac:chgData name="Gao, Shanshan" userId="9dcdc0c5-4fbe-49ea-97a8-f4c5590fbb9e" providerId="ADAL" clId="{6D3DD2E5-737D-4AAF-A7B6-C07A3DEB1A77}" dt="2023-07-10T14:17:14.063" v="500" actId="1076"/>
          <ac:spMkLst>
            <pc:docMk/>
            <pc:sldMk cId="1820818837" sldId="872"/>
            <ac:spMk id="6" creationId="{25E3A47B-F004-281E-7EAC-A238A36D3DD2}"/>
          </ac:spMkLst>
        </pc:spChg>
        <pc:picChg chg="add mod">
          <ac:chgData name="Gao, Shanshan" userId="9dcdc0c5-4fbe-49ea-97a8-f4c5590fbb9e" providerId="ADAL" clId="{6D3DD2E5-737D-4AAF-A7B6-C07A3DEB1A77}" dt="2023-07-10T14:17:23.693" v="505" actId="1076"/>
          <ac:picMkLst>
            <pc:docMk/>
            <pc:sldMk cId="1820818837" sldId="872"/>
            <ac:picMk id="8" creationId="{A25B77D3-B303-AB9E-2165-098A2616A7BF}"/>
          </ac:picMkLst>
        </pc:picChg>
        <pc:picChg chg="add mod">
          <ac:chgData name="Gao, Shanshan" userId="9dcdc0c5-4fbe-49ea-97a8-f4c5590fbb9e" providerId="ADAL" clId="{6D3DD2E5-737D-4AAF-A7B6-C07A3DEB1A77}" dt="2023-07-10T14:17:22.830" v="504" actId="1076"/>
          <ac:picMkLst>
            <pc:docMk/>
            <pc:sldMk cId="1820818837" sldId="872"/>
            <ac:picMk id="10" creationId="{EE99338D-8A29-EC02-3F9E-4CF3CFC6EF75}"/>
          </ac:picMkLst>
        </pc:picChg>
        <pc:picChg chg="add mod">
          <ac:chgData name="Gao, Shanshan" userId="9dcdc0c5-4fbe-49ea-97a8-f4c5590fbb9e" providerId="ADAL" clId="{6D3DD2E5-737D-4AAF-A7B6-C07A3DEB1A77}" dt="2023-07-10T14:17:25.103" v="506" actId="1076"/>
          <ac:picMkLst>
            <pc:docMk/>
            <pc:sldMk cId="1820818837" sldId="872"/>
            <ac:picMk id="12" creationId="{663F36D1-5959-5277-D8A2-2140F83CDFAF}"/>
          </ac:picMkLst>
        </pc:picChg>
        <pc:picChg chg="add mod">
          <ac:chgData name="Gao, Shanshan" userId="9dcdc0c5-4fbe-49ea-97a8-f4c5590fbb9e" providerId="ADAL" clId="{6D3DD2E5-737D-4AAF-A7B6-C07A3DEB1A77}" dt="2023-07-10T14:17:27.271" v="507" actId="1076"/>
          <ac:picMkLst>
            <pc:docMk/>
            <pc:sldMk cId="1820818837" sldId="872"/>
            <ac:picMk id="14" creationId="{3C66DD7F-E14B-A975-81D9-95A7AD9E0F50}"/>
          </ac:picMkLst>
        </pc:picChg>
      </pc:sldChg>
      <pc:sldChg chg="new del">
        <pc:chgData name="Gao, Shanshan" userId="9dcdc0c5-4fbe-49ea-97a8-f4c5590fbb9e" providerId="ADAL" clId="{6D3DD2E5-737D-4AAF-A7B6-C07A3DEB1A77}" dt="2023-07-10T14:18:59.373" v="512" actId="47"/>
        <pc:sldMkLst>
          <pc:docMk/>
          <pc:sldMk cId="258342370" sldId="873"/>
        </pc:sldMkLst>
      </pc:sldChg>
      <pc:sldChg chg="addSp modSp new mod ord">
        <pc:chgData name="Gao, Shanshan" userId="9dcdc0c5-4fbe-49ea-97a8-f4c5590fbb9e" providerId="ADAL" clId="{6D3DD2E5-737D-4AAF-A7B6-C07A3DEB1A77}" dt="2023-07-10T14:23:42.671" v="567" actId="1076"/>
        <pc:sldMkLst>
          <pc:docMk/>
          <pc:sldMk cId="1695929148" sldId="874"/>
        </pc:sldMkLst>
        <pc:spChg chg="mod">
          <ac:chgData name="Gao, Shanshan" userId="9dcdc0c5-4fbe-49ea-97a8-f4c5590fbb9e" providerId="ADAL" clId="{6D3DD2E5-737D-4AAF-A7B6-C07A3DEB1A77}" dt="2023-07-10T14:19:10.816" v="526" actId="120"/>
          <ac:spMkLst>
            <pc:docMk/>
            <pc:sldMk cId="1695929148" sldId="874"/>
            <ac:spMk id="2" creationId="{761DE3B1-6080-FA8D-E7A0-8EA3963CE2BD}"/>
          </ac:spMkLst>
        </pc:spChg>
        <pc:spChg chg="mod">
          <ac:chgData name="Gao, Shanshan" userId="9dcdc0c5-4fbe-49ea-97a8-f4c5590fbb9e" providerId="ADAL" clId="{6D3DD2E5-737D-4AAF-A7B6-C07A3DEB1A77}" dt="2023-07-10T14:19:24.415" v="533" actId="14100"/>
          <ac:spMkLst>
            <pc:docMk/>
            <pc:sldMk cId="1695929148" sldId="874"/>
            <ac:spMk id="3" creationId="{7BE32F48-A5DB-7FF8-303F-149D082C4EF0}"/>
          </ac:spMkLst>
        </pc:spChg>
        <pc:spChg chg="add mod">
          <ac:chgData name="Gao, Shanshan" userId="9dcdc0c5-4fbe-49ea-97a8-f4c5590fbb9e" providerId="ADAL" clId="{6D3DD2E5-737D-4AAF-A7B6-C07A3DEB1A77}" dt="2023-07-10T14:23:42.671" v="567" actId="1076"/>
          <ac:spMkLst>
            <pc:docMk/>
            <pc:sldMk cId="1695929148" sldId="874"/>
            <ac:spMk id="10" creationId="{1924C00D-5D4C-C14F-495F-311856D18002}"/>
          </ac:spMkLst>
        </pc:spChg>
        <pc:spChg chg="add mod">
          <ac:chgData name="Gao, Shanshan" userId="9dcdc0c5-4fbe-49ea-97a8-f4c5590fbb9e" providerId="ADAL" clId="{6D3DD2E5-737D-4AAF-A7B6-C07A3DEB1A77}" dt="2023-07-10T14:23:40.607" v="566" actId="1076"/>
          <ac:spMkLst>
            <pc:docMk/>
            <pc:sldMk cId="1695929148" sldId="874"/>
            <ac:spMk id="12" creationId="{E9B5369B-3C75-6F9F-542D-9E14AAC63DC7}"/>
          </ac:spMkLst>
        </pc:spChg>
        <pc:picChg chg="add mod">
          <ac:chgData name="Gao, Shanshan" userId="9dcdc0c5-4fbe-49ea-97a8-f4c5590fbb9e" providerId="ADAL" clId="{6D3DD2E5-737D-4AAF-A7B6-C07A3DEB1A77}" dt="2023-07-10T14:23:40.607" v="566" actId="1076"/>
          <ac:picMkLst>
            <pc:docMk/>
            <pc:sldMk cId="1695929148" sldId="874"/>
            <ac:picMk id="8" creationId="{7F98394E-8173-9620-3462-CD22EBFA1E2E}"/>
          </ac:picMkLst>
        </pc:picChg>
      </pc:sldChg>
      <pc:sldMasterChg chg="delSldLayout">
        <pc:chgData name="Gao, Shanshan" userId="9dcdc0c5-4fbe-49ea-97a8-f4c5590fbb9e" providerId="ADAL" clId="{6D3DD2E5-737D-4AAF-A7B6-C07A3DEB1A77}" dt="2023-07-10T14:01:51.227" v="33" actId="47"/>
        <pc:sldMasterMkLst>
          <pc:docMk/>
          <pc:sldMasterMk cId="2057388176" sldId="2147483825"/>
        </pc:sldMasterMkLst>
        <pc:sldLayoutChg chg="del">
          <pc:chgData name="Gao, Shanshan" userId="9dcdc0c5-4fbe-49ea-97a8-f4c5590fbb9e" providerId="ADAL" clId="{6D3DD2E5-737D-4AAF-A7B6-C07A3DEB1A77}" dt="2023-07-10T14:01:51.227" v="33" actId="47"/>
          <pc:sldLayoutMkLst>
            <pc:docMk/>
            <pc:sldMasterMk cId="2057388176" sldId="2147483825"/>
            <pc:sldLayoutMk cId="4172199454" sldId="2147483839"/>
          </pc:sldLayoutMkLst>
        </pc:sldLayoutChg>
      </pc:sldMasterChg>
    </pc:docChg>
  </pc:docChgLst>
  <pc:docChgLst>
    <pc:chgData name="Gao, Shanshan" userId="9dcdc0c5-4fbe-49ea-97a8-f4c5590fbb9e" providerId="ADAL" clId="{D6C2423A-D068-E045-B17B-A0063888AB67}"/>
    <pc:docChg chg="undo custSel modSld">
      <pc:chgData name="Gao, Shanshan" userId="9dcdc0c5-4fbe-49ea-97a8-f4c5590fbb9e" providerId="ADAL" clId="{D6C2423A-D068-E045-B17B-A0063888AB67}" dt="2020-09-15T11:40:48.706" v="3020" actId="20577"/>
      <pc:docMkLst>
        <pc:docMk/>
      </pc:docMkLst>
      <pc:sldChg chg="modNotesTx">
        <pc:chgData name="Gao, Shanshan" userId="9dcdc0c5-4fbe-49ea-97a8-f4c5590fbb9e" providerId="ADAL" clId="{D6C2423A-D068-E045-B17B-A0063888AB67}" dt="2020-09-15T02:18:46.997" v="1493" actId="20577"/>
        <pc:sldMkLst>
          <pc:docMk/>
          <pc:sldMk cId="1006018540" sldId="260"/>
        </pc:sldMkLst>
      </pc:sldChg>
      <pc:sldChg chg="modNotesTx">
        <pc:chgData name="Gao, Shanshan" userId="9dcdc0c5-4fbe-49ea-97a8-f4c5590fbb9e" providerId="ADAL" clId="{D6C2423A-D068-E045-B17B-A0063888AB67}" dt="2020-09-15T11:35:15.179" v="2995" actId="20577"/>
        <pc:sldMkLst>
          <pc:docMk/>
          <pc:sldMk cId="1173344585" sldId="283"/>
        </pc:sldMkLst>
      </pc:sldChg>
      <pc:sldChg chg="modNotesTx">
        <pc:chgData name="Gao, Shanshan" userId="9dcdc0c5-4fbe-49ea-97a8-f4c5590fbb9e" providerId="ADAL" clId="{D6C2423A-D068-E045-B17B-A0063888AB67}" dt="2020-09-15T11:38:57.278" v="2997" actId="20577"/>
        <pc:sldMkLst>
          <pc:docMk/>
          <pc:sldMk cId="1090369040" sldId="287"/>
        </pc:sldMkLst>
      </pc:sldChg>
      <pc:sldChg chg="modNotesTx">
        <pc:chgData name="Gao, Shanshan" userId="9dcdc0c5-4fbe-49ea-97a8-f4c5590fbb9e" providerId="ADAL" clId="{D6C2423A-D068-E045-B17B-A0063888AB67}" dt="2020-09-15T01:50:51.824" v="35" actId="20577"/>
        <pc:sldMkLst>
          <pc:docMk/>
          <pc:sldMk cId="1011621658" sldId="408"/>
        </pc:sldMkLst>
      </pc:sldChg>
      <pc:sldChg chg="modNotesTx">
        <pc:chgData name="Gao, Shanshan" userId="9dcdc0c5-4fbe-49ea-97a8-f4c5590fbb9e" providerId="ADAL" clId="{D6C2423A-D068-E045-B17B-A0063888AB67}" dt="2020-09-15T11:06:39.893" v="2960" actId="20577"/>
        <pc:sldMkLst>
          <pc:docMk/>
          <pc:sldMk cId="3354757492" sldId="409"/>
        </pc:sldMkLst>
      </pc:sldChg>
      <pc:sldChg chg="modNotesTx">
        <pc:chgData name="Gao, Shanshan" userId="9dcdc0c5-4fbe-49ea-97a8-f4c5590fbb9e" providerId="ADAL" clId="{D6C2423A-D068-E045-B17B-A0063888AB67}" dt="2020-09-15T01:54:22.246" v="84" actId="20577"/>
        <pc:sldMkLst>
          <pc:docMk/>
          <pc:sldMk cId="448321391" sldId="411"/>
        </pc:sldMkLst>
      </pc:sldChg>
      <pc:sldChg chg="modNotesTx">
        <pc:chgData name="Gao, Shanshan" userId="9dcdc0c5-4fbe-49ea-97a8-f4c5590fbb9e" providerId="ADAL" clId="{D6C2423A-D068-E045-B17B-A0063888AB67}" dt="2020-09-15T01:57:23.800" v="255" actId="20577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D6C2423A-D068-E045-B17B-A0063888AB67}" dt="2020-09-15T11:14:41.827" v="2961" actId="20577"/>
        <pc:sldMkLst>
          <pc:docMk/>
          <pc:sldMk cId="1436696973" sldId="413"/>
        </pc:sldMkLst>
      </pc:sldChg>
      <pc:sldChg chg="modNotesTx">
        <pc:chgData name="Gao, Shanshan" userId="9dcdc0c5-4fbe-49ea-97a8-f4c5590fbb9e" providerId="ADAL" clId="{D6C2423A-D068-E045-B17B-A0063888AB67}" dt="2020-09-15T02:26:02.278" v="1992" actId="20577"/>
        <pc:sldMkLst>
          <pc:docMk/>
          <pc:sldMk cId="1665945065" sldId="454"/>
        </pc:sldMkLst>
      </pc:sldChg>
      <pc:sldChg chg="modNotesTx">
        <pc:chgData name="Gao, Shanshan" userId="9dcdc0c5-4fbe-49ea-97a8-f4c5590fbb9e" providerId="ADAL" clId="{D6C2423A-D068-E045-B17B-A0063888AB67}" dt="2020-09-15T02:45:46.915" v="2310" actId="20577"/>
        <pc:sldMkLst>
          <pc:docMk/>
          <pc:sldMk cId="2711467661" sldId="460"/>
        </pc:sldMkLst>
      </pc:sldChg>
      <pc:sldChg chg="modNotesTx">
        <pc:chgData name="Gao, Shanshan" userId="9dcdc0c5-4fbe-49ea-97a8-f4c5590fbb9e" providerId="ADAL" clId="{D6C2423A-D068-E045-B17B-A0063888AB67}" dt="2020-09-15T02:26:57.853" v="1999" actId="20577"/>
        <pc:sldMkLst>
          <pc:docMk/>
          <pc:sldMk cId="3127600912" sldId="463"/>
        </pc:sldMkLst>
      </pc:sldChg>
      <pc:sldChg chg="modNotesTx">
        <pc:chgData name="Gao, Shanshan" userId="9dcdc0c5-4fbe-49ea-97a8-f4c5590fbb9e" providerId="ADAL" clId="{D6C2423A-D068-E045-B17B-A0063888AB67}" dt="2020-09-15T01:52:14.814" v="64" actId="20577"/>
        <pc:sldMkLst>
          <pc:docMk/>
          <pc:sldMk cId="687219312" sldId="491"/>
        </pc:sldMkLst>
      </pc:sldChg>
      <pc:sldChg chg="modNotesTx">
        <pc:chgData name="Gao, Shanshan" userId="9dcdc0c5-4fbe-49ea-97a8-f4c5590fbb9e" providerId="ADAL" clId="{D6C2423A-D068-E045-B17B-A0063888AB67}" dt="2020-09-15T01:52:57.340" v="67" actId="20577"/>
        <pc:sldMkLst>
          <pc:docMk/>
          <pc:sldMk cId="1835312270" sldId="492"/>
        </pc:sldMkLst>
      </pc:sldChg>
      <pc:sldChg chg="modNotesTx">
        <pc:chgData name="Gao, Shanshan" userId="9dcdc0c5-4fbe-49ea-97a8-f4c5590fbb9e" providerId="ADAL" clId="{D6C2423A-D068-E045-B17B-A0063888AB67}" dt="2020-09-15T11:19:29.216" v="2976" actId="20577"/>
        <pc:sldMkLst>
          <pc:docMk/>
          <pc:sldMk cId="314728235" sldId="497"/>
        </pc:sldMkLst>
      </pc:sldChg>
      <pc:sldChg chg="modSp mod modNotesTx">
        <pc:chgData name="Gao, Shanshan" userId="9dcdc0c5-4fbe-49ea-97a8-f4c5590fbb9e" providerId="ADAL" clId="{D6C2423A-D068-E045-B17B-A0063888AB67}" dt="2020-09-15T02:08:31.244" v="952" actId="20577"/>
        <pc:sldMkLst>
          <pc:docMk/>
          <pc:sldMk cId="2287789301" sldId="538"/>
        </pc:sldMkLst>
        <pc:spChg chg="mod">
          <ac:chgData name="Gao, Shanshan" userId="9dcdc0c5-4fbe-49ea-97a8-f4c5590fbb9e" providerId="ADAL" clId="{D6C2423A-D068-E045-B17B-A0063888AB67}" dt="2020-09-15T02:05:17.910" v="518" actId="27636"/>
          <ac:spMkLst>
            <pc:docMk/>
            <pc:sldMk cId="2287789301" sldId="538"/>
            <ac:spMk id="2" creationId="{00000000-0000-0000-0000-000000000000}"/>
          </ac:spMkLst>
        </pc:spChg>
      </pc:sldChg>
      <pc:sldChg chg="modNotesTx">
        <pc:chgData name="Gao, Shanshan" userId="9dcdc0c5-4fbe-49ea-97a8-f4c5590fbb9e" providerId="ADAL" clId="{D6C2423A-D068-E045-B17B-A0063888AB67}" dt="2020-09-15T11:31:42.549" v="2980" actId="20577"/>
        <pc:sldMkLst>
          <pc:docMk/>
          <pc:sldMk cId="2663979762" sldId="702"/>
        </pc:sldMkLst>
      </pc:sldChg>
      <pc:sldChg chg="modSp mod modNotesTx">
        <pc:chgData name="Gao, Shanshan" userId="9dcdc0c5-4fbe-49ea-97a8-f4c5590fbb9e" providerId="ADAL" clId="{D6C2423A-D068-E045-B17B-A0063888AB67}" dt="2020-09-15T02:55:05.422" v="2732" actId="20577"/>
        <pc:sldMkLst>
          <pc:docMk/>
          <pc:sldMk cId="14122459" sldId="709"/>
        </pc:sldMkLst>
        <pc:spChg chg="mod">
          <ac:chgData name="Gao, Shanshan" userId="9dcdc0c5-4fbe-49ea-97a8-f4c5590fbb9e" providerId="ADAL" clId="{D6C2423A-D068-E045-B17B-A0063888AB67}" dt="2020-09-15T02:52:37.182" v="2485" actId="1076"/>
          <ac:spMkLst>
            <pc:docMk/>
            <pc:sldMk cId="14122459" sldId="709"/>
            <ac:spMk id="3" creationId="{00000000-0000-0000-0000-000000000000}"/>
          </ac:spMkLst>
        </pc:spChg>
      </pc:sldChg>
      <pc:sldChg chg="modNotesTx">
        <pc:chgData name="Gao, Shanshan" userId="9dcdc0c5-4fbe-49ea-97a8-f4c5590fbb9e" providerId="ADAL" clId="{D6C2423A-D068-E045-B17B-A0063888AB67}" dt="2020-09-15T03:07:43.601" v="2932" actId="20577"/>
        <pc:sldMkLst>
          <pc:docMk/>
          <pc:sldMk cId="2416589128" sldId="738"/>
        </pc:sldMkLst>
      </pc:sldChg>
      <pc:sldChg chg="modNotesTx">
        <pc:chgData name="Gao, Shanshan" userId="9dcdc0c5-4fbe-49ea-97a8-f4c5590fbb9e" providerId="ADAL" clId="{D6C2423A-D068-E045-B17B-A0063888AB67}" dt="2020-09-15T11:40:48.706" v="3020" actId="20577"/>
        <pc:sldMkLst>
          <pc:docMk/>
          <pc:sldMk cId="1983468954" sldId="780"/>
        </pc:sldMkLst>
      </pc:sldChg>
    </pc:docChg>
  </pc:docChgLst>
  <pc:docChgLst>
    <pc:chgData name="Gao, Shanshan" userId="9dcdc0c5-4fbe-49ea-97a8-f4c5590fbb9e" providerId="ADAL" clId="{156D77DC-19A8-4457-B670-C213AF7D46A7}"/>
    <pc:docChg chg="undo custSel addSld modSld">
      <pc:chgData name="Gao, Shanshan" userId="9dcdc0c5-4fbe-49ea-97a8-f4c5590fbb9e" providerId="ADAL" clId="{156D77DC-19A8-4457-B670-C213AF7D46A7}" dt="2020-09-15T10:49:50.362" v="18143" actId="20577"/>
      <pc:docMkLst>
        <pc:docMk/>
      </pc:docMkLst>
      <pc:sldChg chg="modSp modNotesTx">
        <pc:chgData name="Gao, Shanshan" userId="9dcdc0c5-4fbe-49ea-97a8-f4c5590fbb9e" providerId="ADAL" clId="{156D77DC-19A8-4457-B670-C213AF7D46A7}" dt="2020-09-15T10:21:42.626" v="14529" actId="20577"/>
        <pc:sldMkLst>
          <pc:docMk/>
          <pc:sldMk cId="3279356920" sldId="257"/>
        </pc:sldMkLst>
        <pc:spChg chg="mod">
          <ac:chgData name="Gao, Shanshan" userId="9dcdc0c5-4fbe-49ea-97a8-f4c5590fbb9e" providerId="ADAL" clId="{156D77DC-19A8-4457-B670-C213AF7D46A7}" dt="2020-09-15T10:18:47.537" v="14199" actId="1076"/>
          <ac:spMkLst>
            <pc:docMk/>
            <pc:sldMk cId="3279356920" sldId="257"/>
            <ac:spMk id="5" creationId="{3C476A12-05EB-D048-9C81-40967A35A593}"/>
          </ac:spMkLst>
        </pc:spChg>
        <pc:spChg chg="mod">
          <ac:chgData name="Gao, Shanshan" userId="9dcdc0c5-4fbe-49ea-97a8-f4c5590fbb9e" providerId="ADAL" clId="{156D77DC-19A8-4457-B670-C213AF7D46A7}" dt="2020-09-14T14:40:45.369" v="26" actId="14100"/>
          <ac:spMkLst>
            <pc:docMk/>
            <pc:sldMk cId="3279356920" sldId="257"/>
            <ac:spMk id="8" creationId="{DE9E8602-0F58-6545-BBDF-FE258A5BF33A}"/>
          </ac:spMkLst>
        </pc:spChg>
        <pc:graphicFrameChg chg="modGraphic">
          <ac:chgData name="Gao, Shanshan" userId="9dcdc0c5-4fbe-49ea-97a8-f4c5590fbb9e" providerId="ADAL" clId="{156D77DC-19A8-4457-B670-C213AF7D46A7}" dt="2020-09-15T10:18:01.891" v="14198" actId="20577"/>
          <ac:graphicFrameMkLst>
            <pc:docMk/>
            <pc:sldMk cId="3279356920" sldId="257"/>
            <ac:graphicFrameMk id="6" creationId="{287BFD42-D24E-E944-A3DB-D9BBF4F21323}"/>
          </ac:graphicFrameMkLst>
        </pc:graphicFrameChg>
      </pc:sldChg>
      <pc:sldChg chg="modSp modNotesTx">
        <pc:chgData name="Gao, Shanshan" userId="9dcdc0c5-4fbe-49ea-97a8-f4c5590fbb9e" providerId="ADAL" clId="{156D77DC-19A8-4457-B670-C213AF7D46A7}" dt="2020-09-15T10:32:16.556" v="15598" actId="20577"/>
        <pc:sldMkLst>
          <pc:docMk/>
          <pc:sldMk cId="247892966" sldId="275"/>
        </pc:sldMkLst>
        <pc:spChg chg="mod">
          <ac:chgData name="Gao, Shanshan" userId="9dcdc0c5-4fbe-49ea-97a8-f4c5590fbb9e" providerId="ADAL" clId="{156D77DC-19A8-4457-B670-C213AF7D46A7}" dt="2020-09-15T10:26:29.986" v="15161" actId="1076"/>
          <ac:spMkLst>
            <pc:docMk/>
            <pc:sldMk cId="247892966" sldId="275"/>
            <ac:spMk id="5" creationId="{55197A92-433C-4D2E-8C02-D500B28D7E4D}"/>
          </ac:spMkLst>
        </pc:spChg>
      </pc:sldChg>
      <pc:sldChg chg="modNotesTx">
        <pc:chgData name="Gao, Shanshan" userId="9dcdc0c5-4fbe-49ea-97a8-f4c5590fbb9e" providerId="ADAL" clId="{156D77DC-19A8-4457-B670-C213AF7D46A7}" dt="2020-09-14T20:15:47.293" v="8161" actId="20577"/>
        <pc:sldMkLst>
          <pc:docMk/>
          <pc:sldMk cId="3966974053" sldId="407"/>
        </pc:sldMkLst>
      </pc:sldChg>
      <pc:sldChg chg="modNotesTx">
        <pc:chgData name="Gao, Shanshan" userId="9dcdc0c5-4fbe-49ea-97a8-f4c5590fbb9e" providerId="ADAL" clId="{156D77DC-19A8-4457-B670-C213AF7D46A7}" dt="2020-09-14T15:51:39.804" v="1694" actId="313"/>
        <pc:sldMkLst>
          <pc:docMk/>
          <pc:sldMk cId="1011621658" sldId="408"/>
        </pc:sldMkLst>
      </pc:sldChg>
      <pc:sldChg chg="modSp modNotesTx">
        <pc:chgData name="Gao, Shanshan" userId="9dcdc0c5-4fbe-49ea-97a8-f4c5590fbb9e" providerId="ADAL" clId="{156D77DC-19A8-4457-B670-C213AF7D46A7}" dt="2020-09-14T17:55:16.420" v="1695" actId="20577"/>
        <pc:sldMkLst>
          <pc:docMk/>
          <pc:sldMk cId="3354757492" sldId="409"/>
        </pc:sldMkLst>
        <pc:spChg chg="mod">
          <ac:chgData name="Gao, Shanshan" userId="9dcdc0c5-4fbe-49ea-97a8-f4c5590fbb9e" providerId="ADAL" clId="{156D77DC-19A8-4457-B670-C213AF7D46A7}" dt="2020-09-14T14:37:38.747" v="1" actId="207"/>
          <ac:spMkLst>
            <pc:docMk/>
            <pc:sldMk cId="3354757492" sldId="409"/>
            <ac:spMk id="3" creationId="{346C711E-8943-48EE-B90D-AECB7319B44D}"/>
          </ac:spMkLst>
        </pc:spChg>
      </pc:sldChg>
      <pc:sldChg chg="modNotesTx">
        <pc:chgData name="Gao, Shanshan" userId="9dcdc0c5-4fbe-49ea-97a8-f4c5590fbb9e" providerId="ADAL" clId="{156D77DC-19A8-4457-B670-C213AF7D46A7}" dt="2020-09-14T20:25:09.975" v="8994" actId="20577"/>
        <pc:sldMkLst>
          <pc:docMk/>
          <pc:sldMk cId="1548092871" sldId="410"/>
        </pc:sldMkLst>
      </pc:sldChg>
      <pc:sldChg chg="modNotesTx">
        <pc:chgData name="Gao, Shanshan" userId="9dcdc0c5-4fbe-49ea-97a8-f4c5590fbb9e" providerId="ADAL" clId="{156D77DC-19A8-4457-B670-C213AF7D46A7}" dt="2020-09-14T18:35:58.718" v="3871" actId="20577"/>
        <pc:sldMkLst>
          <pc:docMk/>
          <pc:sldMk cId="448321391" sldId="411"/>
        </pc:sldMkLst>
      </pc:sldChg>
      <pc:sldChg chg="modNotesTx">
        <pc:chgData name="Gao, Shanshan" userId="9dcdc0c5-4fbe-49ea-97a8-f4c5590fbb9e" providerId="ADAL" clId="{156D77DC-19A8-4457-B670-C213AF7D46A7}" dt="2020-09-14T18:40:45.509" v="4211" actId="6549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156D77DC-19A8-4457-B670-C213AF7D46A7}" dt="2020-09-14T18:52:42.002" v="4475" actId="20577"/>
        <pc:sldMkLst>
          <pc:docMk/>
          <pc:sldMk cId="1436696973" sldId="413"/>
        </pc:sldMkLst>
      </pc:sldChg>
      <pc:sldChg chg="modNotesTx">
        <pc:chgData name="Gao, Shanshan" userId="9dcdc0c5-4fbe-49ea-97a8-f4c5590fbb9e" providerId="ADAL" clId="{156D77DC-19A8-4457-B670-C213AF7D46A7}" dt="2020-09-15T10:10:38.763" v="13741" actId="20577"/>
        <pc:sldMkLst>
          <pc:docMk/>
          <pc:sldMk cId="3114891187" sldId="422"/>
        </pc:sldMkLst>
      </pc:sldChg>
      <pc:sldChg chg="modSp">
        <pc:chgData name="Gao, Shanshan" userId="9dcdc0c5-4fbe-49ea-97a8-f4c5590fbb9e" providerId="ADAL" clId="{156D77DC-19A8-4457-B670-C213AF7D46A7}" dt="2020-09-14T14:40:22.821" v="24" actId="20577"/>
        <pc:sldMkLst>
          <pc:docMk/>
          <pc:sldMk cId="3127600912" sldId="463"/>
        </pc:sldMkLst>
        <pc:spChg chg="mod">
          <ac:chgData name="Gao, Shanshan" userId="9dcdc0c5-4fbe-49ea-97a8-f4c5590fbb9e" providerId="ADAL" clId="{156D77DC-19A8-4457-B670-C213AF7D46A7}" dt="2020-09-14T14:40:22.821" v="24" actId="20577"/>
          <ac:spMkLst>
            <pc:docMk/>
            <pc:sldMk cId="3127600912" sldId="463"/>
            <ac:spMk id="2" creationId="{00000000-0000-0000-0000-000000000000}"/>
          </ac:spMkLst>
        </pc:spChg>
      </pc:sldChg>
      <pc:sldChg chg="modSp modNotesTx">
        <pc:chgData name="Gao, Shanshan" userId="9dcdc0c5-4fbe-49ea-97a8-f4c5590fbb9e" providerId="ADAL" clId="{156D77DC-19A8-4457-B670-C213AF7D46A7}" dt="2020-09-14T19:15:41.095" v="5780" actId="20577"/>
        <pc:sldMkLst>
          <pc:docMk/>
          <pc:sldMk cId="1514879941" sldId="490"/>
        </pc:sldMkLst>
        <pc:spChg chg="mod">
          <ac:chgData name="Gao, Shanshan" userId="9dcdc0c5-4fbe-49ea-97a8-f4c5590fbb9e" providerId="ADAL" clId="{156D77DC-19A8-4457-B670-C213AF7D46A7}" dt="2020-09-14T19:06:06.939" v="4835" actId="20577"/>
          <ac:spMkLst>
            <pc:docMk/>
            <pc:sldMk cId="1514879941" sldId="490"/>
            <ac:spMk id="3" creationId="{85A8EA34-821A-4021-8532-509617C7AF89}"/>
          </ac:spMkLst>
        </pc:spChg>
      </pc:sldChg>
      <pc:sldChg chg="modNotesTx">
        <pc:chgData name="Gao, Shanshan" userId="9dcdc0c5-4fbe-49ea-97a8-f4c5590fbb9e" providerId="ADAL" clId="{156D77DC-19A8-4457-B670-C213AF7D46A7}" dt="2020-09-14T18:15:48.971" v="2468" actId="20577"/>
        <pc:sldMkLst>
          <pc:docMk/>
          <pc:sldMk cId="687219312" sldId="491"/>
        </pc:sldMkLst>
      </pc:sldChg>
      <pc:sldChg chg="modNotesTx">
        <pc:chgData name="Gao, Shanshan" userId="9dcdc0c5-4fbe-49ea-97a8-f4c5590fbb9e" providerId="ADAL" clId="{156D77DC-19A8-4457-B670-C213AF7D46A7}" dt="2020-09-14T18:27:52.945" v="3405" actId="20577"/>
        <pc:sldMkLst>
          <pc:docMk/>
          <pc:sldMk cId="1835312270" sldId="492"/>
        </pc:sldMkLst>
      </pc:sldChg>
      <pc:sldChg chg="modSp modNotesTx">
        <pc:chgData name="Gao, Shanshan" userId="9dcdc0c5-4fbe-49ea-97a8-f4c5590fbb9e" providerId="ADAL" clId="{156D77DC-19A8-4457-B670-C213AF7D46A7}" dt="2020-09-14T19:19:43.809" v="6190" actId="20577"/>
        <pc:sldMkLst>
          <pc:docMk/>
          <pc:sldMk cId="1928660730" sldId="493"/>
        </pc:sldMkLst>
        <pc:spChg chg="mod">
          <ac:chgData name="Gao, Shanshan" userId="9dcdc0c5-4fbe-49ea-97a8-f4c5590fbb9e" providerId="ADAL" clId="{156D77DC-19A8-4457-B670-C213AF7D46A7}" dt="2020-09-14T19:18:04.109" v="6073" actId="20577"/>
          <ac:spMkLst>
            <pc:docMk/>
            <pc:sldMk cId="1928660730" sldId="493"/>
            <ac:spMk id="9" creationId="{BA468F48-1D4A-094C-AE53-50D7FFA33877}"/>
          </ac:spMkLst>
        </pc:spChg>
      </pc:sldChg>
      <pc:sldChg chg="modNotesTx">
        <pc:chgData name="Gao, Shanshan" userId="9dcdc0c5-4fbe-49ea-97a8-f4c5590fbb9e" providerId="ADAL" clId="{156D77DC-19A8-4457-B670-C213AF7D46A7}" dt="2020-09-14T19:28:31.530" v="6702" actId="20577"/>
        <pc:sldMkLst>
          <pc:docMk/>
          <pc:sldMk cId="2701655875" sldId="495"/>
        </pc:sldMkLst>
      </pc:sldChg>
      <pc:sldChg chg="modNotesTx">
        <pc:chgData name="Gao, Shanshan" userId="9dcdc0c5-4fbe-49ea-97a8-f4c5590fbb9e" providerId="ADAL" clId="{156D77DC-19A8-4457-B670-C213AF7D46A7}" dt="2020-09-14T20:03:42.459" v="7432" actId="20577"/>
        <pc:sldMkLst>
          <pc:docMk/>
          <pc:sldMk cId="3826148789" sldId="496"/>
        </pc:sldMkLst>
      </pc:sldChg>
      <pc:sldChg chg="modNotesTx">
        <pc:chgData name="Gao, Shanshan" userId="9dcdc0c5-4fbe-49ea-97a8-f4c5590fbb9e" providerId="ADAL" clId="{156D77DC-19A8-4457-B670-C213AF7D46A7}" dt="2020-09-14T19:59:54.184" v="6997" actId="20577"/>
        <pc:sldMkLst>
          <pc:docMk/>
          <pc:sldMk cId="314728235" sldId="497"/>
        </pc:sldMkLst>
      </pc:sldChg>
      <pc:sldChg chg="modNotesTx">
        <pc:chgData name="Gao, Shanshan" userId="9dcdc0c5-4fbe-49ea-97a8-f4c5590fbb9e" providerId="ADAL" clId="{156D77DC-19A8-4457-B670-C213AF7D46A7}" dt="2020-09-14T20:11:43.732" v="7943" actId="20577"/>
        <pc:sldMkLst>
          <pc:docMk/>
          <pc:sldMk cId="4075056282" sldId="498"/>
        </pc:sldMkLst>
      </pc:sldChg>
      <pc:sldChg chg="modNotesTx">
        <pc:chgData name="Gao, Shanshan" userId="9dcdc0c5-4fbe-49ea-97a8-f4c5590fbb9e" providerId="ADAL" clId="{156D77DC-19A8-4457-B670-C213AF7D46A7}" dt="2020-09-15T10:42:55.319" v="17174" actId="313"/>
        <pc:sldMkLst>
          <pc:docMk/>
          <pc:sldMk cId="1905110543" sldId="499"/>
        </pc:sldMkLst>
      </pc:sldChg>
      <pc:sldChg chg="modNotesTx">
        <pc:chgData name="Gao, Shanshan" userId="9dcdc0c5-4fbe-49ea-97a8-f4c5590fbb9e" providerId="ADAL" clId="{156D77DC-19A8-4457-B670-C213AF7D46A7}" dt="2020-09-14T20:37:23.785" v="10179" actId="20577"/>
        <pc:sldMkLst>
          <pc:docMk/>
          <pc:sldMk cId="2077082043" sldId="500"/>
        </pc:sldMkLst>
      </pc:sldChg>
      <pc:sldChg chg="modNotesTx">
        <pc:chgData name="Gao, Shanshan" userId="9dcdc0c5-4fbe-49ea-97a8-f4c5590fbb9e" providerId="ADAL" clId="{156D77DC-19A8-4457-B670-C213AF7D46A7}" dt="2020-09-14T21:21:41.284" v="11077" actId="20577"/>
        <pc:sldMkLst>
          <pc:docMk/>
          <pc:sldMk cId="701223977" sldId="502"/>
        </pc:sldMkLst>
      </pc:sldChg>
      <pc:sldChg chg="add">
        <pc:chgData name="Gao, Shanshan" userId="9dcdc0c5-4fbe-49ea-97a8-f4c5590fbb9e" providerId="ADAL" clId="{156D77DC-19A8-4457-B670-C213AF7D46A7}" dt="2020-09-14T21:20:20.173" v="10909"/>
        <pc:sldMkLst>
          <pc:docMk/>
          <pc:sldMk cId="81126703" sldId="503"/>
        </pc:sldMkLst>
      </pc:sldChg>
      <pc:sldChg chg="modSp add">
        <pc:chgData name="Gao, Shanshan" userId="9dcdc0c5-4fbe-49ea-97a8-f4c5590fbb9e" providerId="ADAL" clId="{156D77DC-19A8-4457-B670-C213AF7D46A7}" dt="2020-09-14T21:20:20.360" v="10910" actId="27636"/>
        <pc:sldMkLst>
          <pc:docMk/>
          <pc:sldMk cId="1991865123" sldId="504"/>
        </pc:sldMkLst>
        <pc:spChg chg="mod">
          <ac:chgData name="Gao, Shanshan" userId="9dcdc0c5-4fbe-49ea-97a8-f4c5590fbb9e" providerId="ADAL" clId="{156D77DC-19A8-4457-B670-C213AF7D46A7}" dt="2020-09-14T21:20:20.360" v="10910" actId="27636"/>
          <ac:spMkLst>
            <pc:docMk/>
            <pc:sldMk cId="1991865123" sldId="504"/>
            <ac:spMk id="2" creationId="{00000000-0000-0000-0000-000000000000}"/>
          </ac:spMkLst>
        </pc:spChg>
      </pc:sldChg>
      <pc:sldChg chg="modNotesTx">
        <pc:chgData name="Gao, Shanshan" userId="9dcdc0c5-4fbe-49ea-97a8-f4c5590fbb9e" providerId="ADAL" clId="{156D77DC-19A8-4457-B670-C213AF7D46A7}" dt="2020-09-14T21:24:31.233" v="11517" actId="20577"/>
        <pc:sldMkLst>
          <pc:docMk/>
          <pc:sldMk cId="154549178" sldId="505"/>
        </pc:sldMkLst>
      </pc:sldChg>
      <pc:sldChg chg="modNotesTx">
        <pc:chgData name="Gao, Shanshan" userId="9dcdc0c5-4fbe-49ea-97a8-f4c5590fbb9e" providerId="ADAL" clId="{156D77DC-19A8-4457-B670-C213AF7D46A7}" dt="2020-09-14T20:28:27.859" v="9191" actId="313"/>
        <pc:sldMkLst>
          <pc:docMk/>
          <pc:sldMk cId="998043659" sldId="564"/>
        </pc:sldMkLst>
      </pc:sldChg>
      <pc:sldChg chg="modNotesTx">
        <pc:chgData name="Gao, Shanshan" userId="9dcdc0c5-4fbe-49ea-97a8-f4c5590fbb9e" providerId="ADAL" clId="{156D77DC-19A8-4457-B670-C213AF7D46A7}" dt="2020-09-14T21:37:22.065" v="12539" actId="20577"/>
        <pc:sldMkLst>
          <pc:docMk/>
          <pc:sldMk cId="1614999964" sldId="566"/>
        </pc:sldMkLst>
      </pc:sldChg>
      <pc:sldChg chg="modNotesTx">
        <pc:chgData name="Gao, Shanshan" userId="9dcdc0c5-4fbe-49ea-97a8-f4c5590fbb9e" providerId="ADAL" clId="{156D77DC-19A8-4457-B670-C213AF7D46A7}" dt="2020-09-14T20:40:55.140" v="10516" actId="20577"/>
        <pc:sldMkLst>
          <pc:docMk/>
          <pc:sldMk cId="2003008818" sldId="570"/>
        </pc:sldMkLst>
      </pc:sldChg>
      <pc:sldChg chg="modSp modNotesTx">
        <pc:chgData name="Gao, Shanshan" userId="9dcdc0c5-4fbe-49ea-97a8-f4c5590fbb9e" providerId="ADAL" clId="{156D77DC-19A8-4457-B670-C213AF7D46A7}" dt="2020-09-14T20:43:58.940" v="10808" actId="20577"/>
        <pc:sldMkLst>
          <pc:docMk/>
          <pc:sldMk cId="4057025947" sldId="571"/>
        </pc:sldMkLst>
        <pc:spChg chg="mod">
          <ac:chgData name="Gao, Shanshan" userId="9dcdc0c5-4fbe-49ea-97a8-f4c5590fbb9e" providerId="ADAL" clId="{156D77DC-19A8-4457-B670-C213AF7D46A7}" dt="2020-09-14T14:39:42.307" v="6" actId="20577"/>
          <ac:spMkLst>
            <pc:docMk/>
            <pc:sldMk cId="4057025947" sldId="571"/>
            <ac:spMk id="3" creationId="{BA7F7F91-57DB-4714-BF35-C8BCA08AF9F4}"/>
          </ac:spMkLst>
        </pc:spChg>
      </pc:sldChg>
      <pc:sldChg chg="modNotesTx">
        <pc:chgData name="Gao, Shanshan" userId="9dcdc0c5-4fbe-49ea-97a8-f4c5590fbb9e" providerId="ADAL" clId="{156D77DC-19A8-4457-B670-C213AF7D46A7}" dt="2020-09-14T19:16:28.915" v="5917" actId="20577"/>
        <pc:sldMkLst>
          <pc:docMk/>
          <pc:sldMk cId="4240158985" sldId="573"/>
        </pc:sldMkLst>
      </pc:sldChg>
      <pc:sldChg chg="modNotesTx">
        <pc:chgData name="Gao, Shanshan" userId="9dcdc0c5-4fbe-49ea-97a8-f4c5590fbb9e" providerId="ADAL" clId="{156D77DC-19A8-4457-B670-C213AF7D46A7}" dt="2020-09-15T10:39:02.639" v="16575" actId="20577"/>
        <pc:sldMkLst>
          <pc:docMk/>
          <pc:sldMk cId="2390231852" sldId="700"/>
        </pc:sldMkLst>
      </pc:sldChg>
      <pc:sldChg chg="modNotesTx">
        <pc:chgData name="Gao, Shanshan" userId="9dcdc0c5-4fbe-49ea-97a8-f4c5590fbb9e" providerId="ADAL" clId="{156D77DC-19A8-4457-B670-C213AF7D46A7}" dt="2020-09-14T21:40:06.300" v="12927" actId="20577"/>
        <pc:sldMkLst>
          <pc:docMk/>
          <pc:sldMk cId="2663979762" sldId="702"/>
        </pc:sldMkLst>
      </pc:sldChg>
      <pc:sldChg chg="modNotesTx">
        <pc:chgData name="Gao, Shanshan" userId="9dcdc0c5-4fbe-49ea-97a8-f4c5590fbb9e" providerId="ADAL" clId="{156D77DC-19A8-4457-B670-C213AF7D46A7}" dt="2020-09-15T10:36:34.145" v="16217" actId="20577"/>
        <pc:sldMkLst>
          <pc:docMk/>
          <pc:sldMk cId="2863807205" sldId="707"/>
        </pc:sldMkLst>
      </pc:sldChg>
      <pc:sldChg chg="modNotesTx">
        <pc:chgData name="Gao, Shanshan" userId="9dcdc0c5-4fbe-49ea-97a8-f4c5590fbb9e" providerId="ADAL" clId="{156D77DC-19A8-4457-B670-C213AF7D46A7}" dt="2020-09-15T10:00:35.938" v="13306" actId="20577"/>
        <pc:sldMkLst>
          <pc:docMk/>
          <pc:sldMk cId="2416589128" sldId="738"/>
        </pc:sldMkLst>
      </pc:sldChg>
      <pc:sldChg chg="modNotesTx">
        <pc:chgData name="Gao, Shanshan" userId="9dcdc0c5-4fbe-49ea-97a8-f4c5590fbb9e" providerId="ADAL" clId="{156D77DC-19A8-4457-B670-C213AF7D46A7}" dt="2020-09-15T10:06:10.228" v="13531" actId="20577"/>
        <pc:sldMkLst>
          <pc:docMk/>
          <pc:sldMk cId="3248989993" sldId="739"/>
        </pc:sldMkLst>
      </pc:sldChg>
      <pc:sldChg chg="modNotesTx">
        <pc:chgData name="Gao, Shanshan" userId="9dcdc0c5-4fbe-49ea-97a8-f4c5590fbb9e" providerId="ADAL" clId="{156D77DC-19A8-4457-B670-C213AF7D46A7}" dt="2020-09-15T10:44:35.491" v="17455" actId="20577"/>
        <pc:sldMkLst>
          <pc:docMk/>
          <pc:sldMk cId="2183140648" sldId="745"/>
        </pc:sldMkLst>
      </pc:sldChg>
      <pc:sldChg chg="modNotesTx">
        <pc:chgData name="Gao, Shanshan" userId="9dcdc0c5-4fbe-49ea-97a8-f4c5590fbb9e" providerId="ADAL" clId="{156D77DC-19A8-4457-B670-C213AF7D46A7}" dt="2020-09-15T10:25:10.868" v="15055" actId="20577"/>
        <pc:sldMkLst>
          <pc:docMk/>
          <pc:sldMk cId="1451751341" sldId="779"/>
        </pc:sldMkLst>
      </pc:sldChg>
      <pc:sldChg chg="addSp delSp modSp modNotesTx">
        <pc:chgData name="Gao, Shanshan" userId="9dcdc0c5-4fbe-49ea-97a8-f4c5590fbb9e" providerId="ADAL" clId="{156D77DC-19A8-4457-B670-C213AF7D46A7}" dt="2020-09-15T10:46:57.224" v="17737" actId="20577"/>
        <pc:sldMkLst>
          <pc:docMk/>
          <pc:sldMk cId="1692276085" sldId="782"/>
        </pc:sldMkLst>
        <pc:picChg chg="del">
          <ac:chgData name="Gao, Shanshan" userId="9dcdc0c5-4fbe-49ea-97a8-f4c5590fbb9e" providerId="ADAL" clId="{156D77DC-19A8-4457-B670-C213AF7D46A7}" dt="2020-09-14T14:41:02.433" v="27" actId="478"/>
          <ac:picMkLst>
            <pc:docMk/>
            <pc:sldMk cId="1692276085" sldId="782"/>
            <ac:picMk id="9" creationId="{01EBFD3A-4CDF-4F58-90BA-E1B8CDE42295}"/>
          </ac:picMkLst>
        </pc:picChg>
        <pc:picChg chg="add mod">
          <ac:chgData name="Gao, Shanshan" userId="9dcdc0c5-4fbe-49ea-97a8-f4c5590fbb9e" providerId="ADAL" clId="{156D77DC-19A8-4457-B670-C213AF7D46A7}" dt="2020-09-14T14:41:16.163" v="37" actId="167"/>
          <ac:picMkLst>
            <pc:docMk/>
            <pc:sldMk cId="1692276085" sldId="782"/>
            <ac:picMk id="103426" creationId="{AEE02216-B6AD-44F2-98CD-D8BD9594F295}"/>
          </ac:picMkLst>
        </pc:picChg>
      </pc:sldChg>
      <pc:sldChg chg="modNotesTx">
        <pc:chgData name="Gao, Shanshan" userId="9dcdc0c5-4fbe-49ea-97a8-f4c5590fbb9e" providerId="ADAL" clId="{156D77DC-19A8-4457-B670-C213AF7D46A7}" dt="2020-09-14T21:30:20.398" v="11833" actId="20577"/>
        <pc:sldMkLst>
          <pc:docMk/>
          <pc:sldMk cId="459953322" sldId="783"/>
        </pc:sldMkLst>
      </pc:sldChg>
      <pc:sldChg chg="modSp modNotesTx">
        <pc:chgData name="Gao, Shanshan" userId="9dcdc0c5-4fbe-49ea-97a8-f4c5590fbb9e" providerId="ADAL" clId="{156D77DC-19A8-4457-B670-C213AF7D46A7}" dt="2020-09-15T10:35:41.437" v="16112" actId="20577"/>
        <pc:sldMkLst>
          <pc:docMk/>
          <pc:sldMk cId="2731616998" sldId="784"/>
        </pc:sldMkLst>
        <pc:spChg chg="mod">
          <ac:chgData name="Gao, Shanshan" userId="9dcdc0c5-4fbe-49ea-97a8-f4c5590fbb9e" providerId="ADAL" clId="{156D77DC-19A8-4457-B670-C213AF7D46A7}" dt="2020-09-15T10:35:07.604" v="15990" actId="207"/>
          <ac:spMkLst>
            <pc:docMk/>
            <pc:sldMk cId="2731616998" sldId="784"/>
            <ac:spMk id="3" creationId="{F3434352-8481-44E2-B4CE-DAADA53442F6}"/>
          </ac:spMkLst>
        </pc:spChg>
      </pc:sldChg>
      <pc:sldChg chg="modNotesTx">
        <pc:chgData name="Gao, Shanshan" userId="9dcdc0c5-4fbe-49ea-97a8-f4c5590fbb9e" providerId="ADAL" clId="{156D77DC-19A8-4457-B670-C213AF7D46A7}" dt="2020-09-15T10:49:50.362" v="18143" actId="20577"/>
        <pc:sldMkLst>
          <pc:docMk/>
          <pc:sldMk cId="1442112438" sldId="787"/>
        </pc:sldMkLst>
      </pc:sldChg>
      <pc:sldChg chg="modNotesTx">
        <pc:chgData name="Gao, Shanshan" userId="9dcdc0c5-4fbe-49ea-97a8-f4c5590fbb9e" providerId="ADAL" clId="{156D77DC-19A8-4457-B670-C213AF7D46A7}" dt="2020-09-15T10:34:53.039" v="15981" actId="20577"/>
        <pc:sldMkLst>
          <pc:docMk/>
          <pc:sldMk cId="304853977" sldId="788"/>
        </pc:sldMkLst>
      </pc:sldChg>
      <pc:sldChg chg="modSp modNotesTx">
        <pc:chgData name="Gao, Shanshan" userId="9dcdc0c5-4fbe-49ea-97a8-f4c5590fbb9e" providerId="ADAL" clId="{156D77DC-19A8-4457-B670-C213AF7D46A7}" dt="2020-09-14T20:33:38.603" v="9641" actId="20577"/>
        <pc:sldMkLst>
          <pc:docMk/>
          <pc:sldMk cId="3111404976" sldId="789"/>
        </pc:sldMkLst>
        <pc:spChg chg="mod">
          <ac:chgData name="Gao, Shanshan" userId="9dcdc0c5-4fbe-49ea-97a8-f4c5590fbb9e" providerId="ADAL" clId="{156D77DC-19A8-4457-B670-C213AF7D46A7}" dt="2020-09-14T20:30:53.063" v="9484" actId="113"/>
          <ac:spMkLst>
            <pc:docMk/>
            <pc:sldMk cId="3111404976" sldId="789"/>
            <ac:spMk id="14" creationId="{F0511169-689A-4A38-A744-7F16FAEF4050}"/>
          </ac:spMkLst>
        </pc:spChg>
      </pc:sldChg>
    </pc:docChg>
  </pc:docChgLst>
  <pc:docChgLst>
    <pc:chgData name="Gao, Shanshan" userId="9dcdc0c5-4fbe-49ea-97a8-f4c5590fbb9e" providerId="ADAL" clId="{EB517001-8B35-4181-8CCD-8B553290B829}"/>
    <pc:docChg chg="delSld modSld">
      <pc:chgData name="Gao, Shanshan" userId="9dcdc0c5-4fbe-49ea-97a8-f4c5590fbb9e" providerId="ADAL" clId="{EB517001-8B35-4181-8CCD-8B553290B829}" dt="2023-07-10T14:28:46.685" v="29" actId="6549"/>
      <pc:docMkLst>
        <pc:docMk/>
      </pc:docMkLst>
      <pc:sldChg chg="del">
        <pc:chgData name="Gao, Shanshan" userId="9dcdc0c5-4fbe-49ea-97a8-f4c5590fbb9e" providerId="ADAL" clId="{EB517001-8B35-4181-8CCD-8B553290B829}" dt="2023-07-10T14:28:00.916" v="0" actId="47"/>
        <pc:sldMkLst>
          <pc:docMk/>
          <pc:sldMk cId="2246755923" sldId="256"/>
        </pc:sldMkLst>
      </pc:sldChg>
      <pc:sldChg chg="del">
        <pc:chgData name="Gao, Shanshan" userId="9dcdc0c5-4fbe-49ea-97a8-f4c5590fbb9e" providerId="ADAL" clId="{EB517001-8B35-4181-8CCD-8B553290B829}" dt="2023-07-10T14:28:16.850" v="20" actId="47"/>
        <pc:sldMkLst>
          <pc:docMk/>
          <pc:sldMk cId="995656340" sldId="267"/>
        </pc:sldMkLst>
      </pc:sldChg>
      <pc:sldChg chg="del">
        <pc:chgData name="Gao, Shanshan" userId="9dcdc0c5-4fbe-49ea-97a8-f4c5590fbb9e" providerId="ADAL" clId="{EB517001-8B35-4181-8CCD-8B553290B829}" dt="2023-07-10T14:28:19.846" v="24" actId="47"/>
        <pc:sldMkLst>
          <pc:docMk/>
          <pc:sldMk cId="2585610014" sldId="271"/>
        </pc:sldMkLst>
      </pc:sldChg>
      <pc:sldChg chg="modNotesTx">
        <pc:chgData name="Gao, Shanshan" userId="9dcdc0c5-4fbe-49ea-97a8-f4c5590fbb9e" providerId="ADAL" clId="{EB517001-8B35-4181-8CCD-8B553290B829}" dt="2023-07-10T14:28:46.685" v="29" actId="6549"/>
        <pc:sldMkLst>
          <pc:docMk/>
          <pc:sldMk cId="910740926" sldId="412"/>
        </pc:sldMkLst>
      </pc:sldChg>
      <pc:sldChg chg="del">
        <pc:chgData name="Gao, Shanshan" userId="9dcdc0c5-4fbe-49ea-97a8-f4c5590fbb9e" providerId="ADAL" clId="{EB517001-8B35-4181-8CCD-8B553290B829}" dt="2023-07-10T14:28:01.490" v="1" actId="47"/>
        <pc:sldMkLst>
          <pc:docMk/>
          <pc:sldMk cId="1113764834" sldId="791"/>
        </pc:sldMkLst>
      </pc:sldChg>
      <pc:sldChg chg="del">
        <pc:chgData name="Gao, Shanshan" userId="9dcdc0c5-4fbe-49ea-97a8-f4c5590fbb9e" providerId="ADAL" clId="{EB517001-8B35-4181-8CCD-8B553290B829}" dt="2023-07-10T14:28:02.229" v="2" actId="47"/>
        <pc:sldMkLst>
          <pc:docMk/>
          <pc:sldMk cId="3775005750" sldId="793"/>
        </pc:sldMkLst>
      </pc:sldChg>
      <pc:sldChg chg="del">
        <pc:chgData name="Gao, Shanshan" userId="9dcdc0c5-4fbe-49ea-97a8-f4c5590fbb9e" providerId="ADAL" clId="{EB517001-8B35-4181-8CCD-8B553290B829}" dt="2023-07-10T14:28:03.250" v="3" actId="47"/>
        <pc:sldMkLst>
          <pc:docMk/>
          <pc:sldMk cId="115789051" sldId="794"/>
        </pc:sldMkLst>
      </pc:sldChg>
      <pc:sldChg chg="modNotesTx">
        <pc:chgData name="Gao, Shanshan" userId="9dcdc0c5-4fbe-49ea-97a8-f4c5590fbb9e" providerId="ADAL" clId="{EB517001-8B35-4181-8CCD-8B553290B829}" dt="2023-07-10T14:28:29.233" v="27" actId="6549"/>
        <pc:sldMkLst>
          <pc:docMk/>
          <pc:sldMk cId="623327803" sldId="795"/>
        </pc:sldMkLst>
      </pc:sldChg>
      <pc:sldChg chg="modNotesTx">
        <pc:chgData name="Gao, Shanshan" userId="9dcdc0c5-4fbe-49ea-97a8-f4c5590fbb9e" providerId="ADAL" clId="{EB517001-8B35-4181-8CCD-8B553290B829}" dt="2023-07-10T14:28:32.372" v="28" actId="6549"/>
        <pc:sldMkLst>
          <pc:docMk/>
          <pc:sldMk cId="3887846840" sldId="797"/>
        </pc:sldMkLst>
      </pc:sldChg>
      <pc:sldChg chg="del">
        <pc:chgData name="Gao, Shanshan" userId="9dcdc0c5-4fbe-49ea-97a8-f4c5590fbb9e" providerId="ADAL" clId="{EB517001-8B35-4181-8CCD-8B553290B829}" dt="2023-07-10T14:28:08.456" v="6" actId="47"/>
        <pc:sldMkLst>
          <pc:docMk/>
          <pc:sldMk cId="2542990019" sldId="800"/>
        </pc:sldMkLst>
      </pc:sldChg>
      <pc:sldChg chg="del">
        <pc:chgData name="Gao, Shanshan" userId="9dcdc0c5-4fbe-49ea-97a8-f4c5590fbb9e" providerId="ADAL" clId="{EB517001-8B35-4181-8CCD-8B553290B829}" dt="2023-07-10T14:28:07.041" v="4" actId="47"/>
        <pc:sldMkLst>
          <pc:docMk/>
          <pc:sldMk cId="831255769" sldId="801"/>
        </pc:sldMkLst>
      </pc:sldChg>
      <pc:sldChg chg="del">
        <pc:chgData name="Gao, Shanshan" userId="9dcdc0c5-4fbe-49ea-97a8-f4c5590fbb9e" providerId="ADAL" clId="{EB517001-8B35-4181-8CCD-8B553290B829}" dt="2023-07-10T14:28:07.917" v="5" actId="47"/>
        <pc:sldMkLst>
          <pc:docMk/>
          <pc:sldMk cId="2852020052" sldId="802"/>
        </pc:sldMkLst>
      </pc:sldChg>
      <pc:sldChg chg="del">
        <pc:chgData name="Gao, Shanshan" userId="9dcdc0c5-4fbe-49ea-97a8-f4c5590fbb9e" providerId="ADAL" clId="{EB517001-8B35-4181-8CCD-8B553290B829}" dt="2023-07-10T14:28:09.695" v="8" actId="47"/>
        <pc:sldMkLst>
          <pc:docMk/>
          <pc:sldMk cId="2536456930" sldId="803"/>
        </pc:sldMkLst>
      </pc:sldChg>
      <pc:sldChg chg="del">
        <pc:chgData name="Gao, Shanshan" userId="9dcdc0c5-4fbe-49ea-97a8-f4c5590fbb9e" providerId="ADAL" clId="{EB517001-8B35-4181-8CCD-8B553290B829}" dt="2023-07-10T14:28:10.292" v="9" actId="47"/>
        <pc:sldMkLst>
          <pc:docMk/>
          <pc:sldMk cId="768752291" sldId="804"/>
        </pc:sldMkLst>
      </pc:sldChg>
      <pc:sldChg chg="del">
        <pc:chgData name="Gao, Shanshan" userId="9dcdc0c5-4fbe-49ea-97a8-f4c5590fbb9e" providerId="ADAL" clId="{EB517001-8B35-4181-8CCD-8B553290B829}" dt="2023-07-10T14:28:10.681" v="10" actId="47"/>
        <pc:sldMkLst>
          <pc:docMk/>
          <pc:sldMk cId="907016441" sldId="805"/>
        </pc:sldMkLst>
      </pc:sldChg>
      <pc:sldChg chg="del">
        <pc:chgData name="Gao, Shanshan" userId="9dcdc0c5-4fbe-49ea-97a8-f4c5590fbb9e" providerId="ADAL" clId="{EB517001-8B35-4181-8CCD-8B553290B829}" dt="2023-07-10T14:28:12.045" v="11" actId="47"/>
        <pc:sldMkLst>
          <pc:docMk/>
          <pc:sldMk cId="3616182401" sldId="816"/>
        </pc:sldMkLst>
      </pc:sldChg>
      <pc:sldChg chg="del">
        <pc:chgData name="Gao, Shanshan" userId="9dcdc0c5-4fbe-49ea-97a8-f4c5590fbb9e" providerId="ADAL" clId="{EB517001-8B35-4181-8CCD-8B553290B829}" dt="2023-07-10T14:28:12.479" v="12" actId="47"/>
        <pc:sldMkLst>
          <pc:docMk/>
          <pc:sldMk cId="1586108362" sldId="817"/>
        </pc:sldMkLst>
      </pc:sldChg>
      <pc:sldChg chg="del">
        <pc:chgData name="Gao, Shanshan" userId="9dcdc0c5-4fbe-49ea-97a8-f4c5590fbb9e" providerId="ADAL" clId="{EB517001-8B35-4181-8CCD-8B553290B829}" dt="2023-07-10T14:28:12.943" v="13" actId="47"/>
        <pc:sldMkLst>
          <pc:docMk/>
          <pc:sldMk cId="3849552976" sldId="818"/>
        </pc:sldMkLst>
      </pc:sldChg>
      <pc:sldChg chg="del">
        <pc:chgData name="Gao, Shanshan" userId="9dcdc0c5-4fbe-49ea-97a8-f4c5590fbb9e" providerId="ADAL" clId="{EB517001-8B35-4181-8CCD-8B553290B829}" dt="2023-07-10T14:28:13.385" v="14" actId="47"/>
        <pc:sldMkLst>
          <pc:docMk/>
          <pc:sldMk cId="1430735222" sldId="819"/>
        </pc:sldMkLst>
      </pc:sldChg>
      <pc:sldChg chg="del">
        <pc:chgData name="Gao, Shanshan" userId="9dcdc0c5-4fbe-49ea-97a8-f4c5590fbb9e" providerId="ADAL" clId="{EB517001-8B35-4181-8CCD-8B553290B829}" dt="2023-07-10T14:28:13.938" v="15" actId="47"/>
        <pc:sldMkLst>
          <pc:docMk/>
          <pc:sldMk cId="1151138585" sldId="820"/>
        </pc:sldMkLst>
      </pc:sldChg>
      <pc:sldChg chg="del">
        <pc:chgData name="Gao, Shanshan" userId="9dcdc0c5-4fbe-49ea-97a8-f4c5590fbb9e" providerId="ADAL" clId="{EB517001-8B35-4181-8CCD-8B553290B829}" dt="2023-07-10T14:28:14.408" v="16" actId="47"/>
        <pc:sldMkLst>
          <pc:docMk/>
          <pc:sldMk cId="2232624286" sldId="821"/>
        </pc:sldMkLst>
      </pc:sldChg>
      <pc:sldChg chg="del">
        <pc:chgData name="Gao, Shanshan" userId="9dcdc0c5-4fbe-49ea-97a8-f4c5590fbb9e" providerId="ADAL" clId="{EB517001-8B35-4181-8CCD-8B553290B829}" dt="2023-07-10T14:28:15.083" v="17" actId="47"/>
        <pc:sldMkLst>
          <pc:docMk/>
          <pc:sldMk cId="753869505" sldId="822"/>
        </pc:sldMkLst>
      </pc:sldChg>
      <pc:sldChg chg="del">
        <pc:chgData name="Gao, Shanshan" userId="9dcdc0c5-4fbe-49ea-97a8-f4c5590fbb9e" providerId="ADAL" clId="{EB517001-8B35-4181-8CCD-8B553290B829}" dt="2023-07-10T14:28:15.573" v="18" actId="47"/>
        <pc:sldMkLst>
          <pc:docMk/>
          <pc:sldMk cId="405517218" sldId="823"/>
        </pc:sldMkLst>
      </pc:sldChg>
      <pc:sldChg chg="del">
        <pc:chgData name="Gao, Shanshan" userId="9dcdc0c5-4fbe-49ea-97a8-f4c5590fbb9e" providerId="ADAL" clId="{EB517001-8B35-4181-8CCD-8B553290B829}" dt="2023-07-10T14:28:16.165" v="19" actId="47"/>
        <pc:sldMkLst>
          <pc:docMk/>
          <pc:sldMk cId="1171534503" sldId="826"/>
        </pc:sldMkLst>
      </pc:sldChg>
      <pc:sldChg chg="del">
        <pc:chgData name="Gao, Shanshan" userId="9dcdc0c5-4fbe-49ea-97a8-f4c5590fbb9e" providerId="ADAL" clId="{EB517001-8B35-4181-8CCD-8B553290B829}" dt="2023-07-10T14:28:18.065" v="21" actId="47"/>
        <pc:sldMkLst>
          <pc:docMk/>
          <pc:sldMk cId="786307039" sldId="827"/>
        </pc:sldMkLst>
      </pc:sldChg>
      <pc:sldChg chg="del">
        <pc:chgData name="Gao, Shanshan" userId="9dcdc0c5-4fbe-49ea-97a8-f4c5590fbb9e" providerId="ADAL" clId="{EB517001-8B35-4181-8CCD-8B553290B829}" dt="2023-07-10T14:28:19.240" v="23" actId="47"/>
        <pc:sldMkLst>
          <pc:docMk/>
          <pc:sldMk cId="155363190" sldId="828"/>
        </pc:sldMkLst>
      </pc:sldChg>
      <pc:sldChg chg="del">
        <pc:chgData name="Gao, Shanshan" userId="9dcdc0c5-4fbe-49ea-97a8-f4c5590fbb9e" providerId="ADAL" clId="{EB517001-8B35-4181-8CCD-8B553290B829}" dt="2023-07-10T14:28:21.912" v="26" actId="47"/>
        <pc:sldMkLst>
          <pc:docMk/>
          <pc:sldMk cId="775202217" sldId="829"/>
        </pc:sldMkLst>
      </pc:sldChg>
      <pc:sldChg chg="del">
        <pc:chgData name="Gao, Shanshan" userId="9dcdc0c5-4fbe-49ea-97a8-f4c5590fbb9e" providerId="ADAL" clId="{EB517001-8B35-4181-8CCD-8B553290B829}" dt="2023-07-10T14:28:18.735" v="22" actId="47"/>
        <pc:sldMkLst>
          <pc:docMk/>
          <pc:sldMk cId="2918202646" sldId="870"/>
        </pc:sldMkLst>
      </pc:sldChg>
      <pc:sldChg chg="del">
        <pc:chgData name="Gao, Shanshan" userId="9dcdc0c5-4fbe-49ea-97a8-f4c5590fbb9e" providerId="ADAL" clId="{EB517001-8B35-4181-8CCD-8B553290B829}" dt="2023-07-10T14:28:20.461" v="25" actId="47"/>
        <pc:sldMkLst>
          <pc:docMk/>
          <pc:sldMk cId="1820818837" sldId="872"/>
        </pc:sldMkLst>
      </pc:sldChg>
      <pc:sldChg chg="del">
        <pc:chgData name="Gao, Shanshan" userId="9dcdc0c5-4fbe-49ea-97a8-f4c5590fbb9e" providerId="ADAL" clId="{EB517001-8B35-4181-8CCD-8B553290B829}" dt="2023-07-10T14:28:08.943" v="7" actId="47"/>
        <pc:sldMkLst>
          <pc:docMk/>
          <pc:sldMk cId="1695929148" sldId="874"/>
        </pc:sldMkLst>
      </pc:sldChg>
      <pc:sldMasterChg chg="delSldLayout">
        <pc:chgData name="Gao, Shanshan" userId="9dcdc0c5-4fbe-49ea-97a8-f4c5590fbb9e" providerId="ADAL" clId="{EB517001-8B35-4181-8CCD-8B553290B829}" dt="2023-07-10T14:28:00.916" v="0" actId="47"/>
        <pc:sldMasterMkLst>
          <pc:docMk/>
          <pc:sldMasterMk cId="0" sldId="2147483709"/>
        </pc:sldMasterMkLst>
        <pc:sldLayoutChg chg="del">
          <pc:chgData name="Gao, Shanshan" userId="9dcdc0c5-4fbe-49ea-97a8-f4c5590fbb9e" providerId="ADAL" clId="{EB517001-8B35-4181-8CCD-8B553290B829}" dt="2023-07-10T14:28:00.916" v="0" actId="47"/>
          <pc:sldLayoutMkLst>
            <pc:docMk/>
            <pc:sldMasterMk cId="0" sldId="2147483709"/>
            <pc:sldLayoutMk cId="3774249278" sldId="2147483823"/>
          </pc:sldLayoutMkLst>
        </pc:sldLayoutChg>
      </pc:sldMasterChg>
      <pc:sldMasterChg chg="delSldLayout">
        <pc:chgData name="Gao, Shanshan" userId="9dcdc0c5-4fbe-49ea-97a8-f4c5590fbb9e" providerId="ADAL" clId="{EB517001-8B35-4181-8CCD-8B553290B829}" dt="2023-07-10T14:28:16.165" v="19" actId="47"/>
        <pc:sldMasterMkLst>
          <pc:docMk/>
          <pc:sldMasterMk cId="2057388176" sldId="2147483825"/>
        </pc:sldMasterMkLst>
        <pc:sldLayoutChg chg="del">
          <pc:chgData name="Gao, Shanshan" userId="9dcdc0c5-4fbe-49ea-97a8-f4c5590fbb9e" providerId="ADAL" clId="{EB517001-8B35-4181-8CCD-8B553290B829}" dt="2023-07-10T14:28:08.456" v="6" actId="47"/>
          <pc:sldLayoutMkLst>
            <pc:docMk/>
            <pc:sldMasterMk cId="2057388176" sldId="2147483825"/>
            <pc:sldLayoutMk cId="1717829209" sldId="2147483835"/>
          </pc:sldLayoutMkLst>
        </pc:sldLayoutChg>
        <pc:sldLayoutChg chg="del">
          <pc:chgData name="Gao, Shanshan" userId="9dcdc0c5-4fbe-49ea-97a8-f4c5590fbb9e" providerId="ADAL" clId="{EB517001-8B35-4181-8CCD-8B553290B829}" dt="2023-07-10T14:28:13.385" v="14" actId="47"/>
          <pc:sldLayoutMkLst>
            <pc:docMk/>
            <pc:sldMasterMk cId="2057388176" sldId="2147483825"/>
            <pc:sldLayoutMk cId="1738732575" sldId="2147483836"/>
          </pc:sldLayoutMkLst>
        </pc:sldLayoutChg>
        <pc:sldLayoutChg chg="del">
          <pc:chgData name="Gao, Shanshan" userId="9dcdc0c5-4fbe-49ea-97a8-f4c5590fbb9e" providerId="ADAL" clId="{EB517001-8B35-4181-8CCD-8B553290B829}" dt="2023-07-10T14:28:16.165" v="19" actId="47"/>
          <pc:sldLayoutMkLst>
            <pc:docMk/>
            <pc:sldMasterMk cId="2057388176" sldId="2147483825"/>
            <pc:sldLayoutMk cId="4137987814" sldId="2147483838"/>
          </pc:sldLayoutMkLst>
        </pc:sldLayoutChg>
      </pc:sldMasterChg>
    </pc:docChg>
  </pc:docChgLst>
  <pc:docChgLst>
    <pc:chgData name="Gao, Shanshan" userId="9dcdc0c5-4fbe-49ea-97a8-f4c5590fbb9e" providerId="ADAL" clId="{798947D3-7A52-4509-A0E1-C03B41CF1D68}"/>
    <pc:docChg chg="undo custSel addSld delSld modSld sldOrd">
      <pc:chgData name="Gao, Shanshan" userId="9dcdc0c5-4fbe-49ea-97a8-f4c5590fbb9e" providerId="ADAL" clId="{798947D3-7A52-4509-A0E1-C03B41CF1D68}" dt="2022-07-07T13:41:10.151" v="211" actId="1076"/>
      <pc:docMkLst>
        <pc:docMk/>
      </pc:docMkLst>
      <pc:sldChg chg="modSp add mod">
        <pc:chgData name="Gao, Shanshan" userId="9dcdc0c5-4fbe-49ea-97a8-f4c5590fbb9e" providerId="ADAL" clId="{798947D3-7A52-4509-A0E1-C03B41CF1D68}" dt="2022-07-06T13:48:16.808" v="32" actId="20577"/>
        <pc:sldMkLst>
          <pc:docMk/>
          <pc:sldMk cId="2246755923" sldId="256"/>
        </pc:sldMkLst>
        <pc:spChg chg="mod">
          <ac:chgData name="Gao, Shanshan" userId="9dcdc0c5-4fbe-49ea-97a8-f4c5590fbb9e" providerId="ADAL" clId="{798947D3-7A52-4509-A0E1-C03B41CF1D68}" dt="2022-07-06T13:48:05.962" v="10" actId="404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Gao, Shanshan" userId="9dcdc0c5-4fbe-49ea-97a8-f4c5590fbb9e" providerId="ADAL" clId="{798947D3-7A52-4509-A0E1-C03B41CF1D68}" dt="2022-07-06T13:48:16.808" v="32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Gao, Shanshan" userId="9dcdc0c5-4fbe-49ea-97a8-f4c5590fbb9e" providerId="ADAL" clId="{798947D3-7A52-4509-A0E1-C03B41CF1D68}" dt="2022-07-06T13:48:11.164" v="22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279356920" sldId="257"/>
        </pc:sldMkLst>
      </pc:sldChg>
      <pc:sldChg chg="modSp del mod">
        <pc:chgData name="Gao, Shanshan" userId="9dcdc0c5-4fbe-49ea-97a8-f4c5590fbb9e" providerId="ADAL" clId="{798947D3-7A52-4509-A0E1-C03B41CF1D68}" dt="2022-07-06T13:59:03.108" v="102" actId="47"/>
        <pc:sldMkLst>
          <pc:docMk/>
          <pc:sldMk cId="1006018540" sldId="260"/>
        </pc:sldMkLst>
        <pc:spChg chg="mod">
          <ac:chgData name="Gao, Shanshan" userId="9dcdc0c5-4fbe-49ea-97a8-f4c5590fbb9e" providerId="ADAL" clId="{798947D3-7A52-4509-A0E1-C03B41CF1D68}" dt="2022-07-06T13:58:58.112" v="101" actId="20577"/>
          <ac:spMkLst>
            <pc:docMk/>
            <pc:sldMk cId="1006018540" sldId="260"/>
            <ac:spMk id="100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47892966" sldId="275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173344585" sldId="283"/>
        </pc:sldMkLst>
      </pc:sldChg>
      <pc:sldChg chg="del">
        <pc:chgData name="Gao, Shanshan" userId="9dcdc0c5-4fbe-49ea-97a8-f4c5590fbb9e" providerId="ADAL" clId="{798947D3-7A52-4509-A0E1-C03B41CF1D68}" dt="2022-07-06T13:59:15.186" v="103" actId="47"/>
        <pc:sldMkLst>
          <pc:docMk/>
          <pc:sldMk cId="1090369040" sldId="287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966974053" sldId="407"/>
        </pc:sldMkLst>
      </pc:sldChg>
      <pc:sldChg chg="del">
        <pc:chgData name="Gao, Shanshan" userId="9dcdc0c5-4fbe-49ea-97a8-f4c5590fbb9e" providerId="ADAL" clId="{798947D3-7A52-4509-A0E1-C03B41CF1D68}" dt="2022-07-06T13:51:28.939" v="41" actId="47"/>
        <pc:sldMkLst>
          <pc:docMk/>
          <pc:sldMk cId="1011621658" sldId="408"/>
        </pc:sldMkLst>
      </pc:sldChg>
      <pc:sldChg chg="delSp del mod">
        <pc:chgData name="Gao, Shanshan" userId="9dcdc0c5-4fbe-49ea-97a8-f4c5590fbb9e" providerId="ADAL" clId="{798947D3-7A52-4509-A0E1-C03B41CF1D68}" dt="2022-07-06T13:48:21.199" v="33" actId="47"/>
        <pc:sldMkLst>
          <pc:docMk/>
          <pc:sldMk cId="3354757492" sldId="409"/>
        </pc:sldMkLst>
        <pc:spChg chg="del">
          <ac:chgData name="Gao, Shanshan" userId="9dcdc0c5-4fbe-49ea-97a8-f4c5590fbb9e" providerId="ADAL" clId="{798947D3-7A52-4509-A0E1-C03B41CF1D68}" dt="2022-07-06T13:47:18.418" v="0" actId="478"/>
          <ac:spMkLst>
            <pc:docMk/>
            <pc:sldMk cId="3354757492" sldId="409"/>
            <ac:spMk id="4" creationId="{15C78BD8-8241-4510-B6B8-3E9FFB7E63FE}"/>
          </ac:spMkLst>
        </pc:spChg>
      </pc:sldChg>
      <pc:sldChg chg="del">
        <pc:chgData name="Gao, Shanshan" userId="9dcdc0c5-4fbe-49ea-97a8-f4c5590fbb9e" providerId="ADAL" clId="{798947D3-7A52-4509-A0E1-C03B41CF1D68}" dt="2022-07-06T13:58:22.133" v="60" actId="47"/>
        <pc:sldMkLst>
          <pc:docMk/>
          <pc:sldMk cId="1548092871" sldId="410"/>
        </pc:sldMkLst>
      </pc:sldChg>
      <pc:sldChg chg="del">
        <pc:chgData name="Gao, Shanshan" userId="9dcdc0c5-4fbe-49ea-97a8-f4c5590fbb9e" providerId="ADAL" clId="{798947D3-7A52-4509-A0E1-C03B41CF1D68}" dt="2022-07-06T13:55:31.581" v="49" actId="47"/>
        <pc:sldMkLst>
          <pc:docMk/>
          <pc:sldMk cId="448321391" sldId="411"/>
        </pc:sldMkLst>
      </pc:sldChg>
      <pc:sldChg chg="del">
        <pc:chgData name="Gao, Shanshan" userId="9dcdc0c5-4fbe-49ea-97a8-f4c5590fbb9e" providerId="ADAL" clId="{798947D3-7A52-4509-A0E1-C03B41CF1D68}" dt="2022-07-06T13:55:32.086" v="50" actId="47"/>
        <pc:sldMkLst>
          <pc:docMk/>
          <pc:sldMk cId="910740926" sldId="412"/>
        </pc:sldMkLst>
      </pc:sldChg>
      <pc:sldChg chg="del">
        <pc:chgData name="Gao, Shanshan" userId="9dcdc0c5-4fbe-49ea-97a8-f4c5590fbb9e" providerId="ADAL" clId="{798947D3-7A52-4509-A0E1-C03B41CF1D68}" dt="2022-07-06T13:55:33.075" v="51" actId="47"/>
        <pc:sldMkLst>
          <pc:docMk/>
          <pc:sldMk cId="1436696973" sldId="413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114891187" sldId="422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160301134" sldId="451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665945065" sldId="454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3169630218" sldId="457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711467661" sldId="460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2330873945" sldId="461"/>
        </pc:sldMkLst>
      </pc:sldChg>
      <pc:sldChg chg="del">
        <pc:chgData name="Gao, Shanshan" userId="9dcdc0c5-4fbe-49ea-97a8-f4c5590fbb9e" providerId="ADAL" clId="{798947D3-7A52-4509-A0E1-C03B41CF1D68}" dt="2022-07-06T14:05:52.251" v="148" actId="47"/>
        <pc:sldMkLst>
          <pc:docMk/>
          <pc:sldMk cId="3127600912" sldId="463"/>
        </pc:sldMkLst>
      </pc:sldChg>
      <pc:sldChg chg="modSp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985003874" sldId="476"/>
        </pc:sldMkLst>
        <pc:spChg chg="mod">
          <ac:chgData name="Gao, Shanshan" userId="9dcdc0c5-4fbe-49ea-97a8-f4c5590fbb9e" providerId="ADAL" clId="{798947D3-7A52-4509-A0E1-C03B41CF1D68}" dt="2022-07-06T14:08:58.215" v="158" actId="20577"/>
          <ac:spMkLst>
            <pc:docMk/>
            <pc:sldMk cId="985003874" sldId="476"/>
            <ac:spMk id="2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3:55:34.476" v="52" actId="47"/>
        <pc:sldMkLst>
          <pc:docMk/>
          <pc:sldMk cId="1514879941" sldId="490"/>
        </pc:sldMkLst>
      </pc:sldChg>
      <pc:sldChg chg="del">
        <pc:chgData name="Gao, Shanshan" userId="9dcdc0c5-4fbe-49ea-97a8-f4c5590fbb9e" providerId="ADAL" clId="{798947D3-7A52-4509-A0E1-C03B41CF1D68}" dt="2022-07-06T13:55:30.290" v="47" actId="47"/>
        <pc:sldMkLst>
          <pc:docMk/>
          <pc:sldMk cId="687219312" sldId="491"/>
        </pc:sldMkLst>
      </pc:sldChg>
      <pc:sldChg chg="del">
        <pc:chgData name="Gao, Shanshan" userId="9dcdc0c5-4fbe-49ea-97a8-f4c5590fbb9e" providerId="ADAL" clId="{798947D3-7A52-4509-A0E1-C03B41CF1D68}" dt="2022-07-06T13:55:30.951" v="48" actId="47"/>
        <pc:sldMkLst>
          <pc:docMk/>
          <pc:sldMk cId="1835312270" sldId="492"/>
        </pc:sldMkLst>
      </pc:sldChg>
      <pc:sldChg chg="del">
        <pc:chgData name="Gao, Shanshan" userId="9dcdc0c5-4fbe-49ea-97a8-f4c5590fbb9e" providerId="ADAL" clId="{798947D3-7A52-4509-A0E1-C03B41CF1D68}" dt="2022-07-06T13:58:14.989" v="58" actId="47"/>
        <pc:sldMkLst>
          <pc:docMk/>
          <pc:sldMk cId="1928660730" sldId="493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2701655875" sldId="495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826148789" sldId="496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14728235" sldId="497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4075056282" sldId="498"/>
        </pc:sldMkLst>
      </pc:sldChg>
      <pc:sldChg chg="del">
        <pc:chgData name="Gao, Shanshan" userId="9dcdc0c5-4fbe-49ea-97a8-f4c5590fbb9e" providerId="ADAL" clId="{798947D3-7A52-4509-A0E1-C03B41CF1D68}" dt="2022-07-06T14:07:58.945" v="154" actId="47"/>
        <pc:sldMkLst>
          <pc:docMk/>
          <pc:sldMk cId="1905110543" sldId="499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2077082043" sldId="500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701223977" sldId="502"/>
        </pc:sldMkLst>
      </pc:sldChg>
      <pc:sldChg chg="del">
        <pc:chgData name="Gao, Shanshan" userId="9dcdc0c5-4fbe-49ea-97a8-f4c5590fbb9e" providerId="ADAL" clId="{798947D3-7A52-4509-A0E1-C03B41CF1D68}" dt="2022-07-06T14:00:13.120" v="111" actId="47"/>
        <pc:sldMkLst>
          <pc:docMk/>
          <pc:sldMk cId="81126703" sldId="503"/>
        </pc:sldMkLst>
      </pc:sldChg>
      <pc:sldChg chg="del">
        <pc:chgData name="Gao, Shanshan" userId="9dcdc0c5-4fbe-49ea-97a8-f4c5590fbb9e" providerId="ADAL" clId="{798947D3-7A52-4509-A0E1-C03B41CF1D68}" dt="2022-07-06T14:00:13.898" v="112" actId="47"/>
        <pc:sldMkLst>
          <pc:docMk/>
          <pc:sldMk cId="1991865123" sldId="504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154549178" sldId="505"/>
        </pc:sldMkLst>
      </pc:sldChg>
      <pc:sldChg chg="modSp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2287789301" sldId="538"/>
        </pc:sldMkLst>
        <pc:spChg chg="mod">
          <ac:chgData name="Gao, Shanshan" userId="9dcdc0c5-4fbe-49ea-97a8-f4c5590fbb9e" providerId="ADAL" clId="{798947D3-7A52-4509-A0E1-C03B41CF1D68}" dt="2022-07-06T13:58:42.112" v="72" actId="20577"/>
          <ac:spMkLst>
            <pc:docMk/>
            <pc:sldMk cId="2287789301" sldId="538"/>
            <ac:spMk id="3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4:00:16.024" v="115" actId="47"/>
        <pc:sldMkLst>
          <pc:docMk/>
          <pc:sldMk cId="2103954859" sldId="550"/>
        </pc:sldMkLst>
      </pc:sldChg>
      <pc:sldChg chg="del">
        <pc:chgData name="Gao, Shanshan" userId="9dcdc0c5-4fbe-49ea-97a8-f4c5590fbb9e" providerId="ADAL" clId="{798947D3-7A52-4509-A0E1-C03B41CF1D68}" dt="2022-07-06T14:00:16.754" v="116" actId="47"/>
        <pc:sldMkLst>
          <pc:docMk/>
          <pc:sldMk cId="3197549793" sldId="553"/>
        </pc:sldMkLst>
      </pc:sldChg>
      <pc:sldChg chg="del">
        <pc:chgData name="Gao, Shanshan" userId="9dcdc0c5-4fbe-49ea-97a8-f4c5590fbb9e" providerId="ADAL" clId="{798947D3-7A52-4509-A0E1-C03B41CF1D68}" dt="2022-07-06T13:58:24.827" v="61" actId="47"/>
        <pc:sldMkLst>
          <pc:docMk/>
          <pc:sldMk cId="998043659" sldId="564"/>
        </pc:sldMkLst>
      </pc:sldChg>
      <pc:sldChg chg="del">
        <pc:chgData name="Gao, Shanshan" userId="9dcdc0c5-4fbe-49ea-97a8-f4c5590fbb9e" providerId="ADAL" clId="{798947D3-7A52-4509-A0E1-C03B41CF1D68}" dt="2022-07-06T13:58:26.795" v="62" actId="47"/>
        <pc:sldMkLst>
          <pc:docMk/>
          <pc:sldMk cId="1614999964" sldId="566"/>
        </pc:sldMkLst>
      </pc:sldChg>
      <pc:sldChg chg="del">
        <pc:chgData name="Gao, Shanshan" userId="9dcdc0c5-4fbe-49ea-97a8-f4c5590fbb9e" providerId="ADAL" clId="{798947D3-7A52-4509-A0E1-C03B41CF1D68}" dt="2022-07-06T14:00:14.607" v="113" actId="47"/>
        <pc:sldMkLst>
          <pc:docMk/>
          <pc:sldMk cId="2373719850" sldId="568"/>
        </pc:sldMkLst>
      </pc:sldChg>
      <pc:sldChg chg="del">
        <pc:chgData name="Gao, Shanshan" userId="9dcdc0c5-4fbe-49ea-97a8-f4c5590fbb9e" providerId="ADAL" clId="{798947D3-7A52-4509-A0E1-C03B41CF1D68}" dt="2022-07-06T14:00:15.266" v="114" actId="47"/>
        <pc:sldMkLst>
          <pc:docMk/>
          <pc:sldMk cId="3306544771" sldId="569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2003008818" sldId="570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4057025947" sldId="571"/>
        </pc:sldMkLst>
      </pc:sldChg>
      <pc:sldChg chg="del">
        <pc:chgData name="Gao, Shanshan" userId="9dcdc0c5-4fbe-49ea-97a8-f4c5590fbb9e" providerId="ADAL" clId="{798947D3-7A52-4509-A0E1-C03B41CF1D68}" dt="2022-07-06T14:00:12.511" v="110" actId="47"/>
        <pc:sldMkLst>
          <pc:docMk/>
          <pc:sldMk cId="1269314605" sldId="572"/>
        </pc:sldMkLst>
      </pc:sldChg>
      <pc:sldChg chg="del">
        <pc:chgData name="Gao, Shanshan" userId="9dcdc0c5-4fbe-49ea-97a8-f4c5590fbb9e" providerId="ADAL" clId="{798947D3-7A52-4509-A0E1-C03B41CF1D68}" dt="2022-07-06T13:58:13.727" v="57" actId="47"/>
        <pc:sldMkLst>
          <pc:docMk/>
          <pc:sldMk cId="4240158985" sldId="573"/>
        </pc:sldMkLst>
      </pc:sldChg>
      <pc:sldChg chg="del">
        <pc:chgData name="Gao, Shanshan" userId="9dcdc0c5-4fbe-49ea-97a8-f4c5590fbb9e" providerId="ADAL" clId="{798947D3-7A52-4509-A0E1-C03B41CF1D68}" dt="2022-07-06T14:00:11.771" v="109" actId="47"/>
        <pc:sldMkLst>
          <pc:docMk/>
          <pc:sldMk cId="3200515367" sldId="576"/>
        </pc:sldMkLst>
      </pc:sldChg>
      <pc:sldChg chg="del">
        <pc:chgData name="Gao, Shanshan" userId="9dcdc0c5-4fbe-49ea-97a8-f4c5590fbb9e" providerId="ADAL" clId="{798947D3-7A52-4509-A0E1-C03B41CF1D68}" dt="2022-07-06T14:00:18.059" v="117" actId="47"/>
        <pc:sldMkLst>
          <pc:docMk/>
          <pc:sldMk cId="2038054404" sldId="691"/>
        </pc:sldMkLst>
      </pc:sldChg>
      <pc:sldChg chg="del">
        <pc:chgData name="Gao, Shanshan" userId="9dcdc0c5-4fbe-49ea-97a8-f4c5590fbb9e" providerId="ADAL" clId="{798947D3-7A52-4509-A0E1-C03B41CF1D68}" dt="2022-07-06T14:07:55.539" v="153" actId="47"/>
        <pc:sldMkLst>
          <pc:docMk/>
          <pc:sldMk cId="2390231852" sldId="700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663979762" sldId="702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2888110252" sldId="703"/>
        </pc:sldMkLst>
      </pc:sldChg>
      <pc:sldChg chg="del">
        <pc:chgData name="Gao, Shanshan" userId="9dcdc0c5-4fbe-49ea-97a8-f4c5590fbb9e" providerId="ADAL" clId="{798947D3-7A52-4509-A0E1-C03B41CF1D68}" dt="2022-07-06T13:59:39.394" v="106" actId="47"/>
        <pc:sldMkLst>
          <pc:docMk/>
          <pc:sldMk cId="2863807205" sldId="707"/>
        </pc:sldMkLst>
      </pc:sldChg>
      <pc:sldChg chg="del">
        <pc:chgData name="Gao, Shanshan" userId="9dcdc0c5-4fbe-49ea-97a8-f4c5590fbb9e" providerId="ADAL" clId="{798947D3-7A52-4509-A0E1-C03B41CF1D68}" dt="2022-07-06T14:05:55.155" v="149" actId="47"/>
        <pc:sldMkLst>
          <pc:docMk/>
          <pc:sldMk cId="14122459" sldId="709"/>
        </pc:sldMkLst>
      </pc:sldChg>
      <pc:sldChg chg="del">
        <pc:chgData name="Gao, Shanshan" userId="9dcdc0c5-4fbe-49ea-97a8-f4c5590fbb9e" providerId="ADAL" clId="{798947D3-7A52-4509-A0E1-C03B41CF1D68}" dt="2022-07-06T14:00:19.229" v="118" actId="47"/>
        <pc:sldMkLst>
          <pc:docMk/>
          <pc:sldMk cId="587096712" sldId="726"/>
        </pc:sldMkLst>
      </pc:sldChg>
      <pc:sldChg chg="del">
        <pc:chgData name="Gao, Shanshan" userId="9dcdc0c5-4fbe-49ea-97a8-f4c5590fbb9e" providerId="ADAL" clId="{798947D3-7A52-4509-A0E1-C03B41CF1D68}" dt="2022-07-06T14:00:20.161" v="119" actId="47"/>
        <pc:sldMkLst>
          <pc:docMk/>
          <pc:sldMk cId="1736543319" sldId="727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416589128" sldId="738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248989993" sldId="739"/>
        </pc:sldMkLst>
      </pc:sldChg>
      <pc:sldChg chg="del">
        <pc:chgData name="Gao, Shanshan" userId="9dcdc0c5-4fbe-49ea-97a8-f4c5590fbb9e" providerId="ADAL" clId="{798947D3-7A52-4509-A0E1-C03B41CF1D68}" dt="2022-07-06T14:08:00.020" v="155" actId="47"/>
        <pc:sldMkLst>
          <pc:docMk/>
          <pc:sldMk cId="2183140648" sldId="745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451751341" sldId="779"/>
        </pc:sldMkLst>
      </pc:sldChg>
      <pc:sldChg chg="del">
        <pc:chgData name="Gao, Shanshan" userId="9dcdc0c5-4fbe-49ea-97a8-f4c5590fbb9e" providerId="ADAL" clId="{798947D3-7A52-4509-A0E1-C03B41CF1D68}" dt="2022-07-06T13:59:16.654" v="104" actId="47"/>
        <pc:sldMkLst>
          <pc:docMk/>
          <pc:sldMk cId="1983468954" sldId="780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3932494501" sldId="781"/>
        </pc:sldMkLst>
      </pc:sldChg>
      <pc:sldChg chg="del">
        <pc:chgData name="Gao, Shanshan" userId="9dcdc0c5-4fbe-49ea-97a8-f4c5590fbb9e" providerId="ADAL" clId="{798947D3-7A52-4509-A0E1-C03B41CF1D68}" dt="2022-07-06T14:00:05.479" v="107" actId="47"/>
        <pc:sldMkLst>
          <pc:docMk/>
          <pc:sldMk cId="1692276085" sldId="782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459953322" sldId="783"/>
        </pc:sldMkLst>
      </pc:sldChg>
      <pc:sldChg chg="del">
        <pc:chgData name="Gao, Shanshan" userId="9dcdc0c5-4fbe-49ea-97a8-f4c5590fbb9e" providerId="ADAL" clId="{798947D3-7A52-4509-A0E1-C03B41CF1D68}" dt="2022-07-06T13:59:36.797" v="105" actId="47"/>
        <pc:sldMkLst>
          <pc:docMk/>
          <pc:sldMk cId="2731616998" sldId="784"/>
        </pc:sldMkLst>
      </pc:sldChg>
      <pc:sldChg chg="del">
        <pc:chgData name="Gao, Shanshan" userId="9dcdc0c5-4fbe-49ea-97a8-f4c5590fbb9e" providerId="ADAL" clId="{798947D3-7A52-4509-A0E1-C03B41CF1D68}" dt="2022-07-06T14:00:07.673" v="108" actId="47"/>
        <pc:sldMkLst>
          <pc:docMk/>
          <pc:sldMk cId="1442112438" sldId="787"/>
        </pc:sldMkLst>
      </pc:sldChg>
      <pc:sldChg chg="del">
        <pc:chgData name="Gao, Shanshan" userId="9dcdc0c5-4fbe-49ea-97a8-f4c5590fbb9e" providerId="ADAL" clId="{798947D3-7A52-4509-A0E1-C03B41CF1D68}" dt="2022-07-06T14:06:14.990" v="150" actId="47"/>
        <pc:sldMkLst>
          <pc:docMk/>
          <pc:sldMk cId="304853977" sldId="788"/>
        </pc:sldMkLst>
      </pc:sldChg>
      <pc:sldChg chg="del">
        <pc:chgData name="Gao, Shanshan" userId="9dcdc0c5-4fbe-49ea-97a8-f4c5590fbb9e" providerId="ADAL" clId="{798947D3-7A52-4509-A0E1-C03B41CF1D68}" dt="2022-07-06T13:58:27.995" v="63" actId="47"/>
        <pc:sldMkLst>
          <pc:docMk/>
          <pc:sldMk cId="3111404976" sldId="789"/>
        </pc:sldMkLst>
      </pc:sldChg>
      <pc:sldChg chg="addSp delSp add del mod">
        <pc:chgData name="Gao, Shanshan" userId="9dcdc0c5-4fbe-49ea-97a8-f4c5590fbb9e" providerId="ADAL" clId="{798947D3-7A52-4509-A0E1-C03B41CF1D68}" dt="2022-07-06T13:51:29.965" v="42" actId="47"/>
        <pc:sldMkLst>
          <pc:docMk/>
          <pc:sldMk cId="1905254342" sldId="790"/>
        </pc:sldMkLst>
        <pc:spChg chg="add del">
          <ac:chgData name="Gao, Shanshan" userId="9dcdc0c5-4fbe-49ea-97a8-f4c5590fbb9e" providerId="ADAL" clId="{798947D3-7A52-4509-A0E1-C03B41CF1D68}" dt="2022-07-06T13:50:44.383" v="36" actId="22"/>
          <ac:spMkLst>
            <pc:docMk/>
            <pc:sldMk cId="1905254342" sldId="790"/>
            <ac:spMk id="6" creationId="{FA7CD72F-D17D-29C3-6DC5-718EA7A12A07}"/>
          </ac:spMkLst>
        </pc:spChg>
      </pc:sldChg>
      <pc:sldChg chg="addSp modSp mod">
        <pc:chgData name="Gao, Shanshan" userId="9dcdc0c5-4fbe-49ea-97a8-f4c5590fbb9e" providerId="ADAL" clId="{798947D3-7A52-4509-A0E1-C03B41CF1D68}" dt="2022-07-06T13:51:23.644" v="40" actId="1076"/>
        <pc:sldMkLst>
          <pc:docMk/>
          <pc:sldMk cId="1113764834" sldId="791"/>
        </pc:sldMkLst>
        <pc:spChg chg="mod">
          <ac:chgData name="Gao, Shanshan" userId="9dcdc0c5-4fbe-49ea-97a8-f4c5590fbb9e" providerId="ADAL" clId="{798947D3-7A52-4509-A0E1-C03B41CF1D68}" dt="2022-07-06T13:51:10.964" v="38" actId="108"/>
          <ac:spMkLst>
            <pc:docMk/>
            <pc:sldMk cId="1113764834" sldId="791"/>
            <ac:spMk id="5" creationId="{00000000-0000-0000-0000-000000000000}"/>
          </ac:spMkLst>
        </pc:spChg>
        <pc:spChg chg="add mod">
          <ac:chgData name="Gao, Shanshan" userId="9dcdc0c5-4fbe-49ea-97a8-f4c5590fbb9e" providerId="ADAL" clId="{798947D3-7A52-4509-A0E1-C03B41CF1D68}" dt="2022-07-06T13:51:23.644" v="40" actId="1076"/>
          <ac:spMkLst>
            <pc:docMk/>
            <pc:sldMk cId="1113764834" sldId="791"/>
            <ac:spMk id="6" creationId="{9FDA65CF-4534-BD7D-1737-699DF3B6F3A6}"/>
          </ac:spMkLst>
        </pc:spChg>
        <pc:spChg chg="add mod">
          <ac:chgData name="Gao, Shanshan" userId="9dcdc0c5-4fbe-49ea-97a8-f4c5590fbb9e" providerId="ADAL" clId="{798947D3-7A52-4509-A0E1-C03B41CF1D68}" dt="2022-07-06T13:51:23.644" v="40" actId="1076"/>
          <ac:spMkLst>
            <pc:docMk/>
            <pc:sldMk cId="1113764834" sldId="791"/>
            <ac:spMk id="7" creationId="{32CDF20F-65EA-DBB4-CC6D-0387DA91B53E}"/>
          </ac:spMkLst>
        </pc:spChg>
      </pc:sldChg>
      <pc:sldChg chg="modSp add del mod">
        <pc:chgData name="Gao, Shanshan" userId="9dcdc0c5-4fbe-49ea-97a8-f4c5590fbb9e" providerId="ADAL" clId="{798947D3-7A52-4509-A0E1-C03B41CF1D68}" dt="2022-07-06T13:55:54.151" v="53" actId="47"/>
        <pc:sldMkLst>
          <pc:docMk/>
          <pc:sldMk cId="1695791067" sldId="792"/>
        </pc:sldMkLst>
        <pc:spChg chg="mod">
          <ac:chgData name="Gao, Shanshan" userId="9dcdc0c5-4fbe-49ea-97a8-f4c5590fbb9e" providerId="ADAL" clId="{798947D3-7A52-4509-A0E1-C03B41CF1D68}" dt="2022-07-06T13:52:15.137" v="45" actId="27636"/>
          <ac:spMkLst>
            <pc:docMk/>
            <pc:sldMk cId="1695791067" sldId="792"/>
            <ac:spMk id="4" creationId="{00000000-0000-0000-0000-000000000000}"/>
          </ac:spMkLst>
        </pc:spChg>
      </pc:sldChg>
      <pc:sldChg chg="modSp add mod">
        <pc:chgData name="Gao, Shanshan" userId="9dcdc0c5-4fbe-49ea-97a8-f4c5590fbb9e" providerId="ADAL" clId="{798947D3-7A52-4509-A0E1-C03B41CF1D68}" dt="2022-07-07T13:41:10.151" v="211" actId="1076"/>
        <pc:sldMkLst>
          <pc:docMk/>
          <pc:sldMk cId="3775005750" sldId="793"/>
        </pc:sldMkLst>
        <pc:spChg chg="mod">
          <ac:chgData name="Gao, Shanshan" userId="9dcdc0c5-4fbe-49ea-97a8-f4c5590fbb9e" providerId="ADAL" clId="{798947D3-7A52-4509-A0E1-C03B41CF1D68}" dt="2022-07-07T13:41:10.151" v="211" actId="1076"/>
          <ac:spMkLst>
            <pc:docMk/>
            <pc:sldMk cId="3775005750" sldId="793"/>
            <ac:spMk id="15" creationId="{2C42D5F1-CD51-45B7-B9A0-AA7888F081BB}"/>
          </ac:spMkLst>
        </pc:spChg>
      </pc:sldChg>
      <pc:sldChg chg="add">
        <pc:chgData name="Gao, Shanshan" userId="9dcdc0c5-4fbe-49ea-97a8-f4c5590fbb9e" providerId="ADAL" clId="{798947D3-7A52-4509-A0E1-C03B41CF1D68}" dt="2022-07-06T13:55:27.558" v="46"/>
        <pc:sldMkLst>
          <pc:docMk/>
          <pc:sldMk cId="115789051" sldId="794"/>
        </pc:sldMkLst>
      </pc:sldChg>
      <pc:sldChg chg="add">
        <pc:chgData name="Gao, Shanshan" userId="9dcdc0c5-4fbe-49ea-97a8-f4c5590fbb9e" providerId="ADAL" clId="{798947D3-7A52-4509-A0E1-C03B41CF1D68}" dt="2022-07-06T13:55:27.558" v="46"/>
        <pc:sldMkLst>
          <pc:docMk/>
          <pc:sldMk cId="623327803" sldId="795"/>
        </pc:sldMkLst>
      </pc:sldChg>
      <pc:sldChg chg="add del">
        <pc:chgData name="Gao, Shanshan" userId="9dcdc0c5-4fbe-49ea-97a8-f4c5590fbb9e" providerId="ADAL" clId="{798947D3-7A52-4509-A0E1-C03B41CF1D68}" dt="2022-07-07T13:38:30.185" v="195" actId="47"/>
        <pc:sldMkLst>
          <pc:docMk/>
          <pc:sldMk cId="523988514" sldId="796"/>
        </pc:sldMkLst>
      </pc:sldChg>
      <pc:sldChg chg="addSp modSp add mod">
        <pc:chgData name="Gao, Shanshan" userId="9dcdc0c5-4fbe-49ea-97a8-f4c5590fbb9e" providerId="ADAL" clId="{798947D3-7A52-4509-A0E1-C03B41CF1D68}" dt="2022-07-06T14:04:40.760" v="144" actId="5793"/>
        <pc:sldMkLst>
          <pc:docMk/>
          <pc:sldMk cId="3887846840" sldId="797"/>
        </pc:sldMkLst>
        <pc:spChg chg="add mod">
          <ac:chgData name="Gao, Shanshan" userId="9dcdc0c5-4fbe-49ea-97a8-f4c5590fbb9e" providerId="ADAL" clId="{798947D3-7A52-4509-A0E1-C03B41CF1D68}" dt="2022-07-06T14:04:40.760" v="144" actId="5793"/>
          <ac:spMkLst>
            <pc:docMk/>
            <pc:sldMk cId="3887846840" sldId="797"/>
            <ac:spMk id="22" creationId="{19404794-C9A2-2303-78F2-89A7B843787C}"/>
          </ac:spMkLst>
        </pc:spChg>
      </pc:sldChg>
      <pc:sldChg chg="add del">
        <pc:chgData name="Gao, Shanshan" userId="9dcdc0c5-4fbe-49ea-97a8-f4c5590fbb9e" providerId="ADAL" clId="{798947D3-7A52-4509-A0E1-C03B41CF1D68}" dt="2022-07-06T14:04:47.478" v="145" actId="47"/>
        <pc:sldMkLst>
          <pc:docMk/>
          <pc:sldMk cId="636499044" sldId="798"/>
        </pc:sldMkLst>
      </pc:sldChg>
      <pc:sldChg chg="new del">
        <pc:chgData name="Gao, Shanshan" userId="9dcdc0c5-4fbe-49ea-97a8-f4c5590fbb9e" providerId="ADAL" clId="{798947D3-7A52-4509-A0E1-C03B41CF1D68}" dt="2022-07-06T13:58:12.717" v="56" actId="47"/>
        <pc:sldMkLst>
          <pc:docMk/>
          <pc:sldMk cId="483862804" sldId="799"/>
        </pc:sldMkLst>
      </pc:sldChg>
      <pc:sldChg chg="add ord">
        <pc:chgData name="Gao, Shanshan" userId="9dcdc0c5-4fbe-49ea-97a8-f4c5590fbb9e" providerId="ADAL" clId="{798947D3-7A52-4509-A0E1-C03B41CF1D68}" dt="2022-07-06T14:05:30.679" v="147"/>
        <pc:sldMkLst>
          <pc:docMk/>
          <pc:sldMk cId="2542990019" sldId="800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831255769" sldId="801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2852020052" sldId="802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2536456930" sldId="803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768752291" sldId="804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907016441" sldId="805"/>
        </pc:sldMkLst>
      </pc:sldChg>
      <pc:sldChg chg="add del">
        <pc:chgData name="Gao, Shanshan" userId="9dcdc0c5-4fbe-49ea-97a8-f4c5590fbb9e" providerId="ADAL" clId="{798947D3-7A52-4509-A0E1-C03B41CF1D68}" dt="2022-07-06T14:13:23.743" v="160" actId="47"/>
        <pc:sldMkLst>
          <pc:docMk/>
          <pc:sldMk cId="2868096066" sldId="814"/>
        </pc:sldMkLst>
      </pc:sldChg>
      <pc:sldChg chg="delSp add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1580488279" sldId="815"/>
        </pc:sldMkLst>
        <pc:picChg chg="del">
          <ac:chgData name="Gao, Shanshan" userId="9dcdc0c5-4fbe-49ea-97a8-f4c5590fbb9e" providerId="ADAL" clId="{798947D3-7A52-4509-A0E1-C03B41CF1D68}" dt="2022-07-06T14:07:45.841" v="152" actId="478"/>
          <ac:picMkLst>
            <pc:docMk/>
            <pc:sldMk cId="1580488279" sldId="815"/>
            <ac:picMk id="15" creationId="{7786D66D-4EDF-B141-84E1-A432F368DD96}"/>
          </ac:picMkLst>
        </pc:picChg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3616182401" sldId="816"/>
        </pc:sldMkLst>
      </pc:sldChg>
      <pc:sldChg chg="modSp add mod">
        <pc:chgData name="Gao, Shanshan" userId="9dcdc0c5-4fbe-49ea-97a8-f4c5590fbb9e" providerId="ADAL" clId="{798947D3-7A52-4509-A0E1-C03B41CF1D68}" dt="2022-07-06T14:13:33.987" v="161" actId="120"/>
        <pc:sldMkLst>
          <pc:docMk/>
          <pc:sldMk cId="1586108362" sldId="817"/>
        </pc:sldMkLst>
        <pc:spChg chg="mod">
          <ac:chgData name="Gao, Shanshan" userId="9dcdc0c5-4fbe-49ea-97a8-f4c5590fbb9e" providerId="ADAL" clId="{798947D3-7A52-4509-A0E1-C03B41CF1D68}" dt="2022-07-06T14:13:33.987" v="161" actId="120"/>
          <ac:spMkLst>
            <pc:docMk/>
            <pc:sldMk cId="1586108362" sldId="817"/>
            <ac:spMk id="3" creationId="{00000000-0000-0000-0000-000000000000}"/>
          </ac:spMkLst>
        </pc:spChg>
      </pc:sldChg>
      <pc:sldChg chg="modSp add mod">
        <pc:chgData name="Gao, Shanshan" userId="9dcdc0c5-4fbe-49ea-97a8-f4c5590fbb9e" providerId="ADAL" clId="{798947D3-7A52-4509-A0E1-C03B41CF1D68}" dt="2022-07-06T14:13:43.051" v="170" actId="20577"/>
        <pc:sldMkLst>
          <pc:docMk/>
          <pc:sldMk cId="3849552976" sldId="818"/>
        </pc:sldMkLst>
        <pc:spChg chg="mod">
          <ac:chgData name="Gao, Shanshan" userId="9dcdc0c5-4fbe-49ea-97a8-f4c5590fbb9e" providerId="ADAL" clId="{798947D3-7A52-4509-A0E1-C03B41CF1D68}" dt="2022-07-06T14:13:43.051" v="170" actId="20577"/>
          <ac:spMkLst>
            <pc:docMk/>
            <pc:sldMk cId="3849552976" sldId="818"/>
            <ac:spMk id="2" creationId="{00000000-0000-0000-0000-000000000000}"/>
          </ac:spMkLst>
        </pc:spChg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430735222" sldId="819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151138585" sldId="820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2232624286" sldId="821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753869505" sldId="822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405517218" sldId="823"/>
        </pc:sldMkLst>
      </pc:sldChg>
      <pc:sldChg chg="add del">
        <pc:chgData name="Gao, Shanshan" userId="9dcdc0c5-4fbe-49ea-97a8-f4c5590fbb9e" providerId="ADAL" clId="{798947D3-7A52-4509-A0E1-C03B41CF1D68}" dt="2022-07-07T13:39:45.195" v="196" actId="47"/>
        <pc:sldMkLst>
          <pc:docMk/>
          <pc:sldMk cId="287285617" sldId="824"/>
        </pc:sldMkLst>
      </pc:sldChg>
      <pc:sldChg chg="add del">
        <pc:chgData name="Gao, Shanshan" userId="9dcdc0c5-4fbe-49ea-97a8-f4c5590fbb9e" providerId="ADAL" clId="{798947D3-7A52-4509-A0E1-C03B41CF1D68}" dt="2022-07-06T14:27:20.164" v="194" actId="47"/>
        <pc:sldMkLst>
          <pc:docMk/>
          <pc:sldMk cId="940353781" sldId="825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171534503" sldId="826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786307039" sldId="827"/>
        </pc:sldMkLst>
      </pc:sldChg>
      <pc:sldChg chg="addSp delSp modSp add mod">
        <pc:chgData name="Gao, Shanshan" userId="9dcdc0c5-4fbe-49ea-97a8-f4c5590fbb9e" providerId="ADAL" clId="{798947D3-7A52-4509-A0E1-C03B41CF1D68}" dt="2022-07-06T14:17:30.851" v="191" actId="1076"/>
        <pc:sldMkLst>
          <pc:docMk/>
          <pc:sldMk cId="155363190" sldId="828"/>
        </pc:sldMkLst>
        <pc:picChg chg="add del mod modCrop">
          <ac:chgData name="Gao, Shanshan" userId="9dcdc0c5-4fbe-49ea-97a8-f4c5590fbb9e" providerId="ADAL" clId="{798947D3-7A52-4509-A0E1-C03B41CF1D68}" dt="2022-07-06T14:17:19.186" v="186" actId="478"/>
          <ac:picMkLst>
            <pc:docMk/>
            <pc:sldMk cId="155363190" sldId="828"/>
            <ac:picMk id="17" creationId="{5C5924DF-9878-00D4-B15F-CB063EF7A717}"/>
          </ac:picMkLst>
        </pc:picChg>
        <pc:picChg chg="add mod">
          <ac:chgData name="Gao, Shanshan" userId="9dcdc0c5-4fbe-49ea-97a8-f4c5590fbb9e" providerId="ADAL" clId="{798947D3-7A52-4509-A0E1-C03B41CF1D68}" dt="2022-07-06T14:17:30.851" v="191" actId="1076"/>
          <ac:picMkLst>
            <pc:docMk/>
            <pc:sldMk cId="155363190" sldId="828"/>
            <ac:picMk id="18" creationId="{49536055-496A-F40B-6BF5-1C5BA2AA962D}"/>
          </ac:picMkLst>
        </pc:picChg>
      </pc:sldChg>
      <pc:sldChg chg="modSp add mod">
        <pc:chgData name="Gao, Shanshan" userId="9dcdc0c5-4fbe-49ea-97a8-f4c5590fbb9e" providerId="ADAL" clId="{798947D3-7A52-4509-A0E1-C03B41CF1D68}" dt="2022-07-07T13:40:32.297" v="209" actId="207"/>
        <pc:sldMkLst>
          <pc:docMk/>
          <pc:sldMk cId="775202217" sldId="829"/>
        </pc:sldMkLst>
        <pc:spChg chg="mod">
          <ac:chgData name="Gao, Shanshan" userId="9dcdc0c5-4fbe-49ea-97a8-f4c5590fbb9e" providerId="ADAL" clId="{798947D3-7A52-4509-A0E1-C03B41CF1D68}" dt="2022-07-07T13:40:32.297" v="209" actId="207"/>
          <ac:spMkLst>
            <pc:docMk/>
            <pc:sldMk cId="775202217" sldId="829"/>
            <ac:spMk id="2" creationId="{00000000-0000-0000-0000-000000000000}"/>
          </ac:spMkLst>
        </pc:spChg>
      </pc:sldChg>
      <pc:sldChg chg="modSp add del mod">
        <pc:chgData name="Gao, Shanshan" userId="9dcdc0c5-4fbe-49ea-97a8-f4c5590fbb9e" providerId="ADAL" clId="{798947D3-7A52-4509-A0E1-C03B41CF1D68}" dt="2022-07-06T14:18:34.557" v="192" actId="47"/>
        <pc:sldMkLst>
          <pc:docMk/>
          <pc:sldMk cId="2016518940" sldId="830"/>
        </pc:sldMkLst>
        <pc:spChg chg="mod">
          <ac:chgData name="Gao, Shanshan" userId="9dcdc0c5-4fbe-49ea-97a8-f4c5590fbb9e" providerId="ADAL" clId="{798947D3-7A52-4509-A0E1-C03B41CF1D68}" dt="2022-07-06T14:15:52.374" v="177" actId="20577"/>
          <ac:spMkLst>
            <pc:docMk/>
            <pc:sldMk cId="2016518940" sldId="830"/>
            <ac:spMk id="2" creationId="{60DE870B-4EB1-8A4B-A675-3D69905DC533}"/>
          </ac:spMkLst>
        </pc:spChg>
      </pc:sldChg>
      <pc:sldChg chg="add">
        <pc:chgData name="Gao, Shanshan" userId="9dcdc0c5-4fbe-49ea-97a8-f4c5590fbb9e" providerId="ADAL" clId="{798947D3-7A52-4509-A0E1-C03B41CF1D68}" dt="2022-07-06T14:18:51.642" v="193"/>
        <pc:sldMkLst>
          <pc:docMk/>
          <pc:sldMk cId="2918202646" sldId="870"/>
        </pc:sldMkLst>
      </pc:sldChg>
      <pc:sldMasterChg chg="delSldLayout">
        <pc:chgData name="Gao, Shanshan" userId="9dcdc0c5-4fbe-49ea-97a8-f4c5590fbb9e" providerId="ADAL" clId="{798947D3-7A52-4509-A0E1-C03B41CF1D68}" dt="2022-07-06T14:13:23.743" v="160" actId="47"/>
        <pc:sldMasterMkLst>
          <pc:docMk/>
          <pc:sldMasterMk cId="0" sldId="2147483709"/>
        </pc:sldMasterMkLst>
        <pc:sldLayoutChg chg="del">
          <pc:chgData name="Gao, Shanshan" userId="9dcdc0c5-4fbe-49ea-97a8-f4c5590fbb9e" providerId="ADAL" clId="{798947D3-7A52-4509-A0E1-C03B41CF1D68}" dt="2022-07-06T14:13:23.743" v="160" actId="47"/>
          <pc:sldLayoutMkLst>
            <pc:docMk/>
            <pc:sldMasterMk cId="0" sldId="2147483709"/>
            <pc:sldLayoutMk cId="443391060" sldId="2147483821"/>
          </pc:sldLayoutMkLst>
        </pc:sldLayoutChg>
        <pc:sldLayoutChg chg="del">
          <pc:chgData name="Gao, Shanshan" userId="9dcdc0c5-4fbe-49ea-97a8-f4c5590fbb9e" providerId="ADAL" clId="{798947D3-7A52-4509-A0E1-C03B41CF1D68}" dt="2022-07-06T13:59:03.108" v="102" actId="47"/>
          <pc:sldLayoutMkLst>
            <pc:docMk/>
            <pc:sldMasterMk cId="0" sldId="2147483709"/>
            <pc:sldLayoutMk cId="2180807082" sldId="2147483822"/>
          </pc:sldLayoutMkLst>
        </pc:sldLayoutChg>
        <pc:sldLayoutChg chg="del">
          <pc:chgData name="Gao, Shanshan" userId="9dcdc0c5-4fbe-49ea-97a8-f4c5590fbb9e" providerId="ADAL" clId="{798947D3-7A52-4509-A0E1-C03B41CF1D68}" dt="2022-07-06T13:51:29.965" v="42" actId="47"/>
          <pc:sldLayoutMkLst>
            <pc:docMk/>
            <pc:sldMasterMk cId="0" sldId="2147483709"/>
            <pc:sldLayoutMk cId="1185060342" sldId="2147483824"/>
          </pc:sldLayoutMkLst>
        </pc:sldLayoutChg>
        <pc:sldLayoutChg chg="del">
          <pc:chgData name="Gao, Shanshan" userId="9dcdc0c5-4fbe-49ea-97a8-f4c5590fbb9e" providerId="ADAL" clId="{798947D3-7A52-4509-A0E1-C03B41CF1D68}" dt="2022-07-06T14:13:23.743" v="160" actId="47"/>
          <pc:sldLayoutMkLst>
            <pc:docMk/>
            <pc:sldMasterMk cId="0" sldId="2147483709"/>
            <pc:sldLayoutMk cId="391106550" sldId="21474838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D5469D7-11AD-4BC3-89DE-E1A7983B5355}" type="datetime1">
              <a:rPr lang="en-US"/>
              <a:pPr>
                <a:defRPr/>
              </a:pPr>
              <a:t>7/10/2023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4B6B811-6ABD-4437-A3AC-511B217C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7594A12-44DA-4BFE-BFB1-91E8A4438F8E}" type="datetime1">
              <a:rPr lang="en-US"/>
              <a:pPr>
                <a:defRPr/>
              </a:pPr>
              <a:t>7/10/2023</a:t>
            </a:fld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4" y="4416099"/>
            <a:ext cx="5139134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65A9E83-7140-4D2A-B4FD-2FB4B47BC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9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32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69A4E-6361-4B80-8C05-032BBD440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90B34-2CB2-4BDB-B092-D9012D6E2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E428-174B-449D-8F78-D9F0201C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DEB0-BDA0-4C7B-B0EB-9B4A1C66F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5892-ACCF-425F-A5CB-04E757EE4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E428-174B-449D-8F78-D9F0201C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D525F-52C9-42CA-8073-262EAE913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AC6DE-CDAC-4CA6-8CD9-CAC6D9F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13E5-46F1-4C7B-A4B2-EDDF95639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7799"/>
            <a:ext cx="8382000" cy="6244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14956"/>
            <a:ext cx="8382000" cy="5292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5149" y="6235700"/>
            <a:ext cx="3586595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err="1"/>
              <a:t>S.Gao</a:t>
            </a:r>
            <a:r>
              <a:rPr lang="en-US"/>
              <a:t> – CE for </a:t>
            </a:r>
            <a:r>
              <a:rPr lang="en-US" err="1"/>
              <a:t>LArTPC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13418" y="6224155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DA5E-B0DB-4BC5-BE53-CAC5CD864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539D-9446-400C-A1AA-95ED8C352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AF92E-1400-4DAE-AB45-3AB174CA6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810D6-8E89-4F24-B47A-12DEE2CC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2F70-9323-47CC-9155-A416B0F19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F121-038C-4E42-BFEF-0C2BAEA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E9C7-536E-4EBD-9529-8CD962D72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2052-EE66-4896-88BA-B0A138847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256377"/>
            <a:ext cx="82296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905774"/>
            <a:ext cx="8232771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80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256377"/>
            <a:ext cx="82296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905774"/>
            <a:ext cx="8232771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5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24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44B1-6B86-4364-8B8C-B5B01C89E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994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0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9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732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7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7799"/>
            <a:ext cx="8382000" cy="6244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14956"/>
            <a:ext cx="8382000" cy="5292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5149" y="6235700"/>
            <a:ext cx="3586595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err="1"/>
              <a:t>S.Gao</a:t>
            </a:r>
            <a:r>
              <a:rPr lang="en-US"/>
              <a:t> – CE for </a:t>
            </a:r>
            <a:r>
              <a:rPr lang="en-US" err="1"/>
              <a:t>LArTPC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13418" y="6224155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DA5E-B0DB-4BC5-BE53-CAC5CD864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F504C-F807-40FE-831B-48480B3E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97DA-6206-48C1-A0F8-8E78A5D5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6AA4E-28C4-4DD1-84D0-9280E75B5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C00E9-2E9A-4DA6-8FFA-479BC38D1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83CFB-E561-42EC-8F86-0EC514F2E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821B-25D4-4C4D-AFA7-D86598B1D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12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51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935064D4-F953-4D60-98BC-700ABF45E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805" r:id="rId12"/>
    <p:sldLayoutId id="2147483807" r:id="rId13"/>
    <p:sldLayoutId id="2147483803" r:id="rId14"/>
    <p:sldLayoutId id="2147483820" r:id="rId15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12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51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59CAA917-4EA0-494D-B9A3-388D11A15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7/7/2022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S.Gao – CE for LArTPC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12D8F-3E2A-4917-B896-D53BF2642D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09" y="6508516"/>
            <a:ext cx="914400" cy="2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8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>
            <a:extLst>
              <a:ext uri="{FF2B5EF4-FFF2-40B4-BE49-F238E27FC236}">
                <a16:creationId xmlns:a16="http://schemas.microsoft.com/office/drawing/2014/main" id="{97ED3A43-EC61-4B23-BDE4-F677D3F9B4C1}"/>
              </a:ext>
            </a:extLst>
          </p:cNvPr>
          <p:cNvGrpSpPr/>
          <p:nvPr/>
        </p:nvGrpSpPr>
        <p:grpSpPr>
          <a:xfrm>
            <a:off x="3105149" y="0"/>
            <a:ext cx="6045926" cy="4659086"/>
            <a:chOff x="37781" y="17477"/>
            <a:chExt cx="7414539" cy="6237549"/>
          </a:xfrm>
        </p:grpSpPr>
        <p:pic>
          <p:nvPicPr>
            <p:cNvPr id="6" name="Picture 2" descr="C:\Documents and Settings\flanni\Desktop\TPC.gif">
              <a:extLst>
                <a:ext uri="{FF2B5EF4-FFF2-40B4-BE49-F238E27FC236}">
                  <a16:creationId xmlns:a16="http://schemas.microsoft.com/office/drawing/2014/main" id="{F2F3AA78-515C-4978-8CC9-552EF0D061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7781" y="17477"/>
              <a:ext cx="7414539" cy="623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7B4E70-1E96-4EDE-A9A2-B6DCB5D0C36E}"/>
                </a:ext>
              </a:extLst>
            </p:cNvPr>
            <p:cNvSpPr/>
            <p:nvPr/>
          </p:nvSpPr>
          <p:spPr bwMode="auto">
            <a:xfrm>
              <a:off x="6113505" y="5511623"/>
              <a:ext cx="1086787" cy="5096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i="1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2B8EE23-C20D-443D-A7D5-BBC4FDF9459D}"/>
                </a:ext>
              </a:extLst>
            </p:cNvPr>
            <p:cNvCxnSpPr/>
            <p:nvPr/>
          </p:nvCxnSpPr>
          <p:spPr bwMode="auto">
            <a:xfrm>
              <a:off x="4283968" y="5427677"/>
              <a:ext cx="599607" cy="1588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1E70AF-97AE-4CDB-84EC-5CCA65268E3E}"/>
                </a:ext>
              </a:extLst>
            </p:cNvPr>
            <p:cNvSpPr txBox="1"/>
            <p:nvPr/>
          </p:nvSpPr>
          <p:spPr>
            <a:xfrm>
              <a:off x="4377072" y="5482855"/>
              <a:ext cx="31579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>
                  <a:solidFill>
                    <a:prstClr val="black"/>
                  </a:solidFill>
                </a:rPr>
                <a:t>time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411D6A-64E2-4A12-8705-7D7E0CA4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TPC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E1BD-286A-420E-97AB-6F3ADF49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735994"/>
            <a:ext cx="8763000" cy="1300371"/>
          </a:xfrm>
        </p:spPr>
        <p:txBody>
          <a:bodyPr/>
          <a:lstStyle/>
          <a:p>
            <a:r>
              <a:rPr lang="en-US" sz="2000" dirty="0"/>
              <a:t>3 Wire Plane readout with Excellent Space and Energy resolution</a:t>
            </a:r>
          </a:p>
          <a:p>
            <a:r>
              <a:rPr lang="en-US" sz="2000" dirty="0"/>
              <a:t>3D-imaging: full event topology reconstruction</a:t>
            </a:r>
          </a:p>
          <a:p>
            <a:r>
              <a:rPr lang="en-US" sz="2000" dirty="0"/>
              <a:t>Higher sensitivity to neutrino physics and for some of the proton decay channels (e.g. p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K𝛎)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64524-9C9D-4965-9C97-ECD5A6EE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3F6A6B-91CB-418B-9D61-E6304B93DE43}"/>
              </a:ext>
            </a:extLst>
          </p:cNvPr>
          <p:cNvSpPr/>
          <p:nvPr/>
        </p:nvSpPr>
        <p:spPr>
          <a:xfrm>
            <a:off x="265223" y="1288964"/>
            <a:ext cx="29557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Charged particles passing through detector ionize the argon atoms, and the ionization electrons drift in the electric field to the anode wall on a timescale of milliseconds. The anode consists of layers of active wires forming a grid.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4F9CDE7-D0E1-1F42-BB97-5359920E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ADA364D-2A97-3441-90BF-46B3D0E9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62332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EAC9-A376-4C40-BDC4-6575528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4517"/>
            <a:ext cx="8382000" cy="8878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Signal Formation: </a:t>
            </a:r>
            <a:br>
              <a:rPr lang="en-US"/>
            </a:br>
            <a:r>
              <a:rPr lang="en-US"/>
              <a:t>Induced Signals from a Track Segment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AC675-934E-4D3D-9843-73643E2F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2" descr="C:\Users\yubo\Documents\LBNE\TPC\signal\drift-lines1.gif">
            <a:extLst>
              <a:ext uri="{FF2B5EF4-FFF2-40B4-BE49-F238E27FC236}">
                <a16:creationId xmlns:a16="http://schemas.microsoft.com/office/drawing/2014/main" id="{2F925497-8E6F-4A13-8650-59649FF8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66" y="1143000"/>
            <a:ext cx="4229101" cy="4762500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DBD53C-52CC-415A-94D9-BF73DD266DED}"/>
              </a:ext>
            </a:extLst>
          </p:cNvPr>
          <p:cNvCxnSpPr/>
          <p:nvPr/>
        </p:nvCxnSpPr>
        <p:spPr>
          <a:xfrm rot="5400000">
            <a:off x="1988966" y="1828800"/>
            <a:ext cx="990600" cy="990600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yubo\Documents\LBNE\TPC\signal\drift-lines2.gif">
            <a:extLst>
              <a:ext uri="{FF2B5EF4-FFF2-40B4-BE49-F238E27FC236}">
                <a16:creationId xmlns:a16="http://schemas.microsoft.com/office/drawing/2014/main" id="{4B70E932-ECB9-4A80-8430-59B39711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66" y="1143000"/>
            <a:ext cx="4229101" cy="4762500"/>
          </a:xfrm>
          <a:prstGeom prst="rect">
            <a:avLst/>
          </a:prstGeom>
          <a:noFill/>
        </p:spPr>
      </p:pic>
      <p:pic>
        <p:nvPicPr>
          <p:cNvPr id="8" name="Picture 4" descr="C:\Users\yubo\Documents\LBNE\TPC\signal\waveform1.gif">
            <a:extLst>
              <a:ext uri="{FF2B5EF4-FFF2-40B4-BE49-F238E27FC236}">
                <a16:creationId xmlns:a16="http://schemas.microsoft.com/office/drawing/2014/main" id="{FCAA5CB8-8B36-4F03-AF2E-362C0CEE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7923" y="2252568"/>
            <a:ext cx="4359965" cy="3656013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0D4A11-BFDF-400E-9B43-6934862860D9}"/>
              </a:ext>
            </a:extLst>
          </p:cNvPr>
          <p:cNvSpPr/>
          <p:nvPr/>
        </p:nvSpPr>
        <p:spPr>
          <a:xfrm>
            <a:off x="4387923" y="2252568"/>
            <a:ext cx="43434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5" descr="C:\Users\yubo\Documents\LBNE\TPC\signal\waveform2.gif">
            <a:extLst>
              <a:ext uri="{FF2B5EF4-FFF2-40B4-BE49-F238E27FC236}">
                <a16:creationId xmlns:a16="http://schemas.microsoft.com/office/drawing/2014/main" id="{1362CC71-784F-4C10-9C92-31248879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081" y="2252568"/>
            <a:ext cx="4359965" cy="365601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183570-F40C-4EAC-AB86-D3B9012C9C2A}"/>
              </a:ext>
            </a:extLst>
          </p:cNvPr>
          <p:cNvSpPr txBox="1"/>
          <p:nvPr/>
        </p:nvSpPr>
        <p:spPr>
          <a:xfrm>
            <a:off x="8312222" y="46909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[µs]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E288E-59EB-4AEF-8ECA-5531C0496749}"/>
              </a:ext>
            </a:extLst>
          </p:cNvPr>
          <p:cNvSpPr txBox="1"/>
          <p:nvPr/>
        </p:nvSpPr>
        <p:spPr>
          <a:xfrm>
            <a:off x="106886" y="36100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/>
              <a:t>Grid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C50A4-DB30-4483-B67F-AF6D1C8AA0CD}"/>
              </a:ext>
            </a:extLst>
          </p:cNvPr>
          <p:cNvSpPr txBox="1"/>
          <p:nvPr/>
        </p:nvSpPr>
        <p:spPr>
          <a:xfrm>
            <a:off x="106886" y="41047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00B0F0"/>
                </a:solidFill>
              </a:rPr>
              <a:t>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40060E-CFEF-4796-B84C-6AF921DE7144}"/>
              </a:ext>
            </a:extLst>
          </p:cNvPr>
          <p:cNvSpPr txBox="1"/>
          <p:nvPr/>
        </p:nvSpPr>
        <p:spPr>
          <a:xfrm>
            <a:off x="106886" y="4546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6C7D4-651E-48A1-8072-C921A2632B2F}"/>
              </a:ext>
            </a:extLst>
          </p:cNvPr>
          <p:cNvSpPr txBox="1"/>
          <p:nvPr/>
        </p:nvSpPr>
        <p:spPr>
          <a:xfrm>
            <a:off x="106886" y="50408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92D050"/>
                </a:solidFill>
              </a:rPr>
              <a:t>X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89E99-BCD5-422A-82C7-A002A20AEB44}"/>
              </a:ext>
            </a:extLst>
          </p:cNvPr>
          <p:cNvCxnSpPr/>
          <p:nvPr/>
        </p:nvCxnSpPr>
        <p:spPr>
          <a:xfrm flipV="1">
            <a:off x="3445558" y="2971800"/>
            <a:ext cx="981808" cy="1184032"/>
          </a:xfrm>
          <a:prstGeom prst="straightConnector1">
            <a:avLst/>
          </a:prstGeom>
          <a:ln w="127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3F3A10-6899-44C9-8F5A-FC4838AAB65C}"/>
              </a:ext>
            </a:extLst>
          </p:cNvPr>
          <p:cNvCxnSpPr/>
          <p:nvPr/>
        </p:nvCxnSpPr>
        <p:spPr>
          <a:xfrm flipV="1">
            <a:off x="3665366" y="3581400"/>
            <a:ext cx="762000" cy="1031632"/>
          </a:xfrm>
          <a:prstGeom prst="straightConnector1">
            <a:avLst/>
          </a:prstGeom>
          <a:ln w="127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E77248-F581-4A5A-B92A-753E087A4A9D}"/>
              </a:ext>
            </a:extLst>
          </p:cNvPr>
          <p:cNvCxnSpPr/>
          <p:nvPr/>
        </p:nvCxnSpPr>
        <p:spPr>
          <a:xfrm flipV="1">
            <a:off x="3436766" y="4191000"/>
            <a:ext cx="990600" cy="914400"/>
          </a:xfrm>
          <a:prstGeom prst="straightConnector1">
            <a:avLst/>
          </a:prstGeom>
          <a:ln w="12700">
            <a:solidFill>
              <a:srgbClr val="92D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89CEA1-4DE5-457B-A5B5-FF992987A061}"/>
              </a:ext>
            </a:extLst>
          </p:cNvPr>
          <p:cNvSpPr txBox="1"/>
          <p:nvPr/>
        </p:nvSpPr>
        <p:spPr>
          <a:xfrm>
            <a:off x="312566" y="5694402"/>
            <a:ext cx="70585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prstClr val="black"/>
                </a:solidFill>
              </a:rPr>
              <a:t>DUNE style wire arrangement:  3 instrumented wire planes + 1 grid plane</a:t>
            </a:r>
          </a:p>
          <a:p>
            <a:r>
              <a:rPr lang="en-US" sz="1500">
                <a:solidFill>
                  <a:prstClr val="black"/>
                </a:solidFill>
              </a:rPr>
              <a:t>Raw current waveforms convolved with a 0.5µs </a:t>
            </a:r>
            <a:r>
              <a:rPr lang="en-US" sz="1500" err="1">
                <a:solidFill>
                  <a:prstClr val="black"/>
                </a:solidFill>
              </a:rPr>
              <a:t>gaussian</a:t>
            </a:r>
            <a:r>
              <a:rPr lang="en-US" sz="1500">
                <a:solidFill>
                  <a:prstClr val="black"/>
                </a:solidFill>
              </a:rPr>
              <a:t> to mimic diffusion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C49D4-8307-8641-A784-54633CBF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4327261-77EB-3143-8ECF-82028A9F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404794-C9A2-2303-78F2-89A7B843787C}"/>
              </a:ext>
            </a:extLst>
          </p:cNvPr>
          <p:cNvSpPr txBox="1"/>
          <p:nvPr/>
        </p:nvSpPr>
        <p:spPr>
          <a:xfrm>
            <a:off x="4270492" y="4949667"/>
            <a:ext cx="457826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Charge signal is very small due to there is no electron amplification inside Lar.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8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-3.51145E-6 L 0.00417 0.549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42124E-6 L 0.47083 -3.4212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7319-35A3-DE8A-E48F-A8AD2B66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Performance as ASIC is submerged in LN</a:t>
            </a:r>
            <a:r>
              <a:rPr lang="en-US" sz="2800" baseline="-25000" dirty="0"/>
              <a:t>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04763-7E12-05A1-16C1-D4DF3F01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24A81-0C0A-5F2E-E5C2-31489509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EE492-4F5E-09EE-81C5-B22F635A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LArASIC3.wmv">
            <a:hlinkClick r:id="" action="ppaction://media"/>
            <a:extLst>
              <a:ext uri="{FF2B5EF4-FFF2-40B4-BE49-F238E27FC236}">
                <a16:creationId xmlns:a16="http://schemas.microsoft.com/office/drawing/2014/main" id="{4C931DBC-69EC-7A2F-CB0D-E56085094AA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0999" y="930709"/>
            <a:ext cx="8249433" cy="52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21A9-C282-4386-B1D9-CF80557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NP04 (ProtoDUNE-SP) CERN Beam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D948A-A7BC-40B2-99C7-EFA62C3E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article tracks recorded by ProtoDUNE.mp4">
            <a:hlinkClick r:id="" action="ppaction://media"/>
            <a:extLst>
              <a:ext uri="{FF2B5EF4-FFF2-40B4-BE49-F238E27FC236}">
                <a16:creationId xmlns:a16="http://schemas.microsoft.com/office/drawing/2014/main" id="{4D39E330-A4D2-43C3-B5E4-6D42C5CA2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3213-B155-D844-AC34-6FFE30EF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9/15/2020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50894-EF9F-CD43-B1E7-996A4456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9107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303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BNL_rev04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NL_rev12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195</Words>
  <Application>Microsoft Office PowerPoint</Application>
  <PresentationFormat>On-screen Show (4:3)</PresentationFormat>
  <Paragraphs>36</Paragraphs>
  <Slides>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Lucida Grande</vt:lpstr>
      <vt:lpstr>Arial</vt:lpstr>
      <vt:lpstr>Calibri</vt:lpstr>
      <vt:lpstr>Helvetica</vt:lpstr>
      <vt:lpstr>Times</vt:lpstr>
      <vt:lpstr>Wingdings</vt:lpstr>
      <vt:lpstr>1_BNL_rev0412</vt:lpstr>
      <vt:lpstr>BNL_rev1212</vt:lpstr>
      <vt:lpstr>LBNF Content-Footer Theme</vt:lpstr>
      <vt:lpstr>Liquid Argon TPC</vt:lpstr>
      <vt:lpstr>Signal Formation:  Induced Signals from a Track Segment</vt:lpstr>
      <vt:lpstr>Performance as ASIC is submerged in LN2</vt:lpstr>
      <vt:lpstr>NP04 (ProtoDUNE-SP) CERN Beam Test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Gao, Shanshan</cp:lastModifiedBy>
  <cp:revision>17</cp:revision>
  <cp:lastPrinted>2007-07-02T19:06:14Z</cp:lastPrinted>
  <dcterms:created xsi:type="dcterms:W3CDTF">2007-06-28T20:22:43Z</dcterms:created>
  <dcterms:modified xsi:type="dcterms:W3CDTF">2023-07-10T14:28:48Z</dcterms:modified>
</cp:coreProperties>
</file>