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handoutMasterIdLst>
    <p:handoutMasterId r:id="rId7"/>
  </p:handoutMasterIdLst>
  <p:sldIdLst>
    <p:sldId id="276" r:id="rId2"/>
    <p:sldId id="277" r:id="rId3"/>
    <p:sldId id="278" r:id="rId4"/>
    <p:sldId id="279" r:id="rId5"/>
  </p:sldIdLst>
  <p:sldSz cx="10077450" cy="75628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16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" userId="367c8676d18b2324" providerId="LiveId" clId="{23172E10-6A06-4B8C-B85F-794C1853BD1E}"/>
    <pc:docChg chg="undo custSel addSld delSld modSld delMainMaster">
      <pc:chgData name="Jeff" userId="367c8676d18b2324" providerId="LiveId" clId="{23172E10-6A06-4B8C-B85F-794C1853BD1E}" dt="2022-07-13T11:17:09.571" v="504" actId="21"/>
      <pc:docMkLst>
        <pc:docMk/>
      </pc:docMkLst>
      <pc:sldChg chg="del">
        <pc:chgData name="Jeff" userId="367c8676d18b2324" providerId="LiveId" clId="{23172E10-6A06-4B8C-B85F-794C1853BD1E}" dt="2022-07-13T10:56:23.924" v="0" actId="47"/>
        <pc:sldMkLst>
          <pc:docMk/>
          <pc:sldMk cId="0" sldId="256"/>
        </pc:sldMkLst>
      </pc:sldChg>
      <pc:sldChg chg="del">
        <pc:chgData name="Jeff" userId="367c8676d18b2324" providerId="LiveId" clId="{23172E10-6A06-4B8C-B85F-794C1853BD1E}" dt="2022-07-13T10:56:24.539" v="1" actId="47"/>
        <pc:sldMkLst>
          <pc:docMk/>
          <pc:sldMk cId="0" sldId="257"/>
        </pc:sldMkLst>
      </pc:sldChg>
      <pc:sldChg chg="del">
        <pc:chgData name="Jeff" userId="367c8676d18b2324" providerId="LiveId" clId="{23172E10-6A06-4B8C-B85F-794C1853BD1E}" dt="2022-07-13T10:56:25.024" v="2" actId="47"/>
        <pc:sldMkLst>
          <pc:docMk/>
          <pc:sldMk cId="0" sldId="258"/>
        </pc:sldMkLst>
      </pc:sldChg>
      <pc:sldChg chg="del">
        <pc:chgData name="Jeff" userId="367c8676d18b2324" providerId="LiveId" clId="{23172E10-6A06-4B8C-B85F-794C1853BD1E}" dt="2022-07-13T10:56:25.461" v="3" actId="47"/>
        <pc:sldMkLst>
          <pc:docMk/>
          <pc:sldMk cId="0" sldId="259"/>
        </pc:sldMkLst>
      </pc:sldChg>
      <pc:sldChg chg="del">
        <pc:chgData name="Jeff" userId="367c8676d18b2324" providerId="LiveId" clId="{23172E10-6A06-4B8C-B85F-794C1853BD1E}" dt="2022-07-13T10:56:25.868" v="4" actId="47"/>
        <pc:sldMkLst>
          <pc:docMk/>
          <pc:sldMk cId="0" sldId="260"/>
        </pc:sldMkLst>
      </pc:sldChg>
      <pc:sldChg chg="del">
        <pc:chgData name="Jeff" userId="367c8676d18b2324" providerId="LiveId" clId="{23172E10-6A06-4B8C-B85F-794C1853BD1E}" dt="2022-07-13T10:56:26.289" v="5" actId="47"/>
        <pc:sldMkLst>
          <pc:docMk/>
          <pc:sldMk cId="0" sldId="261"/>
        </pc:sldMkLst>
      </pc:sldChg>
      <pc:sldChg chg="del">
        <pc:chgData name="Jeff" userId="367c8676d18b2324" providerId="LiveId" clId="{23172E10-6A06-4B8C-B85F-794C1853BD1E}" dt="2022-07-13T10:56:26.696" v="6" actId="47"/>
        <pc:sldMkLst>
          <pc:docMk/>
          <pc:sldMk cId="0" sldId="262"/>
        </pc:sldMkLst>
      </pc:sldChg>
      <pc:sldChg chg="del">
        <pc:chgData name="Jeff" userId="367c8676d18b2324" providerId="LiveId" clId="{23172E10-6A06-4B8C-B85F-794C1853BD1E}" dt="2022-07-13T10:56:27.086" v="7" actId="47"/>
        <pc:sldMkLst>
          <pc:docMk/>
          <pc:sldMk cId="0" sldId="263"/>
        </pc:sldMkLst>
      </pc:sldChg>
      <pc:sldChg chg="del">
        <pc:chgData name="Jeff" userId="367c8676d18b2324" providerId="LiveId" clId="{23172E10-6A06-4B8C-B85F-794C1853BD1E}" dt="2022-07-13T10:56:27.461" v="8" actId="47"/>
        <pc:sldMkLst>
          <pc:docMk/>
          <pc:sldMk cId="0" sldId="264"/>
        </pc:sldMkLst>
      </pc:sldChg>
      <pc:sldChg chg="del">
        <pc:chgData name="Jeff" userId="367c8676d18b2324" providerId="LiveId" clId="{23172E10-6A06-4B8C-B85F-794C1853BD1E}" dt="2022-07-13T10:56:28.133" v="9" actId="47"/>
        <pc:sldMkLst>
          <pc:docMk/>
          <pc:sldMk cId="0" sldId="265"/>
        </pc:sldMkLst>
      </pc:sldChg>
      <pc:sldChg chg="del">
        <pc:chgData name="Jeff" userId="367c8676d18b2324" providerId="LiveId" clId="{23172E10-6A06-4B8C-B85F-794C1853BD1E}" dt="2022-07-13T10:56:28.539" v="10" actId="47"/>
        <pc:sldMkLst>
          <pc:docMk/>
          <pc:sldMk cId="0" sldId="266"/>
        </pc:sldMkLst>
      </pc:sldChg>
      <pc:sldChg chg="del">
        <pc:chgData name="Jeff" userId="367c8676d18b2324" providerId="LiveId" clId="{23172E10-6A06-4B8C-B85F-794C1853BD1E}" dt="2022-07-13T10:56:28.993" v="11" actId="47"/>
        <pc:sldMkLst>
          <pc:docMk/>
          <pc:sldMk cId="0" sldId="267"/>
        </pc:sldMkLst>
      </pc:sldChg>
      <pc:sldChg chg="del">
        <pc:chgData name="Jeff" userId="367c8676d18b2324" providerId="LiveId" clId="{23172E10-6A06-4B8C-B85F-794C1853BD1E}" dt="2022-07-13T10:56:29.414" v="12" actId="47"/>
        <pc:sldMkLst>
          <pc:docMk/>
          <pc:sldMk cId="0" sldId="268"/>
        </pc:sldMkLst>
      </pc:sldChg>
      <pc:sldChg chg="del">
        <pc:chgData name="Jeff" userId="367c8676d18b2324" providerId="LiveId" clId="{23172E10-6A06-4B8C-B85F-794C1853BD1E}" dt="2022-07-13T10:56:29.883" v="13" actId="47"/>
        <pc:sldMkLst>
          <pc:docMk/>
          <pc:sldMk cId="0" sldId="269"/>
        </pc:sldMkLst>
      </pc:sldChg>
      <pc:sldChg chg="del">
        <pc:chgData name="Jeff" userId="367c8676d18b2324" providerId="LiveId" clId="{23172E10-6A06-4B8C-B85F-794C1853BD1E}" dt="2022-07-13T10:56:30.336" v="14" actId="47"/>
        <pc:sldMkLst>
          <pc:docMk/>
          <pc:sldMk cId="0" sldId="270"/>
        </pc:sldMkLst>
      </pc:sldChg>
      <pc:sldChg chg="del">
        <pc:chgData name="Jeff" userId="367c8676d18b2324" providerId="LiveId" clId="{23172E10-6A06-4B8C-B85F-794C1853BD1E}" dt="2022-07-13T10:56:30.743" v="15" actId="47"/>
        <pc:sldMkLst>
          <pc:docMk/>
          <pc:sldMk cId="0" sldId="271"/>
        </pc:sldMkLst>
      </pc:sldChg>
      <pc:sldChg chg="del">
        <pc:chgData name="Jeff" userId="367c8676d18b2324" providerId="LiveId" clId="{23172E10-6A06-4B8C-B85F-794C1853BD1E}" dt="2022-07-13T10:56:31.091" v="16" actId="47"/>
        <pc:sldMkLst>
          <pc:docMk/>
          <pc:sldMk cId="0" sldId="272"/>
        </pc:sldMkLst>
      </pc:sldChg>
      <pc:sldChg chg="del">
        <pc:chgData name="Jeff" userId="367c8676d18b2324" providerId="LiveId" clId="{23172E10-6A06-4B8C-B85F-794C1853BD1E}" dt="2022-07-13T10:56:31.673" v="18" actId="47"/>
        <pc:sldMkLst>
          <pc:docMk/>
          <pc:sldMk cId="0" sldId="275"/>
        </pc:sldMkLst>
      </pc:sldChg>
      <pc:sldChg chg="modSp add del mod">
        <pc:chgData name="Jeff" userId="367c8676d18b2324" providerId="LiveId" clId="{23172E10-6A06-4B8C-B85F-794C1853BD1E}" dt="2022-07-13T11:17:09.571" v="504" actId="21"/>
        <pc:sldMkLst>
          <pc:docMk/>
          <pc:sldMk cId="0" sldId="276"/>
        </pc:sldMkLst>
        <pc:spChg chg="mod">
          <ac:chgData name="Jeff" userId="367c8676d18b2324" providerId="LiveId" clId="{23172E10-6A06-4B8C-B85F-794C1853BD1E}" dt="2022-07-13T11:17:09.571" v="504" actId="21"/>
          <ac:spMkLst>
            <pc:docMk/>
            <pc:sldMk cId="0" sldId="276"/>
            <ac:spMk id="2" creationId="{81B47270-A8C9-273C-B11E-F31700A89ED2}"/>
          </ac:spMkLst>
        </pc:spChg>
      </pc:sldChg>
      <pc:sldChg chg="addSp modSp new mod">
        <pc:chgData name="Jeff" userId="367c8676d18b2324" providerId="LiveId" clId="{23172E10-6A06-4B8C-B85F-794C1853BD1E}" dt="2022-07-13T11:16:03.859" v="424" actId="20577"/>
        <pc:sldMkLst>
          <pc:docMk/>
          <pc:sldMk cId="1843870908" sldId="279"/>
        </pc:sldMkLst>
        <pc:spChg chg="add mod">
          <ac:chgData name="Jeff" userId="367c8676d18b2324" providerId="LiveId" clId="{23172E10-6A06-4B8C-B85F-794C1853BD1E}" dt="2022-07-13T11:16:03.859" v="424" actId="20577"/>
          <ac:spMkLst>
            <pc:docMk/>
            <pc:sldMk cId="1843870908" sldId="279"/>
            <ac:spMk id="2" creationId="{1413ABC4-240B-6FA9-A076-7578E83F6DD1}"/>
          </ac:spMkLst>
        </pc:spChg>
      </pc:sldChg>
      <pc:sldChg chg="del">
        <pc:chgData name="Jeff" userId="367c8676d18b2324" providerId="LiveId" clId="{23172E10-6A06-4B8C-B85F-794C1853BD1E}" dt="2022-07-13T10:56:31.390" v="17" actId="47"/>
        <pc:sldMkLst>
          <pc:docMk/>
          <pc:sldMk cId="3485944964" sldId="279"/>
        </pc:sldMkLst>
      </pc:sldChg>
      <pc:sldMasterChg chg="del delSldLayout">
        <pc:chgData name="Jeff" userId="367c8676d18b2324" providerId="LiveId" clId="{23172E10-6A06-4B8C-B85F-794C1853BD1E}" dt="2022-07-13T10:56:30.743" v="15" actId="47"/>
        <pc:sldMasterMkLst>
          <pc:docMk/>
          <pc:sldMasterMk cId="0" sldId="2147483660"/>
        </pc:sldMasterMkLst>
        <pc:sldLayoutChg chg="del">
          <pc:chgData name="Jeff" userId="367c8676d18b2324" providerId="LiveId" clId="{23172E10-6A06-4B8C-B85F-794C1853BD1E}" dt="2022-07-13T10:56:30.743" v="15" actId="47"/>
          <pc:sldLayoutMkLst>
            <pc:docMk/>
            <pc:sldMasterMk cId="0" sldId="2147483660"/>
            <pc:sldLayoutMk cId="1446230917" sldId="2147483661"/>
          </pc:sldLayoutMkLst>
        </pc:sldLayoutChg>
        <pc:sldLayoutChg chg="del">
          <pc:chgData name="Jeff" userId="367c8676d18b2324" providerId="LiveId" clId="{23172E10-6A06-4B8C-B85F-794C1853BD1E}" dt="2022-07-13T10:56:30.743" v="15" actId="47"/>
          <pc:sldLayoutMkLst>
            <pc:docMk/>
            <pc:sldMasterMk cId="0" sldId="2147483660"/>
            <pc:sldLayoutMk cId="3793025562" sldId="2147483662"/>
          </pc:sldLayoutMkLst>
        </pc:sldLayoutChg>
        <pc:sldLayoutChg chg="del">
          <pc:chgData name="Jeff" userId="367c8676d18b2324" providerId="LiveId" clId="{23172E10-6A06-4B8C-B85F-794C1853BD1E}" dt="2022-07-13T10:56:30.743" v="15" actId="47"/>
          <pc:sldLayoutMkLst>
            <pc:docMk/>
            <pc:sldMasterMk cId="0" sldId="2147483660"/>
            <pc:sldLayoutMk cId="1611728233" sldId="2147483663"/>
          </pc:sldLayoutMkLst>
        </pc:sldLayoutChg>
        <pc:sldLayoutChg chg="del">
          <pc:chgData name="Jeff" userId="367c8676d18b2324" providerId="LiveId" clId="{23172E10-6A06-4B8C-B85F-794C1853BD1E}" dt="2022-07-13T10:56:30.743" v="15" actId="47"/>
          <pc:sldLayoutMkLst>
            <pc:docMk/>
            <pc:sldMasterMk cId="0" sldId="2147483660"/>
            <pc:sldLayoutMk cId="3750734362" sldId="2147483664"/>
          </pc:sldLayoutMkLst>
        </pc:sldLayoutChg>
        <pc:sldLayoutChg chg="del">
          <pc:chgData name="Jeff" userId="367c8676d18b2324" providerId="LiveId" clId="{23172E10-6A06-4B8C-B85F-794C1853BD1E}" dt="2022-07-13T10:56:30.743" v="15" actId="47"/>
          <pc:sldLayoutMkLst>
            <pc:docMk/>
            <pc:sldMasterMk cId="0" sldId="2147483660"/>
            <pc:sldLayoutMk cId="2279438133" sldId="2147483665"/>
          </pc:sldLayoutMkLst>
        </pc:sldLayoutChg>
        <pc:sldLayoutChg chg="del">
          <pc:chgData name="Jeff" userId="367c8676d18b2324" providerId="LiveId" clId="{23172E10-6A06-4B8C-B85F-794C1853BD1E}" dt="2022-07-13T10:56:30.743" v="15" actId="47"/>
          <pc:sldLayoutMkLst>
            <pc:docMk/>
            <pc:sldMasterMk cId="0" sldId="2147483660"/>
            <pc:sldLayoutMk cId="3915882535" sldId="2147483666"/>
          </pc:sldLayoutMkLst>
        </pc:sldLayoutChg>
        <pc:sldLayoutChg chg="del">
          <pc:chgData name="Jeff" userId="367c8676d18b2324" providerId="LiveId" clId="{23172E10-6A06-4B8C-B85F-794C1853BD1E}" dt="2022-07-13T10:56:30.743" v="15" actId="47"/>
          <pc:sldLayoutMkLst>
            <pc:docMk/>
            <pc:sldMasterMk cId="0" sldId="2147483660"/>
            <pc:sldLayoutMk cId="2968086615" sldId="2147483667"/>
          </pc:sldLayoutMkLst>
        </pc:sldLayoutChg>
        <pc:sldLayoutChg chg="del">
          <pc:chgData name="Jeff" userId="367c8676d18b2324" providerId="LiveId" clId="{23172E10-6A06-4B8C-B85F-794C1853BD1E}" dt="2022-07-13T10:56:30.743" v="15" actId="47"/>
          <pc:sldLayoutMkLst>
            <pc:docMk/>
            <pc:sldMasterMk cId="0" sldId="2147483660"/>
            <pc:sldLayoutMk cId="4196406626" sldId="2147483668"/>
          </pc:sldLayoutMkLst>
        </pc:sldLayoutChg>
        <pc:sldLayoutChg chg="del">
          <pc:chgData name="Jeff" userId="367c8676d18b2324" providerId="LiveId" clId="{23172E10-6A06-4B8C-B85F-794C1853BD1E}" dt="2022-07-13T10:56:30.743" v="15" actId="47"/>
          <pc:sldLayoutMkLst>
            <pc:docMk/>
            <pc:sldMasterMk cId="0" sldId="2147483660"/>
            <pc:sldLayoutMk cId="4038331271" sldId="2147483669"/>
          </pc:sldLayoutMkLst>
        </pc:sldLayoutChg>
        <pc:sldLayoutChg chg="del">
          <pc:chgData name="Jeff" userId="367c8676d18b2324" providerId="LiveId" clId="{23172E10-6A06-4B8C-B85F-794C1853BD1E}" dt="2022-07-13T10:56:30.743" v="15" actId="47"/>
          <pc:sldLayoutMkLst>
            <pc:docMk/>
            <pc:sldMasterMk cId="0" sldId="2147483660"/>
            <pc:sldLayoutMk cId="123614241" sldId="2147483670"/>
          </pc:sldLayoutMkLst>
        </pc:sldLayoutChg>
        <pc:sldLayoutChg chg="del">
          <pc:chgData name="Jeff" userId="367c8676d18b2324" providerId="LiveId" clId="{23172E10-6A06-4B8C-B85F-794C1853BD1E}" dt="2022-07-13T10:56:30.743" v="15" actId="47"/>
          <pc:sldLayoutMkLst>
            <pc:docMk/>
            <pc:sldMasterMk cId="0" sldId="2147483660"/>
            <pc:sldLayoutMk cId="1753749341" sldId="2147483671"/>
          </pc:sldLayoutMkLst>
        </pc:sldLayoutChg>
      </pc:sldMasterChg>
    </pc:docChg>
  </pc:docChgLst>
  <pc:docChgLst>
    <pc:chgData name="Jeff" userId="367c8676d18b2324" providerId="LiveId" clId="{105CCAAE-1DEE-4EFE-9E56-8E979EFAD4F0}"/>
    <pc:docChg chg="modSld">
      <pc:chgData name="Jeff" userId="367c8676d18b2324" providerId="LiveId" clId="{105CCAAE-1DEE-4EFE-9E56-8E979EFAD4F0}" dt="2023-07-12T13:21:52.349" v="126" actId="20577"/>
      <pc:docMkLst>
        <pc:docMk/>
      </pc:docMkLst>
      <pc:sldChg chg="modSp mod">
        <pc:chgData name="Jeff" userId="367c8676d18b2324" providerId="LiveId" clId="{105CCAAE-1DEE-4EFE-9E56-8E979EFAD4F0}" dt="2023-07-12T13:21:52.349" v="126" actId="20577"/>
        <pc:sldMkLst>
          <pc:docMk/>
          <pc:sldMk cId="0" sldId="278"/>
        </pc:sldMkLst>
        <pc:spChg chg="mod">
          <ac:chgData name="Jeff" userId="367c8676d18b2324" providerId="LiveId" clId="{105CCAAE-1DEE-4EFE-9E56-8E979EFAD4F0}" dt="2023-07-12T13:21:52.349" v="126" actId="20577"/>
          <ac:spMkLst>
            <pc:docMk/>
            <pc:sldMk cId="0" sldId="278"/>
            <ac:spMk id="2" creationId="{6BB411F7-0689-8758-35E5-72265F8BAB6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7D324D7-2502-D188-D647-3BBC967CA9CC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E9B85F-641E-07E3-D597-AF012F0A5FB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C31B86-3DD4-9490-0A60-D31EDF284072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80B1CC-E5D1-688A-E878-9FE2AD5FB88A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D0FB19B-004C-444D-9006-29BCB7826AD1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61016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D5DDAC6-2DB5-C536-8C1D-17F0AA103FE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063F0A7-A2C0-95A5-533F-17574DCF92C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>
            <a:extLst>
              <a:ext uri="{FF2B5EF4-FFF2-40B4-BE49-F238E27FC236}">
                <a16:creationId xmlns:a16="http://schemas.microsoft.com/office/drawing/2014/main" id="{5CE080B0-8383-17EA-CC46-28EBCD921EB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EAACA-7DB3-3217-E361-D0DC0E51D60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16B4E1-07EE-3DD2-256B-06DC4804F7C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E1B6D-217A-0033-C9B0-6D2A32A3911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76F215E2-21E5-4332-B59E-B4DEB02B18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34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96416-B8C3-1912-E079-DCF27F1DACF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CBF79FCA-D38E-4EF5-8656-E2A3578A3453}" type="slidenum">
              <a:t>1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C80A624-38F3-3A9C-D2BA-3EA1817067F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3188" y="763588"/>
            <a:ext cx="5026025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855713C-A4BA-2BC0-803C-F7B9A50BAC9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8691AF-21AD-4124-A234-505F7996EFE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C91ABF0-FD5B-4340-9A23-35FB662D11CD}" type="slidenum">
              <a:t>2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815E092-54E2-3EF2-4C79-B946ED82EFE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3188" y="763588"/>
            <a:ext cx="5026025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51DE64D-EE75-9831-4C89-9E606780D74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7A723-FB35-B991-657D-ABC39067962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D26CA83-4075-4C26-A35A-E62186FBA691}" type="slidenum">
              <a:t>3</a:t>
            </a:fld>
            <a:endParaRPr lang="en-US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B41FB49-5496-870D-23A4-0B75230A26F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373188" y="763588"/>
            <a:ext cx="5026025" cy="3771900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0F66504-B2D6-7F4C-A3C7-EA567079381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809" y="1237717"/>
            <a:ext cx="8565833" cy="2632992"/>
          </a:xfrm>
        </p:spPr>
        <p:txBody>
          <a:bodyPr anchor="b"/>
          <a:lstStyle>
            <a:lvl1pPr algn="ctr">
              <a:defRPr sz="66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81" y="3972247"/>
            <a:ext cx="7558088" cy="1825938"/>
          </a:xfrm>
        </p:spPr>
        <p:txBody>
          <a:bodyPr/>
          <a:lstStyle>
            <a:lvl1pPr marL="0" indent="0" algn="ctr">
              <a:buNone/>
              <a:defRPr sz="2645"/>
            </a:lvl1pPr>
            <a:lvl2pPr marL="503880" indent="0" algn="ctr">
              <a:buNone/>
              <a:defRPr sz="2204"/>
            </a:lvl2pPr>
            <a:lvl3pPr marL="1007760" indent="0" algn="ctr">
              <a:buNone/>
              <a:defRPr sz="1984"/>
            </a:lvl3pPr>
            <a:lvl4pPr marL="1511640" indent="0" algn="ctr">
              <a:buNone/>
              <a:defRPr sz="1763"/>
            </a:lvl4pPr>
            <a:lvl5pPr marL="2015520" indent="0" algn="ctr">
              <a:buNone/>
              <a:defRPr sz="1763"/>
            </a:lvl5pPr>
            <a:lvl6pPr marL="2519401" indent="0" algn="ctr">
              <a:buNone/>
              <a:defRPr sz="1763"/>
            </a:lvl6pPr>
            <a:lvl7pPr marL="3023281" indent="0" algn="ctr">
              <a:buNone/>
              <a:defRPr sz="1763"/>
            </a:lvl7pPr>
            <a:lvl8pPr marL="3527161" indent="0" algn="ctr">
              <a:buNone/>
              <a:defRPr sz="1763"/>
            </a:lvl8pPr>
            <a:lvl9pPr marL="4031041" indent="0" algn="ctr">
              <a:buNone/>
              <a:defRPr sz="17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8C0288-B04E-4A99-9C07-0A684C9A6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61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00A10B-00C6-46A5-B99F-43EF50597E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17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1676" y="402652"/>
            <a:ext cx="2172950" cy="64091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2825" y="402652"/>
            <a:ext cx="6392882" cy="64091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AF6C04-F3AA-41BF-939B-82943A8D8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3C30A49-FF40-40C0-B5BF-981C74536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1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576" y="1885463"/>
            <a:ext cx="8691801" cy="3145935"/>
          </a:xfrm>
        </p:spPr>
        <p:txBody>
          <a:bodyPr anchor="b"/>
          <a:lstStyle>
            <a:lvl1pPr>
              <a:defRPr sz="66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576" y="5061159"/>
            <a:ext cx="8691801" cy="1654373"/>
          </a:xfrm>
        </p:spPr>
        <p:txBody>
          <a:bodyPr/>
          <a:lstStyle>
            <a:lvl1pPr marL="0" indent="0">
              <a:buNone/>
              <a:defRPr sz="2645">
                <a:solidFill>
                  <a:schemeClr val="tx1"/>
                </a:solidFill>
              </a:defRPr>
            </a:lvl1pPr>
            <a:lvl2pPr marL="503880" indent="0">
              <a:buNone/>
              <a:defRPr sz="2204">
                <a:solidFill>
                  <a:schemeClr val="tx1">
                    <a:tint val="75000"/>
                  </a:schemeClr>
                </a:solidFill>
              </a:defRPr>
            </a:lvl2pPr>
            <a:lvl3pPr marL="1007760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640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4pPr>
            <a:lvl5pPr marL="2015520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5pPr>
            <a:lvl6pPr marL="2519401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6pPr>
            <a:lvl7pPr marL="3023281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7pPr>
            <a:lvl8pPr marL="3527161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8pPr>
            <a:lvl9pPr marL="4031041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A043F5-5553-4BC4-9BA6-001F0D62A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8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2825" y="2013259"/>
            <a:ext cx="4282916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1709" y="2013259"/>
            <a:ext cx="4282916" cy="4798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20076E-89AD-48EB-A7C6-BDE26CC0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69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137" y="402654"/>
            <a:ext cx="8691801" cy="146180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138" y="1853949"/>
            <a:ext cx="4263233" cy="90859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880" indent="0">
              <a:buNone/>
              <a:defRPr sz="2204" b="1"/>
            </a:lvl2pPr>
            <a:lvl3pPr marL="1007760" indent="0">
              <a:buNone/>
              <a:defRPr sz="1984" b="1"/>
            </a:lvl3pPr>
            <a:lvl4pPr marL="1511640" indent="0">
              <a:buNone/>
              <a:defRPr sz="1763" b="1"/>
            </a:lvl4pPr>
            <a:lvl5pPr marL="2015520" indent="0">
              <a:buNone/>
              <a:defRPr sz="1763" b="1"/>
            </a:lvl5pPr>
            <a:lvl6pPr marL="2519401" indent="0">
              <a:buNone/>
              <a:defRPr sz="1763" b="1"/>
            </a:lvl6pPr>
            <a:lvl7pPr marL="3023281" indent="0">
              <a:buNone/>
              <a:defRPr sz="1763" b="1"/>
            </a:lvl7pPr>
            <a:lvl8pPr marL="3527161" indent="0">
              <a:buNone/>
              <a:defRPr sz="1763" b="1"/>
            </a:lvl8pPr>
            <a:lvl9pPr marL="4031041" indent="0">
              <a:buNone/>
              <a:defRPr sz="17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138" y="2762541"/>
            <a:ext cx="4263233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1710" y="1853949"/>
            <a:ext cx="4284229" cy="908592"/>
          </a:xfrm>
        </p:spPr>
        <p:txBody>
          <a:bodyPr anchor="b"/>
          <a:lstStyle>
            <a:lvl1pPr marL="0" indent="0">
              <a:buNone/>
              <a:defRPr sz="2645" b="1"/>
            </a:lvl1pPr>
            <a:lvl2pPr marL="503880" indent="0">
              <a:buNone/>
              <a:defRPr sz="2204" b="1"/>
            </a:lvl2pPr>
            <a:lvl3pPr marL="1007760" indent="0">
              <a:buNone/>
              <a:defRPr sz="1984" b="1"/>
            </a:lvl3pPr>
            <a:lvl4pPr marL="1511640" indent="0">
              <a:buNone/>
              <a:defRPr sz="1763" b="1"/>
            </a:lvl4pPr>
            <a:lvl5pPr marL="2015520" indent="0">
              <a:buNone/>
              <a:defRPr sz="1763" b="1"/>
            </a:lvl5pPr>
            <a:lvl6pPr marL="2519401" indent="0">
              <a:buNone/>
              <a:defRPr sz="1763" b="1"/>
            </a:lvl6pPr>
            <a:lvl7pPr marL="3023281" indent="0">
              <a:buNone/>
              <a:defRPr sz="1763" b="1"/>
            </a:lvl7pPr>
            <a:lvl8pPr marL="3527161" indent="0">
              <a:buNone/>
              <a:defRPr sz="1763" b="1"/>
            </a:lvl8pPr>
            <a:lvl9pPr marL="4031041" indent="0">
              <a:buNone/>
              <a:defRPr sz="17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1710" y="2762541"/>
            <a:ext cx="4284229" cy="4063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1B4DDB-8528-4A71-B645-3FBB7CA62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31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423D441-EC17-4D60-AB30-C4B6C02F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5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0E934FF-61C4-4527-BDF8-215570634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0563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137" y="504190"/>
            <a:ext cx="3250240" cy="1764665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4229" y="1088912"/>
            <a:ext cx="5101709" cy="5374525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5"/>
            </a:lvl3pPr>
            <a:lvl4pPr>
              <a:defRPr sz="2204"/>
            </a:lvl4pPr>
            <a:lvl5pPr>
              <a:defRPr sz="2204"/>
            </a:lvl5pPr>
            <a:lvl6pPr>
              <a:defRPr sz="2204"/>
            </a:lvl6pPr>
            <a:lvl7pPr>
              <a:defRPr sz="2204"/>
            </a:lvl7pPr>
            <a:lvl8pPr>
              <a:defRPr sz="2204"/>
            </a:lvl8pPr>
            <a:lvl9pPr>
              <a:defRPr sz="22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137" y="2268855"/>
            <a:ext cx="3250240" cy="4203335"/>
          </a:xfrm>
        </p:spPr>
        <p:txBody>
          <a:bodyPr/>
          <a:lstStyle>
            <a:lvl1pPr marL="0" indent="0">
              <a:buNone/>
              <a:defRPr sz="1763"/>
            </a:lvl1pPr>
            <a:lvl2pPr marL="503880" indent="0">
              <a:buNone/>
              <a:defRPr sz="1543"/>
            </a:lvl2pPr>
            <a:lvl3pPr marL="1007760" indent="0">
              <a:buNone/>
              <a:defRPr sz="1323"/>
            </a:lvl3pPr>
            <a:lvl4pPr marL="1511640" indent="0">
              <a:buNone/>
              <a:defRPr sz="1102"/>
            </a:lvl4pPr>
            <a:lvl5pPr marL="2015520" indent="0">
              <a:buNone/>
              <a:defRPr sz="1102"/>
            </a:lvl5pPr>
            <a:lvl6pPr marL="2519401" indent="0">
              <a:buNone/>
              <a:defRPr sz="1102"/>
            </a:lvl6pPr>
            <a:lvl7pPr marL="3023281" indent="0">
              <a:buNone/>
              <a:defRPr sz="1102"/>
            </a:lvl7pPr>
            <a:lvl8pPr marL="3527161" indent="0">
              <a:buNone/>
              <a:defRPr sz="1102"/>
            </a:lvl8pPr>
            <a:lvl9pPr marL="4031041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C1245A-3A5B-4CBA-9CE6-504219ECE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3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137" y="504190"/>
            <a:ext cx="3250240" cy="1764665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4229" y="1088912"/>
            <a:ext cx="5101709" cy="5374525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880" indent="0">
              <a:buNone/>
              <a:defRPr sz="3086"/>
            </a:lvl2pPr>
            <a:lvl3pPr marL="1007760" indent="0">
              <a:buNone/>
              <a:defRPr sz="2645"/>
            </a:lvl3pPr>
            <a:lvl4pPr marL="1511640" indent="0">
              <a:buNone/>
              <a:defRPr sz="2204"/>
            </a:lvl4pPr>
            <a:lvl5pPr marL="2015520" indent="0">
              <a:buNone/>
              <a:defRPr sz="2204"/>
            </a:lvl5pPr>
            <a:lvl6pPr marL="2519401" indent="0">
              <a:buNone/>
              <a:defRPr sz="2204"/>
            </a:lvl6pPr>
            <a:lvl7pPr marL="3023281" indent="0">
              <a:buNone/>
              <a:defRPr sz="2204"/>
            </a:lvl7pPr>
            <a:lvl8pPr marL="3527161" indent="0">
              <a:buNone/>
              <a:defRPr sz="2204"/>
            </a:lvl8pPr>
            <a:lvl9pPr marL="4031041" indent="0">
              <a:buNone/>
              <a:defRPr sz="220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137" y="2268855"/>
            <a:ext cx="3250240" cy="4203335"/>
          </a:xfrm>
        </p:spPr>
        <p:txBody>
          <a:bodyPr/>
          <a:lstStyle>
            <a:lvl1pPr marL="0" indent="0">
              <a:buNone/>
              <a:defRPr sz="1763"/>
            </a:lvl1pPr>
            <a:lvl2pPr marL="503880" indent="0">
              <a:buNone/>
              <a:defRPr sz="1543"/>
            </a:lvl2pPr>
            <a:lvl3pPr marL="1007760" indent="0">
              <a:buNone/>
              <a:defRPr sz="1323"/>
            </a:lvl3pPr>
            <a:lvl4pPr marL="1511640" indent="0">
              <a:buNone/>
              <a:defRPr sz="1102"/>
            </a:lvl4pPr>
            <a:lvl5pPr marL="2015520" indent="0">
              <a:buNone/>
              <a:defRPr sz="1102"/>
            </a:lvl5pPr>
            <a:lvl6pPr marL="2519401" indent="0">
              <a:buNone/>
              <a:defRPr sz="1102"/>
            </a:lvl6pPr>
            <a:lvl7pPr marL="3023281" indent="0">
              <a:buNone/>
              <a:defRPr sz="1102"/>
            </a:lvl7pPr>
            <a:lvl8pPr marL="3527161" indent="0">
              <a:buNone/>
              <a:defRPr sz="1102"/>
            </a:lvl8pPr>
            <a:lvl9pPr marL="4031041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518189-67C0-41B2-A2A2-8F3303DE7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2825" y="402654"/>
            <a:ext cx="8691801" cy="1461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5" y="2013259"/>
            <a:ext cx="8691801" cy="479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2825" y="7009643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8156" y="7009643"/>
            <a:ext cx="3401139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7199" y="7009643"/>
            <a:ext cx="2267426" cy="402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DEFC9477-6CB4-467E-814E-67ECFC71D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77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760" rtl="0" eaLnBrk="1" latinLnBrk="0" hangingPunct="1">
        <a:lnSpc>
          <a:spcPct val="90000"/>
        </a:lnSpc>
        <a:spcBef>
          <a:spcPct val="0"/>
        </a:spcBef>
        <a:buNone/>
        <a:defRPr sz="48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40" indent="-251940" algn="l" defTabSz="1007760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820" indent="-251940" algn="l" defTabSz="100776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5" kern="1200">
          <a:solidFill>
            <a:schemeClr val="tx1"/>
          </a:solidFill>
          <a:latin typeface="+mn-lt"/>
          <a:ea typeface="+mn-ea"/>
          <a:cs typeface="+mn-cs"/>
        </a:defRPr>
      </a:lvl2pPr>
      <a:lvl3pPr marL="1259700" indent="-251940" algn="l" defTabSz="100776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3pPr>
      <a:lvl4pPr marL="1763580" indent="-251940" algn="l" defTabSz="100776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461" indent="-251940" algn="l" defTabSz="100776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341" indent="-251940" algn="l" defTabSz="100776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221" indent="-251940" algn="l" defTabSz="100776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101" indent="-251940" algn="l" defTabSz="100776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2981" indent="-251940" algn="l" defTabSz="1007760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76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880" algn="l" defTabSz="100776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760" algn="l" defTabSz="100776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640" algn="l" defTabSz="100776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520" algn="l" defTabSz="100776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401" algn="l" defTabSz="100776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281" algn="l" defTabSz="100776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161" algn="l" defTabSz="100776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041" algn="l" defTabSz="1007760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star.bnl.gov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B47270-A8C9-273C-B11E-F31700A89ED2}"/>
              </a:ext>
            </a:extLst>
          </p:cNvPr>
          <p:cNvSpPr txBox="1"/>
          <p:nvPr/>
        </p:nvSpPr>
        <p:spPr>
          <a:xfrm>
            <a:off x="914400" y="548640"/>
            <a:ext cx="8771860" cy="6461854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Homework!    </a:t>
            </a:r>
            <a:r>
              <a:rPr lang="en-US" dirty="0">
                <a:latin typeface="Arial" pitchFamily="18"/>
                <a:ea typeface="Arial Unicode MS" pitchFamily="2"/>
                <a:cs typeface="Arial Unicode MS" pitchFamily="2"/>
              </a:rPr>
              <a:t>Choose one (or more) of the following: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1.   The time for an event to arrive can be modeled in a simulation by letting x be a random number between 0 and 1, and applying the formula: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Where r is the average rate.  Convince yourself this is true!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	Hints:  a.  assume a constant probability per bunch crossing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	           b.  use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		         for small x, large </a:t>
            </a:r>
            <a:r>
              <a:rPr lang="en-US" sz="18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xn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,  to get the probability distribution for the time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                       between events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                  c.  Think about the curve under the probability distribution as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                       set of boxes numbered from t=0.   Integrating to time t gives the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                       an index for that time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                  d.  Solve for the time...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A220E4-A1AB-D460-4DBB-4983CD5141BC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2577599" y="1837799"/>
                <a:ext cx="1628639" cy="5396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i="0">
                          <a:latin typeface="Cambria Math" panose="02040503050406030204" pitchFamily="18" charset="0"/>
                        </a:rPr>
                        <m:t>log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A220E4-A1AB-D460-4DBB-4983CD5141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7599" y="1837799"/>
                <a:ext cx="1628639" cy="539640"/>
              </a:xfrm>
              <a:prstGeom prst="rect">
                <a:avLst/>
              </a:prstGeom>
              <a:blipFill>
                <a:blip r:embed="rId3"/>
                <a:stretch>
                  <a:fillRect l="-5993" r="-149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D6FD700-27FD-1DAE-E7DB-637FBF78E713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234960" y="3505679"/>
                <a:ext cx="1428480" cy="33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𝑥𝑛</m:t>
                          </m:r>
                        </m:sup>
                      </m:sSup>
                    </m:oMath>
                  </m:oMathPara>
                </a14:m>
                <a:endParaRPr lang="en-US" i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D6FD700-27FD-1DAE-E7DB-637FBF78E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4960" y="3505679"/>
                <a:ext cx="1428480" cy="334800"/>
              </a:xfrm>
              <a:prstGeom prst="rect">
                <a:avLst/>
              </a:prstGeom>
              <a:blipFill>
                <a:blip r:embed="rId4"/>
                <a:stretch>
                  <a:fillRect l="-7265" r="-68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863FAC-A42F-2FF9-20F4-4A8A4D5DA584}"/>
                  </a:ext>
                </a:extLst>
              </p:cNvPr>
              <p:cNvSpPr txBox="1">
                <a:spLocks noResize="1"/>
              </p:cNvSpPr>
              <p:nvPr/>
            </p:nvSpPr>
            <p:spPr>
              <a:xfrm>
                <a:off x="3077280" y="4801319"/>
                <a:ext cx="1743839" cy="33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90000" tIns="45000" rIns="90000" bIns="45000" anchor="ctr" anchorCtr="1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𝑟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𝑟𝑡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𝑑𝑡</m:t>
                      </m:r>
                    </m:oMath>
                  </m:oMathPara>
                </a14:m>
                <a:endParaRPr lang="en-US" i="0" dirty="0">
                  <a:latin typeface="Arial" pitchFamily="18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5863FAC-A42F-2FF9-20F4-4A8A4D5DA5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280" y="4801319"/>
                <a:ext cx="1743839" cy="334800"/>
              </a:xfrm>
              <a:prstGeom prst="rect">
                <a:avLst/>
              </a:prstGeom>
              <a:blipFill>
                <a:blip r:embed="rId5"/>
                <a:stretch>
                  <a:fillRect l="-5944" r="-244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4D64B1-AFFB-6607-6FB6-612B70F4B60E}"/>
              </a:ext>
            </a:extLst>
          </p:cNvPr>
          <p:cNvSpPr txBox="1"/>
          <p:nvPr/>
        </p:nvSpPr>
        <p:spPr>
          <a:xfrm>
            <a:off x="640080" y="1371599"/>
            <a:ext cx="3108959" cy="35971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eriod"/>
              <a:tabLst/>
            </a:pPr>
            <a:r>
              <a:rPr lang="en-US" sz="16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What is the source of the linear deadtime below 1500hz?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eriod"/>
              <a:tabLst/>
            </a:pPr>
            <a:r>
              <a:rPr lang="en-US" sz="16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What is the source of the curved deadtime above 1500hz?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eriod"/>
              <a:tabLst/>
            </a:pPr>
            <a:r>
              <a:rPr lang="en-US" sz="16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Why are the curves for ps=10 sharper?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AutoNum type="alphaLcPeriod"/>
              <a:tabLst/>
            </a:pPr>
            <a:r>
              <a:rPr lang="en-US" sz="16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What would the happen if the number of TPC buffers were increased or decreased?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833BB0-F508-EFFA-AFE8-D39AFA7415FC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546020" y="2778119"/>
            <a:ext cx="2685600" cy="43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C57A1B4-26EB-2225-B779-40D8AAA98B86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5747400" y="2778119"/>
            <a:ext cx="2819160" cy="44287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B0D5DBD-E0B3-4CBE-DD61-8BC4848CCFB7}"/>
              </a:ext>
            </a:extLst>
          </p:cNvPr>
          <p:cNvSpPr txBox="1"/>
          <p:nvPr/>
        </p:nvSpPr>
        <p:spPr>
          <a:xfrm>
            <a:off x="4621320" y="274320"/>
            <a:ext cx="5071320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Small Event Simulation of STAR DAQ TPC DAQ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39803E-ED33-3980-BDA7-5A650048F8D2}"/>
              </a:ext>
            </a:extLst>
          </p:cNvPr>
          <p:cNvSpPr txBox="1"/>
          <p:nvPr/>
        </p:nvSpPr>
        <p:spPr>
          <a:xfrm>
            <a:off x="274320" y="914400"/>
            <a:ext cx="3833639" cy="34632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2.  Using the small event simulation: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BB411F7-0689-8758-35E5-72265F8BAB64}"/>
              </a:ext>
            </a:extLst>
          </p:cNvPr>
          <p:cNvSpPr txBox="1"/>
          <p:nvPr/>
        </p:nvSpPr>
        <p:spPr>
          <a:xfrm>
            <a:off x="731520" y="914400"/>
            <a:ext cx="8697616" cy="38072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3.   Data transfers typically are modeled as taking time: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          </a:t>
            </a:r>
            <a:r>
              <a:rPr lang="en-US" sz="18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TransferTime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 = Latency + </a:t>
            </a:r>
            <a:r>
              <a:rPr lang="en-US" sz="18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ThroughputRate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 * </a:t>
            </a:r>
            <a:r>
              <a:rPr lang="en-US" sz="1800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sz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Choose a parameter:</a:t>
            </a:r>
          </a:p>
          <a:p>
            <a:pPr marL="457200" lvl="2" hangingPunct="0">
              <a:buSzPct val="100000"/>
              <a:buAutoNum type="alphaLcPeriod"/>
            </a:pPr>
            <a:r>
              <a:rPr lang="en-US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 Disk write speed</a:t>
            </a:r>
          </a:p>
          <a:p>
            <a:pPr marL="457200" lvl="2" hangingPunct="0">
              <a:buSzPct val="100000"/>
              <a:buAutoNum type="alphaLcPeriod"/>
            </a:pPr>
            <a:r>
              <a:rPr lang="en-US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 Disk read speed</a:t>
            </a:r>
          </a:p>
          <a:p>
            <a:pPr marL="457200" lvl="2" hangingPunct="0">
              <a:buSzPct val="100000"/>
              <a:buAutoNum type="alphaLcPeriod"/>
            </a:pPr>
            <a:r>
              <a:rPr lang="en-US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 Ethernet transfer speed</a:t>
            </a:r>
          </a:p>
          <a:p>
            <a:pPr marL="457200" lvl="2" hangingPunct="0">
              <a:buSzPct val="100000"/>
              <a:buAutoNum type="alphaLcPeriod"/>
            </a:pPr>
            <a:r>
              <a:rPr lang="en-US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 </a:t>
            </a:r>
            <a:r>
              <a:rPr lang="en-US" b="0" i="0" u="none" strike="noStrike" kern="1200" dirty="0" err="1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Memcpy</a:t>
            </a:r>
            <a:r>
              <a:rPr lang="en-US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() speed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Write a program to measure the spee</a:t>
            </a:r>
            <a:r>
              <a:rPr lang="en-US" dirty="0">
                <a:latin typeface="Arial" pitchFamily="18"/>
                <a:ea typeface="Arial Unicode MS" pitchFamily="2"/>
                <a:cs typeface="Arial Unicode MS" pitchFamily="2"/>
              </a:rPr>
              <a:t>d of any of these a</a:t>
            </a: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nd plot transfer time vs transfer size!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 dirty="0">
              <a:ln>
                <a:noFill/>
              </a:ln>
              <a:latin typeface="Arial" pitchFamily="18"/>
              <a:ea typeface="Arial Unicode MS" pitchFamily="2"/>
              <a:cs typeface="Arial Unicode MS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Arial Unicode MS" pitchFamily="2"/>
                <a:cs typeface="Arial Unicode MS" pitchFamily="2"/>
              </a:rPr>
              <a:t>Do the results fit this model, if not can you figure out why?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13ABC4-240B-6FA9-A076-7578E83F6DD1}"/>
              </a:ext>
            </a:extLst>
          </p:cNvPr>
          <p:cNvSpPr txBox="1"/>
          <p:nvPr/>
        </p:nvSpPr>
        <p:spPr>
          <a:xfrm>
            <a:off x="1059873" y="872836"/>
            <a:ext cx="541116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en-US" dirty="0"/>
              <a:t>Choose a STAR run and describe what is being done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Ask me for a good run!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Study and understand the web pages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Ask me!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r>
              <a:rPr lang="en-US" dirty="0"/>
              <a:t>	</a:t>
            </a:r>
            <a:r>
              <a:rPr lang="en-US" dirty="0">
                <a:hlinkClick r:id="rId2"/>
              </a:rPr>
              <a:t>https://online.star.bnl.gov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	-&gt;  Trigger Versioning</a:t>
            </a:r>
          </a:p>
          <a:p>
            <a:pPr lvl="1"/>
            <a:r>
              <a:rPr lang="en-US" dirty="0"/>
              <a:t>	-&gt;  DAQ Monitoring</a:t>
            </a:r>
          </a:p>
          <a:p>
            <a:pPr lvl="1"/>
            <a:r>
              <a:rPr lang="en-US" dirty="0"/>
              <a:t>	-&gt;  Online QA Histograms</a:t>
            </a:r>
          </a:p>
          <a:p>
            <a:pPr lvl="1"/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43870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343</Words>
  <Application>Microsoft Office PowerPoint</Application>
  <PresentationFormat>Custom</PresentationFormat>
  <Paragraphs>58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 Trigger / DAQ Jeff Landgraf</dc:title>
  <dc:creator>Jeff Landgraf</dc:creator>
  <cp:lastModifiedBy>Jeff</cp:lastModifiedBy>
  <cp:revision>23</cp:revision>
  <cp:lastPrinted>2019-01-24T06:54:20Z</cp:lastPrinted>
  <dcterms:created xsi:type="dcterms:W3CDTF">2013-09-13T10:01:35Z</dcterms:created>
  <dcterms:modified xsi:type="dcterms:W3CDTF">2023-07-12T13:21:55Z</dcterms:modified>
</cp:coreProperties>
</file>