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>
        <p:scale>
          <a:sx n="78" d="100"/>
          <a:sy n="78" d="100"/>
        </p:scale>
        <p:origin x="327" y="3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麻衣 加納" userId="f2d898d7edc569be" providerId="LiveId" clId="{560841C5-D722-4AE7-8B00-F7C884A38A2A}"/>
    <pc:docChg chg="undo redo custSel addSld delSld modSld">
      <pc:chgData name="麻衣 加納" userId="f2d898d7edc569be" providerId="LiveId" clId="{560841C5-D722-4AE7-8B00-F7C884A38A2A}" dt="2023-06-16T00:57:12.792" v="1450" actId="20577"/>
      <pc:docMkLst>
        <pc:docMk/>
      </pc:docMkLst>
      <pc:sldChg chg="modSp mod">
        <pc:chgData name="麻衣 加納" userId="f2d898d7edc569be" providerId="LiveId" clId="{560841C5-D722-4AE7-8B00-F7C884A38A2A}" dt="2023-06-16T00:57:12.792" v="1450" actId="20577"/>
        <pc:sldMkLst>
          <pc:docMk/>
          <pc:sldMk cId="2489228250" sldId="256"/>
        </pc:sldMkLst>
        <pc:spChg chg="mod">
          <ac:chgData name="麻衣 加納" userId="f2d898d7edc569be" providerId="LiveId" clId="{560841C5-D722-4AE7-8B00-F7C884A38A2A}" dt="2023-06-16T00:51:54.786" v="1409" actId="14100"/>
          <ac:spMkLst>
            <pc:docMk/>
            <pc:sldMk cId="2489228250" sldId="256"/>
            <ac:spMk id="2" creationId="{FAAE577B-03E5-6A12-5B7F-2D467B6CC5BE}"/>
          </ac:spMkLst>
        </pc:spChg>
        <pc:spChg chg="mod">
          <ac:chgData name="麻衣 加納" userId="f2d898d7edc569be" providerId="LiveId" clId="{560841C5-D722-4AE7-8B00-F7C884A38A2A}" dt="2023-06-16T00:57:12.792" v="1450" actId="20577"/>
          <ac:spMkLst>
            <pc:docMk/>
            <pc:sldMk cId="2489228250" sldId="256"/>
            <ac:spMk id="3" creationId="{59FF6D53-0964-8E81-954A-1E0B3B83BA7F}"/>
          </ac:spMkLst>
        </pc:spChg>
      </pc:sldChg>
      <pc:sldChg chg="addSp delSp modSp mod">
        <pc:chgData name="麻衣 加納" userId="f2d898d7edc569be" providerId="LiveId" clId="{560841C5-D722-4AE7-8B00-F7C884A38A2A}" dt="2023-06-16T00:27:15.289" v="1111" actId="20577"/>
        <pc:sldMkLst>
          <pc:docMk/>
          <pc:sldMk cId="1058193789" sldId="257"/>
        </pc:sldMkLst>
        <pc:spChg chg="mod">
          <ac:chgData name="麻衣 加納" userId="f2d898d7edc569be" providerId="LiveId" clId="{560841C5-D722-4AE7-8B00-F7C884A38A2A}" dt="2023-06-15T22:12:18.096" v="455" actId="20577"/>
          <ac:spMkLst>
            <pc:docMk/>
            <pc:sldMk cId="1058193789" sldId="257"/>
            <ac:spMk id="2" creationId="{C676B8A1-A3C4-4B4F-0F17-342DD9C3588D}"/>
          </ac:spMkLst>
        </pc:spChg>
        <pc:spChg chg="mod">
          <ac:chgData name="麻衣 加納" userId="f2d898d7edc569be" providerId="LiveId" clId="{560841C5-D722-4AE7-8B00-F7C884A38A2A}" dt="2023-06-16T00:27:15.289" v="1111" actId="20577"/>
          <ac:spMkLst>
            <pc:docMk/>
            <pc:sldMk cId="1058193789" sldId="257"/>
            <ac:spMk id="13" creationId="{1B5F1ACA-C104-06CA-C7DB-E45B18350C76}"/>
          </ac:spMkLst>
        </pc:spChg>
        <pc:spChg chg="add mod">
          <ac:chgData name="麻衣 加納" userId="f2d898d7edc569be" providerId="LiveId" clId="{560841C5-D722-4AE7-8B00-F7C884A38A2A}" dt="2023-06-16T00:27:10.014" v="1105" actId="20577"/>
          <ac:spMkLst>
            <pc:docMk/>
            <pc:sldMk cId="1058193789" sldId="257"/>
            <ac:spMk id="14" creationId="{7F074F19-41CE-A3A4-D91D-1FD7A0D5ECDF}"/>
          </ac:spMkLst>
        </pc:spChg>
        <pc:spChg chg="add mod">
          <ac:chgData name="麻衣 加納" userId="f2d898d7edc569be" providerId="LiveId" clId="{560841C5-D722-4AE7-8B00-F7C884A38A2A}" dt="2023-06-16T00:27:05.015" v="1103" actId="1076"/>
          <ac:spMkLst>
            <pc:docMk/>
            <pc:sldMk cId="1058193789" sldId="257"/>
            <ac:spMk id="15" creationId="{629624A2-7E8A-4127-AD8D-B13F23740801}"/>
          </ac:spMkLst>
        </pc:spChg>
        <pc:picChg chg="del">
          <ac:chgData name="麻衣 加納" userId="f2d898d7edc569be" providerId="LiveId" clId="{560841C5-D722-4AE7-8B00-F7C884A38A2A}" dt="2023-06-15T22:02:44.897" v="177" actId="478"/>
          <ac:picMkLst>
            <pc:docMk/>
            <pc:sldMk cId="1058193789" sldId="257"/>
            <ac:picMk id="6" creationId="{E2A9BC07-8E34-484F-32BD-260A71406901}"/>
          </ac:picMkLst>
        </pc:picChg>
        <pc:picChg chg="mod">
          <ac:chgData name="麻衣 加納" userId="f2d898d7edc569be" providerId="LiveId" clId="{560841C5-D722-4AE7-8B00-F7C884A38A2A}" dt="2023-06-15T22:22:26.883" v="516" actId="1076"/>
          <ac:picMkLst>
            <pc:docMk/>
            <pc:sldMk cId="1058193789" sldId="257"/>
            <ac:picMk id="7" creationId="{CB9FB8C4-708B-7617-4E38-DD1B4E3E38B3}"/>
          </ac:picMkLst>
        </pc:picChg>
        <pc:picChg chg="del">
          <ac:chgData name="麻衣 加納" userId="f2d898d7edc569be" providerId="LiveId" clId="{560841C5-D722-4AE7-8B00-F7C884A38A2A}" dt="2023-06-15T22:03:23.362" v="199" actId="478"/>
          <ac:picMkLst>
            <pc:docMk/>
            <pc:sldMk cId="1058193789" sldId="257"/>
            <ac:picMk id="8" creationId="{D67DF75C-88AB-D0CB-15AE-F886D6EB75CB}"/>
          </ac:picMkLst>
        </pc:picChg>
        <pc:picChg chg="del">
          <ac:chgData name="麻衣 加納" userId="f2d898d7edc569be" providerId="LiveId" clId="{560841C5-D722-4AE7-8B00-F7C884A38A2A}" dt="2023-06-15T22:03:24.832" v="200" actId="478"/>
          <ac:picMkLst>
            <pc:docMk/>
            <pc:sldMk cId="1058193789" sldId="257"/>
            <ac:picMk id="9" creationId="{95821A7E-9DDB-D6C0-E066-4881F5740E01}"/>
          </ac:picMkLst>
        </pc:picChg>
        <pc:picChg chg="del mod">
          <ac:chgData name="麻衣 加納" userId="f2d898d7edc569be" providerId="LiveId" clId="{560841C5-D722-4AE7-8B00-F7C884A38A2A}" dt="2023-06-15T22:03:31.767" v="202" actId="478"/>
          <ac:picMkLst>
            <pc:docMk/>
            <pc:sldMk cId="1058193789" sldId="257"/>
            <ac:picMk id="10" creationId="{EAEE1B7C-4D2C-BE0D-1EFA-B602A8472DD9}"/>
          </ac:picMkLst>
        </pc:picChg>
        <pc:picChg chg="mod">
          <ac:chgData name="麻衣 加納" userId="f2d898d7edc569be" providerId="LiveId" clId="{560841C5-D722-4AE7-8B00-F7C884A38A2A}" dt="2023-06-15T22:22:29.995" v="517" actId="1076"/>
          <ac:picMkLst>
            <pc:docMk/>
            <pc:sldMk cId="1058193789" sldId="257"/>
            <ac:picMk id="11" creationId="{9A2761F4-7477-E55D-7979-0C32B80E4B76}"/>
          </ac:picMkLst>
        </pc:picChg>
      </pc:sldChg>
      <pc:sldChg chg="addSp delSp modSp mod">
        <pc:chgData name="麻衣 加納" userId="f2d898d7edc569be" providerId="LiveId" clId="{560841C5-D722-4AE7-8B00-F7C884A38A2A}" dt="2023-06-16T00:51:35.203" v="1356" actId="20577"/>
        <pc:sldMkLst>
          <pc:docMk/>
          <pc:sldMk cId="2700862933" sldId="258"/>
        </pc:sldMkLst>
        <pc:spChg chg="mod">
          <ac:chgData name="麻衣 加納" userId="f2d898d7edc569be" providerId="LiveId" clId="{560841C5-D722-4AE7-8B00-F7C884A38A2A}" dt="2023-06-16T00:51:35.203" v="1356" actId="20577"/>
          <ac:spMkLst>
            <pc:docMk/>
            <pc:sldMk cId="2700862933" sldId="258"/>
            <ac:spMk id="2" creationId="{342E0F41-07D6-86FC-7996-5B41975DE170}"/>
          </ac:spMkLst>
        </pc:spChg>
        <pc:spChg chg="add del mod">
          <ac:chgData name="麻衣 加納" userId="f2d898d7edc569be" providerId="LiveId" clId="{560841C5-D722-4AE7-8B00-F7C884A38A2A}" dt="2023-06-15T22:01:10.549" v="90" actId="478"/>
          <ac:spMkLst>
            <pc:docMk/>
            <pc:sldMk cId="2700862933" sldId="258"/>
            <ac:spMk id="5" creationId="{55E87967-D4D9-E6D5-D1A4-12D0CF25E9C9}"/>
          </ac:spMkLst>
        </pc:spChg>
        <pc:spChg chg="mod">
          <ac:chgData name="麻衣 加納" userId="f2d898d7edc569be" providerId="LiveId" clId="{560841C5-D722-4AE7-8B00-F7C884A38A2A}" dt="2023-06-16T00:49:16.761" v="1260" actId="20577"/>
          <ac:spMkLst>
            <pc:docMk/>
            <pc:sldMk cId="2700862933" sldId="258"/>
            <ac:spMk id="6" creationId="{16543EE8-F20A-005F-52DB-7AFC2A9181CB}"/>
          </ac:spMkLst>
        </pc:spChg>
        <pc:spChg chg="add mod">
          <ac:chgData name="麻衣 加納" userId="f2d898d7edc569be" providerId="LiveId" clId="{560841C5-D722-4AE7-8B00-F7C884A38A2A}" dt="2023-06-15T22:00:28.484" v="75"/>
          <ac:spMkLst>
            <pc:docMk/>
            <pc:sldMk cId="2700862933" sldId="258"/>
            <ac:spMk id="8" creationId="{3D59E639-2F91-3263-456C-D5E565FBB55F}"/>
          </ac:spMkLst>
        </pc:spChg>
        <pc:picChg chg="mod">
          <ac:chgData name="麻衣 加納" userId="f2d898d7edc569be" providerId="LiveId" clId="{560841C5-D722-4AE7-8B00-F7C884A38A2A}" dt="2023-06-15T21:58:42.912" v="72" actId="1076"/>
          <ac:picMkLst>
            <pc:docMk/>
            <pc:sldMk cId="2700862933" sldId="258"/>
            <ac:picMk id="4" creationId="{807E6777-19A0-2BC4-4AD9-BA2B4A8736A4}"/>
          </ac:picMkLst>
        </pc:picChg>
        <pc:picChg chg="add del mod">
          <ac:chgData name="麻衣 加納" userId="f2d898d7edc569be" providerId="LiveId" clId="{560841C5-D722-4AE7-8B00-F7C884A38A2A}" dt="2023-06-15T22:01:06.565" v="89" actId="478"/>
          <ac:picMkLst>
            <pc:docMk/>
            <pc:sldMk cId="2700862933" sldId="258"/>
            <ac:picMk id="7" creationId="{8858D9C0-C817-A989-670C-D60BCDDF1888}"/>
          </ac:picMkLst>
        </pc:picChg>
      </pc:sldChg>
      <pc:sldChg chg="addSp delSp modSp new add del mod">
        <pc:chgData name="麻衣 加納" userId="f2d898d7edc569be" providerId="LiveId" clId="{560841C5-D722-4AE7-8B00-F7C884A38A2A}" dt="2023-06-16T00:52:10.886" v="1411" actId="1076"/>
        <pc:sldMkLst>
          <pc:docMk/>
          <pc:sldMk cId="21758587" sldId="259"/>
        </pc:sldMkLst>
        <pc:spChg chg="mod">
          <ac:chgData name="麻衣 加納" userId="f2d898d7edc569be" providerId="LiveId" clId="{560841C5-D722-4AE7-8B00-F7C884A38A2A}" dt="2023-06-16T00:49:34.349" v="1266" actId="20577"/>
          <ac:spMkLst>
            <pc:docMk/>
            <pc:sldMk cId="21758587" sldId="259"/>
            <ac:spMk id="2" creationId="{0210A15A-77BC-F93C-A677-98BCACAD9EC2}"/>
          </ac:spMkLst>
        </pc:spChg>
        <pc:spChg chg="del">
          <ac:chgData name="麻衣 加納" userId="f2d898d7edc569be" providerId="LiveId" clId="{560841C5-D722-4AE7-8B00-F7C884A38A2A}" dt="2023-06-15T22:17:19.487" v="457"/>
          <ac:spMkLst>
            <pc:docMk/>
            <pc:sldMk cId="21758587" sldId="259"/>
            <ac:spMk id="3" creationId="{AC4D393B-AF7D-30A8-06D0-D3A22886312D}"/>
          </ac:spMkLst>
        </pc:spChg>
        <pc:spChg chg="add mod">
          <ac:chgData name="麻衣 加納" userId="f2d898d7edc569be" providerId="LiveId" clId="{560841C5-D722-4AE7-8B00-F7C884A38A2A}" dt="2023-06-16T00:43:06.035" v="1192" actId="255"/>
          <ac:spMkLst>
            <pc:docMk/>
            <pc:sldMk cId="21758587" sldId="259"/>
            <ac:spMk id="6" creationId="{371A9754-2D06-D81E-093E-D71212F55D8C}"/>
          </ac:spMkLst>
        </pc:spChg>
        <pc:spChg chg="add mod">
          <ac:chgData name="麻衣 加納" userId="f2d898d7edc569be" providerId="LiveId" clId="{560841C5-D722-4AE7-8B00-F7C884A38A2A}" dt="2023-06-16T00:52:10.886" v="1411" actId="1076"/>
          <ac:spMkLst>
            <pc:docMk/>
            <pc:sldMk cId="21758587" sldId="259"/>
            <ac:spMk id="7" creationId="{F58EC602-4C92-9AA5-5D72-6CEBF51984E8}"/>
          </ac:spMkLst>
        </pc:spChg>
        <pc:picChg chg="add mod">
          <ac:chgData name="麻衣 加納" userId="f2d898d7edc569be" providerId="LiveId" clId="{560841C5-D722-4AE7-8B00-F7C884A38A2A}" dt="2023-06-16T00:52:05.461" v="1410" actId="14100"/>
          <ac:picMkLst>
            <pc:docMk/>
            <pc:sldMk cId="21758587" sldId="259"/>
            <ac:picMk id="5" creationId="{C82068F3-00AB-3FFE-06F4-1EC2464E763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E1C0CE-3569-5A05-32DB-378139B400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813B714-7955-953D-B145-7AA01977FC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FB33ED-C0FF-C8F5-429D-216763971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04CA-EA17-4F1D-9185-7043D7DB3448}" type="datetimeFigureOut">
              <a:rPr kumimoji="1" lang="ja-JP" altLang="en-US" smtClean="0"/>
              <a:t>2023/6/15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1D34B76-2772-49FA-ED86-B33729300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ECD975-7502-5F5A-A812-0EB2FE5CA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74D5-D671-4504-A46E-4E97BC81E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6159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822F4D-E90C-0EB3-0B76-784D39689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730A3DA-0764-71FB-D591-9BA8D5D0A7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E2FF18-F3C7-2266-7472-CAB128746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04CA-EA17-4F1D-9185-7043D7DB3448}" type="datetimeFigureOut">
              <a:rPr kumimoji="1" lang="ja-JP" altLang="en-US" smtClean="0"/>
              <a:t>2023/6/15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3ACBA2-546D-5D9E-F5B3-1CE6D2D3B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FDE58C-C10E-CF4D-F521-03D66F0E6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74D5-D671-4504-A46E-4E97BC81E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0525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1D70AC7-3725-470C-FAE6-5B4A0502CB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E870F65-6963-835A-7076-902DA8E291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9B6170-CB23-38D8-BC53-54D3ABB4D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04CA-EA17-4F1D-9185-7043D7DB3448}" type="datetimeFigureOut">
              <a:rPr kumimoji="1" lang="ja-JP" altLang="en-US" smtClean="0"/>
              <a:t>2023/6/15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D789A8-3C7D-28E0-3EB1-0B088D909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55E3DB-6CEE-62BC-1AC3-BD8B82E15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74D5-D671-4504-A46E-4E97BC81E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488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29F556-B339-2E48-D321-8CF9C2A95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781C63F-AA79-49C6-FC0F-83DCC0BC04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373DA1-D231-1291-BD22-B8A7A8C8D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04CA-EA17-4F1D-9185-7043D7DB3448}" type="datetimeFigureOut">
              <a:rPr kumimoji="1" lang="ja-JP" altLang="en-US" smtClean="0"/>
              <a:t>2023/6/15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30DEEF-3126-F9E5-8942-AE5B63F7C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16ADC61-B7D8-D659-1C66-21E069772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74D5-D671-4504-A46E-4E97BC81E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5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D3D132-521D-7951-3382-EB7284B3F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8399097-26FA-8EE1-5078-100189AFC1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84FFBA-9EF1-6626-317D-239EB60F4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04CA-EA17-4F1D-9185-7043D7DB3448}" type="datetimeFigureOut">
              <a:rPr kumimoji="1" lang="ja-JP" altLang="en-US" smtClean="0"/>
              <a:t>2023/6/15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FF89A3-BD3D-06A1-72ED-CE059FFF8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651983B-FDD6-D44C-85F6-680A79149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74D5-D671-4504-A46E-4E97BC81E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218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F4CD23-463C-F7AF-76F4-DAF41BA7A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09BA87D-F9D1-9824-2F17-1BE2DE7477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2747C63-4DF8-9CC5-29F3-FA4F26A60F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0E60FB1-908B-37E9-2F1A-4E49FF80E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04CA-EA17-4F1D-9185-7043D7DB3448}" type="datetimeFigureOut">
              <a:rPr kumimoji="1" lang="ja-JP" altLang="en-US" smtClean="0"/>
              <a:t>2023/6/15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AE9FA90-C81B-1325-5062-4875DAC60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CF26035-BB4C-5939-65C4-B00F2EC11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74D5-D671-4504-A46E-4E97BC81E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893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CC3A16-4280-A670-34FE-0941FC51D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6EC445B-B848-D523-1203-799CEFD20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184CA7F-68B7-8B91-F438-9FED6CAB96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DB5E9A9-7A74-7447-DC4F-816D45FB76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DD42021-7777-B810-434E-841555A479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7497760-E848-910A-0ACA-2051BA1CD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04CA-EA17-4F1D-9185-7043D7DB3448}" type="datetimeFigureOut">
              <a:rPr kumimoji="1" lang="ja-JP" altLang="en-US" smtClean="0"/>
              <a:t>2023/6/15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1CEDFBC-7B38-335B-14B2-B5A0DDC2F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A2C0-FA7F-94A8-E7CA-0F0B5BDCD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74D5-D671-4504-A46E-4E97BC81E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1846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56BD2E-E2C2-9233-9DDF-210182F1A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50DD7C6-1D8E-6403-6AE0-79207B2C6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04CA-EA17-4F1D-9185-7043D7DB3448}" type="datetimeFigureOut">
              <a:rPr kumimoji="1" lang="ja-JP" altLang="en-US" smtClean="0"/>
              <a:t>2023/6/15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9981D45-41B1-9470-C709-970C3992D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9341F34-D41F-3730-E315-3B11268EB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74D5-D671-4504-A46E-4E97BC81E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559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5511117-9B6F-9CB7-D8D5-2F4D7D36A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04CA-EA17-4F1D-9185-7043D7DB3448}" type="datetimeFigureOut">
              <a:rPr kumimoji="1" lang="ja-JP" altLang="en-US" smtClean="0"/>
              <a:t>2023/6/15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286A941-690B-5936-7BE9-6BF7B3FF0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791C464-8F40-42B4-3BDA-564054451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74D5-D671-4504-A46E-4E97BC81E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9610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1025D6-1C52-BD77-4600-B6805793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F388B0C-0DB9-E0B5-4CE2-EF0A4384E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AB586FD-B66B-C4AA-A6AA-AC90D25939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3FCE6E-AC29-BCA3-D5EE-29ACE826D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04CA-EA17-4F1D-9185-7043D7DB3448}" type="datetimeFigureOut">
              <a:rPr kumimoji="1" lang="ja-JP" altLang="en-US" smtClean="0"/>
              <a:t>2023/6/15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004E7D4-F44F-60D4-2960-30A35765A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2D6A39A-D52C-3B27-9035-70F0D4896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74D5-D671-4504-A46E-4E97BC81E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6029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331B2B-D596-8830-1281-8B56BCC5A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EC6207E-3EC5-AFE9-CDF4-41C0600C63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CDFB0A4-C610-5203-9374-AB3617BF74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63E9AB4-FA0D-7C3E-2D50-D9851F162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04CA-EA17-4F1D-9185-7043D7DB3448}" type="datetimeFigureOut">
              <a:rPr kumimoji="1" lang="ja-JP" altLang="en-US" smtClean="0"/>
              <a:t>2023/6/15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250E4CF-AB89-D2D8-F571-0026C2DD6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9D5447-4B44-1297-4616-0DD77DC50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74D5-D671-4504-A46E-4E97BC81E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5972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A335CB3-A883-1AA1-D6D3-EF8320A5E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02F69C3-6663-68D9-0E75-D791952056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42A487-4C65-DF9B-D6E7-D027CF098F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A04CA-EA17-4F1D-9185-7043D7DB3448}" type="datetimeFigureOut">
              <a:rPr kumimoji="1" lang="ja-JP" altLang="en-US" smtClean="0"/>
              <a:t>2023/6/15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8D46846-3138-D4DE-2C1D-8C0A0A6D85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0B5A0E-7D0A-5B94-0978-4D10F85FC7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674D5-D671-4504-A46E-4E97BC81E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691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AE577B-03E5-6A12-5B7F-2D467B6CC5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651318" cy="2387600"/>
          </a:xfrm>
        </p:spPr>
        <p:txBody>
          <a:bodyPr>
            <a:normAutofit fontScale="90000"/>
          </a:bodyPr>
          <a:lstStyle/>
          <a:p>
            <a:r>
              <a:rPr lang="en-US" altLang="ja-JP" sz="6000" dirty="0"/>
              <a:t>Multiplicity correlation</a:t>
            </a:r>
            <a:r>
              <a:rPr kumimoji="1" lang="ja-JP" altLang="en-US" sz="6000" dirty="0"/>
              <a:t> </a:t>
            </a:r>
            <a:r>
              <a:rPr kumimoji="1" lang="en-US" altLang="ja-JP" sz="6000" dirty="0"/>
              <a:t>between inner and outer</a:t>
            </a:r>
            <a:r>
              <a:rPr lang="en-US" altLang="ja-JP" sz="6000" dirty="0"/>
              <a:t> Barrels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9FF6D53-0964-8E81-954A-1E0B3B83BA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/>
              <a:t>2023/06/15</a:t>
            </a:r>
          </a:p>
          <a:p>
            <a:r>
              <a:rPr kumimoji="1" lang="en-US" altLang="ja-JP" dirty="0"/>
              <a:t>INTTMT</a:t>
            </a:r>
          </a:p>
          <a:p>
            <a:r>
              <a:rPr lang="en-US" altLang="ja-JP" dirty="0"/>
              <a:t>Mai Kano from NWU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89228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2E0F41-07D6-86FC-7996-5B41975DE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00" y="224508"/>
            <a:ext cx="11791995" cy="456529"/>
          </a:xfrm>
        </p:spPr>
        <p:txBody>
          <a:bodyPr>
            <a:noAutofit/>
          </a:bodyPr>
          <a:lstStyle/>
          <a:p>
            <a:r>
              <a:rPr lang="en-US" altLang="ja-JP" sz="3200" dirty="0"/>
              <a:t>Multiplicity correlation</a:t>
            </a:r>
            <a:r>
              <a:rPr kumimoji="1" lang="ja-JP" altLang="en-US" sz="3200" dirty="0"/>
              <a:t> </a:t>
            </a:r>
            <a:r>
              <a:rPr kumimoji="1" lang="en-US" altLang="ja-JP" sz="3200" dirty="0"/>
              <a:t>between inner and outer</a:t>
            </a:r>
            <a:r>
              <a:rPr lang="en-US" altLang="ja-JP" sz="3200" dirty="0"/>
              <a:t> Barrels Run#9328</a:t>
            </a:r>
            <a:endParaRPr kumimoji="1" lang="ja-JP" altLang="en-US" sz="3200" dirty="0"/>
          </a:p>
        </p:txBody>
      </p:sp>
      <p:pic>
        <p:nvPicPr>
          <p:cNvPr id="4" name="コンテンツ プレースホルダー 4">
            <a:extLst>
              <a:ext uri="{FF2B5EF4-FFF2-40B4-BE49-F238E27FC236}">
                <a16:creationId xmlns:a16="http://schemas.microsoft.com/office/drawing/2014/main" id="{807E6777-19A0-2BC4-4AD9-BA2B4A8736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3190" y="928054"/>
            <a:ext cx="4904230" cy="4351338"/>
          </a:xfr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6543EE8-F20A-005F-52DB-7AFC2A9181CB}"/>
              </a:ext>
            </a:extLst>
          </p:cNvPr>
          <p:cNvSpPr txBox="1"/>
          <p:nvPr/>
        </p:nvSpPr>
        <p:spPr>
          <a:xfrm>
            <a:off x="281319" y="1167679"/>
            <a:ext cx="694796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sz="2000" dirty="0"/>
              <a:t>I made a plot of the inner barrels (x-axis) and outer barrels (y-axis) of the hits clustering multiplicity using data taken with </a:t>
            </a:r>
            <a:r>
              <a:rPr kumimoji="1" lang="en-US" altLang="ja-JP" sz="2000" dirty="0" err="1"/>
              <a:t>Modebit</a:t>
            </a:r>
            <a:r>
              <a:rPr kumimoji="1" lang="en-US" altLang="ja-JP" sz="2000" dirty="0"/>
              <a:t>=78, and </a:t>
            </a:r>
            <a:r>
              <a:rPr kumimoji="1" lang="en-US" altLang="ja-JP" sz="2000" dirty="0" err="1"/>
              <a:t>n_collision</a:t>
            </a:r>
            <a:r>
              <a:rPr kumimoji="1" lang="en-US" altLang="ja-JP" sz="2000" dirty="0"/>
              <a:t>=4 in Run9328.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sz="2000" dirty="0"/>
              <a:t>If we can measure the collision data, we can correlate the multiplicity because the particles pass through the inner barrel and also through the outer barrel.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en-US" altLang="ja-JP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sz="2000" dirty="0"/>
              <a:t>Since we could see the correlation in this plot, we can say that intt7 on Run#9328 got the data for the collision.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sz="2000" dirty="0"/>
              <a:t>This plot was reported at the shift change meeting and  Plot Approval </a:t>
            </a:r>
            <a:r>
              <a:rPr lang="en-US" altLang="ja-JP" sz="2000" dirty="0"/>
              <a:t>S</a:t>
            </a:r>
            <a:r>
              <a:rPr kumimoji="1" lang="en-US" altLang="ja-JP" sz="2000" dirty="0"/>
              <a:t>ession.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2000" dirty="0"/>
              <a:t>C</a:t>
            </a:r>
            <a:r>
              <a:rPr kumimoji="1" lang="en-US" altLang="ja-JP" sz="2000" dirty="0"/>
              <a:t>orrelations was found</a:t>
            </a:r>
            <a:r>
              <a:rPr lang="ja-JP" altLang="en-US" sz="2000" dirty="0"/>
              <a:t> </a:t>
            </a:r>
            <a:r>
              <a:rPr lang="en-US" altLang="ja-JP" sz="2000" dirty="0"/>
              <a:t>at</a:t>
            </a:r>
            <a:r>
              <a:rPr lang="ja-JP" altLang="en-US" sz="2000" dirty="0"/>
              <a:t> </a:t>
            </a:r>
            <a:r>
              <a:rPr lang="en-US" altLang="ja-JP" sz="2000" dirty="0"/>
              <a:t>intt2</a:t>
            </a:r>
            <a:r>
              <a:rPr lang="ja-JP" altLang="en-US" sz="2000" dirty="0"/>
              <a:t> </a:t>
            </a:r>
            <a:r>
              <a:rPr lang="en-US" altLang="ja-JP" sz="2000" dirty="0"/>
              <a:t>and</a:t>
            </a:r>
            <a:r>
              <a:rPr lang="ja-JP" altLang="en-US" sz="2000" dirty="0"/>
              <a:t> </a:t>
            </a:r>
            <a:r>
              <a:rPr lang="en-US" altLang="ja-JP" sz="2000" dirty="0"/>
              <a:t>intt4~7</a:t>
            </a:r>
            <a:r>
              <a:rPr kumimoji="1" lang="en-US" altLang="ja-JP" sz="2000" dirty="0"/>
              <a:t>.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D59E639-2F91-3263-456C-D5E565FBB55F}"/>
              </a:ext>
            </a:extLst>
          </p:cNvPr>
          <p:cNvSpPr txBox="1"/>
          <p:nvPr/>
        </p:nvSpPr>
        <p:spPr>
          <a:xfrm>
            <a:off x="8575858" y="1080454"/>
            <a:ext cx="3266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Intt7-Run9328</a:t>
            </a:r>
          </a:p>
        </p:txBody>
      </p:sp>
    </p:spTree>
    <p:extLst>
      <p:ext uri="{BB962C8B-B14F-4D97-AF65-F5344CB8AC3E}">
        <p14:creationId xmlns:p14="http://schemas.microsoft.com/office/powerpoint/2010/main" val="2700862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76B8A1-A3C4-4B4F-0F17-342DD9C35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270" y="163464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ja-JP" sz="3600" dirty="0"/>
              <a:t>Other Felix in </a:t>
            </a:r>
            <a:r>
              <a:rPr kumimoji="1" lang="en-US" altLang="ja-JP" sz="3600" dirty="0"/>
              <a:t>Run#9328 </a:t>
            </a:r>
            <a:endParaRPr kumimoji="1" lang="ja-JP" altLang="en-US" sz="3600" dirty="0"/>
          </a:p>
        </p:txBody>
      </p:sp>
      <p:pic>
        <p:nvPicPr>
          <p:cNvPr id="7" name="コンテンツ プレースホルダー 5">
            <a:extLst>
              <a:ext uri="{FF2B5EF4-FFF2-40B4-BE49-F238E27FC236}">
                <a16:creationId xmlns:a16="http://schemas.microsoft.com/office/drawing/2014/main" id="{CB9FB8C4-708B-7617-4E38-DD1B4E3E38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0556" y="2765267"/>
            <a:ext cx="4393151" cy="3848798"/>
          </a:xfrm>
          <a:prstGeom prst="rect">
            <a:avLst/>
          </a:prstGeom>
        </p:spPr>
      </p:pic>
      <p:pic>
        <p:nvPicPr>
          <p:cNvPr id="11" name="コンテンツ プレースホルダー 6">
            <a:extLst>
              <a:ext uri="{FF2B5EF4-FFF2-40B4-BE49-F238E27FC236}">
                <a16:creationId xmlns:a16="http://schemas.microsoft.com/office/drawing/2014/main" id="{9A2761F4-7477-E55D-7979-0C32B80E4B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442" y="2819808"/>
            <a:ext cx="4308624" cy="3794257"/>
          </a:xfrm>
          <a:prstGeom prst="rect">
            <a:avLst/>
          </a:prstGeom>
        </p:spPr>
      </p:pic>
      <p:sp>
        <p:nvSpPr>
          <p:cNvPr id="13" name="コンテンツ プレースホルダー 12">
            <a:extLst>
              <a:ext uri="{FF2B5EF4-FFF2-40B4-BE49-F238E27FC236}">
                <a16:creationId xmlns:a16="http://schemas.microsoft.com/office/drawing/2014/main" id="{1B5F1ACA-C104-06CA-C7DB-E45B18350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70" y="1377631"/>
            <a:ext cx="10515600" cy="4351338"/>
          </a:xfrm>
        </p:spPr>
        <p:txBody>
          <a:bodyPr/>
          <a:lstStyle/>
          <a:p>
            <a:r>
              <a:rPr lang="en-US" altLang="ja-JP" dirty="0"/>
              <a:t>But intt0 don’t have the correlation, and Many hits were seen in inner barrels of intt3. We are investigating this issue.</a:t>
            </a:r>
          </a:p>
          <a:p>
            <a:r>
              <a:rPr lang="en-US" altLang="ja-JP" dirty="0"/>
              <a:t> And intt1 was noisy on this run, so I couldn't check the plot.</a:t>
            </a:r>
            <a:endParaRPr lang="ja-JP" alt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F074F19-41CE-A3A4-D91D-1FD7A0D5ECDF}"/>
              </a:ext>
            </a:extLst>
          </p:cNvPr>
          <p:cNvSpPr txBox="1"/>
          <p:nvPr/>
        </p:nvSpPr>
        <p:spPr>
          <a:xfrm>
            <a:off x="7327474" y="2765267"/>
            <a:ext cx="2025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Intt3 Run#9328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29624A2-7E8A-4127-AD8D-B13F23740801}"/>
              </a:ext>
            </a:extLst>
          </p:cNvPr>
          <p:cNvSpPr txBox="1"/>
          <p:nvPr/>
        </p:nvSpPr>
        <p:spPr>
          <a:xfrm>
            <a:off x="2013163" y="2781197"/>
            <a:ext cx="2025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Intt0 Run#9328</a:t>
            </a:r>
          </a:p>
        </p:txBody>
      </p:sp>
    </p:spTree>
    <p:extLst>
      <p:ext uri="{BB962C8B-B14F-4D97-AF65-F5344CB8AC3E}">
        <p14:creationId xmlns:p14="http://schemas.microsoft.com/office/powerpoint/2010/main" val="1058193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10A15A-77BC-F93C-A677-98BCACAD9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752" y="18255"/>
            <a:ext cx="11926579" cy="1325563"/>
          </a:xfrm>
        </p:spPr>
        <p:txBody>
          <a:bodyPr>
            <a:normAutofit/>
          </a:bodyPr>
          <a:lstStyle/>
          <a:p>
            <a:r>
              <a:rPr kumimoji="1" lang="en-US" altLang="ja-JP" sz="3600" dirty="0"/>
              <a:t>Intt1 in Run#10483 with </a:t>
            </a:r>
            <a:r>
              <a:rPr kumimoji="1" lang="en-US" altLang="ja-JP" sz="3600" dirty="0" err="1"/>
              <a:t>modebit</a:t>
            </a:r>
            <a:r>
              <a:rPr kumimoji="1" lang="en-US" altLang="ja-JP" sz="3600" dirty="0"/>
              <a:t> 79, </a:t>
            </a:r>
            <a:r>
              <a:rPr kumimoji="1" lang="en-US" altLang="ja-JP" sz="3600" dirty="0" err="1"/>
              <a:t>n_collision</a:t>
            </a:r>
            <a:r>
              <a:rPr kumimoji="1" lang="en-US" altLang="ja-JP" sz="3600" dirty="0"/>
              <a:t>=6</a:t>
            </a:r>
            <a:endParaRPr kumimoji="1" lang="ja-JP" altLang="en-US" sz="3600" dirty="0"/>
          </a:p>
        </p:txBody>
      </p:sp>
      <p:pic>
        <p:nvPicPr>
          <p:cNvPr id="5" name="コンテンツ プレースホルダー 4">
            <a:extLst>
              <a:ext uri="{FF2B5EF4-FFF2-40B4-BE49-F238E27FC236}">
                <a16:creationId xmlns:a16="http://schemas.microsoft.com/office/drawing/2014/main" id="{C82068F3-00AB-3FFE-06F4-1EC2464E76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0722" y="1659927"/>
            <a:ext cx="5358563" cy="4747009"/>
          </a:xfr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71A9754-2D06-D81E-093E-D71212F55D8C}"/>
              </a:ext>
            </a:extLst>
          </p:cNvPr>
          <p:cNvSpPr txBox="1"/>
          <p:nvPr/>
        </p:nvSpPr>
        <p:spPr>
          <a:xfrm>
            <a:off x="624770" y="1527273"/>
            <a:ext cx="504778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sz="2000" dirty="0"/>
              <a:t>However, thanks to the hot channel masking file created by </a:t>
            </a:r>
            <a:r>
              <a:rPr kumimoji="1" lang="en-US" altLang="ja-JP" sz="2000" dirty="0" err="1"/>
              <a:t>Jaein</a:t>
            </a:r>
            <a:r>
              <a:rPr kumimoji="1" lang="en-US" altLang="ja-JP" sz="2000" dirty="0"/>
              <a:t> , we were able to get data from intt1, so I created a figure using run #10483, one of several runs in which intt1 seems to have worked correctly.</a:t>
            </a:r>
          </a:p>
          <a:p>
            <a:endParaRPr kumimoji="1" lang="en-US" altLang="ja-JP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sz="2000" dirty="0"/>
              <a:t>The results appear to have a lot of noise, but the correlation was confirmed.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sz="2000" dirty="0"/>
              <a:t>Thus, intt1 has caught up with the other Felix servers.</a:t>
            </a:r>
            <a:endParaRPr kumimoji="1" lang="ja-JP" altLang="en-US" sz="20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58EC602-4C92-9AA5-5D72-6CEBF51984E8}"/>
              </a:ext>
            </a:extLst>
          </p:cNvPr>
          <p:cNvSpPr txBox="1"/>
          <p:nvPr/>
        </p:nvSpPr>
        <p:spPr>
          <a:xfrm>
            <a:off x="7885932" y="1475261"/>
            <a:ext cx="2853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Intt1 Run#10483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758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284</Words>
  <Application>Microsoft Office PowerPoint</Application>
  <PresentationFormat>ワイド画面</PresentationFormat>
  <Paragraphs>24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游ゴシック Light</vt:lpstr>
      <vt:lpstr>Arial</vt:lpstr>
      <vt:lpstr>Office テーマ</vt:lpstr>
      <vt:lpstr>Multiplicity correlation between inner and outer Barrels</vt:lpstr>
      <vt:lpstr>Multiplicity correlation between inner and outer Barrels Run#9328</vt:lpstr>
      <vt:lpstr>Other Felix in Run#9328 </vt:lpstr>
      <vt:lpstr>Intt1 in Run#10483 with modebit 79, n_collision=6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麻衣 加納</dc:creator>
  <cp:lastModifiedBy>麻衣 加納</cp:lastModifiedBy>
  <cp:revision>1</cp:revision>
  <dcterms:created xsi:type="dcterms:W3CDTF">2023-06-15T21:56:18Z</dcterms:created>
  <dcterms:modified xsi:type="dcterms:W3CDTF">2023-06-16T00:57:16Z</dcterms:modified>
</cp:coreProperties>
</file>