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9BFF"/>
    <a:srgbClr val="ABABAB"/>
    <a:srgbClr val="000000"/>
    <a:srgbClr val="FF9933"/>
    <a:srgbClr val="EAEFF7"/>
    <a:srgbClr val="AAE8FC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CB5D-406B-4252-9B81-CC33655B3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556" y="1100749"/>
            <a:ext cx="9144000" cy="1749950"/>
          </a:xfrm>
        </p:spPr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290A5-2B82-41E1-A3F0-67547CE98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556" y="3018839"/>
            <a:ext cx="9144000" cy="44099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4" descr="Brunel University London Icons PNG - Free PNG and Icons Downloads">
            <a:extLst>
              <a:ext uri="{FF2B5EF4-FFF2-40B4-BE49-F238E27FC236}">
                <a16:creationId xmlns:a16="http://schemas.microsoft.com/office/drawing/2014/main" id="{6E5596F8-7168-454E-81C0-33DDD6847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68" y="3670747"/>
            <a:ext cx="2138680" cy="84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University of Birmingham - A leading global university">
            <a:extLst>
              <a:ext uri="{FF2B5EF4-FFF2-40B4-BE49-F238E27FC236}">
                <a16:creationId xmlns:a16="http://schemas.microsoft.com/office/drawing/2014/main" id="{5BEA9B91-1FA6-4B97-A57A-8B5ECE023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9816" y="3824380"/>
            <a:ext cx="2483596" cy="6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D1BB54-E327-414B-983D-377AB48EB6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8" b="19407"/>
          <a:stretch/>
        </p:blipFill>
        <p:spPr bwMode="auto">
          <a:xfrm>
            <a:off x="7332031" y="3717644"/>
            <a:ext cx="2575208" cy="8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The University of Liverpool">
            <a:extLst>
              <a:ext uri="{FF2B5EF4-FFF2-40B4-BE49-F238E27FC236}">
                <a16:creationId xmlns:a16="http://schemas.microsoft.com/office/drawing/2014/main" id="{7104283D-D404-4E26-B869-0ECA8FF40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67903" y="4727639"/>
            <a:ext cx="2447757" cy="62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2" descr="STFC Logo new — FREYA">
            <a:extLst>
              <a:ext uri="{FF2B5EF4-FFF2-40B4-BE49-F238E27FC236}">
                <a16:creationId xmlns:a16="http://schemas.microsoft.com/office/drawing/2014/main" id="{BAFF7523-A09C-4ADF-836C-E80C8BBF3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2031" y="4574145"/>
            <a:ext cx="3020539" cy="77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University Of Oxford Logo Text transparent PNG - StickPNG">
            <a:extLst>
              <a:ext uri="{FF2B5EF4-FFF2-40B4-BE49-F238E27FC236}">
                <a16:creationId xmlns:a16="http://schemas.microsoft.com/office/drawing/2014/main" id="{FD8800C4-6F39-4B4D-AE2E-F579C6FE5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5660" y="4482308"/>
            <a:ext cx="3061175" cy="10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07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FE78-B74A-47AE-80D6-C76FFD9B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meeting	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797E-953C-4C8F-B93D-7AC7E1D4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1187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err="1"/>
              <a:t>Organise</a:t>
            </a:r>
            <a:r>
              <a:rPr lang="en-US" dirty="0"/>
              <a:t> future work on the MAPS tracker in the UK</a:t>
            </a:r>
          </a:p>
          <a:p>
            <a:pPr>
              <a:lnSpc>
                <a:spcPct val="100000"/>
              </a:lnSpc>
            </a:pPr>
            <a:r>
              <a:rPr lang="en-US" dirty="0"/>
              <a:t>Reminder: goal is to deliver the outer barrel layers (L3 &amp; L4) end-to-end to BNL in 2031?</a:t>
            </a:r>
          </a:p>
          <a:p>
            <a:pPr>
              <a:lnSpc>
                <a:spcPct val="100000"/>
              </a:lnSpc>
            </a:pPr>
            <a:r>
              <a:rPr lang="en-US" dirty="0"/>
              <a:t>This will require participation in many aspects (if not all) of the project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No-one will be an expert in all of these</a:t>
            </a:r>
          </a:p>
          <a:p>
            <a:pPr>
              <a:lnSpc>
                <a:spcPct val="100000"/>
              </a:lnSpc>
            </a:pPr>
            <a:r>
              <a:rPr lang="en-US" dirty="0"/>
              <a:t>We are not a large community, but we will need split out into different activities, yet at the same time work on one final deliverable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Need to set up a framework that helps with that</a:t>
            </a:r>
          </a:p>
          <a:p>
            <a:pPr>
              <a:lnSpc>
                <a:spcPct val="100000"/>
              </a:lnSpc>
            </a:pPr>
            <a:r>
              <a:rPr lang="en-US" dirty="0"/>
              <a:t>At this point we need a good definition of the requirements and specifications of the SVT, to make sure that we all work on the same thing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One goal of this meeting is to start the process of this definition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Will require interaction with our international colleagues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DE255-42CB-4C0F-A829-292F6723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60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C3314-B2CA-4D56-BA45-19B6D0EAD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Organisational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C7AC1-075E-488C-B96B-8A8974BB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now a UK </a:t>
            </a:r>
            <a:r>
              <a:rPr lang="en-US" dirty="0" err="1"/>
              <a:t>Indico</a:t>
            </a:r>
            <a:r>
              <a:rPr lang="en-US" dirty="0"/>
              <a:t> area on the BNL site</a:t>
            </a:r>
          </a:p>
          <a:p>
            <a:pPr lvl="1"/>
            <a:r>
              <a:rPr lang="en-US" dirty="0"/>
              <a:t>Currently, Laura and me are managers, we probably should expand this list</a:t>
            </a:r>
          </a:p>
          <a:p>
            <a:pPr lvl="2"/>
            <a:r>
              <a:rPr lang="en-US" dirty="0"/>
              <a:t>Let us know if you need any help</a:t>
            </a:r>
          </a:p>
          <a:p>
            <a:pPr lvl="1"/>
            <a:r>
              <a:rPr lang="en-US" dirty="0"/>
              <a:t>We might want to allow other WPs access as well</a:t>
            </a:r>
          </a:p>
          <a:p>
            <a:pPr lvl="1"/>
            <a:r>
              <a:rPr lang="en-US" dirty="0"/>
              <a:t>We should keep all UK </a:t>
            </a:r>
            <a:r>
              <a:rPr lang="en-US" dirty="0" err="1"/>
              <a:t>ePIC</a:t>
            </a:r>
            <a:r>
              <a:rPr lang="en-US" dirty="0"/>
              <a:t> meetings there for easy finding</a:t>
            </a:r>
          </a:p>
          <a:p>
            <a:r>
              <a:rPr lang="en-US" dirty="0"/>
              <a:t>It probably would be good to start using an email list somewhere so that we don’t lose anybody. Where?</a:t>
            </a:r>
          </a:p>
          <a:p>
            <a:r>
              <a:rPr lang="en-US" dirty="0"/>
              <a:t>I am now the WP1 coordinator (with an additional co-coordinator soon)</a:t>
            </a:r>
          </a:p>
          <a:p>
            <a:pPr lvl="1"/>
            <a:r>
              <a:rPr lang="en-US" dirty="0"/>
              <a:t>Please direct communication </a:t>
            </a:r>
            <a:r>
              <a:rPr lang="en-US"/>
              <a:t>to Laura and me</a:t>
            </a:r>
            <a:endParaRPr lang="en-US" dirty="0"/>
          </a:p>
          <a:p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542A8-E442-43A9-99AB-838161B5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34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28403</TotalTime>
  <Words>243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Verdana</vt:lpstr>
      <vt:lpstr>Office Theme</vt:lpstr>
      <vt:lpstr>Introduction</vt:lpstr>
      <vt:lpstr>Purpose of meeting </vt:lpstr>
      <vt:lpstr>Organisational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985</cp:revision>
  <dcterms:created xsi:type="dcterms:W3CDTF">2018-10-16T11:54:38Z</dcterms:created>
  <dcterms:modified xsi:type="dcterms:W3CDTF">2023-06-27T13:50:02Z</dcterms:modified>
</cp:coreProperties>
</file>