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9BFF"/>
    <a:srgbClr val="ABABAB"/>
    <a:srgbClr val="000000"/>
    <a:srgbClr val="FF9933"/>
    <a:srgbClr val="EAEFF7"/>
    <a:srgbClr val="AAE8FC"/>
    <a:srgbClr val="22027C"/>
    <a:srgbClr val="28038F"/>
    <a:srgbClr val="3D0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CB5D-406B-4252-9B81-CC33655B3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191" y="2164236"/>
            <a:ext cx="9144000" cy="1749950"/>
          </a:xfrm>
        </p:spPr>
        <p:txBody>
          <a:bodyPr/>
          <a:lstStyle/>
          <a:p>
            <a:r>
              <a:rPr lang="en-US" dirty="0"/>
              <a:t>Requirements and specifications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5E879-18A7-4D2B-A087-9EF358EB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4CEDA-1610-4145-80D0-63D4B7CBC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Repository of information, which collects all aspects of the project</a:t>
            </a:r>
          </a:p>
          <a:p>
            <a:pPr lvl="1"/>
            <a:r>
              <a:rPr lang="en-US" dirty="0"/>
              <a:t>Needed by engineers (but probably by everybody)</a:t>
            </a:r>
          </a:p>
          <a:p>
            <a:r>
              <a:rPr lang="en-US" dirty="0"/>
              <a:t>Achieve consistency throughout the project</a:t>
            </a:r>
          </a:p>
          <a:p>
            <a:r>
              <a:rPr lang="en-US" dirty="0"/>
              <a:t>Closely related: Interface Control Documents (ICD)</a:t>
            </a:r>
          </a:p>
          <a:p>
            <a:pPr lvl="1"/>
            <a:r>
              <a:rPr lang="en-US" dirty="0"/>
              <a:t>To specify interfaces in a transparent and controlled way</a:t>
            </a:r>
          </a:p>
          <a:p>
            <a:r>
              <a:rPr lang="en-US" dirty="0"/>
              <a:t>I have made a start on this (attached)</a:t>
            </a:r>
          </a:p>
          <a:p>
            <a:pPr lvl="1"/>
            <a:r>
              <a:rPr lang="en-US" dirty="0"/>
              <a:t>Any feedback and input very much welcome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there already a WBS for the project? The R&amp;S should follow this structure</a:t>
            </a:r>
          </a:p>
          <a:p>
            <a:pPr lvl="1"/>
            <a:r>
              <a:rPr lang="en-US" dirty="0"/>
              <a:t>Is there an EDMS-like area for the project, to keep the R&amp;S, but also drawings and other supporting documents?</a:t>
            </a:r>
          </a:p>
          <a:p>
            <a:pPr lvl="1"/>
            <a:r>
              <a:rPr lang="en-US" dirty="0"/>
              <a:t>What is the right format to keep this? A wiki-page? A word or excel spreadsheet? </a:t>
            </a:r>
          </a:p>
          <a:p>
            <a:pPr lvl="1"/>
            <a:r>
              <a:rPr lang="en-US" dirty="0"/>
              <a:t>How can we involve more people in this process? How can we get this rubber-stamped?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2A22D-BF24-4198-AA7B-579EC7A3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36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28392</TotalTime>
  <Words>143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Verdana</vt:lpstr>
      <vt:lpstr>Office Theme</vt:lpstr>
      <vt:lpstr>Requirements and specifications</vt:lpstr>
      <vt:lpstr>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985</cp:revision>
  <dcterms:created xsi:type="dcterms:W3CDTF">2018-10-16T11:54:38Z</dcterms:created>
  <dcterms:modified xsi:type="dcterms:W3CDTF">2023-06-27T14:03:25Z</dcterms:modified>
</cp:coreProperties>
</file>