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56" r:id="rId3"/>
    <p:sldId id="261" r:id="rId4"/>
    <p:sldId id="258" r:id="rId5"/>
    <p:sldId id="265" r:id="rId6"/>
    <p:sldId id="260" r:id="rId7"/>
    <p:sldId id="259" r:id="rId8"/>
    <p:sldId id="257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l.gov\c-adnas\babar\100%20A%20Test\slow%20logger\03-22-1615.tx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l.gov\c-adnas\babar\100%20A%20Test\fast%20logger\03-22-1559_ch0%20to%2031.tx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l.gov\c-adnas\babar\100%20A%20Test\slow%20logger\03-22-1433.tx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605155124840162E-2"/>
          <c:y val="0.1291287878787879"/>
          <c:w val="0.92661901877649921"/>
          <c:h val="0.81784090909090912"/>
        </c:manualLayout>
      </c:layout>
      <c:lineChart>
        <c:grouping val="standard"/>
        <c:varyColors val="0"/>
        <c:ser>
          <c:idx val="0"/>
          <c:order val="0"/>
          <c:tx>
            <c:v>Total Coil Voltage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'03-22-1615'!$H$2:$H$1400</c:f>
              <c:numCache>
                <c:formatCode>General</c:formatCode>
                <c:ptCount val="1399"/>
                <c:pt idx="0">
                  <c:v>0</c:v>
                </c:pt>
                <c:pt idx="1">
                  <c:v>0.25719999999999998</c:v>
                </c:pt>
                <c:pt idx="2">
                  <c:v>-0.5454</c:v>
                </c:pt>
                <c:pt idx="3">
                  <c:v>-0.51380000000000003</c:v>
                </c:pt>
                <c:pt idx="4">
                  <c:v>-0.50639999999999996</c:v>
                </c:pt>
                <c:pt idx="5">
                  <c:v>-0.53110000000000002</c:v>
                </c:pt>
                <c:pt idx="6">
                  <c:v>-0.55940000000000001</c:v>
                </c:pt>
                <c:pt idx="7">
                  <c:v>-0.48349999999999999</c:v>
                </c:pt>
                <c:pt idx="8">
                  <c:v>-0.54279999999999995</c:v>
                </c:pt>
                <c:pt idx="9">
                  <c:v>-0.35959999999999998</c:v>
                </c:pt>
                <c:pt idx="10">
                  <c:v>-0.4652</c:v>
                </c:pt>
                <c:pt idx="11">
                  <c:v>-0.4007</c:v>
                </c:pt>
                <c:pt idx="12">
                  <c:v>-0.65210000000000001</c:v>
                </c:pt>
                <c:pt idx="13">
                  <c:v>-0.42899999999999999</c:v>
                </c:pt>
                <c:pt idx="14">
                  <c:v>-0.42830000000000001</c:v>
                </c:pt>
                <c:pt idx="15">
                  <c:v>-0.49890000000000001</c:v>
                </c:pt>
                <c:pt idx="16">
                  <c:v>-0.56469999999999998</c:v>
                </c:pt>
                <c:pt idx="17">
                  <c:v>-0.50190000000000001</c:v>
                </c:pt>
                <c:pt idx="18">
                  <c:v>-0.52659999999999996</c:v>
                </c:pt>
                <c:pt idx="19">
                  <c:v>-0.4582</c:v>
                </c:pt>
                <c:pt idx="20">
                  <c:v>-0.56599999999999995</c:v>
                </c:pt>
                <c:pt idx="21">
                  <c:v>-0.53949999999999998</c:v>
                </c:pt>
                <c:pt idx="22">
                  <c:v>-0.58220000000000005</c:v>
                </c:pt>
                <c:pt idx="23">
                  <c:v>-0.47399999999999998</c:v>
                </c:pt>
                <c:pt idx="24">
                  <c:v>-0.53859999999999997</c:v>
                </c:pt>
                <c:pt idx="25">
                  <c:v>-0.46610000000000001</c:v>
                </c:pt>
                <c:pt idx="26">
                  <c:v>-0.52310000000000001</c:v>
                </c:pt>
                <c:pt idx="27">
                  <c:v>-0.4849</c:v>
                </c:pt>
                <c:pt idx="28">
                  <c:v>-0.41349999999999998</c:v>
                </c:pt>
                <c:pt idx="29">
                  <c:v>-0.45119999999999999</c:v>
                </c:pt>
                <c:pt idx="30">
                  <c:v>-0.4783</c:v>
                </c:pt>
                <c:pt idx="31">
                  <c:v>-0.54200000000000004</c:v>
                </c:pt>
                <c:pt idx="32">
                  <c:v>-0.51029999999999998</c:v>
                </c:pt>
                <c:pt idx="33">
                  <c:v>-0.60919999999999996</c:v>
                </c:pt>
                <c:pt idx="34">
                  <c:v>-0.51219999999999999</c:v>
                </c:pt>
                <c:pt idx="35">
                  <c:v>-0.5554</c:v>
                </c:pt>
                <c:pt idx="36">
                  <c:v>-0.54669999999999996</c:v>
                </c:pt>
                <c:pt idx="37">
                  <c:v>-0.54810000000000003</c:v>
                </c:pt>
                <c:pt idx="38">
                  <c:v>-0.4788</c:v>
                </c:pt>
                <c:pt idx="39">
                  <c:v>-0.57889999999999997</c:v>
                </c:pt>
                <c:pt idx="40">
                  <c:v>-0.5202</c:v>
                </c:pt>
                <c:pt idx="41">
                  <c:v>-0.66959999999999997</c:v>
                </c:pt>
                <c:pt idx="42">
                  <c:v>-0.50890000000000002</c:v>
                </c:pt>
                <c:pt idx="43">
                  <c:v>-0.441</c:v>
                </c:pt>
                <c:pt idx="44">
                  <c:v>-0.49840000000000001</c:v>
                </c:pt>
                <c:pt idx="45">
                  <c:v>-0.47410000000000002</c:v>
                </c:pt>
                <c:pt idx="46">
                  <c:v>-0.53659999999999997</c:v>
                </c:pt>
                <c:pt idx="47">
                  <c:v>-0.40429999999999999</c:v>
                </c:pt>
                <c:pt idx="48">
                  <c:v>-0.48849999999999999</c:v>
                </c:pt>
                <c:pt idx="49">
                  <c:v>-0.40529999999999999</c:v>
                </c:pt>
                <c:pt idx="50">
                  <c:v>-0.56789999999999996</c:v>
                </c:pt>
                <c:pt idx="51">
                  <c:v>-0.51719999999999999</c:v>
                </c:pt>
                <c:pt idx="52">
                  <c:v>-0.49440000000000001</c:v>
                </c:pt>
                <c:pt idx="53">
                  <c:v>-0.52500000000000002</c:v>
                </c:pt>
                <c:pt idx="54">
                  <c:v>-0.5454</c:v>
                </c:pt>
                <c:pt idx="55">
                  <c:v>-0.58440000000000003</c:v>
                </c:pt>
                <c:pt idx="56">
                  <c:v>-0.53920000000000001</c:v>
                </c:pt>
                <c:pt idx="57">
                  <c:v>-0.43559999999999999</c:v>
                </c:pt>
                <c:pt idx="58">
                  <c:v>-0.44059999999999999</c:v>
                </c:pt>
                <c:pt idx="59">
                  <c:v>-0.55520000000000003</c:v>
                </c:pt>
                <c:pt idx="60">
                  <c:v>-0.49070000000000003</c:v>
                </c:pt>
                <c:pt idx="61">
                  <c:v>-0.4788</c:v>
                </c:pt>
                <c:pt idx="62">
                  <c:v>-0.59960000000000002</c:v>
                </c:pt>
                <c:pt idx="63">
                  <c:v>-0.46820000000000001</c:v>
                </c:pt>
                <c:pt idx="64">
                  <c:v>-0.58350000000000002</c:v>
                </c:pt>
                <c:pt idx="65">
                  <c:v>-0.40610000000000002</c:v>
                </c:pt>
                <c:pt idx="66">
                  <c:v>-0.54579999999999995</c:v>
                </c:pt>
                <c:pt idx="67">
                  <c:v>-0.50390000000000001</c:v>
                </c:pt>
                <c:pt idx="68">
                  <c:v>-0.58179999999999998</c:v>
                </c:pt>
                <c:pt idx="69">
                  <c:v>-0.47139999999999999</c:v>
                </c:pt>
                <c:pt idx="70">
                  <c:v>-0.5363</c:v>
                </c:pt>
                <c:pt idx="71">
                  <c:v>-0.48159999999999997</c:v>
                </c:pt>
                <c:pt idx="72">
                  <c:v>-0.52610000000000001</c:v>
                </c:pt>
                <c:pt idx="73">
                  <c:v>-0.47399999999999998</c:v>
                </c:pt>
                <c:pt idx="74">
                  <c:v>-0.53090000000000004</c:v>
                </c:pt>
                <c:pt idx="75">
                  <c:v>-0.53800000000000003</c:v>
                </c:pt>
                <c:pt idx="76">
                  <c:v>-0.499</c:v>
                </c:pt>
                <c:pt idx="77">
                  <c:v>-0.39539999999999997</c:v>
                </c:pt>
                <c:pt idx="78">
                  <c:v>-0.52110000000000001</c:v>
                </c:pt>
                <c:pt idx="79">
                  <c:v>-0.54730000000000001</c:v>
                </c:pt>
                <c:pt idx="80">
                  <c:v>-0.49170000000000003</c:v>
                </c:pt>
                <c:pt idx="81">
                  <c:v>-0.61699999999999999</c:v>
                </c:pt>
                <c:pt idx="82">
                  <c:v>-0.71689999999999998</c:v>
                </c:pt>
                <c:pt idx="83">
                  <c:v>-0.50760000000000005</c:v>
                </c:pt>
                <c:pt idx="84">
                  <c:v>-0.45750000000000002</c:v>
                </c:pt>
                <c:pt idx="85">
                  <c:v>-0.58320000000000005</c:v>
                </c:pt>
                <c:pt idx="86">
                  <c:v>-0.5222</c:v>
                </c:pt>
                <c:pt idx="87">
                  <c:v>-0.34849999999999998</c:v>
                </c:pt>
                <c:pt idx="88">
                  <c:v>-0.38159999999999999</c:v>
                </c:pt>
                <c:pt idx="89">
                  <c:v>-0.43</c:v>
                </c:pt>
                <c:pt idx="90">
                  <c:v>-0.44990000000000002</c:v>
                </c:pt>
                <c:pt idx="91">
                  <c:v>-9.3700000000000006E-2</c:v>
                </c:pt>
                <c:pt idx="92">
                  <c:v>1.32E-2</c:v>
                </c:pt>
                <c:pt idx="93">
                  <c:v>0.28839999999999999</c:v>
                </c:pt>
                <c:pt idx="94">
                  <c:v>0.84799999999999998</c:v>
                </c:pt>
                <c:pt idx="95">
                  <c:v>1.0076000000000001</c:v>
                </c:pt>
                <c:pt idx="96">
                  <c:v>1.2153</c:v>
                </c:pt>
                <c:pt idx="97">
                  <c:v>1.1462000000000001</c:v>
                </c:pt>
                <c:pt idx="98">
                  <c:v>1.1475</c:v>
                </c:pt>
                <c:pt idx="99">
                  <c:v>1.0823</c:v>
                </c:pt>
                <c:pt idx="100">
                  <c:v>1.1926000000000001</c:v>
                </c:pt>
                <c:pt idx="101">
                  <c:v>1.2029000000000001</c:v>
                </c:pt>
                <c:pt idx="102">
                  <c:v>1.1747000000000001</c:v>
                </c:pt>
                <c:pt idx="103">
                  <c:v>1.2822</c:v>
                </c:pt>
                <c:pt idx="104">
                  <c:v>1.1326000000000001</c:v>
                </c:pt>
                <c:pt idx="105">
                  <c:v>1.1506000000000001</c:v>
                </c:pt>
                <c:pt idx="106">
                  <c:v>1.2753000000000001</c:v>
                </c:pt>
                <c:pt idx="107">
                  <c:v>1.2371000000000001</c:v>
                </c:pt>
                <c:pt idx="108">
                  <c:v>1.1656</c:v>
                </c:pt>
                <c:pt idx="109">
                  <c:v>1.1389</c:v>
                </c:pt>
                <c:pt idx="110">
                  <c:v>1.2483</c:v>
                </c:pt>
                <c:pt idx="111">
                  <c:v>1.1547000000000001</c:v>
                </c:pt>
                <c:pt idx="112">
                  <c:v>1.2887999999999999</c:v>
                </c:pt>
                <c:pt idx="113">
                  <c:v>1.2030000000000001</c:v>
                </c:pt>
                <c:pt idx="114">
                  <c:v>1.3440000000000001</c:v>
                </c:pt>
                <c:pt idx="115">
                  <c:v>1.2334000000000001</c:v>
                </c:pt>
                <c:pt idx="116">
                  <c:v>1.1892</c:v>
                </c:pt>
                <c:pt idx="117">
                  <c:v>1.3384</c:v>
                </c:pt>
                <c:pt idx="118">
                  <c:v>1.2092000000000001</c:v>
                </c:pt>
                <c:pt idx="119">
                  <c:v>1.3468</c:v>
                </c:pt>
                <c:pt idx="120">
                  <c:v>1.258</c:v>
                </c:pt>
                <c:pt idx="121">
                  <c:v>1.2977000000000001</c:v>
                </c:pt>
                <c:pt idx="122">
                  <c:v>1.1173</c:v>
                </c:pt>
                <c:pt idx="123">
                  <c:v>1.2364999999999999</c:v>
                </c:pt>
                <c:pt idx="124">
                  <c:v>1.2010000000000001</c:v>
                </c:pt>
                <c:pt idx="125">
                  <c:v>1.1821999999999999</c:v>
                </c:pt>
                <c:pt idx="126">
                  <c:v>1.3157000000000001</c:v>
                </c:pt>
                <c:pt idx="127">
                  <c:v>1.34</c:v>
                </c:pt>
                <c:pt idx="128">
                  <c:v>1.3254999999999999</c:v>
                </c:pt>
                <c:pt idx="129">
                  <c:v>1.319</c:v>
                </c:pt>
                <c:pt idx="130">
                  <c:v>1.3982000000000001</c:v>
                </c:pt>
                <c:pt idx="131">
                  <c:v>1.3051999999999999</c:v>
                </c:pt>
                <c:pt idx="132">
                  <c:v>1.2670999999999999</c:v>
                </c:pt>
                <c:pt idx="133">
                  <c:v>1.2923</c:v>
                </c:pt>
                <c:pt idx="134">
                  <c:v>1.2703</c:v>
                </c:pt>
                <c:pt idx="135">
                  <c:v>1.3402000000000001</c:v>
                </c:pt>
                <c:pt idx="136">
                  <c:v>1.2650999999999999</c:v>
                </c:pt>
                <c:pt idx="137">
                  <c:v>1.4528000000000001</c:v>
                </c:pt>
                <c:pt idx="138">
                  <c:v>1.2481</c:v>
                </c:pt>
                <c:pt idx="139">
                  <c:v>1.3837999999999999</c:v>
                </c:pt>
                <c:pt idx="140">
                  <c:v>1.3904000000000001</c:v>
                </c:pt>
                <c:pt idx="141">
                  <c:v>1.3671</c:v>
                </c:pt>
                <c:pt idx="142">
                  <c:v>1.2827999999999999</c:v>
                </c:pt>
                <c:pt idx="143">
                  <c:v>1.2829999999999999</c:v>
                </c:pt>
                <c:pt idx="144">
                  <c:v>1.1826000000000001</c:v>
                </c:pt>
                <c:pt idx="145">
                  <c:v>1.4457</c:v>
                </c:pt>
                <c:pt idx="146">
                  <c:v>1.4262999999999999</c:v>
                </c:pt>
                <c:pt idx="147">
                  <c:v>1.3906000000000001</c:v>
                </c:pt>
                <c:pt idx="148">
                  <c:v>1.3292999999999999</c:v>
                </c:pt>
                <c:pt idx="149">
                  <c:v>1.3627</c:v>
                </c:pt>
                <c:pt idx="150">
                  <c:v>1.3231999999999999</c:v>
                </c:pt>
                <c:pt idx="151">
                  <c:v>1.2849999999999999</c:v>
                </c:pt>
                <c:pt idx="152">
                  <c:v>1.4087000000000001</c:v>
                </c:pt>
                <c:pt idx="153">
                  <c:v>1.4594</c:v>
                </c:pt>
                <c:pt idx="154">
                  <c:v>1.3391</c:v>
                </c:pt>
                <c:pt idx="155">
                  <c:v>1.4209000000000001</c:v>
                </c:pt>
                <c:pt idx="156">
                  <c:v>1.3871</c:v>
                </c:pt>
                <c:pt idx="157">
                  <c:v>1.4341999999999999</c:v>
                </c:pt>
                <c:pt idx="158">
                  <c:v>1.4189000000000001</c:v>
                </c:pt>
                <c:pt idx="159">
                  <c:v>1.3220000000000001</c:v>
                </c:pt>
                <c:pt idx="160">
                  <c:v>1.4289000000000001</c:v>
                </c:pt>
                <c:pt idx="161">
                  <c:v>1.3479000000000001</c:v>
                </c:pt>
                <c:pt idx="162">
                  <c:v>1.4477</c:v>
                </c:pt>
                <c:pt idx="163">
                  <c:v>1.4381999999999999</c:v>
                </c:pt>
                <c:pt idx="164">
                  <c:v>1.4033</c:v>
                </c:pt>
                <c:pt idx="165">
                  <c:v>1.4553</c:v>
                </c:pt>
                <c:pt idx="166">
                  <c:v>1.4036</c:v>
                </c:pt>
                <c:pt idx="167">
                  <c:v>1.4087000000000001</c:v>
                </c:pt>
                <c:pt idx="168">
                  <c:v>1.4124000000000001</c:v>
                </c:pt>
                <c:pt idx="169">
                  <c:v>1.3048999999999999</c:v>
                </c:pt>
                <c:pt idx="170">
                  <c:v>1.4587000000000001</c:v>
                </c:pt>
                <c:pt idx="171">
                  <c:v>1.4079999999999999</c:v>
                </c:pt>
                <c:pt idx="172">
                  <c:v>1.4423999999999999</c:v>
                </c:pt>
                <c:pt idx="173">
                  <c:v>1.587</c:v>
                </c:pt>
                <c:pt idx="174">
                  <c:v>1.4390000000000001</c:v>
                </c:pt>
                <c:pt idx="175">
                  <c:v>1.4743999999999999</c:v>
                </c:pt>
                <c:pt idx="176">
                  <c:v>1.4656</c:v>
                </c:pt>
                <c:pt idx="177">
                  <c:v>1.4101999999999999</c:v>
                </c:pt>
                <c:pt idx="178">
                  <c:v>1.4484999999999999</c:v>
                </c:pt>
                <c:pt idx="179">
                  <c:v>1.5980000000000001</c:v>
                </c:pt>
                <c:pt idx="180">
                  <c:v>1.4268000000000001</c:v>
                </c:pt>
                <c:pt idx="181">
                  <c:v>1.4742</c:v>
                </c:pt>
                <c:pt idx="182">
                  <c:v>1.5523</c:v>
                </c:pt>
                <c:pt idx="183">
                  <c:v>1.4399</c:v>
                </c:pt>
                <c:pt idx="184">
                  <c:v>1.6132</c:v>
                </c:pt>
                <c:pt idx="185">
                  <c:v>1.4702</c:v>
                </c:pt>
                <c:pt idx="186">
                  <c:v>1.3956999999999999</c:v>
                </c:pt>
                <c:pt idx="187">
                  <c:v>1.5854999999999999</c:v>
                </c:pt>
                <c:pt idx="188">
                  <c:v>1.5660000000000001</c:v>
                </c:pt>
                <c:pt idx="189">
                  <c:v>1.5209999999999999</c:v>
                </c:pt>
                <c:pt idx="190">
                  <c:v>1.4217</c:v>
                </c:pt>
                <c:pt idx="191">
                  <c:v>1.5329999999999999</c:v>
                </c:pt>
                <c:pt idx="192">
                  <c:v>1.728</c:v>
                </c:pt>
                <c:pt idx="193">
                  <c:v>1.4294</c:v>
                </c:pt>
                <c:pt idx="194">
                  <c:v>1.5744</c:v>
                </c:pt>
                <c:pt idx="195">
                  <c:v>1.7447999999999999</c:v>
                </c:pt>
                <c:pt idx="196">
                  <c:v>1.659</c:v>
                </c:pt>
                <c:pt idx="197">
                  <c:v>1.5805</c:v>
                </c:pt>
                <c:pt idx="198">
                  <c:v>1.6186</c:v>
                </c:pt>
                <c:pt idx="199">
                  <c:v>1.6482000000000001</c:v>
                </c:pt>
                <c:pt idx="200">
                  <c:v>1.6108</c:v>
                </c:pt>
                <c:pt idx="201">
                  <c:v>1.6901999999999999</c:v>
                </c:pt>
                <c:pt idx="202">
                  <c:v>1.6828000000000001</c:v>
                </c:pt>
                <c:pt idx="203">
                  <c:v>1.6113999999999999</c:v>
                </c:pt>
                <c:pt idx="204">
                  <c:v>1.6936</c:v>
                </c:pt>
                <c:pt idx="205">
                  <c:v>1.6533</c:v>
                </c:pt>
                <c:pt idx="206">
                  <c:v>1.6453</c:v>
                </c:pt>
                <c:pt idx="207">
                  <c:v>1.6342000000000001</c:v>
                </c:pt>
                <c:pt idx="208">
                  <c:v>1.4945999999999999</c:v>
                </c:pt>
                <c:pt idx="209">
                  <c:v>1.6839</c:v>
                </c:pt>
                <c:pt idx="210">
                  <c:v>1.7119</c:v>
                </c:pt>
                <c:pt idx="211">
                  <c:v>1.5302</c:v>
                </c:pt>
                <c:pt idx="212">
                  <c:v>1.6489</c:v>
                </c:pt>
                <c:pt idx="213">
                  <c:v>1.5809</c:v>
                </c:pt>
                <c:pt idx="214">
                  <c:v>1.6020000000000001</c:v>
                </c:pt>
                <c:pt idx="215">
                  <c:v>1.7172000000000001</c:v>
                </c:pt>
                <c:pt idx="216">
                  <c:v>1.6032999999999999</c:v>
                </c:pt>
                <c:pt idx="217">
                  <c:v>1.6896</c:v>
                </c:pt>
                <c:pt idx="218">
                  <c:v>1.6574</c:v>
                </c:pt>
                <c:pt idx="219">
                  <c:v>1.6101000000000001</c:v>
                </c:pt>
                <c:pt idx="220">
                  <c:v>1.7216</c:v>
                </c:pt>
                <c:pt idx="221">
                  <c:v>1.6405000000000001</c:v>
                </c:pt>
                <c:pt idx="222">
                  <c:v>1.7085999999999999</c:v>
                </c:pt>
                <c:pt idx="223">
                  <c:v>1.55</c:v>
                </c:pt>
                <c:pt idx="224">
                  <c:v>1.635</c:v>
                </c:pt>
                <c:pt idx="225">
                  <c:v>1.718</c:v>
                </c:pt>
                <c:pt idx="226">
                  <c:v>1.5871</c:v>
                </c:pt>
                <c:pt idx="227">
                  <c:v>1.5916999999999999</c:v>
                </c:pt>
                <c:pt idx="228">
                  <c:v>1.6920999999999999</c:v>
                </c:pt>
                <c:pt idx="229">
                  <c:v>1.7641</c:v>
                </c:pt>
                <c:pt idx="230">
                  <c:v>1.7065999999999999</c:v>
                </c:pt>
                <c:pt idx="231">
                  <c:v>1.6032</c:v>
                </c:pt>
                <c:pt idx="232">
                  <c:v>1.6298999999999999</c:v>
                </c:pt>
                <c:pt idx="233">
                  <c:v>1.6922999999999999</c:v>
                </c:pt>
                <c:pt idx="234">
                  <c:v>1.7029000000000001</c:v>
                </c:pt>
                <c:pt idx="235">
                  <c:v>1.7169000000000001</c:v>
                </c:pt>
                <c:pt idx="236">
                  <c:v>1.7370000000000001</c:v>
                </c:pt>
                <c:pt idx="237">
                  <c:v>1.6938</c:v>
                </c:pt>
                <c:pt idx="238">
                  <c:v>1.6704000000000001</c:v>
                </c:pt>
                <c:pt idx="239">
                  <c:v>1.7439</c:v>
                </c:pt>
                <c:pt idx="240">
                  <c:v>1.7667999999999999</c:v>
                </c:pt>
                <c:pt idx="241">
                  <c:v>1.8048</c:v>
                </c:pt>
                <c:pt idx="242">
                  <c:v>1.7636000000000001</c:v>
                </c:pt>
                <c:pt idx="243">
                  <c:v>1.7356</c:v>
                </c:pt>
                <c:pt idx="244">
                  <c:v>1.8346</c:v>
                </c:pt>
                <c:pt idx="245">
                  <c:v>1.7685999999999999</c:v>
                </c:pt>
                <c:pt idx="246">
                  <c:v>1.8514999999999999</c:v>
                </c:pt>
                <c:pt idx="247">
                  <c:v>1.7398</c:v>
                </c:pt>
                <c:pt idx="248">
                  <c:v>1.9009</c:v>
                </c:pt>
                <c:pt idx="249">
                  <c:v>1.8023</c:v>
                </c:pt>
                <c:pt idx="250">
                  <c:v>1.7478</c:v>
                </c:pt>
                <c:pt idx="251">
                  <c:v>1.7393000000000001</c:v>
                </c:pt>
                <c:pt idx="252">
                  <c:v>1.7215</c:v>
                </c:pt>
                <c:pt idx="253">
                  <c:v>1.8217000000000001</c:v>
                </c:pt>
                <c:pt idx="254">
                  <c:v>1.7992999999999999</c:v>
                </c:pt>
                <c:pt idx="255">
                  <c:v>1.9175</c:v>
                </c:pt>
                <c:pt idx="256">
                  <c:v>1.9220999999999999</c:v>
                </c:pt>
                <c:pt idx="257">
                  <c:v>1.7808999999999999</c:v>
                </c:pt>
                <c:pt idx="258">
                  <c:v>1.8784000000000001</c:v>
                </c:pt>
                <c:pt idx="259">
                  <c:v>1.7350000000000001</c:v>
                </c:pt>
                <c:pt idx="260">
                  <c:v>1.9184000000000001</c:v>
                </c:pt>
                <c:pt idx="261">
                  <c:v>1.69</c:v>
                </c:pt>
                <c:pt idx="262">
                  <c:v>2.0030999999999999</c:v>
                </c:pt>
                <c:pt idx="263">
                  <c:v>1.8520000000000001</c:v>
                </c:pt>
                <c:pt idx="264">
                  <c:v>1.6817</c:v>
                </c:pt>
                <c:pt idx="265">
                  <c:v>1.8884000000000001</c:v>
                </c:pt>
                <c:pt idx="266">
                  <c:v>1.7851999999999999</c:v>
                </c:pt>
                <c:pt idx="267">
                  <c:v>1.7603</c:v>
                </c:pt>
                <c:pt idx="268">
                  <c:v>1.9117</c:v>
                </c:pt>
                <c:pt idx="269">
                  <c:v>1.8082</c:v>
                </c:pt>
                <c:pt idx="270">
                  <c:v>1.7806</c:v>
                </c:pt>
                <c:pt idx="271">
                  <c:v>1.7544999999999999</c:v>
                </c:pt>
                <c:pt idx="272">
                  <c:v>1.7102999999999999</c:v>
                </c:pt>
                <c:pt idx="273">
                  <c:v>1.6973</c:v>
                </c:pt>
                <c:pt idx="274">
                  <c:v>1.7461</c:v>
                </c:pt>
                <c:pt idx="275">
                  <c:v>1.8184</c:v>
                </c:pt>
                <c:pt idx="276">
                  <c:v>1.8584000000000001</c:v>
                </c:pt>
                <c:pt idx="277">
                  <c:v>1.8714999999999999</c:v>
                </c:pt>
                <c:pt idx="278">
                  <c:v>1.8009999999999999</c:v>
                </c:pt>
                <c:pt idx="279">
                  <c:v>1.7525999999999999</c:v>
                </c:pt>
                <c:pt idx="280">
                  <c:v>1.7414000000000001</c:v>
                </c:pt>
                <c:pt idx="281">
                  <c:v>1.7347999999999999</c:v>
                </c:pt>
                <c:pt idx="282">
                  <c:v>1.7513000000000001</c:v>
                </c:pt>
                <c:pt idx="283">
                  <c:v>1.7605999999999999</c:v>
                </c:pt>
                <c:pt idx="284">
                  <c:v>1.9117999999999999</c:v>
                </c:pt>
                <c:pt idx="285">
                  <c:v>1.798</c:v>
                </c:pt>
                <c:pt idx="286">
                  <c:v>1.6096999999999999</c:v>
                </c:pt>
                <c:pt idx="287">
                  <c:v>1.8684000000000001</c:v>
                </c:pt>
                <c:pt idx="288">
                  <c:v>1.8446</c:v>
                </c:pt>
                <c:pt idx="289">
                  <c:v>1.9724999999999999</c:v>
                </c:pt>
                <c:pt idx="290">
                  <c:v>1.8048</c:v>
                </c:pt>
                <c:pt idx="291">
                  <c:v>1.8912</c:v>
                </c:pt>
                <c:pt idx="292">
                  <c:v>1.8297000000000001</c:v>
                </c:pt>
                <c:pt idx="293">
                  <c:v>1.8573</c:v>
                </c:pt>
                <c:pt idx="294">
                  <c:v>1.8906000000000001</c:v>
                </c:pt>
                <c:pt idx="295">
                  <c:v>1.9618</c:v>
                </c:pt>
                <c:pt idx="296">
                  <c:v>1.8238000000000001</c:v>
                </c:pt>
                <c:pt idx="297">
                  <c:v>1.8966000000000001</c:v>
                </c:pt>
                <c:pt idx="298">
                  <c:v>1.7807999999999999</c:v>
                </c:pt>
                <c:pt idx="299">
                  <c:v>1.9265000000000001</c:v>
                </c:pt>
                <c:pt idx="300">
                  <c:v>1.9906999999999999</c:v>
                </c:pt>
                <c:pt idx="301">
                  <c:v>1.8882000000000001</c:v>
                </c:pt>
                <c:pt idx="302">
                  <c:v>1.9024000000000001</c:v>
                </c:pt>
                <c:pt idx="303">
                  <c:v>1.8463000000000001</c:v>
                </c:pt>
                <c:pt idx="304">
                  <c:v>1.8874</c:v>
                </c:pt>
                <c:pt idx="305">
                  <c:v>1.8273999999999999</c:v>
                </c:pt>
                <c:pt idx="306">
                  <c:v>1.9561999999999999</c:v>
                </c:pt>
                <c:pt idx="307">
                  <c:v>1.9043000000000001</c:v>
                </c:pt>
                <c:pt idx="308">
                  <c:v>2.0426000000000002</c:v>
                </c:pt>
                <c:pt idx="309">
                  <c:v>1.8897999999999999</c:v>
                </c:pt>
                <c:pt idx="310">
                  <c:v>1.768</c:v>
                </c:pt>
                <c:pt idx="311">
                  <c:v>2.0651000000000002</c:v>
                </c:pt>
                <c:pt idx="312">
                  <c:v>1.9277</c:v>
                </c:pt>
                <c:pt idx="313">
                  <c:v>1.8854</c:v>
                </c:pt>
                <c:pt idx="314">
                  <c:v>1.9266000000000001</c:v>
                </c:pt>
                <c:pt idx="315">
                  <c:v>2.0167000000000002</c:v>
                </c:pt>
                <c:pt idx="316">
                  <c:v>1.9530000000000001</c:v>
                </c:pt>
                <c:pt idx="317">
                  <c:v>1.8745000000000001</c:v>
                </c:pt>
                <c:pt idx="318">
                  <c:v>1.8346</c:v>
                </c:pt>
                <c:pt idx="319">
                  <c:v>1.9384999999999999</c:v>
                </c:pt>
                <c:pt idx="320">
                  <c:v>1.97</c:v>
                </c:pt>
                <c:pt idx="321">
                  <c:v>1.8843000000000001</c:v>
                </c:pt>
                <c:pt idx="322">
                  <c:v>1.9623999999999999</c:v>
                </c:pt>
                <c:pt idx="323">
                  <c:v>1.9757</c:v>
                </c:pt>
                <c:pt idx="324">
                  <c:v>1.9801</c:v>
                </c:pt>
                <c:pt idx="325">
                  <c:v>1.9722</c:v>
                </c:pt>
                <c:pt idx="326">
                  <c:v>1.8843000000000001</c:v>
                </c:pt>
                <c:pt idx="327">
                  <c:v>1.9943</c:v>
                </c:pt>
                <c:pt idx="328">
                  <c:v>2.0327999999999999</c:v>
                </c:pt>
                <c:pt idx="329">
                  <c:v>1.9474</c:v>
                </c:pt>
                <c:pt idx="330">
                  <c:v>1.9216</c:v>
                </c:pt>
                <c:pt idx="331">
                  <c:v>1.9888999999999999</c:v>
                </c:pt>
                <c:pt idx="332">
                  <c:v>1.8801000000000001</c:v>
                </c:pt>
                <c:pt idx="333">
                  <c:v>1.9195</c:v>
                </c:pt>
                <c:pt idx="334">
                  <c:v>1.9542999999999999</c:v>
                </c:pt>
                <c:pt idx="335">
                  <c:v>2.0310999999999999</c:v>
                </c:pt>
                <c:pt idx="336">
                  <c:v>1.9948999999999999</c:v>
                </c:pt>
                <c:pt idx="337">
                  <c:v>1.9562999999999999</c:v>
                </c:pt>
                <c:pt idx="338">
                  <c:v>1.9561999999999999</c:v>
                </c:pt>
                <c:pt idx="339">
                  <c:v>1.9296</c:v>
                </c:pt>
                <c:pt idx="340">
                  <c:v>1.8652</c:v>
                </c:pt>
                <c:pt idx="341">
                  <c:v>2.0013000000000001</c:v>
                </c:pt>
                <c:pt idx="342">
                  <c:v>2.0722999999999998</c:v>
                </c:pt>
                <c:pt idx="343">
                  <c:v>1.8997999999999999</c:v>
                </c:pt>
                <c:pt idx="344">
                  <c:v>1.869</c:v>
                </c:pt>
                <c:pt idx="345">
                  <c:v>1.9904999999999999</c:v>
                </c:pt>
                <c:pt idx="346">
                  <c:v>2.0089000000000001</c:v>
                </c:pt>
                <c:pt idx="347">
                  <c:v>2.1413000000000002</c:v>
                </c:pt>
                <c:pt idx="348">
                  <c:v>1.9762999999999999</c:v>
                </c:pt>
                <c:pt idx="349">
                  <c:v>1.9912000000000001</c:v>
                </c:pt>
                <c:pt idx="350">
                  <c:v>2.0537999999999998</c:v>
                </c:pt>
                <c:pt idx="351">
                  <c:v>2.1150000000000002</c:v>
                </c:pt>
                <c:pt idx="352">
                  <c:v>2.0688</c:v>
                </c:pt>
                <c:pt idx="353">
                  <c:v>2.0114999999999998</c:v>
                </c:pt>
                <c:pt idx="354">
                  <c:v>2.0236999999999998</c:v>
                </c:pt>
                <c:pt idx="355">
                  <c:v>2.0204</c:v>
                </c:pt>
                <c:pt idx="356">
                  <c:v>2.1602000000000001</c:v>
                </c:pt>
                <c:pt idx="357">
                  <c:v>2.1055999999999999</c:v>
                </c:pt>
                <c:pt idx="358">
                  <c:v>1.9933000000000001</c:v>
                </c:pt>
                <c:pt idx="359">
                  <c:v>2.0253999999999999</c:v>
                </c:pt>
                <c:pt idx="360">
                  <c:v>2.0853999999999999</c:v>
                </c:pt>
                <c:pt idx="361">
                  <c:v>2.1318999999999999</c:v>
                </c:pt>
                <c:pt idx="362">
                  <c:v>2.0327000000000002</c:v>
                </c:pt>
                <c:pt idx="363">
                  <c:v>2.1657999999999999</c:v>
                </c:pt>
                <c:pt idx="364">
                  <c:v>2.1173999999999999</c:v>
                </c:pt>
                <c:pt idx="365">
                  <c:v>1.9601999999999999</c:v>
                </c:pt>
                <c:pt idx="366">
                  <c:v>2.1722999999999999</c:v>
                </c:pt>
                <c:pt idx="367">
                  <c:v>1.9295</c:v>
                </c:pt>
                <c:pt idx="368">
                  <c:v>1.9957</c:v>
                </c:pt>
                <c:pt idx="369">
                  <c:v>2.0712999999999999</c:v>
                </c:pt>
                <c:pt idx="370">
                  <c:v>1.9939</c:v>
                </c:pt>
                <c:pt idx="371">
                  <c:v>2.1313</c:v>
                </c:pt>
                <c:pt idx="372">
                  <c:v>2.0005999999999999</c:v>
                </c:pt>
                <c:pt idx="373">
                  <c:v>2.0470999999999999</c:v>
                </c:pt>
                <c:pt idx="374">
                  <c:v>2.0825999999999998</c:v>
                </c:pt>
                <c:pt idx="375">
                  <c:v>2.1137000000000001</c:v>
                </c:pt>
                <c:pt idx="376">
                  <c:v>2.0670999999999999</c:v>
                </c:pt>
                <c:pt idx="377">
                  <c:v>2.0371000000000001</c:v>
                </c:pt>
                <c:pt idx="378">
                  <c:v>2.1158999999999999</c:v>
                </c:pt>
                <c:pt idx="379">
                  <c:v>2.1122000000000001</c:v>
                </c:pt>
                <c:pt idx="380">
                  <c:v>2.1356000000000002</c:v>
                </c:pt>
                <c:pt idx="381">
                  <c:v>1.9817</c:v>
                </c:pt>
                <c:pt idx="382">
                  <c:v>2.1013000000000002</c:v>
                </c:pt>
                <c:pt idx="383">
                  <c:v>2.1109</c:v>
                </c:pt>
                <c:pt idx="384">
                  <c:v>2.1806999999999999</c:v>
                </c:pt>
                <c:pt idx="385">
                  <c:v>2.1366999999999998</c:v>
                </c:pt>
                <c:pt idx="386">
                  <c:v>1.9959</c:v>
                </c:pt>
                <c:pt idx="387">
                  <c:v>2.1194000000000002</c:v>
                </c:pt>
                <c:pt idx="388">
                  <c:v>2.0586000000000002</c:v>
                </c:pt>
                <c:pt idx="389">
                  <c:v>2.1427999999999998</c:v>
                </c:pt>
                <c:pt idx="390">
                  <c:v>2.1254</c:v>
                </c:pt>
                <c:pt idx="391">
                  <c:v>2.0125999999999999</c:v>
                </c:pt>
                <c:pt idx="392">
                  <c:v>2.0366</c:v>
                </c:pt>
                <c:pt idx="393">
                  <c:v>2.1534</c:v>
                </c:pt>
                <c:pt idx="394">
                  <c:v>2.0933000000000002</c:v>
                </c:pt>
                <c:pt idx="395">
                  <c:v>2.1374</c:v>
                </c:pt>
                <c:pt idx="396">
                  <c:v>2.1423999999999999</c:v>
                </c:pt>
                <c:pt idx="397">
                  <c:v>2.0926</c:v>
                </c:pt>
                <c:pt idx="398">
                  <c:v>2.1474000000000002</c:v>
                </c:pt>
                <c:pt idx="399">
                  <c:v>2.1777000000000002</c:v>
                </c:pt>
                <c:pt idx="400">
                  <c:v>2.0834999999999999</c:v>
                </c:pt>
                <c:pt idx="401">
                  <c:v>2.1181999999999999</c:v>
                </c:pt>
                <c:pt idx="402">
                  <c:v>2.1974</c:v>
                </c:pt>
                <c:pt idx="403">
                  <c:v>2.2486000000000002</c:v>
                </c:pt>
                <c:pt idx="404">
                  <c:v>2.1869999999999998</c:v>
                </c:pt>
                <c:pt idx="405">
                  <c:v>2.1787999999999998</c:v>
                </c:pt>
                <c:pt idx="406">
                  <c:v>2.1044999999999998</c:v>
                </c:pt>
                <c:pt idx="407">
                  <c:v>2.2368000000000001</c:v>
                </c:pt>
                <c:pt idx="408">
                  <c:v>2.1728999999999998</c:v>
                </c:pt>
                <c:pt idx="409">
                  <c:v>2.2082999999999999</c:v>
                </c:pt>
                <c:pt idx="410">
                  <c:v>2.2534000000000001</c:v>
                </c:pt>
                <c:pt idx="411">
                  <c:v>2.1385999999999998</c:v>
                </c:pt>
                <c:pt idx="412">
                  <c:v>2.1855000000000002</c:v>
                </c:pt>
                <c:pt idx="413">
                  <c:v>2.2261000000000002</c:v>
                </c:pt>
                <c:pt idx="414">
                  <c:v>2.2124000000000001</c:v>
                </c:pt>
                <c:pt idx="415">
                  <c:v>2.1825000000000001</c:v>
                </c:pt>
                <c:pt idx="416">
                  <c:v>2.2534999999999998</c:v>
                </c:pt>
                <c:pt idx="417">
                  <c:v>2.282</c:v>
                </c:pt>
                <c:pt idx="418">
                  <c:v>2.2086000000000001</c:v>
                </c:pt>
                <c:pt idx="419">
                  <c:v>2.1779999999999999</c:v>
                </c:pt>
                <c:pt idx="420">
                  <c:v>2.2248000000000001</c:v>
                </c:pt>
                <c:pt idx="421">
                  <c:v>2.2101000000000002</c:v>
                </c:pt>
                <c:pt idx="422">
                  <c:v>2.1499000000000001</c:v>
                </c:pt>
                <c:pt idx="423">
                  <c:v>2.1722999999999999</c:v>
                </c:pt>
                <c:pt idx="424">
                  <c:v>2.3416999999999999</c:v>
                </c:pt>
                <c:pt idx="425">
                  <c:v>2.0792000000000002</c:v>
                </c:pt>
                <c:pt idx="426">
                  <c:v>2.0966999999999998</c:v>
                </c:pt>
                <c:pt idx="427">
                  <c:v>2.3003</c:v>
                </c:pt>
                <c:pt idx="428">
                  <c:v>2.2572999999999999</c:v>
                </c:pt>
                <c:pt idx="429">
                  <c:v>2.2877000000000001</c:v>
                </c:pt>
                <c:pt idx="430">
                  <c:v>2.3069000000000002</c:v>
                </c:pt>
                <c:pt idx="431">
                  <c:v>2.2229000000000001</c:v>
                </c:pt>
                <c:pt idx="432">
                  <c:v>1.9724999999999999</c:v>
                </c:pt>
                <c:pt idx="433">
                  <c:v>2.3622000000000001</c:v>
                </c:pt>
                <c:pt idx="434">
                  <c:v>2.2185999999999999</c:v>
                </c:pt>
                <c:pt idx="435">
                  <c:v>2.2702</c:v>
                </c:pt>
                <c:pt idx="436">
                  <c:v>2.3172999999999999</c:v>
                </c:pt>
                <c:pt idx="437">
                  <c:v>2.3675999999999999</c:v>
                </c:pt>
                <c:pt idx="438">
                  <c:v>2.1793999999999998</c:v>
                </c:pt>
                <c:pt idx="439">
                  <c:v>2.2606999999999999</c:v>
                </c:pt>
                <c:pt idx="440">
                  <c:v>2.2084999999999999</c:v>
                </c:pt>
                <c:pt idx="441">
                  <c:v>2.2936999999999999</c:v>
                </c:pt>
                <c:pt idx="442">
                  <c:v>2.2747000000000002</c:v>
                </c:pt>
                <c:pt idx="443">
                  <c:v>2.4022999999999999</c:v>
                </c:pt>
                <c:pt idx="444">
                  <c:v>2.4051999999999998</c:v>
                </c:pt>
                <c:pt idx="445">
                  <c:v>2.3077000000000001</c:v>
                </c:pt>
                <c:pt idx="446">
                  <c:v>2.3321999999999998</c:v>
                </c:pt>
                <c:pt idx="447">
                  <c:v>2.2502</c:v>
                </c:pt>
                <c:pt idx="448">
                  <c:v>2.2633999999999999</c:v>
                </c:pt>
                <c:pt idx="449">
                  <c:v>2.3740999999999999</c:v>
                </c:pt>
                <c:pt idx="450">
                  <c:v>2.3050000000000002</c:v>
                </c:pt>
                <c:pt idx="451">
                  <c:v>2.2469000000000001</c:v>
                </c:pt>
                <c:pt idx="452">
                  <c:v>2.3315999999999999</c:v>
                </c:pt>
                <c:pt idx="453">
                  <c:v>2.2743000000000002</c:v>
                </c:pt>
                <c:pt idx="454">
                  <c:v>2.4068999999999998</c:v>
                </c:pt>
                <c:pt idx="455">
                  <c:v>2.2016</c:v>
                </c:pt>
                <c:pt idx="456">
                  <c:v>2.3431000000000002</c:v>
                </c:pt>
                <c:pt idx="457">
                  <c:v>2.2982999999999998</c:v>
                </c:pt>
                <c:pt idx="458">
                  <c:v>2.3723000000000001</c:v>
                </c:pt>
                <c:pt idx="459">
                  <c:v>2.2646999999999999</c:v>
                </c:pt>
                <c:pt idx="460">
                  <c:v>2.2797999999999998</c:v>
                </c:pt>
                <c:pt idx="461">
                  <c:v>2.3489</c:v>
                </c:pt>
                <c:pt idx="462">
                  <c:v>2.5102000000000002</c:v>
                </c:pt>
                <c:pt idx="463">
                  <c:v>2.2614999999999998</c:v>
                </c:pt>
                <c:pt idx="464">
                  <c:v>2.34</c:v>
                </c:pt>
                <c:pt idx="465">
                  <c:v>2.3927</c:v>
                </c:pt>
                <c:pt idx="466">
                  <c:v>2.3715000000000002</c:v>
                </c:pt>
                <c:pt idx="467">
                  <c:v>2.2863000000000002</c:v>
                </c:pt>
                <c:pt idx="468">
                  <c:v>2.4272</c:v>
                </c:pt>
                <c:pt idx="469">
                  <c:v>2.4538000000000002</c:v>
                </c:pt>
                <c:pt idx="470">
                  <c:v>2.246</c:v>
                </c:pt>
                <c:pt idx="471">
                  <c:v>2.3601000000000001</c:v>
                </c:pt>
                <c:pt idx="472">
                  <c:v>2.3165</c:v>
                </c:pt>
                <c:pt idx="473">
                  <c:v>2.3721999999999999</c:v>
                </c:pt>
                <c:pt idx="474">
                  <c:v>2.2505999999999999</c:v>
                </c:pt>
                <c:pt idx="475">
                  <c:v>2.4352</c:v>
                </c:pt>
                <c:pt idx="476">
                  <c:v>2.3391999999999999</c:v>
                </c:pt>
                <c:pt idx="477">
                  <c:v>2.4390999999999998</c:v>
                </c:pt>
                <c:pt idx="478">
                  <c:v>2.3025000000000002</c:v>
                </c:pt>
                <c:pt idx="479">
                  <c:v>2.3879999999999999</c:v>
                </c:pt>
                <c:pt idx="480">
                  <c:v>2.5583999999999998</c:v>
                </c:pt>
                <c:pt idx="481">
                  <c:v>2.4348000000000001</c:v>
                </c:pt>
                <c:pt idx="482">
                  <c:v>2.4182000000000001</c:v>
                </c:pt>
                <c:pt idx="483">
                  <c:v>2.3946000000000001</c:v>
                </c:pt>
                <c:pt idx="484">
                  <c:v>2.4419</c:v>
                </c:pt>
                <c:pt idx="485">
                  <c:v>2.5707</c:v>
                </c:pt>
                <c:pt idx="486">
                  <c:v>2.4666999999999999</c:v>
                </c:pt>
                <c:pt idx="487">
                  <c:v>2.5617999999999999</c:v>
                </c:pt>
                <c:pt idx="488">
                  <c:v>2.5440999999999998</c:v>
                </c:pt>
                <c:pt idx="489">
                  <c:v>2.6295999999999999</c:v>
                </c:pt>
                <c:pt idx="490">
                  <c:v>2.4333</c:v>
                </c:pt>
                <c:pt idx="491">
                  <c:v>2.4666999999999999</c:v>
                </c:pt>
                <c:pt idx="492">
                  <c:v>2.3706999999999998</c:v>
                </c:pt>
                <c:pt idx="493">
                  <c:v>2.4337</c:v>
                </c:pt>
                <c:pt idx="494">
                  <c:v>2.3965999999999998</c:v>
                </c:pt>
                <c:pt idx="495">
                  <c:v>2.4531000000000001</c:v>
                </c:pt>
                <c:pt idx="496">
                  <c:v>2.4579</c:v>
                </c:pt>
                <c:pt idx="497">
                  <c:v>2.4567999999999999</c:v>
                </c:pt>
                <c:pt idx="498">
                  <c:v>2.4218999999999999</c:v>
                </c:pt>
                <c:pt idx="499">
                  <c:v>2.3881000000000001</c:v>
                </c:pt>
                <c:pt idx="500">
                  <c:v>2.3675999999999999</c:v>
                </c:pt>
                <c:pt idx="501">
                  <c:v>2.4497</c:v>
                </c:pt>
                <c:pt idx="502">
                  <c:v>2.3395999999999999</c:v>
                </c:pt>
                <c:pt idx="503">
                  <c:v>2.3912</c:v>
                </c:pt>
                <c:pt idx="504">
                  <c:v>2.4815999999999998</c:v>
                </c:pt>
                <c:pt idx="505">
                  <c:v>2.2705000000000002</c:v>
                </c:pt>
                <c:pt idx="506">
                  <c:v>2.4445999999999999</c:v>
                </c:pt>
                <c:pt idx="507">
                  <c:v>2.3172999999999999</c:v>
                </c:pt>
                <c:pt idx="508">
                  <c:v>2.4377</c:v>
                </c:pt>
                <c:pt idx="509">
                  <c:v>2.5259999999999998</c:v>
                </c:pt>
                <c:pt idx="510">
                  <c:v>2.5682</c:v>
                </c:pt>
                <c:pt idx="511">
                  <c:v>2.5647000000000002</c:v>
                </c:pt>
                <c:pt idx="512">
                  <c:v>2.4359999999999999</c:v>
                </c:pt>
                <c:pt idx="513">
                  <c:v>2.5291999999999999</c:v>
                </c:pt>
                <c:pt idx="514">
                  <c:v>2.5093999999999999</c:v>
                </c:pt>
                <c:pt idx="515">
                  <c:v>2.5242</c:v>
                </c:pt>
                <c:pt idx="516">
                  <c:v>2.4628000000000001</c:v>
                </c:pt>
                <c:pt idx="517">
                  <c:v>2.6785000000000001</c:v>
                </c:pt>
                <c:pt idx="518">
                  <c:v>2.5436999999999999</c:v>
                </c:pt>
                <c:pt idx="519">
                  <c:v>2.5926</c:v>
                </c:pt>
                <c:pt idx="520">
                  <c:v>2.61</c:v>
                </c:pt>
                <c:pt idx="521">
                  <c:v>2.6233</c:v>
                </c:pt>
                <c:pt idx="522">
                  <c:v>2.5832000000000002</c:v>
                </c:pt>
                <c:pt idx="523">
                  <c:v>2.5838999999999999</c:v>
                </c:pt>
                <c:pt idx="524">
                  <c:v>2.6774</c:v>
                </c:pt>
                <c:pt idx="525">
                  <c:v>2.5308000000000002</c:v>
                </c:pt>
                <c:pt idx="526">
                  <c:v>2.4841000000000002</c:v>
                </c:pt>
                <c:pt idx="527">
                  <c:v>2.5297000000000001</c:v>
                </c:pt>
                <c:pt idx="528">
                  <c:v>2.4868999999999999</c:v>
                </c:pt>
                <c:pt idx="529">
                  <c:v>2.6354000000000002</c:v>
                </c:pt>
                <c:pt idx="530">
                  <c:v>2.5165999999999999</c:v>
                </c:pt>
                <c:pt idx="531">
                  <c:v>2.5341999999999998</c:v>
                </c:pt>
                <c:pt idx="532">
                  <c:v>2.5716999999999999</c:v>
                </c:pt>
                <c:pt idx="533">
                  <c:v>2.4104999999999999</c:v>
                </c:pt>
                <c:pt idx="534">
                  <c:v>2.5074999999999998</c:v>
                </c:pt>
                <c:pt idx="535">
                  <c:v>2.6366000000000001</c:v>
                </c:pt>
                <c:pt idx="536">
                  <c:v>2.6354000000000002</c:v>
                </c:pt>
                <c:pt idx="537">
                  <c:v>2.5935999999999999</c:v>
                </c:pt>
                <c:pt idx="538">
                  <c:v>2.6214</c:v>
                </c:pt>
                <c:pt idx="539">
                  <c:v>2.6124999999999998</c:v>
                </c:pt>
                <c:pt idx="540">
                  <c:v>2.5724999999999998</c:v>
                </c:pt>
                <c:pt idx="541">
                  <c:v>2.6714000000000002</c:v>
                </c:pt>
                <c:pt idx="542">
                  <c:v>2.4548000000000001</c:v>
                </c:pt>
                <c:pt idx="543">
                  <c:v>2.5274000000000001</c:v>
                </c:pt>
                <c:pt idx="544">
                  <c:v>2.52</c:v>
                </c:pt>
                <c:pt idx="545">
                  <c:v>2.7101999999999999</c:v>
                </c:pt>
                <c:pt idx="546">
                  <c:v>2.6402999999999999</c:v>
                </c:pt>
                <c:pt idx="547">
                  <c:v>2.6724000000000001</c:v>
                </c:pt>
                <c:pt idx="548">
                  <c:v>2.6299000000000001</c:v>
                </c:pt>
                <c:pt idx="549">
                  <c:v>2.5638000000000001</c:v>
                </c:pt>
                <c:pt idx="550">
                  <c:v>2.6823999999999999</c:v>
                </c:pt>
                <c:pt idx="551">
                  <c:v>2.6633</c:v>
                </c:pt>
                <c:pt idx="552">
                  <c:v>2.7791999999999999</c:v>
                </c:pt>
                <c:pt idx="553">
                  <c:v>2.7054999999999998</c:v>
                </c:pt>
                <c:pt idx="554">
                  <c:v>2.5733999999999999</c:v>
                </c:pt>
                <c:pt idx="555">
                  <c:v>2.7408999999999999</c:v>
                </c:pt>
                <c:pt idx="556">
                  <c:v>2.7098</c:v>
                </c:pt>
                <c:pt idx="557">
                  <c:v>2.7713000000000001</c:v>
                </c:pt>
                <c:pt idx="558">
                  <c:v>2.7761999999999998</c:v>
                </c:pt>
                <c:pt idx="559">
                  <c:v>2.7496</c:v>
                </c:pt>
                <c:pt idx="560">
                  <c:v>2.7753000000000001</c:v>
                </c:pt>
                <c:pt idx="561">
                  <c:v>2.6928000000000001</c:v>
                </c:pt>
                <c:pt idx="562">
                  <c:v>2.7431000000000001</c:v>
                </c:pt>
                <c:pt idx="563">
                  <c:v>2.8315000000000001</c:v>
                </c:pt>
                <c:pt idx="564">
                  <c:v>2.7421000000000002</c:v>
                </c:pt>
                <c:pt idx="565">
                  <c:v>2.8887</c:v>
                </c:pt>
                <c:pt idx="566">
                  <c:v>2.7572000000000001</c:v>
                </c:pt>
                <c:pt idx="567">
                  <c:v>2.5528</c:v>
                </c:pt>
                <c:pt idx="568">
                  <c:v>2.8224</c:v>
                </c:pt>
                <c:pt idx="569">
                  <c:v>2.6879</c:v>
                </c:pt>
                <c:pt idx="570">
                  <c:v>2.7098</c:v>
                </c:pt>
                <c:pt idx="571">
                  <c:v>2.6657000000000002</c:v>
                </c:pt>
                <c:pt idx="572">
                  <c:v>2.8273999999999999</c:v>
                </c:pt>
                <c:pt idx="573">
                  <c:v>2.6355</c:v>
                </c:pt>
                <c:pt idx="574">
                  <c:v>2.6705000000000001</c:v>
                </c:pt>
                <c:pt idx="575">
                  <c:v>2.5933000000000002</c:v>
                </c:pt>
                <c:pt idx="576">
                  <c:v>2.6353</c:v>
                </c:pt>
                <c:pt idx="577">
                  <c:v>2.8206000000000002</c:v>
                </c:pt>
                <c:pt idx="578">
                  <c:v>2.6945000000000001</c:v>
                </c:pt>
                <c:pt idx="579">
                  <c:v>2.7309000000000001</c:v>
                </c:pt>
                <c:pt idx="580">
                  <c:v>2.4211999999999998</c:v>
                </c:pt>
                <c:pt idx="581">
                  <c:v>2.6059999999999999</c:v>
                </c:pt>
                <c:pt idx="582">
                  <c:v>2.7158000000000002</c:v>
                </c:pt>
                <c:pt idx="583">
                  <c:v>2.5640999999999998</c:v>
                </c:pt>
                <c:pt idx="584">
                  <c:v>2.6017999999999999</c:v>
                </c:pt>
                <c:pt idx="585">
                  <c:v>2.6177999999999999</c:v>
                </c:pt>
                <c:pt idx="586">
                  <c:v>2.6964999999999999</c:v>
                </c:pt>
                <c:pt idx="587">
                  <c:v>2.6808999999999998</c:v>
                </c:pt>
                <c:pt idx="588">
                  <c:v>2.6280000000000001</c:v>
                </c:pt>
                <c:pt idx="589">
                  <c:v>2.7252000000000001</c:v>
                </c:pt>
                <c:pt idx="590">
                  <c:v>2.6025999999999998</c:v>
                </c:pt>
                <c:pt idx="591">
                  <c:v>2.7568000000000001</c:v>
                </c:pt>
                <c:pt idx="592">
                  <c:v>2.6238000000000001</c:v>
                </c:pt>
                <c:pt idx="593">
                  <c:v>2.6958000000000002</c:v>
                </c:pt>
                <c:pt idx="594">
                  <c:v>2.5371000000000001</c:v>
                </c:pt>
                <c:pt idx="595">
                  <c:v>2.5840000000000001</c:v>
                </c:pt>
                <c:pt idx="596">
                  <c:v>2.7513000000000001</c:v>
                </c:pt>
                <c:pt idx="597">
                  <c:v>2.7843</c:v>
                </c:pt>
                <c:pt idx="598">
                  <c:v>2.6183000000000001</c:v>
                </c:pt>
                <c:pt idx="599">
                  <c:v>2.6438999999999999</c:v>
                </c:pt>
                <c:pt idx="600">
                  <c:v>2.7850000000000001</c:v>
                </c:pt>
                <c:pt idx="601">
                  <c:v>2.7174999999999998</c:v>
                </c:pt>
                <c:pt idx="602">
                  <c:v>2.7416</c:v>
                </c:pt>
                <c:pt idx="603">
                  <c:v>2.6762999999999999</c:v>
                </c:pt>
                <c:pt idx="604">
                  <c:v>2.6520999999999999</c:v>
                </c:pt>
                <c:pt idx="605">
                  <c:v>2.7374999999999998</c:v>
                </c:pt>
                <c:pt idx="606">
                  <c:v>2.5861999999999998</c:v>
                </c:pt>
                <c:pt idx="607">
                  <c:v>2.5236999999999998</c:v>
                </c:pt>
                <c:pt idx="608">
                  <c:v>2.5528</c:v>
                </c:pt>
                <c:pt idx="609">
                  <c:v>2.6318000000000001</c:v>
                </c:pt>
                <c:pt idx="610">
                  <c:v>2.9188000000000001</c:v>
                </c:pt>
                <c:pt idx="611">
                  <c:v>2.7263999999999999</c:v>
                </c:pt>
                <c:pt idx="612">
                  <c:v>2.7610000000000001</c:v>
                </c:pt>
                <c:pt idx="613">
                  <c:v>2.8168000000000002</c:v>
                </c:pt>
                <c:pt idx="614">
                  <c:v>2.7057000000000002</c:v>
                </c:pt>
                <c:pt idx="615">
                  <c:v>2.6713</c:v>
                </c:pt>
                <c:pt idx="616">
                  <c:v>2.6221999999999999</c:v>
                </c:pt>
                <c:pt idx="617">
                  <c:v>2.7988</c:v>
                </c:pt>
                <c:pt idx="618">
                  <c:v>2.754</c:v>
                </c:pt>
                <c:pt idx="619">
                  <c:v>2.7860999999999998</c:v>
                </c:pt>
                <c:pt idx="620">
                  <c:v>2.9369999999999998</c:v>
                </c:pt>
                <c:pt idx="621">
                  <c:v>2.73</c:v>
                </c:pt>
                <c:pt idx="622">
                  <c:v>2.8370000000000002</c:v>
                </c:pt>
                <c:pt idx="623">
                  <c:v>2.7239</c:v>
                </c:pt>
                <c:pt idx="624">
                  <c:v>2.9285000000000001</c:v>
                </c:pt>
                <c:pt idx="625">
                  <c:v>2.8506</c:v>
                </c:pt>
                <c:pt idx="626">
                  <c:v>2.694</c:v>
                </c:pt>
                <c:pt idx="627">
                  <c:v>2.7715000000000001</c:v>
                </c:pt>
                <c:pt idx="628">
                  <c:v>2.7206000000000001</c:v>
                </c:pt>
                <c:pt idx="629">
                  <c:v>2.8881000000000001</c:v>
                </c:pt>
                <c:pt idx="630">
                  <c:v>2.8677999999999999</c:v>
                </c:pt>
                <c:pt idx="631">
                  <c:v>2.7246000000000001</c:v>
                </c:pt>
                <c:pt idx="632">
                  <c:v>2.7538</c:v>
                </c:pt>
                <c:pt idx="633">
                  <c:v>2.7084999999999999</c:v>
                </c:pt>
                <c:pt idx="634">
                  <c:v>2.7635999999999998</c:v>
                </c:pt>
                <c:pt idx="635">
                  <c:v>2.8954</c:v>
                </c:pt>
                <c:pt idx="636">
                  <c:v>2.8071000000000002</c:v>
                </c:pt>
                <c:pt idx="637">
                  <c:v>2.9352</c:v>
                </c:pt>
                <c:pt idx="638">
                  <c:v>2.7976999999999999</c:v>
                </c:pt>
                <c:pt idx="639">
                  <c:v>2.8250999999999999</c:v>
                </c:pt>
                <c:pt idx="640">
                  <c:v>2.8176999999999999</c:v>
                </c:pt>
                <c:pt idx="641">
                  <c:v>2.8188</c:v>
                </c:pt>
                <c:pt idx="642">
                  <c:v>2.7115</c:v>
                </c:pt>
                <c:pt idx="643">
                  <c:v>2.8976999999999999</c:v>
                </c:pt>
                <c:pt idx="644">
                  <c:v>2.9140999999999999</c:v>
                </c:pt>
                <c:pt idx="645">
                  <c:v>2.8754</c:v>
                </c:pt>
                <c:pt idx="646">
                  <c:v>2.7696999999999998</c:v>
                </c:pt>
                <c:pt idx="647">
                  <c:v>2.7532000000000001</c:v>
                </c:pt>
                <c:pt idx="648">
                  <c:v>2.7902</c:v>
                </c:pt>
                <c:pt idx="649">
                  <c:v>2.8205</c:v>
                </c:pt>
                <c:pt idx="650">
                  <c:v>2.9634</c:v>
                </c:pt>
                <c:pt idx="651">
                  <c:v>2.7744</c:v>
                </c:pt>
                <c:pt idx="652">
                  <c:v>2.915</c:v>
                </c:pt>
                <c:pt idx="653">
                  <c:v>2.9716</c:v>
                </c:pt>
                <c:pt idx="654">
                  <c:v>2.9823</c:v>
                </c:pt>
                <c:pt idx="655">
                  <c:v>2.9872000000000001</c:v>
                </c:pt>
                <c:pt idx="656">
                  <c:v>2.9588000000000001</c:v>
                </c:pt>
                <c:pt idx="657">
                  <c:v>2.9245000000000001</c:v>
                </c:pt>
                <c:pt idx="658">
                  <c:v>3.0722</c:v>
                </c:pt>
                <c:pt idx="659">
                  <c:v>2.7134999999999998</c:v>
                </c:pt>
                <c:pt idx="660">
                  <c:v>2.8347000000000002</c:v>
                </c:pt>
                <c:pt idx="661">
                  <c:v>2.9371999999999998</c:v>
                </c:pt>
                <c:pt idx="662">
                  <c:v>2.8275999999999999</c:v>
                </c:pt>
                <c:pt idx="663">
                  <c:v>2.9674999999999998</c:v>
                </c:pt>
                <c:pt idx="664">
                  <c:v>2.9790999999999999</c:v>
                </c:pt>
                <c:pt idx="665">
                  <c:v>2.9851999999999999</c:v>
                </c:pt>
                <c:pt idx="666">
                  <c:v>2.8664999999999998</c:v>
                </c:pt>
                <c:pt idx="667">
                  <c:v>2.8982999999999999</c:v>
                </c:pt>
                <c:pt idx="668">
                  <c:v>2.9569999999999999</c:v>
                </c:pt>
                <c:pt idx="669">
                  <c:v>3.1156999999999999</c:v>
                </c:pt>
                <c:pt idx="670">
                  <c:v>2.8900999999999999</c:v>
                </c:pt>
                <c:pt idx="671">
                  <c:v>3.0068000000000001</c:v>
                </c:pt>
                <c:pt idx="672">
                  <c:v>3.0354999999999999</c:v>
                </c:pt>
                <c:pt idx="673">
                  <c:v>2.9336000000000002</c:v>
                </c:pt>
                <c:pt idx="674">
                  <c:v>2.972</c:v>
                </c:pt>
                <c:pt idx="675">
                  <c:v>2.8702000000000001</c:v>
                </c:pt>
                <c:pt idx="676">
                  <c:v>2.9809000000000001</c:v>
                </c:pt>
                <c:pt idx="677">
                  <c:v>2.9453999999999998</c:v>
                </c:pt>
                <c:pt idx="678">
                  <c:v>2.9477000000000002</c:v>
                </c:pt>
                <c:pt idx="679">
                  <c:v>3.0133000000000001</c:v>
                </c:pt>
                <c:pt idx="680">
                  <c:v>2.8982000000000001</c:v>
                </c:pt>
                <c:pt idx="681">
                  <c:v>2.9034</c:v>
                </c:pt>
                <c:pt idx="682">
                  <c:v>2.8334000000000001</c:v>
                </c:pt>
                <c:pt idx="683">
                  <c:v>2.9994000000000001</c:v>
                </c:pt>
                <c:pt idx="684">
                  <c:v>3.032</c:v>
                </c:pt>
                <c:pt idx="685">
                  <c:v>2.9851000000000001</c:v>
                </c:pt>
                <c:pt idx="686">
                  <c:v>2.7919</c:v>
                </c:pt>
                <c:pt idx="687">
                  <c:v>2.9392999999999998</c:v>
                </c:pt>
                <c:pt idx="688">
                  <c:v>2.9538000000000002</c:v>
                </c:pt>
                <c:pt idx="689">
                  <c:v>2.8813</c:v>
                </c:pt>
                <c:pt idx="690">
                  <c:v>2.9481999999999999</c:v>
                </c:pt>
                <c:pt idx="691">
                  <c:v>2.8620999999999999</c:v>
                </c:pt>
                <c:pt idx="692">
                  <c:v>2.8759999999999999</c:v>
                </c:pt>
                <c:pt idx="693">
                  <c:v>2.6825000000000001</c:v>
                </c:pt>
                <c:pt idx="694">
                  <c:v>2.9108000000000001</c:v>
                </c:pt>
                <c:pt idx="695">
                  <c:v>2.9401999999999999</c:v>
                </c:pt>
                <c:pt idx="696">
                  <c:v>2.9861</c:v>
                </c:pt>
                <c:pt idx="697">
                  <c:v>2.9217</c:v>
                </c:pt>
                <c:pt idx="698">
                  <c:v>3.0185</c:v>
                </c:pt>
                <c:pt idx="699">
                  <c:v>2.923</c:v>
                </c:pt>
                <c:pt idx="700">
                  <c:v>3.1261999999999999</c:v>
                </c:pt>
                <c:pt idx="701">
                  <c:v>2.9962</c:v>
                </c:pt>
                <c:pt idx="702">
                  <c:v>3.1313</c:v>
                </c:pt>
                <c:pt idx="703">
                  <c:v>2.9241999999999999</c:v>
                </c:pt>
                <c:pt idx="704">
                  <c:v>3</c:v>
                </c:pt>
                <c:pt idx="705">
                  <c:v>2.9276</c:v>
                </c:pt>
                <c:pt idx="706">
                  <c:v>3.0737999999999999</c:v>
                </c:pt>
                <c:pt idx="707">
                  <c:v>2.9632000000000001</c:v>
                </c:pt>
                <c:pt idx="708">
                  <c:v>2.9868999999999999</c:v>
                </c:pt>
                <c:pt idx="709">
                  <c:v>2.9603999999999999</c:v>
                </c:pt>
                <c:pt idx="710">
                  <c:v>2.9967999999999999</c:v>
                </c:pt>
                <c:pt idx="711">
                  <c:v>2.8043999999999998</c:v>
                </c:pt>
                <c:pt idx="712">
                  <c:v>3.0604</c:v>
                </c:pt>
                <c:pt idx="713">
                  <c:v>2.9672000000000001</c:v>
                </c:pt>
                <c:pt idx="714">
                  <c:v>3.0308999999999999</c:v>
                </c:pt>
                <c:pt idx="715">
                  <c:v>3.0482999999999998</c:v>
                </c:pt>
                <c:pt idx="716">
                  <c:v>3.1377999999999999</c:v>
                </c:pt>
                <c:pt idx="717">
                  <c:v>3.1398000000000001</c:v>
                </c:pt>
                <c:pt idx="718">
                  <c:v>3.0061</c:v>
                </c:pt>
                <c:pt idx="719">
                  <c:v>3.1314000000000002</c:v>
                </c:pt>
                <c:pt idx="720">
                  <c:v>3.0072999999999999</c:v>
                </c:pt>
                <c:pt idx="721">
                  <c:v>2.9908000000000001</c:v>
                </c:pt>
                <c:pt idx="722">
                  <c:v>2.9975000000000001</c:v>
                </c:pt>
                <c:pt idx="723">
                  <c:v>3.0695999999999999</c:v>
                </c:pt>
                <c:pt idx="724">
                  <c:v>3.0215000000000001</c:v>
                </c:pt>
                <c:pt idx="725">
                  <c:v>3.0644999999999998</c:v>
                </c:pt>
                <c:pt idx="726">
                  <c:v>3.0503999999999998</c:v>
                </c:pt>
                <c:pt idx="727">
                  <c:v>2.9403000000000001</c:v>
                </c:pt>
                <c:pt idx="728">
                  <c:v>3.1257000000000001</c:v>
                </c:pt>
                <c:pt idx="729">
                  <c:v>3.0949</c:v>
                </c:pt>
                <c:pt idx="730">
                  <c:v>3.2313999999999998</c:v>
                </c:pt>
                <c:pt idx="731">
                  <c:v>2.9872000000000001</c:v>
                </c:pt>
                <c:pt idx="732">
                  <c:v>2.9860000000000002</c:v>
                </c:pt>
                <c:pt idx="733">
                  <c:v>3.0133999999999999</c:v>
                </c:pt>
                <c:pt idx="734">
                  <c:v>3.1459999999999999</c:v>
                </c:pt>
                <c:pt idx="735">
                  <c:v>2.8801999999999999</c:v>
                </c:pt>
                <c:pt idx="736">
                  <c:v>3.1219999999999999</c:v>
                </c:pt>
                <c:pt idx="737">
                  <c:v>3.0907</c:v>
                </c:pt>
                <c:pt idx="738">
                  <c:v>2.9799000000000002</c:v>
                </c:pt>
                <c:pt idx="739">
                  <c:v>3.0581999999999998</c:v>
                </c:pt>
                <c:pt idx="740">
                  <c:v>3.0259999999999998</c:v>
                </c:pt>
                <c:pt idx="741">
                  <c:v>3.1804000000000001</c:v>
                </c:pt>
                <c:pt idx="742">
                  <c:v>3.1354000000000002</c:v>
                </c:pt>
                <c:pt idx="743">
                  <c:v>3.2349000000000001</c:v>
                </c:pt>
                <c:pt idx="744">
                  <c:v>3.1406000000000001</c:v>
                </c:pt>
                <c:pt idx="745">
                  <c:v>2.9813000000000001</c:v>
                </c:pt>
                <c:pt idx="746">
                  <c:v>3.0758000000000001</c:v>
                </c:pt>
                <c:pt idx="747">
                  <c:v>3.0028000000000001</c:v>
                </c:pt>
                <c:pt idx="748">
                  <c:v>3.0543999999999998</c:v>
                </c:pt>
                <c:pt idx="749">
                  <c:v>3.101</c:v>
                </c:pt>
                <c:pt idx="750">
                  <c:v>3.0579999999999998</c:v>
                </c:pt>
                <c:pt idx="751">
                  <c:v>3.2991999999999999</c:v>
                </c:pt>
                <c:pt idx="752">
                  <c:v>3.0653999999999999</c:v>
                </c:pt>
                <c:pt idx="753">
                  <c:v>3.1025</c:v>
                </c:pt>
                <c:pt idx="754">
                  <c:v>3.1417000000000002</c:v>
                </c:pt>
                <c:pt idx="755">
                  <c:v>3.1171000000000002</c:v>
                </c:pt>
                <c:pt idx="756">
                  <c:v>3.2787999999999999</c:v>
                </c:pt>
                <c:pt idx="757">
                  <c:v>3.1656</c:v>
                </c:pt>
                <c:pt idx="758">
                  <c:v>3.1461999999999999</c:v>
                </c:pt>
                <c:pt idx="759">
                  <c:v>3.1796000000000002</c:v>
                </c:pt>
                <c:pt idx="760">
                  <c:v>3.1698</c:v>
                </c:pt>
                <c:pt idx="761">
                  <c:v>3.2625999999999999</c:v>
                </c:pt>
                <c:pt idx="762">
                  <c:v>3.2090000000000001</c:v>
                </c:pt>
                <c:pt idx="763">
                  <c:v>3.2423999999999999</c:v>
                </c:pt>
                <c:pt idx="764">
                  <c:v>3.2385999999999999</c:v>
                </c:pt>
                <c:pt idx="765">
                  <c:v>3.2782</c:v>
                </c:pt>
                <c:pt idx="766">
                  <c:v>3.3067000000000002</c:v>
                </c:pt>
                <c:pt idx="767">
                  <c:v>3.1972</c:v>
                </c:pt>
                <c:pt idx="768">
                  <c:v>3.1798000000000002</c:v>
                </c:pt>
                <c:pt idx="769">
                  <c:v>3.1795</c:v>
                </c:pt>
                <c:pt idx="770">
                  <c:v>3.2837000000000001</c:v>
                </c:pt>
                <c:pt idx="771">
                  <c:v>3.1732</c:v>
                </c:pt>
                <c:pt idx="772">
                  <c:v>3.1821999999999999</c:v>
                </c:pt>
                <c:pt idx="773">
                  <c:v>3.2057000000000002</c:v>
                </c:pt>
                <c:pt idx="774">
                  <c:v>3.2422</c:v>
                </c:pt>
                <c:pt idx="775">
                  <c:v>3.2210000000000001</c:v>
                </c:pt>
                <c:pt idx="776">
                  <c:v>3.3001</c:v>
                </c:pt>
                <c:pt idx="777">
                  <c:v>3.2848000000000002</c:v>
                </c:pt>
                <c:pt idx="778">
                  <c:v>3.3229000000000002</c:v>
                </c:pt>
                <c:pt idx="779">
                  <c:v>3.2119</c:v>
                </c:pt>
                <c:pt idx="780">
                  <c:v>3.1413000000000002</c:v>
                </c:pt>
                <c:pt idx="781">
                  <c:v>3.2526000000000002</c:v>
                </c:pt>
                <c:pt idx="782">
                  <c:v>3.2704</c:v>
                </c:pt>
                <c:pt idx="783">
                  <c:v>3.2547000000000001</c:v>
                </c:pt>
                <c:pt idx="784">
                  <c:v>3.2801999999999998</c:v>
                </c:pt>
                <c:pt idx="785">
                  <c:v>3.2955999999999999</c:v>
                </c:pt>
                <c:pt idx="786">
                  <c:v>3.3308</c:v>
                </c:pt>
                <c:pt idx="787">
                  <c:v>3.3690000000000002</c:v>
                </c:pt>
                <c:pt idx="788">
                  <c:v>3.3938999999999999</c:v>
                </c:pt>
                <c:pt idx="789">
                  <c:v>3.1734</c:v>
                </c:pt>
                <c:pt idx="790">
                  <c:v>3.3687999999999998</c:v>
                </c:pt>
                <c:pt idx="791">
                  <c:v>3.2879</c:v>
                </c:pt>
                <c:pt idx="792">
                  <c:v>3.3250000000000002</c:v>
                </c:pt>
                <c:pt idx="793">
                  <c:v>3.3887</c:v>
                </c:pt>
                <c:pt idx="794">
                  <c:v>3.3702999999999999</c:v>
                </c:pt>
                <c:pt idx="795">
                  <c:v>3.2595000000000001</c:v>
                </c:pt>
                <c:pt idx="796">
                  <c:v>3.1353</c:v>
                </c:pt>
                <c:pt idx="797">
                  <c:v>3.3765999999999998</c:v>
                </c:pt>
                <c:pt idx="798">
                  <c:v>3.3633999999999999</c:v>
                </c:pt>
                <c:pt idx="799">
                  <c:v>3.4561000000000002</c:v>
                </c:pt>
                <c:pt idx="800">
                  <c:v>3.2736999999999998</c:v>
                </c:pt>
                <c:pt idx="801">
                  <c:v>3.2823000000000002</c:v>
                </c:pt>
                <c:pt idx="802">
                  <c:v>3.3895</c:v>
                </c:pt>
                <c:pt idx="803">
                  <c:v>3.4266000000000001</c:v>
                </c:pt>
                <c:pt idx="804">
                  <c:v>3.1821000000000002</c:v>
                </c:pt>
                <c:pt idx="805">
                  <c:v>3.2126000000000001</c:v>
                </c:pt>
                <c:pt idx="806">
                  <c:v>3.4198</c:v>
                </c:pt>
                <c:pt idx="807">
                  <c:v>3.4272</c:v>
                </c:pt>
                <c:pt idx="808">
                  <c:v>3.3714</c:v>
                </c:pt>
                <c:pt idx="809">
                  <c:v>3.2682000000000002</c:v>
                </c:pt>
                <c:pt idx="810">
                  <c:v>3.3491</c:v>
                </c:pt>
                <c:pt idx="811">
                  <c:v>3.2789999999999999</c:v>
                </c:pt>
                <c:pt idx="812">
                  <c:v>3.4076</c:v>
                </c:pt>
                <c:pt idx="813">
                  <c:v>3.3328000000000002</c:v>
                </c:pt>
                <c:pt idx="814">
                  <c:v>3.2532999999999999</c:v>
                </c:pt>
                <c:pt idx="815">
                  <c:v>3.4319000000000002</c:v>
                </c:pt>
                <c:pt idx="816">
                  <c:v>3.4822000000000002</c:v>
                </c:pt>
                <c:pt idx="817">
                  <c:v>3.4557000000000002</c:v>
                </c:pt>
                <c:pt idx="818">
                  <c:v>3.4685000000000001</c:v>
                </c:pt>
                <c:pt idx="819">
                  <c:v>3.3405</c:v>
                </c:pt>
                <c:pt idx="820">
                  <c:v>3.2993000000000001</c:v>
                </c:pt>
                <c:pt idx="821">
                  <c:v>3.3182999999999998</c:v>
                </c:pt>
                <c:pt idx="822">
                  <c:v>3.4077999999999999</c:v>
                </c:pt>
                <c:pt idx="823">
                  <c:v>3.3273999999999999</c:v>
                </c:pt>
                <c:pt idx="824">
                  <c:v>3.5167000000000002</c:v>
                </c:pt>
                <c:pt idx="825">
                  <c:v>3.3319000000000001</c:v>
                </c:pt>
                <c:pt idx="826">
                  <c:v>3.4123000000000001</c:v>
                </c:pt>
                <c:pt idx="827">
                  <c:v>3.3965999999999998</c:v>
                </c:pt>
                <c:pt idx="828">
                  <c:v>3.4165999999999999</c:v>
                </c:pt>
                <c:pt idx="829">
                  <c:v>3.4977</c:v>
                </c:pt>
                <c:pt idx="830">
                  <c:v>3.3647999999999998</c:v>
                </c:pt>
                <c:pt idx="831">
                  <c:v>3.3712</c:v>
                </c:pt>
                <c:pt idx="832">
                  <c:v>3.4180999999999999</c:v>
                </c:pt>
                <c:pt idx="833">
                  <c:v>3.4597000000000002</c:v>
                </c:pt>
                <c:pt idx="834">
                  <c:v>3.4657</c:v>
                </c:pt>
                <c:pt idx="835">
                  <c:v>3.3944999999999999</c:v>
                </c:pt>
                <c:pt idx="836">
                  <c:v>3.4975999999999998</c:v>
                </c:pt>
                <c:pt idx="837">
                  <c:v>3.4681000000000002</c:v>
                </c:pt>
                <c:pt idx="838">
                  <c:v>3.4952999999999999</c:v>
                </c:pt>
                <c:pt idx="839">
                  <c:v>3.4786000000000001</c:v>
                </c:pt>
                <c:pt idx="840">
                  <c:v>3.4049999999999998</c:v>
                </c:pt>
                <c:pt idx="841">
                  <c:v>3.4685999999999999</c:v>
                </c:pt>
                <c:pt idx="842">
                  <c:v>3.2545000000000002</c:v>
                </c:pt>
                <c:pt idx="843">
                  <c:v>3.4302999999999999</c:v>
                </c:pt>
                <c:pt idx="844">
                  <c:v>3.5428000000000002</c:v>
                </c:pt>
                <c:pt idx="845">
                  <c:v>3.5034999999999998</c:v>
                </c:pt>
                <c:pt idx="846">
                  <c:v>3.4630000000000001</c:v>
                </c:pt>
                <c:pt idx="847">
                  <c:v>3.4298999999999999</c:v>
                </c:pt>
                <c:pt idx="848">
                  <c:v>3.4134000000000002</c:v>
                </c:pt>
                <c:pt idx="849">
                  <c:v>3.4855999999999998</c:v>
                </c:pt>
                <c:pt idx="850">
                  <c:v>3.5472999999999999</c:v>
                </c:pt>
                <c:pt idx="851">
                  <c:v>3.4689000000000001</c:v>
                </c:pt>
                <c:pt idx="852">
                  <c:v>3.4883999999999999</c:v>
                </c:pt>
                <c:pt idx="853">
                  <c:v>3.3717999999999999</c:v>
                </c:pt>
                <c:pt idx="854">
                  <c:v>3.5766</c:v>
                </c:pt>
                <c:pt idx="855">
                  <c:v>3.5821000000000001</c:v>
                </c:pt>
                <c:pt idx="856">
                  <c:v>3.4719000000000002</c:v>
                </c:pt>
                <c:pt idx="857">
                  <c:v>3.5398999999999998</c:v>
                </c:pt>
                <c:pt idx="858">
                  <c:v>3.6042999999999998</c:v>
                </c:pt>
                <c:pt idx="859">
                  <c:v>3.3837999999999999</c:v>
                </c:pt>
                <c:pt idx="860">
                  <c:v>3.5063</c:v>
                </c:pt>
                <c:pt idx="861">
                  <c:v>3.4693000000000001</c:v>
                </c:pt>
                <c:pt idx="862">
                  <c:v>3.4763000000000002</c:v>
                </c:pt>
                <c:pt idx="863">
                  <c:v>3.4538000000000002</c:v>
                </c:pt>
                <c:pt idx="864">
                  <c:v>3.5525000000000002</c:v>
                </c:pt>
                <c:pt idx="865">
                  <c:v>3.5188000000000001</c:v>
                </c:pt>
                <c:pt idx="866">
                  <c:v>3.6183000000000001</c:v>
                </c:pt>
                <c:pt idx="867">
                  <c:v>3.6248</c:v>
                </c:pt>
                <c:pt idx="868">
                  <c:v>3.2780999999999998</c:v>
                </c:pt>
                <c:pt idx="869">
                  <c:v>3.5449000000000002</c:v>
                </c:pt>
                <c:pt idx="870">
                  <c:v>3.5283000000000002</c:v>
                </c:pt>
                <c:pt idx="871">
                  <c:v>3.5830000000000002</c:v>
                </c:pt>
                <c:pt idx="872">
                  <c:v>3.6259000000000001</c:v>
                </c:pt>
                <c:pt idx="873">
                  <c:v>3.5844</c:v>
                </c:pt>
                <c:pt idx="874">
                  <c:v>3.5737999999999999</c:v>
                </c:pt>
                <c:pt idx="875">
                  <c:v>3.6185</c:v>
                </c:pt>
                <c:pt idx="876">
                  <c:v>3.5783999999999998</c:v>
                </c:pt>
                <c:pt idx="877">
                  <c:v>3.6069</c:v>
                </c:pt>
                <c:pt idx="878">
                  <c:v>3.5651000000000002</c:v>
                </c:pt>
                <c:pt idx="879">
                  <c:v>3.4565999999999999</c:v>
                </c:pt>
                <c:pt idx="880">
                  <c:v>3.4485000000000001</c:v>
                </c:pt>
                <c:pt idx="881">
                  <c:v>3.4828000000000001</c:v>
                </c:pt>
                <c:pt idx="882">
                  <c:v>3.6625000000000001</c:v>
                </c:pt>
                <c:pt idx="883">
                  <c:v>3.6031</c:v>
                </c:pt>
                <c:pt idx="884">
                  <c:v>3.5352999999999999</c:v>
                </c:pt>
                <c:pt idx="885">
                  <c:v>3.4767999999999999</c:v>
                </c:pt>
                <c:pt idx="886">
                  <c:v>3.5162</c:v>
                </c:pt>
                <c:pt idx="887">
                  <c:v>3.5695000000000001</c:v>
                </c:pt>
                <c:pt idx="888">
                  <c:v>3.5293000000000001</c:v>
                </c:pt>
                <c:pt idx="889">
                  <c:v>3.5817000000000001</c:v>
                </c:pt>
                <c:pt idx="890">
                  <c:v>3.6259999999999999</c:v>
                </c:pt>
                <c:pt idx="891">
                  <c:v>3.5186999999999999</c:v>
                </c:pt>
                <c:pt idx="892">
                  <c:v>3.4653999999999998</c:v>
                </c:pt>
                <c:pt idx="893">
                  <c:v>3.5697000000000001</c:v>
                </c:pt>
                <c:pt idx="894">
                  <c:v>3.6692</c:v>
                </c:pt>
                <c:pt idx="895">
                  <c:v>3.4481999999999999</c:v>
                </c:pt>
                <c:pt idx="896">
                  <c:v>3.6280000000000001</c:v>
                </c:pt>
                <c:pt idx="897">
                  <c:v>3.5983999999999998</c:v>
                </c:pt>
                <c:pt idx="898">
                  <c:v>3.5691000000000002</c:v>
                </c:pt>
                <c:pt idx="899">
                  <c:v>3.6099000000000001</c:v>
                </c:pt>
                <c:pt idx="900">
                  <c:v>3.5823</c:v>
                </c:pt>
                <c:pt idx="901">
                  <c:v>3.6951999999999998</c:v>
                </c:pt>
                <c:pt idx="902">
                  <c:v>3.6442000000000001</c:v>
                </c:pt>
                <c:pt idx="903">
                  <c:v>3.7277999999999998</c:v>
                </c:pt>
                <c:pt idx="904">
                  <c:v>3.6404000000000001</c:v>
                </c:pt>
                <c:pt idx="905">
                  <c:v>3.6271</c:v>
                </c:pt>
                <c:pt idx="906">
                  <c:v>3.7483</c:v>
                </c:pt>
                <c:pt idx="907">
                  <c:v>3.6859999999999999</c:v>
                </c:pt>
                <c:pt idx="908">
                  <c:v>3.5766</c:v>
                </c:pt>
                <c:pt idx="909">
                  <c:v>3.7010999999999998</c:v>
                </c:pt>
                <c:pt idx="910">
                  <c:v>3.7219000000000002</c:v>
                </c:pt>
                <c:pt idx="911">
                  <c:v>3.6854</c:v>
                </c:pt>
                <c:pt idx="912">
                  <c:v>3.6351</c:v>
                </c:pt>
                <c:pt idx="913">
                  <c:v>3.6591999999999998</c:v>
                </c:pt>
                <c:pt idx="914">
                  <c:v>3.6358000000000001</c:v>
                </c:pt>
                <c:pt idx="915">
                  <c:v>3.7090000000000001</c:v>
                </c:pt>
                <c:pt idx="916">
                  <c:v>3.742</c:v>
                </c:pt>
                <c:pt idx="917">
                  <c:v>3.7374000000000001</c:v>
                </c:pt>
                <c:pt idx="918">
                  <c:v>3.6379000000000001</c:v>
                </c:pt>
                <c:pt idx="919">
                  <c:v>3.7183000000000002</c:v>
                </c:pt>
                <c:pt idx="920">
                  <c:v>3.7387000000000001</c:v>
                </c:pt>
                <c:pt idx="921">
                  <c:v>3.6709999999999998</c:v>
                </c:pt>
                <c:pt idx="922">
                  <c:v>3.7090999999999998</c:v>
                </c:pt>
                <c:pt idx="923">
                  <c:v>3.6751</c:v>
                </c:pt>
                <c:pt idx="924">
                  <c:v>3.6774</c:v>
                </c:pt>
                <c:pt idx="925">
                  <c:v>3.6991000000000001</c:v>
                </c:pt>
                <c:pt idx="926">
                  <c:v>3.7948</c:v>
                </c:pt>
                <c:pt idx="927">
                  <c:v>3.6833999999999998</c:v>
                </c:pt>
                <c:pt idx="928">
                  <c:v>3.7307999999999999</c:v>
                </c:pt>
                <c:pt idx="929">
                  <c:v>3.8582000000000001</c:v>
                </c:pt>
                <c:pt idx="930">
                  <c:v>3.6343999999999999</c:v>
                </c:pt>
                <c:pt idx="931">
                  <c:v>3.7042999999999999</c:v>
                </c:pt>
                <c:pt idx="932">
                  <c:v>3.6696</c:v>
                </c:pt>
                <c:pt idx="933">
                  <c:v>3.7543000000000002</c:v>
                </c:pt>
                <c:pt idx="934">
                  <c:v>3.847</c:v>
                </c:pt>
                <c:pt idx="935">
                  <c:v>3.7774999999999999</c:v>
                </c:pt>
                <c:pt idx="936">
                  <c:v>3.7339000000000002</c:v>
                </c:pt>
                <c:pt idx="937">
                  <c:v>3.7431000000000001</c:v>
                </c:pt>
                <c:pt idx="938">
                  <c:v>3.7324999999999999</c:v>
                </c:pt>
                <c:pt idx="939">
                  <c:v>3.6680000000000001</c:v>
                </c:pt>
                <c:pt idx="940">
                  <c:v>3.7774000000000001</c:v>
                </c:pt>
                <c:pt idx="941">
                  <c:v>3.9285999999999999</c:v>
                </c:pt>
                <c:pt idx="942">
                  <c:v>3.6036000000000001</c:v>
                </c:pt>
                <c:pt idx="943">
                  <c:v>3.8186</c:v>
                </c:pt>
                <c:pt idx="944">
                  <c:v>3.6267</c:v>
                </c:pt>
                <c:pt idx="945">
                  <c:v>3.6305999999999998</c:v>
                </c:pt>
                <c:pt idx="946">
                  <c:v>3.7833000000000001</c:v>
                </c:pt>
                <c:pt idx="947">
                  <c:v>3.6536</c:v>
                </c:pt>
                <c:pt idx="948">
                  <c:v>3.8271000000000002</c:v>
                </c:pt>
                <c:pt idx="949">
                  <c:v>3.8075999999999999</c:v>
                </c:pt>
                <c:pt idx="950">
                  <c:v>3.8740999999999999</c:v>
                </c:pt>
                <c:pt idx="951">
                  <c:v>3.6349</c:v>
                </c:pt>
                <c:pt idx="952">
                  <c:v>3.7932999999999999</c:v>
                </c:pt>
                <c:pt idx="953">
                  <c:v>3.6898</c:v>
                </c:pt>
                <c:pt idx="954">
                  <c:v>3.7113</c:v>
                </c:pt>
                <c:pt idx="955">
                  <c:v>3.7425000000000002</c:v>
                </c:pt>
                <c:pt idx="956">
                  <c:v>3.8277999999999999</c:v>
                </c:pt>
                <c:pt idx="957">
                  <c:v>3.7879</c:v>
                </c:pt>
                <c:pt idx="958">
                  <c:v>3.7330000000000001</c:v>
                </c:pt>
                <c:pt idx="959">
                  <c:v>3.7416999999999998</c:v>
                </c:pt>
                <c:pt idx="960">
                  <c:v>3.8483999999999998</c:v>
                </c:pt>
                <c:pt idx="961">
                  <c:v>3.7686000000000002</c:v>
                </c:pt>
                <c:pt idx="962">
                  <c:v>3.7433999999999998</c:v>
                </c:pt>
                <c:pt idx="963">
                  <c:v>3.7326999999999999</c:v>
                </c:pt>
                <c:pt idx="964">
                  <c:v>3.8201999999999998</c:v>
                </c:pt>
                <c:pt idx="965">
                  <c:v>3.7511000000000001</c:v>
                </c:pt>
                <c:pt idx="966">
                  <c:v>3.7395</c:v>
                </c:pt>
                <c:pt idx="967">
                  <c:v>3.7204999999999999</c:v>
                </c:pt>
                <c:pt idx="968">
                  <c:v>3.8144</c:v>
                </c:pt>
                <c:pt idx="969">
                  <c:v>3.7218</c:v>
                </c:pt>
                <c:pt idx="970">
                  <c:v>3.9956999999999998</c:v>
                </c:pt>
                <c:pt idx="971">
                  <c:v>3.8437000000000001</c:v>
                </c:pt>
                <c:pt idx="972">
                  <c:v>3.9239999999999999</c:v>
                </c:pt>
                <c:pt idx="973">
                  <c:v>3.8317999999999999</c:v>
                </c:pt>
                <c:pt idx="974">
                  <c:v>3.83</c:v>
                </c:pt>
                <c:pt idx="975">
                  <c:v>3.9908000000000001</c:v>
                </c:pt>
                <c:pt idx="976">
                  <c:v>3.8454000000000002</c:v>
                </c:pt>
                <c:pt idx="977">
                  <c:v>3.9407000000000001</c:v>
                </c:pt>
                <c:pt idx="978">
                  <c:v>3.8231999999999999</c:v>
                </c:pt>
                <c:pt idx="979">
                  <c:v>3.7785000000000002</c:v>
                </c:pt>
                <c:pt idx="980">
                  <c:v>3.7671000000000001</c:v>
                </c:pt>
                <c:pt idx="981">
                  <c:v>3.7751000000000001</c:v>
                </c:pt>
                <c:pt idx="982">
                  <c:v>3.6587000000000001</c:v>
                </c:pt>
                <c:pt idx="983">
                  <c:v>4.0044000000000004</c:v>
                </c:pt>
                <c:pt idx="984">
                  <c:v>3.8317000000000001</c:v>
                </c:pt>
                <c:pt idx="985">
                  <c:v>3.7288000000000001</c:v>
                </c:pt>
                <c:pt idx="986">
                  <c:v>3.9826999999999999</c:v>
                </c:pt>
                <c:pt idx="987">
                  <c:v>3.8708999999999998</c:v>
                </c:pt>
                <c:pt idx="988">
                  <c:v>3.9371999999999998</c:v>
                </c:pt>
                <c:pt idx="989">
                  <c:v>3.8125</c:v>
                </c:pt>
                <c:pt idx="990">
                  <c:v>3.8382000000000001</c:v>
                </c:pt>
                <c:pt idx="991">
                  <c:v>3.7336</c:v>
                </c:pt>
                <c:pt idx="992">
                  <c:v>3.8025000000000002</c:v>
                </c:pt>
                <c:pt idx="993">
                  <c:v>3.8813</c:v>
                </c:pt>
                <c:pt idx="994">
                  <c:v>3.8820000000000001</c:v>
                </c:pt>
                <c:pt idx="995">
                  <c:v>3.8818000000000001</c:v>
                </c:pt>
                <c:pt idx="996">
                  <c:v>3.8378999999999999</c:v>
                </c:pt>
                <c:pt idx="997">
                  <c:v>3.8279999999999998</c:v>
                </c:pt>
                <c:pt idx="998">
                  <c:v>3.8182999999999998</c:v>
                </c:pt>
                <c:pt idx="999">
                  <c:v>3.7595000000000001</c:v>
                </c:pt>
                <c:pt idx="1000">
                  <c:v>3.9405999999999999</c:v>
                </c:pt>
                <c:pt idx="1001">
                  <c:v>3.8479999999999999</c:v>
                </c:pt>
                <c:pt idx="1002">
                  <c:v>3.8412999999999999</c:v>
                </c:pt>
                <c:pt idx="1003">
                  <c:v>3.9365999999999999</c:v>
                </c:pt>
                <c:pt idx="1004">
                  <c:v>3.9323999999999999</c:v>
                </c:pt>
                <c:pt idx="1005">
                  <c:v>3.8788999999999998</c:v>
                </c:pt>
                <c:pt idx="1006">
                  <c:v>3.9276</c:v>
                </c:pt>
                <c:pt idx="1007">
                  <c:v>3.9645999999999999</c:v>
                </c:pt>
                <c:pt idx="1008">
                  <c:v>3.9154</c:v>
                </c:pt>
                <c:pt idx="1009">
                  <c:v>3.8771</c:v>
                </c:pt>
                <c:pt idx="1010">
                  <c:v>3.9986000000000002</c:v>
                </c:pt>
                <c:pt idx="1011">
                  <c:v>3.8673000000000002</c:v>
                </c:pt>
                <c:pt idx="1012">
                  <c:v>3.8607</c:v>
                </c:pt>
                <c:pt idx="1013">
                  <c:v>3.9430999999999998</c:v>
                </c:pt>
                <c:pt idx="1014">
                  <c:v>3.9281999999999999</c:v>
                </c:pt>
                <c:pt idx="1015">
                  <c:v>3.8614999999999999</c:v>
                </c:pt>
                <c:pt idx="1016">
                  <c:v>3.9670000000000001</c:v>
                </c:pt>
                <c:pt idx="1017">
                  <c:v>3.9226000000000001</c:v>
                </c:pt>
                <c:pt idx="1018">
                  <c:v>3.8369</c:v>
                </c:pt>
                <c:pt idx="1019">
                  <c:v>3.8969</c:v>
                </c:pt>
                <c:pt idx="1020">
                  <c:v>4.0423999999999998</c:v>
                </c:pt>
                <c:pt idx="1021">
                  <c:v>3.9611999999999998</c:v>
                </c:pt>
                <c:pt idx="1022">
                  <c:v>4.0063000000000004</c:v>
                </c:pt>
                <c:pt idx="1023">
                  <c:v>4.0594000000000001</c:v>
                </c:pt>
                <c:pt idx="1024">
                  <c:v>3.9838</c:v>
                </c:pt>
                <c:pt idx="1025">
                  <c:v>3.9621</c:v>
                </c:pt>
                <c:pt idx="1026">
                  <c:v>4.0682</c:v>
                </c:pt>
                <c:pt idx="1027">
                  <c:v>3.9464000000000001</c:v>
                </c:pt>
                <c:pt idx="1028">
                  <c:v>3.8186</c:v>
                </c:pt>
                <c:pt idx="1029">
                  <c:v>3.9735</c:v>
                </c:pt>
                <c:pt idx="1030">
                  <c:v>3.9578000000000002</c:v>
                </c:pt>
                <c:pt idx="1031">
                  <c:v>4.0595999999999997</c:v>
                </c:pt>
                <c:pt idx="1032">
                  <c:v>4.0340999999999996</c:v>
                </c:pt>
                <c:pt idx="1033">
                  <c:v>4.0235000000000003</c:v>
                </c:pt>
                <c:pt idx="1034">
                  <c:v>3.9371999999999998</c:v>
                </c:pt>
                <c:pt idx="1035">
                  <c:v>4.0772000000000004</c:v>
                </c:pt>
                <c:pt idx="1036">
                  <c:v>4.0568</c:v>
                </c:pt>
                <c:pt idx="1037">
                  <c:v>3.9436</c:v>
                </c:pt>
                <c:pt idx="1038">
                  <c:v>3.9723000000000002</c:v>
                </c:pt>
                <c:pt idx="1039">
                  <c:v>4.0762999999999998</c:v>
                </c:pt>
                <c:pt idx="1040">
                  <c:v>4.1195000000000004</c:v>
                </c:pt>
                <c:pt idx="1041">
                  <c:v>4.0930999999999997</c:v>
                </c:pt>
                <c:pt idx="1042">
                  <c:v>4.1970000000000001</c:v>
                </c:pt>
                <c:pt idx="1043">
                  <c:v>3.9893999999999998</c:v>
                </c:pt>
                <c:pt idx="1044">
                  <c:v>3.9603999999999999</c:v>
                </c:pt>
                <c:pt idx="1045">
                  <c:v>3.9744999999999999</c:v>
                </c:pt>
                <c:pt idx="1046">
                  <c:v>3.9605000000000001</c:v>
                </c:pt>
                <c:pt idx="1047">
                  <c:v>4.1098999999999997</c:v>
                </c:pt>
                <c:pt idx="1048">
                  <c:v>4.0282</c:v>
                </c:pt>
                <c:pt idx="1049">
                  <c:v>3.8895</c:v>
                </c:pt>
                <c:pt idx="1050">
                  <c:v>3.9460000000000002</c:v>
                </c:pt>
                <c:pt idx="1051">
                  <c:v>3.9893000000000001</c:v>
                </c:pt>
                <c:pt idx="1052">
                  <c:v>4.0250000000000004</c:v>
                </c:pt>
                <c:pt idx="1053">
                  <c:v>4.0426000000000002</c:v>
                </c:pt>
                <c:pt idx="1054">
                  <c:v>4.0674000000000001</c:v>
                </c:pt>
                <c:pt idx="1055">
                  <c:v>4.1094999999999997</c:v>
                </c:pt>
                <c:pt idx="1056">
                  <c:v>4.0831999999999997</c:v>
                </c:pt>
                <c:pt idx="1057">
                  <c:v>4.0545999999999998</c:v>
                </c:pt>
                <c:pt idx="1058">
                  <c:v>4.1862000000000004</c:v>
                </c:pt>
                <c:pt idx="1059">
                  <c:v>4.0167999999999999</c:v>
                </c:pt>
                <c:pt idx="1060">
                  <c:v>4.0313999999999997</c:v>
                </c:pt>
                <c:pt idx="1061">
                  <c:v>4.0301999999999998</c:v>
                </c:pt>
                <c:pt idx="1062">
                  <c:v>4.0835999999999997</c:v>
                </c:pt>
                <c:pt idx="1063">
                  <c:v>4.0979999999999999</c:v>
                </c:pt>
                <c:pt idx="1064">
                  <c:v>4.1120999999999999</c:v>
                </c:pt>
                <c:pt idx="1065">
                  <c:v>4.0701000000000001</c:v>
                </c:pt>
                <c:pt idx="1066">
                  <c:v>4.1336000000000004</c:v>
                </c:pt>
                <c:pt idx="1067">
                  <c:v>3.9809999999999999</c:v>
                </c:pt>
                <c:pt idx="1068">
                  <c:v>4.0174000000000003</c:v>
                </c:pt>
                <c:pt idx="1069">
                  <c:v>4.1291000000000002</c:v>
                </c:pt>
                <c:pt idx="1070">
                  <c:v>3.9639000000000002</c:v>
                </c:pt>
                <c:pt idx="1071">
                  <c:v>4.0583999999999998</c:v>
                </c:pt>
                <c:pt idx="1072">
                  <c:v>4.0528000000000004</c:v>
                </c:pt>
                <c:pt idx="1073">
                  <c:v>4.1124999999999998</c:v>
                </c:pt>
                <c:pt idx="1074">
                  <c:v>4.1116999999999999</c:v>
                </c:pt>
                <c:pt idx="1075">
                  <c:v>4.1085000000000003</c:v>
                </c:pt>
                <c:pt idx="1076">
                  <c:v>4.0861000000000001</c:v>
                </c:pt>
                <c:pt idx="1077">
                  <c:v>4.1360000000000001</c:v>
                </c:pt>
                <c:pt idx="1078">
                  <c:v>4.2214</c:v>
                </c:pt>
                <c:pt idx="1079">
                  <c:v>4.1120000000000001</c:v>
                </c:pt>
                <c:pt idx="1080">
                  <c:v>4.0811999999999999</c:v>
                </c:pt>
                <c:pt idx="1081">
                  <c:v>4.1386000000000003</c:v>
                </c:pt>
                <c:pt idx="1082">
                  <c:v>4.2041000000000004</c:v>
                </c:pt>
                <c:pt idx="1083">
                  <c:v>4.1220999999999997</c:v>
                </c:pt>
                <c:pt idx="1084">
                  <c:v>4.2083000000000004</c:v>
                </c:pt>
                <c:pt idx="1085">
                  <c:v>4.2354000000000003</c:v>
                </c:pt>
                <c:pt idx="1086">
                  <c:v>4.1860999999999997</c:v>
                </c:pt>
                <c:pt idx="1087">
                  <c:v>4.0308000000000002</c:v>
                </c:pt>
                <c:pt idx="1088">
                  <c:v>4.2549999999999999</c:v>
                </c:pt>
                <c:pt idx="1089">
                  <c:v>4.2652000000000001</c:v>
                </c:pt>
                <c:pt idx="1090">
                  <c:v>4.2256</c:v>
                </c:pt>
                <c:pt idx="1091">
                  <c:v>4.1695000000000002</c:v>
                </c:pt>
                <c:pt idx="1092">
                  <c:v>4.1102999999999996</c:v>
                </c:pt>
                <c:pt idx="1093">
                  <c:v>4.1418999999999997</c:v>
                </c:pt>
                <c:pt idx="1094">
                  <c:v>4.1464999999999996</c:v>
                </c:pt>
                <c:pt idx="1095">
                  <c:v>4.2637</c:v>
                </c:pt>
                <c:pt idx="1096">
                  <c:v>4.2739000000000003</c:v>
                </c:pt>
                <c:pt idx="1097">
                  <c:v>4.1186999999999996</c:v>
                </c:pt>
                <c:pt idx="1098">
                  <c:v>4.2591999999999999</c:v>
                </c:pt>
                <c:pt idx="1099">
                  <c:v>4.1447000000000003</c:v>
                </c:pt>
                <c:pt idx="1100">
                  <c:v>4.3235000000000001</c:v>
                </c:pt>
                <c:pt idx="1101">
                  <c:v>4.2892000000000001</c:v>
                </c:pt>
                <c:pt idx="1102">
                  <c:v>4.2243000000000004</c:v>
                </c:pt>
                <c:pt idx="1103">
                  <c:v>4.2675000000000001</c:v>
                </c:pt>
                <c:pt idx="1104">
                  <c:v>4.0812999999999997</c:v>
                </c:pt>
                <c:pt idx="1105">
                  <c:v>4.2327000000000004</c:v>
                </c:pt>
                <c:pt idx="1106">
                  <c:v>4.2648999999999999</c:v>
                </c:pt>
                <c:pt idx="1107">
                  <c:v>4.2066999999999997</c:v>
                </c:pt>
                <c:pt idx="1108">
                  <c:v>4.2511000000000001</c:v>
                </c:pt>
                <c:pt idx="1109">
                  <c:v>4.1192000000000002</c:v>
                </c:pt>
                <c:pt idx="1110">
                  <c:v>4.1863999999999999</c:v>
                </c:pt>
                <c:pt idx="1111">
                  <c:v>4.2679999999999998</c:v>
                </c:pt>
                <c:pt idx="1112">
                  <c:v>4.2001999999999997</c:v>
                </c:pt>
                <c:pt idx="1113">
                  <c:v>4.1512000000000002</c:v>
                </c:pt>
                <c:pt idx="1114">
                  <c:v>4.1592000000000002</c:v>
                </c:pt>
                <c:pt idx="1115">
                  <c:v>4.2274000000000003</c:v>
                </c:pt>
                <c:pt idx="1116">
                  <c:v>4.1284000000000001</c:v>
                </c:pt>
                <c:pt idx="1117">
                  <c:v>4.2556000000000003</c:v>
                </c:pt>
                <c:pt idx="1118">
                  <c:v>4.1502999999999997</c:v>
                </c:pt>
                <c:pt idx="1119">
                  <c:v>4.2070999999999996</c:v>
                </c:pt>
                <c:pt idx="1120">
                  <c:v>4.2832999999999997</c:v>
                </c:pt>
                <c:pt idx="1121">
                  <c:v>4.3547000000000002</c:v>
                </c:pt>
                <c:pt idx="1122">
                  <c:v>4.1600999999999999</c:v>
                </c:pt>
                <c:pt idx="1123">
                  <c:v>4.1844999999999999</c:v>
                </c:pt>
                <c:pt idx="1124">
                  <c:v>4.0678999999999998</c:v>
                </c:pt>
                <c:pt idx="1125">
                  <c:v>4.2492000000000001</c:v>
                </c:pt>
                <c:pt idx="1126">
                  <c:v>4.2766000000000002</c:v>
                </c:pt>
                <c:pt idx="1127">
                  <c:v>4.2790999999999997</c:v>
                </c:pt>
                <c:pt idx="1128">
                  <c:v>4.2020999999999997</c:v>
                </c:pt>
                <c:pt idx="1129">
                  <c:v>4.3449</c:v>
                </c:pt>
                <c:pt idx="1130">
                  <c:v>4.3251999999999997</c:v>
                </c:pt>
                <c:pt idx="1131">
                  <c:v>4.1448</c:v>
                </c:pt>
                <c:pt idx="1132">
                  <c:v>4.4652000000000003</c:v>
                </c:pt>
                <c:pt idx="1133">
                  <c:v>4.2050999999999998</c:v>
                </c:pt>
                <c:pt idx="1134">
                  <c:v>4.1980000000000004</c:v>
                </c:pt>
                <c:pt idx="1135">
                  <c:v>4.4084000000000003</c:v>
                </c:pt>
                <c:pt idx="1136">
                  <c:v>4.2595999999999998</c:v>
                </c:pt>
                <c:pt idx="1137">
                  <c:v>4.3559000000000001</c:v>
                </c:pt>
                <c:pt idx="1138">
                  <c:v>4.4512999999999998</c:v>
                </c:pt>
                <c:pt idx="1139">
                  <c:v>4.2606999999999999</c:v>
                </c:pt>
                <c:pt idx="1140">
                  <c:v>4.3916000000000004</c:v>
                </c:pt>
                <c:pt idx="1141">
                  <c:v>4.3784000000000001</c:v>
                </c:pt>
                <c:pt idx="1142">
                  <c:v>4.2526999999999999</c:v>
                </c:pt>
                <c:pt idx="1143">
                  <c:v>4.4245999999999999</c:v>
                </c:pt>
                <c:pt idx="1144">
                  <c:v>4.3284000000000002</c:v>
                </c:pt>
                <c:pt idx="1145">
                  <c:v>4.4217000000000004</c:v>
                </c:pt>
                <c:pt idx="1146">
                  <c:v>4.4322999999999997</c:v>
                </c:pt>
                <c:pt idx="1147">
                  <c:v>4.4268999999999998</c:v>
                </c:pt>
                <c:pt idx="1148">
                  <c:v>4.4149000000000003</c:v>
                </c:pt>
                <c:pt idx="1149">
                  <c:v>4.4188000000000001</c:v>
                </c:pt>
                <c:pt idx="1150">
                  <c:v>4.4249000000000001</c:v>
                </c:pt>
                <c:pt idx="1151">
                  <c:v>4.234</c:v>
                </c:pt>
                <c:pt idx="1152">
                  <c:v>4.4413999999999998</c:v>
                </c:pt>
                <c:pt idx="1153">
                  <c:v>4.3997999999999999</c:v>
                </c:pt>
                <c:pt idx="1154">
                  <c:v>4.4821999999999997</c:v>
                </c:pt>
                <c:pt idx="1155">
                  <c:v>4.5149999999999997</c:v>
                </c:pt>
                <c:pt idx="1156">
                  <c:v>4.3684000000000003</c:v>
                </c:pt>
                <c:pt idx="1157">
                  <c:v>4.4897999999999998</c:v>
                </c:pt>
                <c:pt idx="1158">
                  <c:v>4.2892000000000001</c:v>
                </c:pt>
                <c:pt idx="1159">
                  <c:v>4.4741</c:v>
                </c:pt>
                <c:pt idx="1160">
                  <c:v>4.4447000000000001</c:v>
                </c:pt>
                <c:pt idx="1161">
                  <c:v>4.4668999999999999</c:v>
                </c:pt>
                <c:pt idx="1162">
                  <c:v>4.3491999999999997</c:v>
                </c:pt>
                <c:pt idx="1163">
                  <c:v>4.3968999999999996</c:v>
                </c:pt>
                <c:pt idx="1164">
                  <c:v>4.4901999999999997</c:v>
                </c:pt>
                <c:pt idx="1165">
                  <c:v>4.3510999999999997</c:v>
                </c:pt>
                <c:pt idx="1166">
                  <c:v>4.3600000000000003</c:v>
                </c:pt>
                <c:pt idx="1167">
                  <c:v>4.2784000000000004</c:v>
                </c:pt>
                <c:pt idx="1168">
                  <c:v>4.4255000000000004</c:v>
                </c:pt>
                <c:pt idx="1169">
                  <c:v>4.3886000000000003</c:v>
                </c:pt>
                <c:pt idx="1170">
                  <c:v>4.4797000000000002</c:v>
                </c:pt>
                <c:pt idx="1171">
                  <c:v>4.4143999999999997</c:v>
                </c:pt>
                <c:pt idx="1172">
                  <c:v>4.4364999999999997</c:v>
                </c:pt>
                <c:pt idx="1173">
                  <c:v>4.5119999999999996</c:v>
                </c:pt>
                <c:pt idx="1174">
                  <c:v>4.343</c:v>
                </c:pt>
                <c:pt idx="1175">
                  <c:v>4.3651</c:v>
                </c:pt>
                <c:pt idx="1176">
                  <c:v>4.3780000000000001</c:v>
                </c:pt>
                <c:pt idx="1177">
                  <c:v>4.4151999999999996</c:v>
                </c:pt>
                <c:pt idx="1178">
                  <c:v>4.4131</c:v>
                </c:pt>
                <c:pt idx="1179">
                  <c:v>4.5084</c:v>
                </c:pt>
                <c:pt idx="1180">
                  <c:v>4.577</c:v>
                </c:pt>
                <c:pt idx="1181">
                  <c:v>4.4953000000000003</c:v>
                </c:pt>
                <c:pt idx="1182">
                  <c:v>4.5833000000000004</c:v>
                </c:pt>
                <c:pt idx="1183">
                  <c:v>4.6528999999999998</c:v>
                </c:pt>
                <c:pt idx="1184">
                  <c:v>4.4797000000000002</c:v>
                </c:pt>
                <c:pt idx="1185">
                  <c:v>4.6623000000000001</c:v>
                </c:pt>
                <c:pt idx="1186">
                  <c:v>4.6292999999999997</c:v>
                </c:pt>
                <c:pt idx="1187">
                  <c:v>4.5248999999999997</c:v>
                </c:pt>
                <c:pt idx="1188">
                  <c:v>4.4870999999999999</c:v>
                </c:pt>
                <c:pt idx="1189">
                  <c:v>4.5557999999999996</c:v>
                </c:pt>
                <c:pt idx="1190">
                  <c:v>4.5465999999999998</c:v>
                </c:pt>
                <c:pt idx="1191">
                  <c:v>4.4378000000000002</c:v>
                </c:pt>
                <c:pt idx="1192">
                  <c:v>4.4573999999999998</c:v>
                </c:pt>
                <c:pt idx="1193">
                  <c:v>4.5879000000000003</c:v>
                </c:pt>
                <c:pt idx="1194">
                  <c:v>4.4329000000000001</c:v>
                </c:pt>
                <c:pt idx="1195">
                  <c:v>4.657</c:v>
                </c:pt>
                <c:pt idx="1196">
                  <c:v>4.5136000000000003</c:v>
                </c:pt>
                <c:pt idx="1197">
                  <c:v>4.3742000000000001</c:v>
                </c:pt>
                <c:pt idx="1198">
                  <c:v>4.4485000000000001</c:v>
                </c:pt>
                <c:pt idx="1199">
                  <c:v>4.4874000000000001</c:v>
                </c:pt>
                <c:pt idx="1200">
                  <c:v>4.4919000000000002</c:v>
                </c:pt>
                <c:pt idx="1201">
                  <c:v>4.5616000000000003</c:v>
                </c:pt>
                <c:pt idx="1202">
                  <c:v>4.4267000000000003</c:v>
                </c:pt>
                <c:pt idx="1203">
                  <c:v>4.3507999999999996</c:v>
                </c:pt>
                <c:pt idx="1204">
                  <c:v>4.5137999999999998</c:v>
                </c:pt>
                <c:pt idx="1205">
                  <c:v>4.5153999999999996</c:v>
                </c:pt>
                <c:pt idx="1206">
                  <c:v>4.6498999999999997</c:v>
                </c:pt>
                <c:pt idx="1207">
                  <c:v>4.5807000000000002</c:v>
                </c:pt>
                <c:pt idx="1208">
                  <c:v>4.5972999999999997</c:v>
                </c:pt>
                <c:pt idx="1209">
                  <c:v>4.5731999999999999</c:v>
                </c:pt>
                <c:pt idx="1210">
                  <c:v>4.5083000000000002</c:v>
                </c:pt>
                <c:pt idx="1211">
                  <c:v>4.5098000000000003</c:v>
                </c:pt>
                <c:pt idx="1212">
                  <c:v>4.4196999999999997</c:v>
                </c:pt>
                <c:pt idx="1213">
                  <c:v>4.4139999999999997</c:v>
                </c:pt>
                <c:pt idx="1214">
                  <c:v>4.5631000000000004</c:v>
                </c:pt>
                <c:pt idx="1215">
                  <c:v>4.4507000000000003</c:v>
                </c:pt>
                <c:pt idx="1216">
                  <c:v>4.6695000000000002</c:v>
                </c:pt>
                <c:pt idx="1217">
                  <c:v>4.5887000000000002</c:v>
                </c:pt>
                <c:pt idx="1218">
                  <c:v>4.4988999999999999</c:v>
                </c:pt>
                <c:pt idx="1219">
                  <c:v>4.5382999999999996</c:v>
                </c:pt>
                <c:pt idx="1220">
                  <c:v>4.5316000000000001</c:v>
                </c:pt>
                <c:pt idx="1221">
                  <c:v>4.5373000000000001</c:v>
                </c:pt>
                <c:pt idx="1222">
                  <c:v>4.4522000000000004</c:v>
                </c:pt>
                <c:pt idx="1223">
                  <c:v>4.6007999999999996</c:v>
                </c:pt>
                <c:pt idx="1224">
                  <c:v>4.5022000000000002</c:v>
                </c:pt>
                <c:pt idx="1225">
                  <c:v>4.5442999999999998</c:v>
                </c:pt>
                <c:pt idx="1226">
                  <c:v>4.5148999999999999</c:v>
                </c:pt>
                <c:pt idx="1227">
                  <c:v>4.6421000000000001</c:v>
                </c:pt>
                <c:pt idx="1228">
                  <c:v>4.5743999999999998</c:v>
                </c:pt>
                <c:pt idx="1229">
                  <c:v>4.6052</c:v>
                </c:pt>
                <c:pt idx="1230">
                  <c:v>4.5663</c:v>
                </c:pt>
                <c:pt idx="1231">
                  <c:v>4.6204999999999998</c:v>
                </c:pt>
                <c:pt idx="1232">
                  <c:v>4.6745000000000001</c:v>
                </c:pt>
                <c:pt idx="1233">
                  <c:v>4.5792000000000002</c:v>
                </c:pt>
                <c:pt idx="1234">
                  <c:v>4.4119999999999999</c:v>
                </c:pt>
                <c:pt idx="1235">
                  <c:v>4.6016000000000004</c:v>
                </c:pt>
                <c:pt idx="1236">
                  <c:v>4.6100000000000003</c:v>
                </c:pt>
                <c:pt idx="1237">
                  <c:v>4.6139999999999999</c:v>
                </c:pt>
                <c:pt idx="1238">
                  <c:v>4.6356000000000002</c:v>
                </c:pt>
                <c:pt idx="1239">
                  <c:v>4.5542999999999996</c:v>
                </c:pt>
                <c:pt idx="1240">
                  <c:v>4.5156000000000001</c:v>
                </c:pt>
                <c:pt idx="1241">
                  <c:v>4.5208000000000004</c:v>
                </c:pt>
                <c:pt idx="1242">
                  <c:v>4.7070999999999996</c:v>
                </c:pt>
                <c:pt idx="1243">
                  <c:v>4.649</c:v>
                </c:pt>
                <c:pt idx="1244">
                  <c:v>4.7999000000000001</c:v>
                </c:pt>
                <c:pt idx="1245">
                  <c:v>4.8177000000000003</c:v>
                </c:pt>
                <c:pt idx="1246">
                  <c:v>4.6924000000000001</c:v>
                </c:pt>
                <c:pt idx="1247">
                  <c:v>4.6912000000000003</c:v>
                </c:pt>
                <c:pt idx="1248">
                  <c:v>4.6760000000000002</c:v>
                </c:pt>
                <c:pt idx="1249">
                  <c:v>4.7233000000000001</c:v>
                </c:pt>
                <c:pt idx="1250">
                  <c:v>4.6803999999999997</c:v>
                </c:pt>
                <c:pt idx="1251">
                  <c:v>4.6741999999999999</c:v>
                </c:pt>
                <c:pt idx="1252">
                  <c:v>4.7027000000000001</c:v>
                </c:pt>
                <c:pt idx="1253">
                  <c:v>4.7922000000000002</c:v>
                </c:pt>
                <c:pt idx="1254">
                  <c:v>4.5716999999999999</c:v>
                </c:pt>
                <c:pt idx="1255">
                  <c:v>4.7972000000000001</c:v>
                </c:pt>
                <c:pt idx="1256">
                  <c:v>4.5831</c:v>
                </c:pt>
                <c:pt idx="1257">
                  <c:v>4.6974999999999998</c:v>
                </c:pt>
                <c:pt idx="1258">
                  <c:v>4.6325000000000003</c:v>
                </c:pt>
                <c:pt idx="1259">
                  <c:v>4.6992000000000003</c:v>
                </c:pt>
                <c:pt idx="1260">
                  <c:v>4.6761999999999997</c:v>
                </c:pt>
                <c:pt idx="1261">
                  <c:v>4.6581999999999999</c:v>
                </c:pt>
                <c:pt idx="1262">
                  <c:v>4.7393999999999998</c:v>
                </c:pt>
                <c:pt idx="1263">
                  <c:v>4.6489000000000003</c:v>
                </c:pt>
                <c:pt idx="1264">
                  <c:v>4.7020999999999997</c:v>
                </c:pt>
                <c:pt idx="1265">
                  <c:v>4.7283999999999997</c:v>
                </c:pt>
                <c:pt idx="1266">
                  <c:v>4.7039999999999997</c:v>
                </c:pt>
                <c:pt idx="1267">
                  <c:v>4.7878999999999996</c:v>
                </c:pt>
                <c:pt idx="1268">
                  <c:v>4.7363999999999997</c:v>
                </c:pt>
                <c:pt idx="1269">
                  <c:v>4.7586000000000004</c:v>
                </c:pt>
                <c:pt idx="1270">
                  <c:v>4.7450999999999999</c:v>
                </c:pt>
                <c:pt idx="1271">
                  <c:v>4.5664999999999996</c:v>
                </c:pt>
                <c:pt idx="1272">
                  <c:v>4.7923999999999998</c:v>
                </c:pt>
                <c:pt idx="1273">
                  <c:v>4.7103999999999999</c:v>
                </c:pt>
                <c:pt idx="1274">
                  <c:v>4.8353999999999999</c:v>
                </c:pt>
                <c:pt idx="1275">
                  <c:v>4.8605</c:v>
                </c:pt>
                <c:pt idx="1276">
                  <c:v>4.7904</c:v>
                </c:pt>
                <c:pt idx="1277">
                  <c:v>4.6951000000000001</c:v>
                </c:pt>
                <c:pt idx="1278">
                  <c:v>4.8526999999999996</c:v>
                </c:pt>
                <c:pt idx="1279">
                  <c:v>-0.40760000000000002</c:v>
                </c:pt>
                <c:pt idx="1280">
                  <c:v>-0.60240000000000005</c:v>
                </c:pt>
                <c:pt idx="1281">
                  <c:v>-0.68510000000000004</c:v>
                </c:pt>
                <c:pt idx="1282">
                  <c:v>-0.6089</c:v>
                </c:pt>
                <c:pt idx="1283">
                  <c:v>-0.68730000000000002</c:v>
                </c:pt>
                <c:pt idx="1284">
                  <c:v>-0.63580000000000003</c:v>
                </c:pt>
                <c:pt idx="1285">
                  <c:v>-0.63829999999999998</c:v>
                </c:pt>
                <c:pt idx="1286">
                  <c:v>-0.75870000000000004</c:v>
                </c:pt>
                <c:pt idx="1287">
                  <c:v>-0.67479999999999996</c:v>
                </c:pt>
                <c:pt idx="1288">
                  <c:v>-0.65469999999999995</c:v>
                </c:pt>
                <c:pt idx="1289">
                  <c:v>-0.74450000000000005</c:v>
                </c:pt>
                <c:pt idx="1290">
                  <c:v>-0.67589999999999995</c:v>
                </c:pt>
                <c:pt idx="1291">
                  <c:v>-0.6623</c:v>
                </c:pt>
                <c:pt idx="1292">
                  <c:v>-0.58299999999999996</c:v>
                </c:pt>
                <c:pt idx="1293">
                  <c:v>-0.64229999999999998</c:v>
                </c:pt>
                <c:pt idx="1294">
                  <c:v>-0.65469999999999995</c:v>
                </c:pt>
                <c:pt idx="1295">
                  <c:v>-0.60909999999999997</c:v>
                </c:pt>
                <c:pt idx="1296">
                  <c:v>-0.59299999999999997</c:v>
                </c:pt>
                <c:pt idx="1297">
                  <c:v>-0.67069999999999996</c:v>
                </c:pt>
                <c:pt idx="1298">
                  <c:v>-0.68940000000000001</c:v>
                </c:pt>
                <c:pt idx="1299">
                  <c:v>-0.67430000000000001</c:v>
                </c:pt>
                <c:pt idx="1300">
                  <c:v>-0.74160000000000004</c:v>
                </c:pt>
                <c:pt idx="1301">
                  <c:v>-0.62929999999999997</c:v>
                </c:pt>
                <c:pt idx="1302">
                  <c:v>-0.67859999999999998</c:v>
                </c:pt>
                <c:pt idx="1303">
                  <c:v>-0.75370000000000004</c:v>
                </c:pt>
                <c:pt idx="1304">
                  <c:v>-0.8417</c:v>
                </c:pt>
                <c:pt idx="1305">
                  <c:v>-0.66920000000000002</c:v>
                </c:pt>
                <c:pt idx="1306">
                  <c:v>-0.69189999999999996</c:v>
                </c:pt>
                <c:pt idx="1307">
                  <c:v>-0.73619999999999997</c:v>
                </c:pt>
                <c:pt idx="1308">
                  <c:v>-0.70740000000000003</c:v>
                </c:pt>
                <c:pt idx="1309">
                  <c:v>-0.69020000000000004</c:v>
                </c:pt>
                <c:pt idx="1310">
                  <c:v>-0.7339</c:v>
                </c:pt>
                <c:pt idx="1311">
                  <c:v>-0.69369999999999998</c:v>
                </c:pt>
                <c:pt idx="1312">
                  <c:v>-0.59660000000000002</c:v>
                </c:pt>
                <c:pt idx="1313">
                  <c:v>-0.61829999999999996</c:v>
                </c:pt>
                <c:pt idx="1314">
                  <c:v>-0.8004</c:v>
                </c:pt>
                <c:pt idx="1315">
                  <c:v>-0.74170000000000003</c:v>
                </c:pt>
                <c:pt idx="1316">
                  <c:v>-0.68820000000000003</c:v>
                </c:pt>
                <c:pt idx="1317">
                  <c:v>-0.75139999999999996</c:v>
                </c:pt>
                <c:pt idx="1318">
                  <c:v>-0.67079999999999995</c:v>
                </c:pt>
                <c:pt idx="1319">
                  <c:v>-0.71050000000000002</c:v>
                </c:pt>
                <c:pt idx="1320">
                  <c:v>-0.70989999999999998</c:v>
                </c:pt>
                <c:pt idx="1321">
                  <c:v>-0.63970000000000005</c:v>
                </c:pt>
                <c:pt idx="1322">
                  <c:v>-0.58919999999999995</c:v>
                </c:pt>
                <c:pt idx="1323">
                  <c:v>-0.71460000000000001</c:v>
                </c:pt>
                <c:pt idx="1324">
                  <c:v>-0.71060000000000001</c:v>
                </c:pt>
                <c:pt idx="1325">
                  <c:v>-0.67549999999999999</c:v>
                </c:pt>
                <c:pt idx="1326">
                  <c:v>-0.73270000000000002</c:v>
                </c:pt>
                <c:pt idx="1327">
                  <c:v>-0.55179999999999996</c:v>
                </c:pt>
                <c:pt idx="1328">
                  <c:v>-0.73109999999999997</c:v>
                </c:pt>
                <c:pt idx="1329">
                  <c:v>-0.63539999999999996</c:v>
                </c:pt>
                <c:pt idx="1330">
                  <c:v>-0.65259999999999996</c:v>
                </c:pt>
                <c:pt idx="1331">
                  <c:v>-0.72270000000000001</c:v>
                </c:pt>
                <c:pt idx="1332">
                  <c:v>-0.72599999999999998</c:v>
                </c:pt>
                <c:pt idx="1333">
                  <c:v>-0.62739999999999996</c:v>
                </c:pt>
                <c:pt idx="1334">
                  <c:v>-0.65959999999999996</c:v>
                </c:pt>
                <c:pt idx="1335">
                  <c:v>-0.8075</c:v>
                </c:pt>
                <c:pt idx="1336">
                  <c:v>-0.84050000000000002</c:v>
                </c:pt>
                <c:pt idx="1337">
                  <c:v>-0.66610000000000003</c:v>
                </c:pt>
                <c:pt idx="1338">
                  <c:v>-0.79420000000000002</c:v>
                </c:pt>
                <c:pt idx="1339">
                  <c:v>-0.81879999999999997</c:v>
                </c:pt>
                <c:pt idx="1340">
                  <c:v>-0.66659999999999997</c:v>
                </c:pt>
                <c:pt idx="1341">
                  <c:v>-0.65790000000000004</c:v>
                </c:pt>
                <c:pt idx="1342">
                  <c:v>-0.61219999999999997</c:v>
                </c:pt>
                <c:pt idx="1343">
                  <c:v>-0.60819999999999996</c:v>
                </c:pt>
                <c:pt idx="1344">
                  <c:v>-0.70189999999999997</c:v>
                </c:pt>
                <c:pt idx="1345">
                  <c:v>-0.74109999999999998</c:v>
                </c:pt>
                <c:pt idx="1346">
                  <c:v>-0.71509999999999996</c:v>
                </c:pt>
                <c:pt idx="1347">
                  <c:v>-0.69059999999999999</c:v>
                </c:pt>
                <c:pt idx="1348">
                  <c:v>-0.64180000000000004</c:v>
                </c:pt>
                <c:pt idx="1349">
                  <c:v>-0.71009999999999995</c:v>
                </c:pt>
                <c:pt idx="1350">
                  <c:v>-0.76219999999999999</c:v>
                </c:pt>
                <c:pt idx="1351">
                  <c:v>-0.67989999999999995</c:v>
                </c:pt>
                <c:pt idx="1352">
                  <c:v>-0.6341</c:v>
                </c:pt>
                <c:pt idx="1353">
                  <c:v>-0.65680000000000005</c:v>
                </c:pt>
                <c:pt idx="1354">
                  <c:v>-0.74009999999999998</c:v>
                </c:pt>
                <c:pt idx="1355">
                  <c:v>-0.72640000000000005</c:v>
                </c:pt>
                <c:pt idx="1356">
                  <c:v>-0.70989999999999998</c:v>
                </c:pt>
                <c:pt idx="1357">
                  <c:v>-0.61990000000000001</c:v>
                </c:pt>
                <c:pt idx="1358">
                  <c:v>-0.61399999999999999</c:v>
                </c:pt>
                <c:pt idx="1359">
                  <c:v>-0.65529999999999999</c:v>
                </c:pt>
                <c:pt idx="1360">
                  <c:v>-0.62549999999999994</c:v>
                </c:pt>
                <c:pt idx="1361">
                  <c:v>-0.59909999999999997</c:v>
                </c:pt>
                <c:pt idx="1362">
                  <c:v>-0.56059999999999999</c:v>
                </c:pt>
                <c:pt idx="1363">
                  <c:v>-0.62880000000000003</c:v>
                </c:pt>
                <c:pt idx="1364">
                  <c:v>-0.5252</c:v>
                </c:pt>
                <c:pt idx="1365">
                  <c:v>-0.69989999999999997</c:v>
                </c:pt>
                <c:pt idx="1366">
                  <c:v>-0.71899999999999997</c:v>
                </c:pt>
                <c:pt idx="1367">
                  <c:v>-0.68469999999999998</c:v>
                </c:pt>
                <c:pt idx="1368">
                  <c:v>-0.69930000000000003</c:v>
                </c:pt>
                <c:pt idx="1369">
                  <c:v>-0.81289999999999996</c:v>
                </c:pt>
                <c:pt idx="1370">
                  <c:v>-0.66839999999999999</c:v>
                </c:pt>
                <c:pt idx="1371">
                  <c:v>-0.6613</c:v>
                </c:pt>
                <c:pt idx="1372">
                  <c:v>-0.63100000000000001</c:v>
                </c:pt>
                <c:pt idx="1373">
                  <c:v>-0.51200000000000001</c:v>
                </c:pt>
                <c:pt idx="1374">
                  <c:v>-0.66479999999999995</c:v>
                </c:pt>
                <c:pt idx="1375">
                  <c:v>-0.60819999999999996</c:v>
                </c:pt>
                <c:pt idx="1376">
                  <c:v>-0.57599999999999996</c:v>
                </c:pt>
                <c:pt idx="1377">
                  <c:v>-0.63470000000000004</c:v>
                </c:pt>
                <c:pt idx="1378">
                  <c:v>-0.6734</c:v>
                </c:pt>
                <c:pt idx="1379">
                  <c:v>-0.70989999999999998</c:v>
                </c:pt>
                <c:pt idx="1380">
                  <c:v>-0.51649999999999996</c:v>
                </c:pt>
                <c:pt idx="1381">
                  <c:v>-0.6129</c:v>
                </c:pt>
                <c:pt idx="1382">
                  <c:v>-0.72989999999999999</c:v>
                </c:pt>
                <c:pt idx="1383">
                  <c:v>-0.61990000000000001</c:v>
                </c:pt>
                <c:pt idx="1384">
                  <c:v>-0.57769999999999999</c:v>
                </c:pt>
                <c:pt idx="1385">
                  <c:v>-0.69710000000000005</c:v>
                </c:pt>
                <c:pt idx="1386">
                  <c:v>-0.505</c:v>
                </c:pt>
                <c:pt idx="1387">
                  <c:v>-0.6673</c:v>
                </c:pt>
                <c:pt idx="1388">
                  <c:v>-0.70399999999999996</c:v>
                </c:pt>
                <c:pt idx="1389">
                  <c:v>-0.6452</c:v>
                </c:pt>
                <c:pt idx="1390">
                  <c:v>-0.62609999999999999</c:v>
                </c:pt>
                <c:pt idx="1391">
                  <c:v>-0.51459999999999995</c:v>
                </c:pt>
                <c:pt idx="1392">
                  <c:v>-0.59499999999999997</c:v>
                </c:pt>
                <c:pt idx="1393">
                  <c:v>-0.58150000000000002</c:v>
                </c:pt>
                <c:pt idx="1394">
                  <c:v>-0.59409999999999996</c:v>
                </c:pt>
                <c:pt idx="1395">
                  <c:v>-0.6573</c:v>
                </c:pt>
                <c:pt idx="1396">
                  <c:v>-0.52769999999999995</c:v>
                </c:pt>
                <c:pt idx="1397">
                  <c:v>-0.68089999999999995</c:v>
                </c:pt>
                <c:pt idx="1398">
                  <c:v>-0.63859999999999995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315808"/>
        <c:axId val="77668480"/>
      </c:lineChart>
      <c:catAx>
        <c:axId val="147315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en-US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 minutes)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751447944006999"/>
              <c:y val="0.88179909329515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68480"/>
        <c:crosses val="autoZero"/>
        <c:auto val="1"/>
        <c:lblAlgn val="ctr"/>
        <c:lblOffset val="100"/>
        <c:noMultiLvlLbl val="0"/>
      </c:catAx>
      <c:valAx>
        <c:axId val="7766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Coil Voltage (mV)</a:t>
                </a:r>
              </a:p>
            </c:rich>
          </c:tx>
          <c:layout>
            <c:manualLayout>
              <c:xMode val="edge"/>
              <c:yMode val="edge"/>
              <c:x val="2.6065062477877289E-3"/>
              <c:y val="0.358067157366198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'03-22-1559_ch0 to 31'!$A:$A</c:f>
              <c:strCache>
                <c:ptCount val="50002"/>
                <c:pt idx="0">
                  <c:v>100A Test</c:v>
                </c:pt>
                <c:pt idx="1">
                  <c:v>Time</c:v>
                </c:pt>
                <c:pt idx="2">
                  <c:v>0</c:v>
                </c:pt>
                <c:pt idx="3">
                  <c:v>0.001</c:v>
                </c:pt>
                <c:pt idx="4">
                  <c:v>0.002</c:v>
                </c:pt>
                <c:pt idx="5">
                  <c:v>0.003</c:v>
                </c:pt>
                <c:pt idx="6">
                  <c:v>0.004</c:v>
                </c:pt>
                <c:pt idx="7">
                  <c:v>0.005</c:v>
                </c:pt>
                <c:pt idx="8">
                  <c:v>0.006</c:v>
                </c:pt>
                <c:pt idx="9">
                  <c:v>0.007</c:v>
                </c:pt>
                <c:pt idx="10">
                  <c:v>0.008</c:v>
                </c:pt>
                <c:pt idx="11">
                  <c:v>0.009</c:v>
                </c:pt>
                <c:pt idx="12">
                  <c:v>0.01</c:v>
                </c:pt>
                <c:pt idx="13">
                  <c:v>0.011</c:v>
                </c:pt>
                <c:pt idx="14">
                  <c:v>0.012</c:v>
                </c:pt>
                <c:pt idx="15">
                  <c:v>0.013</c:v>
                </c:pt>
                <c:pt idx="16">
                  <c:v>0.014</c:v>
                </c:pt>
                <c:pt idx="17">
                  <c:v>0.015</c:v>
                </c:pt>
                <c:pt idx="18">
                  <c:v>0.016</c:v>
                </c:pt>
                <c:pt idx="19">
                  <c:v>0.017</c:v>
                </c:pt>
                <c:pt idx="20">
                  <c:v>0.018</c:v>
                </c:pt>
                <c:pt idx="21">
                  <c:v>0.019</c:v>
                </c:pt>
                <c:pt idx="22">
                  <c:v>0.02</c:v>
                </c:pt>
                <c:pt idx="23">
                  <c:v>0.021</c:v>
                </c:pt>
                <c:pt idx="24">
                  <c:v>0.022</c:v>
                </c:pt>
                <c:pt idx="25">
                  <c:v>0.023</c:v>
                </c:pt>
                <c:pt idx="26">
                  <c:v>0.024</c:v>
                </c:pt>
                <c:pt idx="27">
                  <c:v>0.025</c:v>
                </c:pt>
                <c:pt idx="28">
                  <c:v>0.026</c:v>
                </c:pt>
                <c:pt idx="29">
                  <c:v>0.027</c:v>
                </c:pt>
                <c:pt idx="30">
                  <c:v>0.028</c:v>
                </c:pt>
                <c:pt idx="31">
                  <c:v>0.029</c:v>
                </c:pt>
                <c:pt idx="32">
                  <c:v>0.03</c:v>
                </c:pt>
                <c:pt idx="33">
                  <c:v>0.031</c:v>
                </c:pt>
                <c:pt idx="34">
                  <c:v>0.032</c:v>
                </c:pt>
                <c:pt idx="35">
                  <c:v>0.033</c:v>
                </c:pt>
                <c:pt idx="36">
                  <c:v>0.034</c:v>
                </c:pt>
                <c:pt idx="37">
                  <c:v>0.035</c:v>
                </c:pt>
                <c:pt idx="38">
                  <c:v>0.036</c:v>
                </c:pt>
                <c:pt idx="39">
                  <c:v>0.037</c:v>
                </c:pt>
                <c:pt idx="40">
                  <c:v>0.038</c:v>
                </c:pt>
                <c:pt idx="41">
                  <c:v>0.039</c:v>
                </c:pt>
                <c:pt idx="42">
                  <c:v>0.04</c:v>
                </c:pt>
                <c:pt idx="43">
                  <c:v>0.041</c:v>
                </c:pt>
                <c:pt idx="44">
                  <c:v>0.042</c:v>
                </c:pt>
                <c:pt idx="45">
                  <c:v>0.043</c:v>
                </c:pt>
                <c:pt idx="46">
                  <c:v>0.044</c:v>
                </c:pt>
                <c:pt idx="47">
                  <c:v>0.045</c:v>
                </c:pt>
                <c:pt idx="48">
                  <c:v>0.046</c:v>
                </c:pt>
                <c:pt idx="49">
                  <c:v>0.047</c:v>
                </c:pt>
                <c:pt idx="50">
                  <c:v>0.048</c:v>
                </c:pt>
                <c:pt idx="51">
                  <c:v>0.049</c:v>
                </c:pt>
                <c:pt idx="52">
                  <c:v>0.05</c:v>
                </c:pt>
                <c:pt idx="53">
                  <c:v>0.051</c:v>
                </c:pt>
                <c:pt idx="54">
                  <c:v>0.052</c:v>
                </c:pt>
                <c:pt idx="55">
                  <c:v>0.053</c:v>
                </c:pt>
                <c:pt idx="56">
                  <c:v>0.054</c:v>
                </c:pt>
                <c:pt idx="57">
                  <c:v>0.055</c:v>
                </c:pt>
                <c:pt idx="58">
                  <c:v>0.056</c:v>
                </c:pt>
                <c:pt idx="59">
                  <c:v>0.057</c:v>
                </c:pt>
                <c:pt idx="60">
                  <c:v>0.058</c:v>
                </c:pt>
                <c:pt idx="61">
                  <c:v>0.059</c:v>
                </c:pt>
                <c:pt idx="62">
                  <c:v>0.06</c:v>
                </c:pt>
                <c:pt idx="63">
                  <c:v>0.061</c:v>
                </c:pt>
                <c:pt idx="64">
                  <c:v>0.062</c:v>
                </c:pt>
                <c:pt idx="65">
                  <c:v>0.063</c:v>
                </c:pt>
                <c:pt idx="66">
                  <c:v>0.064</c:v>
                </c:pt>
                <c:pt idx="67">
                  <c:v>0.065</c:v>
                </c:pt>
                <c:pt idx="68">
                  <c:v>0.066</c:v>
                </c:pt>
                <c:pt idx="69">
                  <c:v>0.067</c:v>
                </c:pt>
                <c:pt idx="70">
                  <c:v>0.068</c:v>
                </c:pt>
                <c:pt idx="71">
                  <c:v>0.069</c:v>
                </c:pt>
                <c:pt idx="72">
                  <c:v>0.07</c:v>
                </c:pt>
                <c:pt idx="73">
                  <c:v>0.071</c:v>
                </c:pt>
                <c:pt idx="74">
                  <c:v>0.072</c:v>
                </c:pt>
                <c:pt idx="75">
                  <c:v>0.073</c:v>
                </c:pt>
                <c:pt idx="76">
                  <c:v>0.074</c:v>
                </c:pt>
                <c:pt idx="77">
                  <c:v>0.075</c:v>
                </c:pt>
                <c:pt idx="78">
                  <c:v>0.076</c:v>
                </c:pt>
                <c:pt idx="79">
                  <c:v>0.077</c:v>
                </c:pt>
                <c:pt idx="80">
                  <c:v>0.078</c:v>
                </c:pt>
                <c:pt idx="81">
                  <c:v>0.079</c:v>
                </c:pt>
                <c:pt idx="82">
                  <c:v>0.08</c:v>
                </c:pt>
                <c:pt idx="83">
                  <c:v>0.081</c:v>
                </c:pt>
                <c:pt idx="84">
                  <c:v>0.082</c:v>
                </c:pt>
                <c:pt idx="85">
                  <c:v>0.083</c:v>
                </c:pt>
                <c:pt idx="86">
                  <c:v>0.084</c:v>
                </c:pt>
                <c:pt idx="87">
                  <c:v>0.085</c:v>
                </c:pt>
                <c:pt idx="88">
                  <c:v>0.086</c:v>
                </c:pt>
                <c:pt idx="89">
                  <c:v>0.087</c:v>
                </c:pt>
                <c:pt idx="90">
                  <c:v>0.088</c:v>
                </c:pt>
                <c:pt idx="91">
                  <c:v>0.089</c:v>
                </c:pt>
                <c:pt idx="92">
                  <c:v>0.09</c:v>
                </c:pt>
                <c:pt idx="93">
                  <c:v>0.091</c:v>
                </c:pt>
                <c:pt idx="94">
                  <c:v>0.092</c:v>
                </c:pt>
                <c:pt idx="95">
                  <c:v>0.093</c:v>
                </c:pt>
                <c:pt idx="96">
                  <c:v>0.094</c:v>
                </c:pt>
                <c:pt idx="97">
                  <c:v>0.095</c:v>
                </c:pt>
                <c:pt idx="98">
                  <c:v>0.096</c:v>
                </c:pt>
                <c:pt idx="99">
                  <c:v>0.097</c:v>
                </c:pt>
                <c:pt idx="100">
                  <c:v>0.098</c:v>
                </c:pt>
                <c:pt idx="101">
                  <c:v>0.099</c:v>
                </c:pt>
                <c:pt idx="102">
                  <c:v>0.1</c:v>
                </c:pt>
                <c:pt idx="103">
                  <c:v>0.101</c:v>
                </c:pt>
                <c:pt idx="104">
                  <c:v>0.102</c:v>
                </c:pt>
                <c:pt idx="105">
                  <c:v>0.103</c:v>
                </c:pt>
                <c:pt idx="106">
                  <c:v>0.104</c:v>
                </c:pt>
                <c:pt idx="107">
                  <c:v>0.105</c:v>
                </c:pt>
                <c:pt idx="108">
                  <c:v>0.106</c:v>
                </c:pt>
                <c:pt idx="109">
                  <c:v>0.107</c:v>
                </c:pt>
                <c:pt idx="110">
                  <c:v>0.108</c:v>
                </c:pt>
                <c:pt idx="111">
                  <c:v>0.109</c:v>
                </c:pt>
                <c:pt idx="112">
                  <c:v>0.11</c:v>
                </c:pt>
                <c:pt idx="113">
                  <c:v>0.111</c:v>
                </c:pt>
                <c:pt idx="114">
                  <c:v>0.112</c:v>
                </c:pt>
                <c:pt idx="115">
                  <c:v>0.113</c:v>
                </c:pt>
                <c:pt idx="116">
                  <c:v>0.114</c:v>
                </c:pt>
                <c:pt idx="117">
                  <c:v>0.115</c:v>
                </c:pt>
                <c:pt idx="118">
                  <c:v>0.116</c:v>
                </c:pt>
                <c:pt idx="119">
                  <c:v>0.117</c:v>
                </c:pt>
                <c:pt idx="120">
                  <c:v>0.118</c:v>
                </c:pt>
                <c:pt idx="121">
                  <c:v>0.119</c:v>
                </c:pt>
                <c:pt idx="122">
                  <c:v>0.12</c:v>
                </c:pt>
                <c:pt idx="123">
                  <c:v>0.121</c:v>
                </c:pt>
                <c:pt idx="124">
                  <c:v>0.122</c:v>
                </c:pt>
                <c:pt idx="125">
                  <c:v>0.123</c:v>
                </c:pt>
                <c:pt idx="126">
                  <c:v>0.124</c:v>
                </c:pt>
                <c:pt idx="127">
                  <c:v>0.125</c:v>
                </c:pt>
                <c:pt idx="128">
                  <c:v>0.126</c:v>
                </c:pt>
                <c:pt idx="129">
                  <c:v>0.127</c:v>
                </c:pt>
                <c:pt idx="130">
                  <c:v>0.128</c:v>
                </c:pt>
                <c:pt idx="131">
                  <c:v>0.129</c:v>
                </c:pt>
                <c:pt idx="132">
                  <c:v>0.13</c:v>
                </c:pt>
                <c:pt idx="133">
                  <c:v>0.131</c:v>
                </c:pt>
                <c:pt idx="134">
                  <c:v>0.132</c:v>
                </c:pt>
                <c:pt idx="135">
                  <c:v>0.133</c:v>
                </c:pt>
                <c:pt idx="136">
                  <c:v>0.134</c:v>
                </c:pt>
                <c:pt idx="137">
                  <c:v>0.135</c:v>
                </c:pt>
                <c:pt idx="138">
                  <c:v>0.136</c:v>
                </c:pt>
                <c:pt idx="139">
                  <c:v>0.137</c:v>
                </c:pt>
                <c:pt idx="140">
                  <c:v>0.138</c:v>
                </c:pt>
                <c:pt idx="141">
                  <c:v>0.139</c:v>
                </c:pt>
                <c:pt idx="142">
                  <c:v>0.14</c:v>
                </c:pt>
                <c:pt idx="143">
                  <c:v>0.141</c:v>
                </c:pt>
                <c:pt idx="144">
                  <c:v>0.142</c:v>
                </c:pt>
                <c:pt idx="145">
                  <c:v>0.143</c:v>
                </c:pt>
                <c:pt idx="146">
                  <c:v>0.144</c:v>
                </c:pt>
                <c:pt idx="147">
                  <c:v>0.145</c:v>
                </c:pt>
                <c:pt idx="148">
                  <c:v>0.146</c:v>
                </c:pt>
                <c:pt idx="149">
                  <c:v>0.147</c:v>
                </c:pt>
                <c:pt idx="150">
                  <c:v>0.148</c:v>
                </c:pt>
                <c:pt idx="151">
                  <c:v>0.149</c:v>
                </c:pt>
                <c:pt idx="152">
                  <c:v>0.15</c:v>
                </c:pt>
                <c:pt idx="153">
                  <c:v>0.151</c:v>
                </c:pt>
                <c:pt idx="154">
                  <c:v>0.152</c:v>
                </c:pt>
                <c:pt idx="155">
                  <c:v>0.153</c:v>
                </c:pt>
                <c:pt idx="156">
                  <c:v>0.154</c:v>
                </c:pt>
                <c:pt idx="157">
                  <c:v>0.155</c:v>
                </c:pt>
                <c:pt idx="158">
                  <c:v>0.156</c:v>
                </c:pt>
                <c:pt idx="159">
                  <c:v>0.157</c:v>
                </c:pt>
                <c:pt idx="160">
                  <c:v>0.158</c:v>
                </c:pt>
                <c:pt idx="161">
                  <c:v>0.159</c:v>
                </c:pt>
                <c:pt idx="162">
                  <c:v>0.16</c:v>
                </c:pt>
                <c:pt idx="163">
                  <c:v>0.161</c:v>
                </c:pt>
                <c:pt idx="164">
                  <c:v>0.162</c:v>
                </c:pt>
                <c:pt idx="165">
                  <c:v>0.163</c:v>
                </c:pt>
                <c:pt idx="166">
                  <c:v>0.164</c:v>
                </c:pt>
                <c:pt idx="167">
                  <c:v>0.165</c:v>
                </c:pt>
                <c:pt idx="168">
                  <c:v>0.166</c:v>
                </c:pt>
                <c:pt idx="169">
                  <c:v>0.167</c:v>
                </c:pt>
                <c:pt idx="170">
                  <c:v>0.168</c:v>
                </c:pt>
                <c:pt idx="171">
                  <c:v>0.169</c:v>
                </c:pt>
                <c:pt idx="172">
                  <c:v>0.17</c:v>
                </c:pt>
                <c:pt idx="173">
                  <c:v>0.171</c:v>
                </c:pt>
                <c:pt idx="174">
                  <c:v>0.172</c:v>
                </c:pt>
                <c:pt idx="175">
                  <c:v>0.173</c:v>
                </c:pt>
                <c:pt idx="176">
                  <c:v>0.174</c:v>
                </c:pt>
                <c:pt idx="177">
                  <c:v>0.175</c:v>
                </c:pt>
                <c:pt idx="178">
                  <c:v>0.176</c:v>
                </c:pt>
                <c:pt idx="179">
                  <c:v>0.177</c:v>
                </c:pt>
                <c:pt idx="180">
                  <c:v>0.178</c:v>
                </c:pt>
                <c:pt idx="181">
                  <c:v>0.179</c:v>
                </c:pt>
                <c:pt idx="182">
                  <c:v>0.18</c:v>
                </c:pt>
                <c:pt idx="183">
                  <c:v>0.181</c:v>
                </c:pt>
                <c:pt idx="184">
                  <c:v>0.182</c:v>
                </c:pt>
                <c:pt idx="185">
                  <c:v>0.183</c:v>
                </c:pt>
                <c:pt idx="186">
                  <c:v>0.184</c:v>
                </c:pt>
                <c:pt idx="187">
                  <c:v>0.185</c:v>
                </c:pt>
                <c:pt idx="188">
                  <c:v>0.186</c:v>
                </c:pt>
                <c:pt idx="189">
                  <c:v>0.187</c:v>
                </c:pt>
                <c:pt idx="190">
                  <c:v>0.188</c:v>
                </c:pt>
                <c:pt idx="191">
                  <c:v>0.189</c:v>
                </c:pt>
                <c:pt idx="192">
                  <c:v>0.19</c:v>
                </c:pt>
                <c:pt idx="193">
                  <c:v>0.191</c:v>
                </c:pt>
                <c:pt idx="194">
                  <c:v>0.192</c:v>
                </c:pt>
                <c:pt idx="195">
                  <c:v>0.193</c:v>
                </c:pt>
                <c:pt idx="196">
                  <c:v>0.194</c:v>
                </c:pt>
                <c:pt idx="197">
                  <c:v>0.195</c:v>
                </c:pt>
                <c:pt idx="198">
                  <c:v>0.196</c:v>
                </c:pt>
                <c:pt idx="199">
                  <c:v>0.197</c:v>
                </c:pt>
                <c:pt idx="200">
                  <c:v>0.198</c:v>
                </c:pt>
                <c:pt idx="201">
                  <c:v>0.199</c:v>
                </c:pt>
                <c:pt idx="202">
                  <c:v>0.2</c:v>
                </c:pt>
                <c:pt idx="203">
                  <c:v>0.201</c:v>
                </c:pt>
                <c:pt idx="204">
                  <c:v>0.202</c:v>
                </c:pt>
                <c:pt idx="205">
                  <c:v>0.203</c:v>
                </c:pt>
                <c:pt idx="206">
                  <c:v>0.204</c:v>
                </c:pt>
                <c:pt idx="207">
                  <c:v>0.205</c:v>
                </c:pt>
                <c:pt idx="208">
                  <c:v>0.206</c:v>
                </c:pt>
                <c:pt idx="209">
                  <c:v>0.207</c:v>
                </c:pt>
                <c:pt idx="210">
                  <c:v>0.208</c:v>
                </c:pt>
                <c:pt idx="211">
                  <c:v>0.209</c:v>
                </c:pt>
                <c:pt idx="212">
                  <c:v>0.21</c:v>
                </c:pt>
                <c:pt idx="213">
                  <c:v>0.211</c:v>
                </c:pt>
                <c:pt idx="214">
                  <c:v>0.212</c:v>
                </c:pt>
                <c:pt idx="215">
                  <c:v>0.213</c:v>
                </c:pt>
                <c:pt idx="216">
                  <c:v>0.214</c:v>
                </c:pt>
                <c:pt idx="217">
                  <c:v>0.215</c:v>
                </c:pt>
                <c:pt idx="218">
                  <c:v>0.216</c:v>
                </c:pt>
                <c:pt idx="219">
                  <c:v>0.217</c:v>
                </c:pt>
                <c:pt idx="220">
                  <c:v>0.218</c:v>
                </c:pt>
                <c:pt idx="221">
                  <c:v>0.219</c:v>
                </c:pt>
                <c:pt idx="222">
                  <c:v>0.22</c:v>
                </c:pt>
                <c:pt idx="223">
                  <c:v>0.221</c:v>
                </c:pt>
                <c:pt idx="224">
                  <c:v>0.222</c:v>
                </c:pt>
                <c:pt idx="225">
                  <c:v>0.223</c:v>
                </c:pt>
                <c:pt idx="226">
                  <c:v>0.224</c:v>
                </c:pt>
                <c:pt idx="227">
                  <c:v>0.225</c:v>
                </c:pt>
                <c:pt idx="228">
                  <c:v>0.226</c:v>
                </c:pt>
                <c:pt idx="229">
                  <c:v>0.227</c:v>
                </c:pt>
                <c:pt idx="230">
                  <c:v>0.228</c:v>
                </c:pt>
                <c:pt idx="231">
                  <c:v>0.229</c:v>
                </c:pt>
                <c:pt idx="232">
                  <c:v>0.23</c:v>
                </c:pt>
                <c:pt idx="233">
                  <c:v>0.231</c:v>
                </c:pt>
                <c:pt idx="234">
                  <c:v>0.232</c:v>
                </c:pt>
                <c:pt idx="235">
                  <c:v>0.233</c:v>
                </c:pt>
                <c:pt idx="236">
                  <c:v>0.234</c:v>
                </c:pt>
                <c:pt idx="237">
                  <c:v>0.235</c:v>
                </c:pt>
                <c:pt idx="238">
                  <c:v>0.236</c:v>
                </c:pt>
                <c:pt idx="239">
                  <c:v>0.237</c:v>
                </c:pt>
                <c:pt idx="240">
                  <c:v>0.238</c:v>
                </c:pt>
                <c:pt idx="241">
                  <c:v>0.239</c:v>
                </c:pt>
                <c:pt idx="242">
                  <c:v>0.24</c:v>
                </c:pt>
                <c:pt idx="243">
                  <c:v>0.241</c:v>
                </c:pt>
                <c:pt idx="244">
                  <c:v>0.242</c:v>
                </c:pt>
                <c:pt idx="245">
                  <c:v>0.243</c:v>
                </c:pt>
                <c:pt idx="246">
                  <c:v>0.244</c:v>
                </c:pt>
                <c:pt idx="247">
                  <c:v>0.245</c:v>
                </c:pt>
                <c:pt idx="248">
                  <c:v>0.246</c:v>
                </c:pt>
                <c:pt idx="249">
                  <c:v>0.247</c:v>
                </c:pt>
                <c:pt idx="250">
                  <c:v>0.248</c:v>
                </c:pt>
                <c:pt idx="251">
                  <c:v>0.249</c:v>
                </c:pt>
                <c:pt idx="252">
                  <c:v>0.25</c:v>
                </c:pt>
                <c:pt idx="253">
                  <c:v>0.251</c:v>
                </c:pt>
                <c:pt idx="254">
                  <c:v>0.252</c:v>
                </c:pt>
                <c:pt idx="255">
                  <c:v>0.253</c:v>
                </c:pt>
                <c:pt idx="256">
                  <c:v>0.254</c:v>
                </c:pt>
                <c:pt idx="257">
                  <c:v>0.255</c:v>
                </c:pt>
                <c:pt idx="258">
                  <c:v>0.256</c:v>
                </c:pt>
                <c:pt idx="259">
                  <c:v>0.257</c:v>
                </c:pt>
                <c:pt idx="260">
                  <c:v>0.258</c:v>
                </c:pt>
                <c:pt idx="261">
                  <c:v>0.259</c:v>
                </c:pt>
                <c:pt idx="262">
                  <c:v>0.26</c:v>
                </c:pt>
                <c:pt idx="263">
                  <c:v>0.261</c:v>
                </c:pt>
                <c:pt idx="264">
                  <c:v>0.262</c:v>
                </c:pt>
                <c:pt idx="265">
                  <c:v>0.263</c:v>
                </c:pt>
                <c:pt idx="266">
                  <c:v>0.264</c:v>
                </c:pt>
                <c:pt idx="267">
                  <c:v>0.265</c:v>
                </c:pt>
                <c:pt idx="268">
                  <c:v>0.266</c:v>
                </c:pt>
                <c:pt idx="269">
                  <c:v>0.267</c:v>
                </c:pt>
                <c:pt idx="270">
                  <c:v>0.268</c:v>
                </c:pt>
                <c:pt idx="271">
                  <c:v>0.269</c:v>
                </c:pt>
                <c:pt idx="272">
                  <c:v>0.27</c:v>
                </c:pt>
                <c:pt idx="273">
                  <c:v>0.271</c:v>
                </c:pt>
                <c:pt idx="274">
                  <c:v>0.272</c:v>
                </c:pt>
                <c:pt idx="275">
                  <c:v>0.273</c:v>
                </c:pt>
                <c:pt idx="276">
                  <c:v>0.274</c:v>
                </c:pt>
                <c:pt idx="277">
                  <c:v>0.275</c:v>
                </c:pt>
                <c:pt idx="278">
                  <c:v>0.276</c:v>
                </c:pt>
                <c:pt idx="279">
                  <c:v>0.277</c:v>
                </c:pt>
                <c:pt idx="280">
                  <c:v>0.278</c:v>
                </c:pt>
                <c:pt idx="281">
                  <c:v>0.279</c:v>
                </c:pt>
                <c:pt idx="282">
                  <c:v>0.28</c:v>
                </c:pt>
                <c:pt idx="283">
                  <c:v>0.281</c:v>
                </c:pt>
                <c:pt idx="284">
                  <c:v>0.282</c:v>
                </c:pt>
                <c:pt idx="285">
                  <c:v>0.283</c:v>
                </c:pt>
                <c:pt idx="286">
                  <c:v>0.284</c:v>
                </c:pt>
                <c:pt idx="287">
                  <c:v>0.285</c:v>
                </c:pt>
                <c:pt idx="288">
                  <c:v>0.286</c:v>
                </c:pt>
                <c:pt idx="289">
                  <c:v>0.287</c:v>
                </c:pt>
                <c:pt idx="290">
                  <c:v>0.288</c:v>
                </c:pt>
                <c:pt idx="291">
                  <c:v>0.289</c:v>
                </c:pt>
                <c:pt idx="292">
                  <c:v>0.29</c:v>
                </c:pt>
                <c:pt idx="293">
                  <c:v>0.291</c:v>
                </c:pt>
                <c:pt idx="294">
                  <c:v>0.292</c:v>
                </c:pt>
                <c:pt idx="295">
                  <c:v>0.293</c:v>
                </c:pt>
                <c:pt idx="296">
                  <c:v>0.294</c:v>
                </c:pt>
                <c:pt idx="297">
                  <c:v>0.295</c:v>
                </c:pt>
                <c:pt idx="298">
                  <c:v>0.296</c:v>
                </c:pt>
                <c:pt idx="299">
                  <c:v>0.297</c:v>
                </c:pt>
                <c:pt idx="300">
                  <c:v>0.298</c:v>
                </c:pt>
                <c:pt idx="301">
                  <c:v>0.299</c:v>
                </c:pt>
                <c:pt idx="302">
                  <c:v>0.3</c:v>
                </c:pt>
                <c:pt idx="303">
                  <c:v>0.301</c:v>
                </c:pt>
                <c:pt idx="304">
                  <c:v>0.302</c:v>
                </c:pt>
                <c:pt idx="305">
                  <c:v>0.303</c:v>
                </c:pt>
                <c:pt idx="306">
                  <c:v>0.304</c:v>
                </c:pt>
                <c:pt idx="307">
                  <c:v>0.305</c:v>
                </c:pt>
                <c:pt idx="308">
                  <c:v>0.306</c:v>
                </c:pt>
                <c:pt idx="309">
                  <c:v>0.307</c:v>
                </c:pt>
                <c:pt idx="310">
                  <c:v>0.308</c:v>
                </c:pt>
                <c:pt idx="311">
                  <c:v>0.309</c:v>
                </c:pt>
                <c:pt idx="312">
                  <c:v>0.31</c:v>
                </c:pt>
                <c:pt idx="313">
                  <c:v>0.311</c:v>
                </c:pt>
                <c:pt idx="314">
                  <c:v>0.312</c:v>
                </c:pt>
                <c:pt idx="315">
                  <c:v>0.313</c:v>
                </c:pt>
                <c:pt idx="316">
                  <c:v>0.314</c:v>
                </c:pt>
                <c:pt idx="317">
                  <c:v>0.315</c:v>
                </c:pt>
                <c:pt idx="318">
                  <c:v>0.316</c:v>
                </c:pt>
                <c:pt idx="319">
                  <c:v>0.317</c:v>
                </c:pt>
                <c:pt idx="320">
                  <c:v>0.318</c:v>
                </c:pt>
                <c:pt idx="321">
                  <c:v>0.319</c:v>
                </c:pt>
                <c:pt idx="322">
                  <c:v>0.32</c:v>
                </c:pt>
                <c:pt idx="323">
                  <c:v>0.321</c:v>
                </c:pt>
                <c:pt idx="324">
                  <c:v>0.322</c:v>
                </c:pt>
                <c:pt idx="325">
                  <c:v>0.323</c:v>
                </c:pt>
                <c:pt idx="326">
                  <c:v>0.324</c:v>
                </c:pt>
                <c:pt idx="327">
                  <c:v>0.325</c:v>
                </c:pt>
                <c:pt idx="328">
                  <c:v>0.326</c:v>
                </c:pt>
                <c:pt idx="329">
                  <c:v>0.327</c:v>
                </c:pt>
                <c:pt idx="330">
                  <c:v>0.328</c:v>
                </c:pt>
                <c:pt idx="331">
                  <c:v>0.329</c:v>
                </c:pt>
                <c:pt idx="332">
                  <c:v>0.33</c:v>
                </c:pt>
                <c:pt idx="333">
                  <c:v>0.331</c:v>
                </c:pt>
                <c:pt idx="334">
                  <c:v>0.332</c:v>
                </c:pt>
                <c:pt idx="335">
                  <c:v>0.333</c:v>
                </c:pt>
                <c:pt idx="336">
                  <c:v>0.334</c:v>
                </c:pt>
                <c:pt idx="337">
                  <c:v>0.335</c:v>
                </c:pt>
                <c:pt idx="338">
                  <c:v>0.336</c:v>
                </c:pt>
                <c:pt idx="339">
                  <c:v>0.337</c:v>
                </c:pt>
                <c:pt idx="340">
                  <c:v>0.338</c:v>
                </c:pt>
                <c:pt idx="341">
                  <c:v>0.339</c:v>
                </c:pt>
                <c:pt idx="342">
                  <c:v>0.34</c:v>
                </c:pt>
                <c:pt idx="343">
                  <c:v>0.341</c:v>
                </c:pt>
                <c:pt idx="344">
                  <c:v>0.342</c:v>
                </c:pt>
                <c:pt idx="345">
                  <c:v>0.343</c:v>
                </c:pt>
                <c:pt idx="346">
                  <c:v>0.344</c:v>
                </c:pt>
                <c:pt idx="347">
                  <c:v>0.345</c:v>
                </c:pt>
                <c:pt idx="348">
                  <c:v>0.346</c:v>
                </c:pt>
                <c:pt idx="349">
                  <c:v>0.347</c:v>
                </c:pt>
                <c:pt idx="350">
                  <c:v>0.348</c:v>
                </c:pt>
                <c:pt idx="351">
                  <c:v>0.349</c:v>
                </c:pt>
                <c:pt idx="352">
                  <c:v>0.35</c:v>
                </c:pt>
                <c:pt idx="353">
                  <c:v>0.351</c:v>
                </c:pt>
                <c:pt idx="354">
                  <c:v>0.352</c:v>
                </c:pt>
                <c:pt idx="355">
                  <c:v>0.353</c:v>
                </c:pt>
                <c:pt idx="356">
                  <c:v>0.354</c:v>
                </c:pt>
                <c:pt idx="357">
                  <c:v>0.355</c:v>
                </c:pt>
                <c:pt idx="358">
                  <c:v>0.356</c:v>
                </c:pt>
                <c:pt idx="359">
                  <c:v>0.357</c:v>
                </c:pt>
                <c:pt idx="360">
                  <c:v>0.358</c:v>
                </c:pt>
                <c:pt idx="361">
                  <c:v>0.359</c:v>
                </c:pt>
                <c:pt idx="362">
                  <c:v>0.36</c:v>
                </c:pt>
                <c:pt idx="363">
                  <c:v>0.361</c:v>
                </c:pt>
                <c:pt idx="364">
                  <c:v>0.362</c:v>
                </c:pt>
                <c:pt idx="365">
                  <c:v>0.363</c:v>
                </c:pt>
                <c:pt idx="366">
                  <c:v>0.364</c:v>
                </c:pt>
                <c:pt idx="367">
                  <c:v>0.365</c:v>
                </c:pt>
                <c:pt idx="368">
                  <c:v>0.366</c:v>
                </c:pt>
                <c:pt idx="369">
                  <c:v>0.367</c:v>
                </c:pt>
                <c:pt idx="370">
                  <c:v>0.368</c:v>
                </c:pt>
                <c:pt idx="371">
                  <c:v>0.369</c:v>
                </c:pt>
                <c:pt idx="372">
                  <c:v>0.37</c:v>
                </c:pt>
                <c:pt idx="373">
                  <c:v>0.371</c:v>
                </c:pt>
                <c:pt idx="374">
                  <c:v>0.372</c:v>
                </c:pt>
                <c:pt idx="375">
                  <c:v>0.373</c:v>
                </c:pt>
                <c:pt idx="376">
                  <c:v>0.374</c:v>
                </c:pt>
                <c:pt idx="377">
                  <c:v>0.375</c:v>
                </c:pt>
                <c:pt idx="378">
                  <c:v>0.376</c:v>
                </c:pt>
                <c:pt idx="379">
                  <c:v>0.377</c:v>
                </c:pt>
                <c:pt idx="380">
                  <c:v>0.378</c:v>
                </c:pt>
                <c:pt idx="381">
                  <c:v>0.379</c:v>
                </c:pt>
                <c:pt idx="382">
                  <c:v>0.38</c:v>
                </c:pt>
                <c:pt idx="383">
                  <c:v>0.381</c:v>
                </c:pt>
                <c:pt idx="384">
                  <c:v>0.382</c:v>
                </c:pt>
                <c:pt idx="385">
                  <c:v>0.383</c:v>
                </c:pt>
                <c:pt idx="386">
                  <c:v>0.384</c:v>
                </c:pt>
                <c:pt idx="387">
                  <c:v>0.385</c:v>
                </c:pt>
                <c:pt idx="388">
                  <c:v>0.386</c:v>
                </c:pt>
                <c:pt idx="389">
                  <c:v>0.387</c:v>
                </c:pt>
                <c:pt idx="390">
                  <c:v>0.388</c:v>
                </c:pt>
                <c:pt idx="391">
                  <c:v>0.389</c:v>
                </c:pt>
                <c:pt idx="392">
                  <c:v>0.39</c:v>
                </c:pt>
                <c:pt idx="393">
                  <c:v>0.391</c:v>
                </c:pt>
                <c:pt idx="394">
                  <c:v>0.392</c:v>
                </c:pt>
                <c:pt idx="395">
                  <c:v>0.393</c:v>
                </c:pt>
                <c:pt idx="396">
                  <c:v>0.394</c:v>
                </c:pt>
                <c:pt idx="397">
                  <c:v>0.395</c:v>
                </c:pt>
                <c:pt idx="398">
                  <c:v>0.396</c:v>
                </c:pt>
                <c:pt idx="399">
                  <c:v>0.397</c:v>
                </c:pt>
                <c:pt idx="400">
                  <c:v>0.398</c:v>
                </c:pt>
                <c:pt idx="401">
                  <c:v>0.399</c:v>
                </c:pt>
                <c:pt idx="402">
                  <c:v>0.4</c:v>
                </c:pt>
                <c:pt idx="403">
                  <c:v>0.401</c:v>
                </c:pt>
                <c:pt idx="404">
                  <c:v>0.402</c:v>
                </c:pt>
                <c:pt idx="405">
                  <c:v>0.403</c:v>
                </c:pt>
                <c:pt idx="406">
                  <c:v>0.404</c:v>
                </c:pt>
                <c:pt idx="407">
                  <c:v>0.405</c:v>
                </c:pt>
                <c:pt idx="408">
                  <c:v>0.406</c:v>
                </c:pt>
                <c:pt idx="409">
                  <c:v>0.407</c:v>
                </c:pt>
                <c:pt idx="410">
                  <c:v>0.408</c:v>
                </c:pt>
                <c:pt idx="411">
                  <c:v>0.409</c:v>
                </c:pt>
                <c:pt idx="412">
                  <c:v>0.41</c:v>
                </c:pt>
                <c:pt idx="413">
                  <c:v>0.411</c:v>
                </c:pt>
                <c:pt idx="414">
                  <c:v>0.412</c:v>
                </c:pt>
                <c:pt idx="415">
                  <c:v>0.413</c:v>
                </c:pt>
                <c:pt idx="416">
                  <c:v>0.414</c:v>
                </c:pt>
                <c:pt idx="417">
                  <c:v>0.415</c:v>
                </c:pt>
                <c:pt idx="418">
                  <c:v>0.416</c:v>
                </c:pt>
                <c:pt idx="419">
                  <c:v>0.417</c:v>
                </c:pt>
                <c:pt idx="420">
                  <c:v>0.418</c:v>
                </c:pt>
                <c:pt idx="421">
                  <c:v>0.419</c:v>
                </c:pt>
                <c:pt idx="422">
                  <c:v>0.42</c:v>
                </c:pt>
                <c:pt idx="423">
                  <c:v>0.421</c:v>
                </c:pt>
                <c:pt idx="424">
                  <c:v>0.422</c:v>
                </c:pt>
                <c:pt idx="425">
                  <c:v>0.423</c:v>
                </c:pt>
                <c:pt idx="426">
                  <c:v>0.424</c:v>
                </c:pt>
                <c:pt idx="427">
                  <c:v>0.425</c:v>
                </c:pt>
                <c:pt idx="428">
                  <c:v>0.426</c:v>
                </c:pt>
                <c:pt idx="429">
                  <c:v>0.427</c:v>
                </c:pt>
                <c:pt idx="430">
                  <c:v>0.428</c:v>
                </c:pt>
                <c:pt idx="431">
                  <c:v>0.429</c:v>
                </c:pt>
                <c:pt idx="432">
                  <c:v>0.43</c:v>
                </c:pt>
                <c:pt idx="433">
                  <c:v>0.431</c:v>
                </c:pt>
                <c:pt idx="434">
                  <c:v>0.432</c:v>
                </c:pt>
                <c:pt idx="435">
                  <c:v>0.433</c:v>
                </c:pt>
                <c:pt idx="436">
                  <c:v>0.434</c:v>
                </c:pt>
                <c:pt idx="437">
                  <c:v>0.435</c:v>
                </c:pt>
                <c:pt idx="438">
                  <c:v>0.436</c:v>
                </c:pt>
                <c:pt idx="439">
                  <c:v>0.437</c:v>
                </c:pt>
                <c:pt idx="440">
                  <c:v>0.438</c:v>
                </c:pt>
                <c:pt idx="441">
                  <c:v>0.439</c:v>
                </c:pt>
                <c:pt idx="442">
                  <c:v>0.44</c:v>
                </c:pt>
                <c:pt idx="443">
                  <c:v>0.441</c:v>
                </c:pt>
                <c:pt idx="444">
                  <c:v>0.442</c:v>
                </c:pt>
                <c:pt idx="445">
                  <c:v>0.443</c:v>
                </c:pt>
                <c:pt idx="446">
                  <c:v>0.444</c:v>
                </c:pt>
                <c:pt idx="447">
                  <c:v>0.445</c:v>
                </c:pt>
                <c:pt idx="448">
                  <c:v>0.446</c:v>
                </c:pt>
                <c:pt idx="449">
                  <c:v>0.447</c:v>
                </c:pt>
                <c:pt idx="450">
                  <c:v>0.448</c:v>
                </c:pt>
                <c:pt idx="451">
                  <c:v>0.449</c:v>
                </c:pt>
                <c:pt idx="452">
                  <c:v>0.45</c:v>
                </c:pt>
                <c:pt idx="453">
                  <c:v>0.451</c:v>
                </c:pt>
                <c:pt idx="454">
                  <c:v>0.452</c:v>
                </c:pt>
                <c:pt idx="455">
                  <c:v>0.453</c:v>
                </c:pt>
                <c:pt idx="456">
                  <c:v>0.454</c:v>
                </c:pt>
                <c:pt idx="457">
                  <c:v>0.455</c:v>
                </c:pt>
                <c:pt idx="458">
                  <c:v>0.456</c:v>
                </c:pt>
                <c:pt idx="459">
                  <c:v>0.457</c:v>
                </c:pt>
                <c:pt idx="460">
                  <c:v>0.458</c:v>
                </c:pt>
                <c:pt idx="461">
                  <c:v>0.459</c:v>
                </c:pt>
                <c:pt idx="462">
                  <c:v>0.46</c:v>
                </c:pt>
                <c:pt idx="463">
                  <c:v>0.461</c:v>
                </c:pt>
                <c:pt idx="464">
                  <c:v>0.462</c:v>
                </c:pt>
                <c:pt idx="465">
                  <c:v>0.463</c:v>
                </c:pt>
                <c:pt idx="466">
                  <c:v>0.464</c:v>
                </c:pt>
                <c:pt idx="467">
                  <c:v>0.465</c:v>
                </c:pt>
                <c:pt idx="468">
                  <c:v>0.466</c:v>
                </c:pt>
                <c:pt idx="469">
                  <c:v>0.467</c:v>
                </c:pt>
                <c:pt idx="470">
                  <c:v>0.468</c:v>
                </c:pt>
                <c:pt idx="471">
                  <c:v>0.469</c:v>
                </c:pt>
                <c:pt idx="472">
                  <c:v>0.47</c:v>
                </c:pt>
                <c:pt idx="473">
                  <c:v>0.471</c:v>
                </c:pt>
                <c:pt idx="474">
                  <c:v>0.472</c:v>
                </c:pt>
                <c:pt idx="475">
                  <c:v>0.473</c:v>
                </c:pt>
                <c:pt idx="476">
                  <c:v>0.474</c:v>
                </c:pt>
                <c:pt idx="477">
                  <c:v>0.475</c:v>
                </c:pt>
                <c:pt idx="478">
                  <c:v>0.476</c:v>
                </c:pt>
                <c:pt idx="479">
                  <c:v>0.477</c:v>
                </c:pt>
                <c:pt idx="480">
                  <c:v>0.478</c:v>
                </c:pt>
                <c:pt idx="481">
                  <c:v>0.479</c:v>
                </c:pt>
                <c:pt idx="482">
                  <c:v>0.48</c:v>
                </c:pt>
                <c:pt idx="483">
                  <c:v>0.481</c:v>
                </c:pt>
                <c:pt idx="484">
                  <c:v>0.482</c:v>
                </c:pt>
                <c:pt idx="485">
                  <c:v>0.483</c:v>
                </c:pt>
                <c:pt idx="486">
                  <c:v>0.484</c:v>
                </c:pt>
                <c:pt idx="487">
                  <c:v>0.485</c:v>
                </c:pt>
                <c:pt idx="488">
                  <c:v>0.486</c:v>
                </c:pt>
                <c:pt idx="489">
                  <c:v>0.487</c:v>
                </c:pt>
                <c:pt idx="490">
                  <c:v>0.488</c:v>
                </c:pt>
                <c:pt idx="491">
                  <c:v>0.489</c:v>
                </c:pt>
                <c:pt idx="492">
                  <c:v>0.49</c:v>
                </c:pt>
                <c:pt idx="493">
                  <c:v>0.491</c:v>
                </c:pt>
                <c:pt idx="494">
                  <c:v>0.492</c:v>
                </c:pt>
                <c:pt idx="495">
                  <c:v>0.493</c:v>
                </c:pt>
                <c:pt idx="496">
                  <c:v>0.494</c:v>
                </c:pt>
                <c:pt idx="497">
                  <c:v>0.495</c:v>
                </c:pt>
                <c:pt idx="498">
                  <c:v>0.496</c:v>
                </c:pt>
                <c:pt idx="499">
                  <c:v>0.497</c:v>
                </c:pt>
                <c:pt idx="500">
                  <c:v>0.498</c:v>
                </c:pt>
                <c:pt idx="501">
                  <c:v>0.499</c:v>
                </c:pt>
                <c:pt idx="502">
                  <c:v>0.5</c:v>
                </c:pt>
                <c:pt idx="503">
                  <c:v>0.501</c:v>
                </c:pt>
                <c:pt idx="504">
                  <c:v>0.502</c:v>
                </c:pt>
                <c:pt idx="505">
                  <c:v>0.503</c:v>
                </c:pt>
                <c:pt idx="506">
                  <c:v>0.504</c:v>
                </c:pt>
                <c:pt idx="507">
                  <c:v>0.505</c:v>
                </c:pt>
                <c:pt idx="508">
                  <c:v>0.506</c:v>
                </c:pt>
                <c:pt idx="509">
                  <c:v>0.507</c:v>
                </c:pt>
                <c:pt idx="510">
                  <c:v>0.508</c:v>
                </c:pt>
                <c:pt idx="511">
                  <c:v>0.509</c:v>
                </c:pt>
                <c:pt idx="512">
                  <c:v>0.51</c:v>
                </c:pt>
                <c:pt idx="513">
                  <c:v>0.511</c:v>
                </c:pt>
                <c:pt idx="514">
                  <c:v>0.512</c:v>
                </c:pt>
                <c:pt idx="515">
                  <c:v>0.513</c:v>
                </c:pt>
                <c:pt idx="516">
                  <c:v>0.514</c:v>
                </c:pt>
                <c:pt idx="517">
                  <c:v>0.515</c:v>
                </c:pt>
                <c:pt idx="518">
                  <c:v>0.516</c:v>
                </c:pt>
                <c:pt idx="519">
                  <c:v>0.517</c:v>
                </c:pt>
                <c:pt idx="520">
                  <c:v>0.518</c:v>
                </c:pt>
                <c:pt idx="521">
                  <c:v>0.519</c:v>
                </c:pt>
                <c:pt idx="522">
                  <c:v>0.52</c:v>
                </c:pt>
                <c:pt idx="523">
                  <c:v>0.521</c:v>
                </c:pt>
                <c:pt idx="524">
                  <c:v>0.522</c:v>
                </c:pt>
                <c:pt idx="525">
                  <c:v>0.523</c:v>
                </c:pt>
                <c:pt idx="526">
                  <c:v>0.524</c:v>
                </c:pt>
                <c:pt idx="527">
                  <c:v>0.525</c:v>
                </c:pt>
                <c:pt idx="528">
                  <c:v>0.526</c:v>
                </c:pt>
                <c:pt idx="529">
                  <c:v>0.527</c:v>
                </c:pt>
                <c:pt idx="530">
                  <c:v>0.528</c:v>
                </c:pt>
                <c:pt idx="531">
                  <c:v>0.529</c:v>
                </c:pt>
                <c:pt idx="532">
                  <c:v>0.53</c:v>
                </c:pt>
                <c:pt idx="533">
                  <c:v>0.531</c:v>
                </c:pt>
                <c:pt idx="534">
                  <c:v>0.532</c:v>
                </c:pt>
                <c:pt idx="535">
                  <c:v>0.533</c:v>
                </c:pt>
                <c:pt idx="536">
                  <c:v>0.534</c:v>
                </c:pt>
                <c:pt idx="537">
                  <c:v>0.535</c:v>
                </c:pt>
                <c:pt idx="538">
                  <c:v>0.536</c:v>
                </c:pt>
                <c:pt idx="539">
                  <c:v>0.537</c:v>
                </c:pt>
                <c:pt idx="540">
                  <c:v>0.538</c:v>
                </c:pt>
                <c:pt idx="541">
                  <c:v>0.539</c:v>
                </c:pt>
                <c:pt idx="542">
                  <c:v>0.54</c:v>
                </c:pt>
                <c:pt idx="543">
                  <c:v>0.541</c:v>
                </c:pt>
                <c:pt idx="544">
                  <c:v>0.542</c:v>
                </c:pt>
                <c:pt idx="545">
                  <c:v>0.543</c:v>
                </c:pt>
                <c:pt idx="546">
                  <c:v>0.544</c:v>
                </c:pt>
                <c:pt idx="547">
                  <c:v>0.545</c:v>
                </c:pt>
                <c:pt idx="548">
                  <c:v>0.546</c:v>
                </c:pt>
                <c:pt idx="549">
                  <c:v>0.547</c:v>
                </c:pt>
                <c:pt idx="550">
                  <c:v>0.548</c:v>
                </c:pt>
                <c:pt idx="551">
                  <c:v>0.549</c:v>
                </c:pt>
                <c:pt idx="552">
                  <c:v>0.55</c:v>
                </c:pt>
                <c:pt idx="553">
                  <c:v>0.551</c:v>
                </c:pt>
                <c:pt idx="554">
                  <c:v>0.552</c:v>
                </c:pt>
                <c:pt idx="555">
                  <c:v>0.553</c:v>
                </c:pt>
                <c:pt idx="556">
                  <c:v>0.554</c:v>
                </c:pt>
                <c:pt idx="557">
                  <c:v>0.555</c:v>
                </c:pt>
                <c:pt idx="558">
                  <c:v>0.556</c:v>
                </c:pt>
                <c:pt idx="559">
                  <c:v>0.557</c:v>
                </c:pt>
                <c:pt idx="560">
                  <c:v>0.558</c:v>
                </c:pt>
                <c:pt idx="561">
                  <c:v>0.559</c:v>
                </c:pt>
                <c:pt idx="562">
                  <c:v>0.56</c:v>
                </c:pt>
                <c:pt idx="563">
                  <c:v>0.561</c:v>
                </c:pt>
                <c:pt idx="564">
                  <c:v>0.562</c:v>
                </c:pt>
                <c:pt idx="565">
                  <c:v>0.563</c:v>
                </c:pt>
                <c:pt idx="566">
                  <c:v>0.564</c:v>
                </c:pt>
                <c:pt idx="567">
                  <c:v>0.565</c:v>
                </c:pt>
                <c:pt idx="568">
                  <c:v>0.566</c:v>
                </c:pt>
                <c:pt idx="569">
                  <c:v>0.567</c:v>
                </c:pt>
                <c:pt idx="570">
                  <c:v>0.568</c:v>
                </c:pt>
                <c:pt idx="571">
                  <c:v>0.569</c:v>
                </c:pt>
                <c:pt idx="572">
                  <c:v>0.57</c:v>
                </c:pt>
                <c:pt idx="573">
                  <c:v>0.571</c:v>
                </c:pt>
                <c:pt idx="574">
                  <c:v>0.572</c:v>
                </c:pt>
                <c:pt idx="575">
                  <c:v>0.573</c:v>
                </c:pt>
                <c:pt idx="576">
                  <c:v>0.574</c:v>
                </c:pt>
                <c:pt idx="577">
                  <c:v>0.575</c:v>
                </c:pt>
                <c:pt idx="578">
                  <c:v>0.576</c:v>
                </c:pt>
                <c:pt idx="579">
                  <c:v>0.577</c:v>
                </c:pt>
                <c:pt idx="580">
                  <c:v>0.578</c:v>
                </c:pt>
                <c:pt idx="581">
                  <c:v>0.579</c:v>
                </c:pt>
                <c:pt idx="582">
                  <c:v>0.58</c:v>
                </c:pt>
                <c:pt idx="583">
                  <c:v>0.581</c:v>
                </c:pt>
                <c:pt idx="584">
                  <c:v>0.582</c:v>
                </c:pt>
                <c:pt idx="585">
                  <c:v>0.583</c:v>
                </c:pt>
                <c:pt idx="586">
                  <c:v>0.584</c:v>
                </c:pt>
                <c:pt idx="587">
                  <c:v>0.585</c:v>
                </c:pt>
                <c:pt idx="588">
                  <c:v>0.586</c:v>
                </c:pt>
                <c:pt idx="589">
                  <c:v>0.587</c:v>
                </c:pt>
                <c:pt idx="590">
                  <c:v>0.588</c:v>
                </c:pt>
                <c:pt idx="591">
                  <c:v>0.589</c:v>
                </c:pt>
                <c:pt idx="592">
                  <c:v>0.59</c:v>
                </c:pt>
                <c:pt idx="593">
                  <c:v>0.591</c:v>
                </c:pt>
                <c:pt idx="594">
                  <c:v>0.592</c:v>
                </c:pt>
                <c:pt idx="595">
                  <c:v>0.593</c:v>
                </c:pt>
                <c:pt idx="596">
                  <c:v>0.594</c:v>
                </c:pt>
                <c:pt idx="597">
                  <c:v>0.595</c:v>
                </c:pt>
                <c:pt idx="598">
                  <c:v>0.596</c:v>
                </c:pt>
                <c:pt idx="599">
                  <c:v>0.597</c:v>
                </c:pt>
                <c:pt idx="600">
                  <c:v>0.598</c:v>
                </c:pt>
                <c:pt idx="601">
                  <c:v>0.599</c:v>
                </c:pt>
                <c:pt idx="602">
                  <c:v>0.6</c:v>
                </c:pt>
                <c:pt idx="603">
                  <c:v>0.601</c:v>
                </c:pt>
                <c:pt idx="604">
                  <c:v>0.602</c:v>
                </c:pt>
                <c:pt idx="605">
                  <c:v>0.603</c:v>
                </c:pt>
                <c:pt idx="606">
                  <c:v>0.604</c:v>
                </c:pt>
                <c:pt idx="607">
                  <c:v>0.605</c:v>
                </c:pt>
                <c:pt idx="608">
                  <c:v>0.606</c:v>
                </c:pt>
                <c:pt idx="609">
                  <c:v>0.607</c:v>
                </c:pt>
                <c:pt idx="610">
                  <c:v>0.608</c:v>
                </c:pt>
                <c:pt idx="611">
                  <c:v>0.609</c:v>
                </c:pt>
                <c:pt idx="612">
                  <c:v>0.61</c:v>
                </c:pt>
                <c:pt idx="613">
                  <c:v>0.611</c:v>
                </c:pt>
                <c:pt idx="614">
                  <c:v>0.612</c:v>
                </c:pt>
                <c:pt idx="615">
                  <c:v>0.613</c:v>
                </c:pt>
                <c:pt idx="616">
                  <c:v>0.614</c:v>
                </c:pt>
                <c:pt idx="617">
                  <c:v>0.615</c:v>
                </c:pt>
                <c:pt idx="618">
                  <c:v>0.616</c:v>
                </c:pt>
                <c:pt idx="619">
                  <c:v>0.617</c:v>
                </c:pt>
                <c:pt idx="620">
                  <c:v>0.618</c:v>
                </c:pt>
                <c:pt idx="621">
                  <c:v>0.619</c:v>
                </c:pt>
                <c:pt idx="622">
                  <c:v>0.62</c:v>
                </c:pt>
                <c:pt idx="623">
                  <c:v>0.621</c:v>
                </c:pt>
                <c:pt idx="624">
                  <c:v>0.622</c:v>
                </c:pt>
                <c:pt idx="625">
                  <c:v>0.623</c:v>
                </c:pt>
                <c:pt idx="626">
                  <c:v>0.624</c:v>
                </c:pt>
                <c:pt idx="627">
                  <c:v>0.625</c:v>
                </c:pt>
                <c:pt idx="628">
                  <c:v>0.626</c:v>
                </c:pt>
                <c:pt idx="629">
                  <c:v>0.627</c:v>
                </c:pt>
                <c:pt idx="630">
                  <c:v>0.628</c:v>
                </c:pt>
                <c:pt idx="631">
                  <c:v>0.629</c:v>
                </c:pt>
                <c:pt idx="632">
                  <c:v>0.63</c:v>
                </c:pt>
                <c:pt idx="633">
                  <c:v>0.631</c:v>
                </c:pt>
                <c:pt idx="634">
                  <c:v>0.632</c:v>
                </c:pt>
                <c:pt idx="635">
                  <c:v>0.633</c:v>
                </c:pt>
                <c:pt idx="636">
                  <c:v>0.634</c:v>
                </c:pt>
                <c:pt idx="637">
                  <c:v>0.635</c:v>
                </c:pt>
                <c:pt idx="638">
                  <c:v>0.636</c:v>
                </c:pt>
                <c:pt idx="639">
                  <c:v>0.637</c:v>
                </c:pt>
                <c:pt idx="640">
                  <c:v>0.638</c:v>
                </c:pt>
                <c:pt idx="641">
                  <c:v>0.639</c:v>
                </c:pt>
                <c:pt idx="642">
                  <c:v>0.64</c:v>
                </c:pt>
                <c:pt idx="643">
                  <c:v>0.641</c:v>
                </c:pt>
                <c:pt idx="644">
                  <c:v>0.642</c:v>
                </c:pt>
                <c:pt idx="645">
                  <c:v>0.643</c:v>
                </c:pt>
                <c:pt idx="646">
                  <c:v>0.644</c:v>
                </c:pt>
                <c:pt idx="647">
                  <c:v>0.645</c:v>
                </c:pt>
                <c:pt idx="648">
                  <c:v>0.646</c:v>
                </c:pt>
                <c:pt idx="649">
                  <c:v>0.647</c:v>
                </c:pt>
                <c:pt idx="650">
                  <c:v>0.648</c:v>
                </c:pt>
                <c:pt idx="651">
                  <c:v>0.649</c:v>
                </c:pt>
                <c:pt idx="652">
                  <c:v>0.65</c:v>
                </c:pt>
                <c:pt idx="653">
                  <c:v>0.651</c:v>
                </c:pt>
                <c:pt idx="654">
                  <c:v>0.652</c:v>
                </c:pt>
                <c:pt idx="655">
                  <c:v>0.653</c:v>
                </c:pt>
                <c:pt idx="656">
                  <c:v>0.654</c:v>
                </c:pt>
                <c:pt idx="657">
                  <c:v>0.655</c:v>
                </c:pt>
                <c:pt idx="658">
                  <c:v>0.656</c:v>
                </c:pt>
                <c:pt idx="659">
                  <c:v>0.657</c:v>
                </c:pt>
                <c:pt idx="660">
                  <c:v>0.658</c:v>
                </c:pt>
                <c:pt idx="661">
                  <c:v>0.659</c:v>
                </c:pt>
                <c:pt idx="662">
                  <c:v>0.66</c:v>
                </c:pt>
                <c:pt idx="663">
                  <c:v>0.661</c:v>
                </c:pt>
                <c:pt idx="664">
                  <c:v>0.662</c:v>
                </c:pt>
                <c:pt idx="665">
                  <c:v>0.663</c:v>
                </c:pt>
                <c:pt idx="666">
                  <c:v>0.664</c:v>
                </c:pt>
                <c:pt idx="667">
                  <c:v>0.665</c:v>
                </c:pt>
                <c:pt idx="668">
                  <c:v>0.666</c:v>
                </c:pt>
                <c:pt idx="669">
                  <c:v>0.667</c:v>
                </c:pt>
                <c:pt idx="670">
                  <c:v>0.668</c:v>
                </c:pt>
                <c:pt idx="671">
                  <c:v>0.669</c:v>
                </c:pt>
                <c:pt idx="672">
                  <c:v>0.67</c:v>
                </c:pt>
                <c:pt idx="673">
                  <c:v>0.671</c:v>
                </c:pt>
                <c:pt idx="674">
                  <c:v>0.672</c:v>
                </c:pt>
                <c:pt idx="675">
                  <c:v>0.673</c:v>
                </c:pt>
                <c:pt idx="676">
                  <c:v>0.674</c:v>
                </c:pt>
                <c:pt idx="677">
                  <c:v>0.675</c:v>
                </c:pt>
                <c:pt idx="678">
                  <c:v>0.676</c:v>
                </c:pt>
                <c:pt idx="679">
                  <c:v>0.677</c:v>
                </c:pt>
                <c:pt idx="680">
                  <c:v>0.678</c:v>
                </c:pt>
                <c:pt idx="681">
                  <c:v>0.679</c:v>
                </c:pt>
                <c:pt idx="682">
                  <c:v>0.68</c:v>
                </c:pt>
                <c:pt idx="683">
                  <c:v>0.681</c:v>
                </c:pt>
                <c:pt idx="684">
                  <c:v>0.682</c:v>
                </c:pt>
                <c:pt idx="685">
                  <c:v>0.683</c:v>
                </c:pt>
                <c:pt idx="686">
                  <c:v>0.684</c:v>
                </c:pt>
                <c:pt idx="687">
                  <c:v>0.685</c:v>
                </c:pt>
                <c:pt idx="688">
                  <c:v>0.686</c:v>
                </c:pt>
                <c:pt idx="689">
                  <c:v>0.687</c:v>
                </c:pt>
                <c:pt idx="690">
                  <c:v>0.688</c:v>
                </c:pt>
                <c:pt idx="691">
                  <c:v>0.689</c:v>
                </c:pt>
                <c:pt idx="692">
                  <c:v>0.69</c:v>
                </c:pt>
                <c:pt idx="693">
                  <c:v>0.691</c:v>
                </c:pt>
                <c:pt idx="694">
                  <c:v>0.692</c:v>
                </c:pt>
                <c:pt idx="695">
                  <c:v>0.693</c:v>
                </c:pt>
                <c:pt idx="696">
                  <c:v>0.694</c:v>
                </c:pt>
                <c:pt idx="697">
                  <c:v>0.695</c:v>
                </c:pt>
                <c:pt idx="698">
                  <c:v>0.696</c:v>
                </c:pt>
                <c:pt idx="699">
                  <c:v>0.697</c:v>
                </c:pt>
                <c:pt idx="700">
                  <c:v>0.698</c:v>
                </c:pt>
                <c:pt idx="701">
                  <c:v>0.699</c:v>
                </c:pt>
                <c:pt idx="702">
                  <c:v>0.7</c:v>
                </c:pt>
                <c:pt idx="703">
                  <c:v>0.701</c:v>
                </c:pt>
                <c:pt idx="704">
                  <c:v>0.702</c:v>
                </c:pt>
                <c:pt idx="705">
                  <c:v>0.703</c:v>
                </c:pt>
                <c:pt idx="706">
                  <c:v>0.704</c:v>
                </c:pt>
                <c:pt idx="707">
                  <c:v>0.705</c:v>
                </c:pt>
                <c:pt idx="708">
                  <c:v>0.706</c:v>
                </c:pt>
                <c:pt idx="709">
                  <c:v>0.707</c:v>
                </c:pt>
                <c:pt idx="710">
                  <c:v>0.708</c:v>
                </c:pt>
                <c:pt idx="711">
                  <c:v>0.709</c:v>
                </c:pt>
                <c:pt idx="712">
                  <c:v>0.71</c:v>
                </c:pt>
                <c:pt idx="713">
                  <c:v>0.711</c:v>
                </c:pt>
                <c:pt idx="714">
                  <c:v>0.712</c:v>
                </c:pt>
                <c:pt idx="715">
                  <c:v>0.713</c:v>
                </c:pt>
                <c:pt idx="716">
                  <c:v>0.714</c:v>
                </c:pt>
                <c:pt idx="717">
                  <c:v>0.715</c:v>
                </c:pt>
                <c:pt idx="718">
                  <c:v>0.716</c:v>
                </c:pt>
                <c:pt idx="719">
                  <c:v>0.717</c:v>
                </c:pt>
                <c:pt idx="720">
                  <c:v>0.718</c:v>
                </c:pt>
                <c:pt idx="721">
                  <c:v>0.719</c:v>
                </c:pt>
                <c:pt idx="722">
                  <c:v>0.72</c:v>
                </c:pt>
                <c:pt idx="723">
                  <c:v>0.721</c:v>
                </c:pt>
                <c:pt idx="724">
                  <c:v>0.722</c:v>
                </c:pt>
                <c:pt idx="725">
                  <c:v>0.723</c:v>
                </c:pt>
                <c:pt idx="726">
                  <c:v>0.724</c:v>
                </c:pt>
                <c:pt idx="727">
                  <c:v>0.725</c:v>
                </c:pt>
                <c:pt idx="728">
                  <c:v>0.726</c:v>
                </c:pt>
                <c:pt idx="729">
                  <c:v>0.727</c:v>
                </c:pt>
                <c:pt idx="730">
                  <c:v>0.728</c:v>
                </c:pt>
                <c:pt idx="731">
                  <c:v>0.729</c:v>
                </c:pt>
                <c:pt idx="732">
                  <c:v>0.73</c:v>
                </c:pt>
                <c:pt idx="733">
                  <c:v>0.731</c:v>
                </c:pt>
                <c:pt idx="734">
                  <c:v>0.732</c:v>
                </c:pt>
                <c:pt idx="735">
                  <c:v>0.733</c:v>
                </c:pt>
                <c:pt idx="736">
                  <c:v>0.734</c:v>
                </c:pt>
                <c:pt idx="737">
                  <c:v>0.735</c:v>
                </c:pt>
                <c:pt idx="738">
                  <c:v>0.736</c:v>
                </c:pt>
                <c:pt idx="739">
                  <c:v>0.737</c:v>
                </c:pt>
                <c:pt idx="740">
                  <c:v>0.738</c:v>
                </c:pt>
                <c:pt idx="741">
                  <c:v>0.739</c:v>
                </c:pt>
                <c:pt idx="742">
                  <c:v>0.74</c:v>
                </c:pt>
                <c:pt idx="743">
                  <c:v>0.741</c:v>
                </c:pt>
                <c:pt idx="744">
                  <c:v>0.742</c:v>
                </c:pt>
                <c:pt idx="745">
                  <c:v>0.743</c:v>
                </c:pt>
                <c:pt idx="746">
                  <c:v>0.744</c:v>
                </c:pt>
                <c:pt idx="747">
                  <c:v>0.745</c:v>
                </c:pt>
                <c:pt idx="748">
                  <c:v>0.746</c:v>
                </c:pt>
                <c:pt idx="749">
                  <c:v>0.747</c:v>
                </c:pt>
                <c:pt idx="750">
                  <c:v>0.748</c:v>
                </c:pt>
                <c:pt idx="751">
                  <c:v>0.749</c:v>
                </c:pt>
                <c:pt idx="752">
                  <c:v>0.75</c:v>
                </c:pt>
                <c:pt idx="753">
                  <c:v>0.751</c:v>
                </c:pt>
                <c:pt idx="754">
                  <c:v>0.752</c:v>
                </c:pt>
                <c:pt idx="755">
                  <c:v>0.753</c:v>
                </c:pt>
                <c:pt idx="756">
                  <c:v>0.754</c:v>
                </c:pt>
                <c:pt idx="757">
                  <c:v>0.755</c:v>
                </c:pt>
                <c:pt idx="758">
                  <c:v>0.756</c:v>
                </c:pt>
                <c:pt idx="759">
                  <c:v>0.757</c:v>
                </c:pt>
                <c:pt idx="760">
                  <c:v>0.758</c:v>
                </c:pt>
                <c:pt idx="761">
                  <c:v>0.759</c:v>
                </c:pt>
                <c:pt idx="762">
                  <c:v>0.76</c:v>
                </c:pt>
                <c:pt idx="763">
                  <c:v>0.761</c:v>
                </c:pt>
                <c:pt idx="764">
                  <c:v>0.762</c:v>
                </c:pt>
                <c:pt idx="765">
                  <c:v>0.763</c:v>
                </c:pt>
                <c:pt idx="766">
                  <c:v>0.764</c:v>
                </c:pt>
                <c:pt idx="767">
                  <c:v>0.765</c:v>
                </c:pt>
                <c:pt idx="768">
                  <c:v>0.766</c:v>
                </c:pt>
                <c:pt idx="769">
                  <c:v>0.767</c:v>
                </c:pt>
                <c:pt idx="770">
                  <c:v>0.768</c:v>
                </c:pt>
                <c:pt idx="771">
                  <c:v>0.769</c:v>
                </c:pt>
                <c:pt idx="772">
                  <c:v>0.77</c:v>
                </c:pt>
                <c:pt idx="773">
                  <c:v>0.771</c:v>
                </c:pt>
                <c:pt idx="774">
                  <c:v>0.772</c:v>
                </c:pt>
                <c:pt idx="775">
                  <c:v>0.773</c:v>
                </c:pt>
                <c:pt idx="776">
                  <c:v>0.774</c:v>
                </c:pt>
                <c:pt idx="777">
                  <c:v>0.775</c:v>
                </c:pt>
                <c:pt idx="778">
                  <c:v>0.776</c:v>
                </c:pt>
                <c:pt idx="779">
                  <c:v>0.777</c:v>
                </c:pt>
                <c:pt idx="780">
                  <c:v>0.778</c:v>
                </c:pt>
                <c:pt idx="781">
                  <c:v>0.779</c:v>
                </c:pt>
                <c:pt idx="782">
                  <c:v>0.78</c:v>
                </c:pt>
                <c:pt idx="783">
                  <c:v>0.781</c:v>
                </c:pt>
                <c:pt idx="784">
                  <c:v>0.782</c:v>
                </c:pt>
                <c:pt idx="785">
                  <c:v>0.783</c:v>
                </c:pt>
                <c:pt idx="786">
                  <c:v>0.784</c:v>
                </c:pt>
                <c:pt idx="787">
                  <c:v>0.785</c:v>
                </c:pt>
                <c:pt idx="788">
                  <c:v>0.786</c:v>
                </c:pt>
                <c:pt idx="789">
                  <c:v>0.787</c:v>
                </c:pt>
                <c:pt idx="790">
                  <c:v>0.788</c:v>
                </c:pt>
                <c:pt idx="791">
                  <c:v>0.789</c:v>
                </c:pt>
                <c:pt idx="792">
                  <c:v>0.79</c:v>
                </c:pt>
                <c:pt idx="793">
                  <c:v>0.791</c:v>
                </c:pt>
                <c:pt idx="794">
                  <c:v>0.792</c:v>
                </c:pt>
                <c:pt idx="795">
                  <c:v>0.793</c:v>
                </c:pt>
                <c:pt idx="796">
                  <c:v>0.794</c:v>
                </c:pt>
                <c:pt idx="797">
                  <c:v>0.795</c:v>
                </c:pt>
                <c:pt idx="798">
                  <c:v>0.796</c:v>
                </c:pt>
                <c:pt idx="799">
                  <c:v>0.797</c:v>
                </c:pt>
                <c:pt idx="800">
                  <c:v>0.798</c:v>
                </c:pt>
                <c:pt idx="801">
                  <c:v>0.799</c:v>
                </c:pt>
                <c:pt idx="802">
                  <c:v>0.8</c:v>
                </c:pt>
                <c:pt idx="803">
                  <c:v>0.801</c:v>
                </c:pt>
                <c:pt idx="804">
                  <c:v>0.802</c:v>
                </c:pt>
                <c:pt idx="805">
                  <c:v>0.803</c:v>
                </c:pt>
                <c:pt idx="806">
                  <c:v>0.804</c:v>
                </c:pt>
                <c:pt idx="807">
                  <c:v>0.805</c:v>
                </c:pt>
                <c:pt idx="808">
                  <c:v>0.806</c:v>
                </c:pt>
                <c:pt idx="809">
                  <c:v>0.807</c:v>
                </c:pt>
                <c:pt idx="810">
                  <c:v>0.808</c:v>
                </c:pt>
                <c:pt idx="811">
                  <c:v>0.809</c:v>
                </c:pt>
                <c:pt idx="812">
                  <c:v>0.81</c:v>
                </c:pt>
                <c:pt idx="813">
                  <c:v>0.811</c:v>
                </c:pt>
                <c:pt idx="814">
                  <c:v>0.812</c:v>
                </c:pt>
                <c:pt idx="815">
                  <c:v>0.813</c:v>
                </c:pt>
                <c:pt idx="816">
                  <c:v>0.814</c:v>
                </c:pt>
                <c:pt idx="817">
                  <c:v>0.815</c:v>
                </c:pt>
                <c:pt idx="818">
                  <c:v>0.816</c:v>
                </c:pt>
                <c:pt idx="819">
                  <c:v>0.817</c:v>
                </c:pt>
                <c:pt idx="820">
                  <c:v>0.818</c:v>
                </c:pt>
                <c:pt idx="821">
                  <c:v>0.819</c:v>
                </c:pt>
                <c:pt idx="822">
                  <c:v>0.82</c:v>
                </c:pt>
                <c:pt idx="823">
                  <c:v>0.821</c:v>
                </c:pt>
                <c:pt idx="824">
                  <c:v>0.822</c:v>
                </c:pt>
                <c:pt idx="825">
                  <c:v>0.823</c:v>
                </c:pt>
                <c:pt idx="826">
                  <c:v>0.824</c:v>
                </c:pt>
                <c:pt idx="827">
                  <c:v>0.825</c:v>
                </c:pt>
                <c:pt idx="828">
                  <c:v>0.826</c:v>
                </c:pt>
                <c:pt idx="829">
                  <c:v>0.827</c:v>
                </c:pt>
                <c:pt idx="830">
                  <c:v>0.828</c:v>
                </c:pt>
                <c:pt idx="831">
                  <c:v>0.829</c:v>
                </c:pt>
                <c:pt idx="832">
                  <c:v>0.83</c:v>
                </c:pt>
                <c:pt idx="833">
                  <c:v>0.831</c:v>
                </c:pt>
                <c:pt idx="834">
                  <c:v>0.832</c:v>
                </c:pt>
                <c:pt idx="835">
                  <c:v>0.833</c:v>
                </c:pt>
                <c:pt idx="836">
                  <c:v>0.834</c:v>
                </c:pt>
                <c:pt idx="837">
                  <c:v>0.835</c:v>
                </c:pt>
                <c:pt idx="838">
                  <c:v>0.836</c:v>
                </c:pt>
                <c:pt idx="839">
                  <c:v>0.837</c:v>
                </c:pt>
                <c:pt idx="840">
                  <c:v>0.838</c:v>
                </c:pt>
                <c:pt idx="841">
                  <c:v>0.839</c:v>
                </c:pt>
                <c:pt idx="842">
                  <c:v>0.84</c:v>
                </c:pt>
                <c:pt idx="843">
                  <c:v>0.841</c:v>
                </c:pt>
                <c:pt idx="844">
                  <c:v>0.842</c:v>
                </c:pt>
                <c:pt idx="845">
                  <c:v>0.843</c:v>
                </c:pt>
                <c:pt idx="846">
                  <c:v>0.844</c:v>
                </c:pt>
                <c:pt idx="847">
                  <c:v>0.845</c:v>
                </c:pt>
                <c:pt idx="848">
                  <c:v>0.846</c:v>
                </c:pt>
                <c:pt idx="849">
                  <c:v>0.847</c:v>
                </c:pt>
                <c:pt idx="850">
                  <c:v>0.848</c:v>
                </c:pt>
                <c:pt idx="851">
                  <c:v>0.849</c:v>
                </c:pt>
                <c:pt idx="852">
                  <c:v>0.85</c:v>
                </c:pt>
                <c:pt idx="853">
                  <c:v>0.851</c:v>
                </c:pt>
                <c:pt idx="854">
                  <c:v>0.852</c:v>
                </c:pt>
                <c:pt idx="855">
                  <c:v>0.853</c:v>
                </c:pt>
                <c:pt idx="856">
                  <c:v>0.854</c:v>
                </c:pt>
                <c:pt idx="857">
                  <c:v>0.855</c:v>
                </c:pt>
                <c:pt idx="858">
                  <c:v>0.856</c:v>
                </c:pt>
                <c:pt idx="859">
                  <c:v>0.857</c:v>
                </c:pt>
                <c:pt idx="860">
                  <c:v>0.858</c:v>
                </c:pt>
                <c:pt idx="861">
                  <c:v>0.859</c:v>
                </c:pt>
                <c:pt idx="862">
                  <c:v>0.86</c:v>
                </c:pt>
                <c:pt idx="863">
                  <c:v>0.861</c:v>
                </c:pt>
                <c:pt idx="864">
                  <c:v>0.862</c:v>
                </c:pt>
                <c:pt idx="865">
                  <c:v>0.863</c:v>
                </c:pt>
                <c:pt idx="866">
                  <c:v>0.864</c:v>
                </c:pt>
                <c:pt idx="867">
                  <c:v>0.865</c:v>
                </c:pt>
                <c:pt idx="868">
                  <c:v>0.866</c:v>
                </c:pt>
                <c:pt idx="869">
                  <c:v>0.867</c:v>
                </c:pt>
                <c:pt idx="870">
                  <c:v>0.868</c:v>
                </c:pt>
                <c:pt idx="871">
                  <c:v>0.869</c:v>
                </c:pt>
                <c:pt idx="872">
                  <c:v>0.87</c:v>
                </c:pt>
                <c:pt idx="873">
                  <c:v>0.871</c:v>
                </c:pt>
                <c:pt idx="874">
                  <c:v>0.872</c:v>
                </c:pt>
                <c:pt idx="875">
                  <c:v>0.873</c:v>
                </c:pt>
                <c:pt idx="876">
                  <c:v>0.874</c:v>
                </c:pt>
                <c:pt idx="877">
                  <c:v>0.875</c:v>
                </c:pt>
                <c:pt idx="878">
                  <c:v>0.876</c:v>
                </c:pt>
                <c:pt idx="879">
                  <c:v>0.877</c:v>
                </c:pt>
                <c:pt idx="880">
                  <c:v>0.878</c:v>
                </c:pt>
                <c:pt idx="881">
                  <c:v>0.879</c:v>
                </c:pt>
                <c:pt idx="882">
                  <c:v>0.88</c:v>
                </c:pt>
                <c:pt idx="883">
                  <c:v>0.881</c:v>
                </c:pt>
                <c:pt idx="884">
                  <c:v>0.882</c:v>
                </c:pt>
                <c:pt idx="885">
                  <c:v>0.883</c:v>
                </c:pt>
                <c:pt idx="886">
                  <c:v>0.884</c:v>
                </c:pt>
                <c:pt idx="887">
                  <c:v>0.885</c:v>
                </c:pt>
                <c:pt idx="888">
                  <c:v>0.886</c:v>
                </c:pt>
                <c:pt idx="889">
                  <c:v>0.887</c:v>
                </c:pt>
                <c:pt idx="890">
                  <c:v>0.888</c:v>
                </c:pt>
                <c:pt idx="891">
                  <c:v>0.889</c:v>
                </c:pt>
                <c:pt idx="892">
                  <c:v>0.89</c:v>
                </c:pt>
                <c:pt idx="893">
                  <c:v>0.891</c:v>
                </c:pt>
                <c:pt idx="894">
                  <c:v>0.892</c:v>
                </c:pt>
                <c:pt idx="895">
                  <c:v>0.893</c:v>
                </c:pt>
                <c:pt idx="896">
                  <c:v>0.894</c:v>
                </c:pt>
                <c:pt idx="897">
                  <c:v>0.895</c:v>
                </c:pt>
                <c:pt idx="898">
                  <c:v>0.896</c:v>
                </c:pt>
                <c:pt idx="899">
                  <c:v>0.897</c:v>
                </c:pt>
                <c:pt idx="900">
                  <c:v>0.898</c:v>
                </c:pt>
                <c:pt idx="901">
                  <c:v>0.899</c:v>
                </c:pt>
                <c:pt idx="902">
                  <c:v>0.9</c:v>
                </c:pt>
                <c:pt idx="903">
                  <c:v>0.901</c:v>
                </c:pt>
                <c:pt idx="904">
                  <c:v>0.902</c:v>
                </c:pt>
                <c:pt idx="905">
                  <c:v>0.903</c:v>
                </c:pt>
                <c:pt idx="906">
                  <c:v>0.904</c:v>
                </c:pt>
                <c:pt idx="907">
                  <c:v>0.905</c:v>
                </c:pt>
                <c:pt idx="908">
                  <c:v>0.906</c:v>
                </c:pt>
                <c:pt idx="909">
                  <c:v>0.907</c:v>
                </c:pt>
                <c:pt idx="910">
                  <c:v>0.908</c:v>
                </c:pt>
                <c:pt idx="911">
                  <c:v>0.909</c:v>
                </c:pt>
                <c:pt idx="912">
                  <c:v>0.91</c:v>
                </c:pt>
                <c:pt idx="913">
                  <c:v>0.911</c:v>
                </c:pt>
                <c:pt idx="914">
                  <c:v>0.912</c:v>
                </c:pt>
                <c:pt idx="915">
                  <c:v>0.913</c:v>
                </c:pt>
                <c:pt idx="916">
                  <c:v>0.914</c:v>
                </c:pt>
                <c:pt idx="917">
                  <c:v>0.915</c:v>
                </c:pt>
                <c:pt idx="918">
                  <c:v>0.916</c:v>
                </c:pt>
                <c:pt idx="919">
                  <c:v>0.917</c:v>
                </c:pt>
                <c:pt idx="920">
                  <c:v>0.918</c:v>
                </c:pt>
                <c:pt idx="921">
                  <c:v>0.919</c:v>
                </c:pt>
                <c:pt idx="922">
                  <c:v>0.92</c:v>
                </c:pt>
                <c:pt idx="923">
                  <c:v>0.921</c:v>
                </c:pt>
                <c:pt idx="924">
                  <c:v>0.922</c:v>
                </c:pt>
                <c:pt idx="925">
                  <c:v>0.923</c:v>
                </c:pt>
                <c:pt idx="926">
                  <c:v>0.924</c:v>
                </c:pt>
                <c:pt idx="927">
                  <c:v>0.925</c:v>
                </c:pt>
                <c:pt idx="928">
                  <c:v>0.926</c:v>
                </c:pt>
                <c:pt idx="929">
                  <c:v>0.927</c:v>
                </c:pt>
                <c:pt idx="930">
                  <c:v>0.928</c:v>
                </c:pt>
                <c:pt idx="931">
                  <c:v>0.929</c:v>
                </c:pt>
                <c:pt idx="932">
                  <c:v>0.93</c:v>
                </c:pt>
                <c:pt idx="933">
                  <c:v>0.931</c:v>
                </c:pt>
                <c:pt idx="934">
                  <c:v>0.932</c:v>
                </c:pt>
                <c:pt idx="935">
                  <c:v>0.933</c:v>
                </c:pt>
                <c:pt idx="936">
                  <c:v>0.934</c:v>
                </c:pt>
                <c:pt idx="937">
                  <c:v>0.935</c:v>
                </c:pt>
                <c:pt idx="938">
                  <c:v>0.936</c:v>
                </c:pt>
                <c:pt idx="939">
                  <c:v>0.937</c:v>
                </c:pt>
                <c:pt idx="940">
                  <c:v>0.938</c:v>
                </c:pt>
                <c:pt idx="941">
                  <c:v>0.939</c:v>
                </c:pt>
                <c:pt idx="942">
                  <c:v>0.94</c:v>
                </c:pt>
                <c:pt idx="943">
                  <c:v>0.941</c:v>
                </c:pt>
                <c:pt idx="944">
                  <c:v>0.942</c:v>
                </c:pt>
                <c:pt idx="945">
                  <c:v>0.943</c:v>
                </c:pt>
                <c:pt idx="946">
                  <c:v>0.944</c:v>
                </c:pt>
                <c:pt idx="947">
                  <c:v>0.945</c:v>
                </c:pt>
                <c:pt idx="948">
                  <c:v>0.946</c:v>
                </c:pt>
                <c:pt idx="949">
                  <c:v>0.947</c:v>
                </c:pt>
                <c:pt idx="950">
                  <c:v>0.948</c:v>
                </c:pt>
                <c:pt idx="951">
                  <c:v>0.949</c:v>
                </c:pt>
                <c:pt idx="952">
                  <c:v>0.95</c:v>
                </c:pt>
                <c:pt idx="953">
                  <c:v>0.951</c:v>
                </c:pt>
                <c:pt idx="954">
                  <c:v>0.952</c:v>
                </c:pt>
                <c:pt idx="955">
                  <c:v>0.953</c:v>
                </c:pt>
                <c:pt idx="956">
                  <c:v>0.954</c:v>
                </c:pt>
                <c:pt idx="957">
                  <c:v>0.955</c:v>
                </c:pt>
                <c:pt idx="958">
                  <c:v>0.956</c:v>
                </c:pt>
                <c:pt idx="959">
                  <c:v>0.957</c:v>
                </c:pt>
                <c:pt idx="960">
                  <c:v>0.958</c:v>
                </c:pt>
                <c:pt idx="961">
                  <c:v>0.959</c:v>
                </c:pt>
                <c:pt idx="962">
                  <c:v>0.96</c:v>
                </c:pt>
                <c:pt idx="963">
                  <c:v>0.961</c:v>
                </c:pt>
                <c:pt idx="964">
                  <c:v>0.962</c:v>
                </c:pt>
                <c:pt idx="965">
                  <c:v>0.963</c:v>
                </c:pt>
                <c:pt idx="966">
                  <c:v>0.964</c:v>
                </c:pt>
                <c:pt idx="967">
                  <c:v>0.965</c:v>
                </c:pt>
                <c:pt idx="968">
                  <c:v>0.966</c:v>
                </c:pt>
                <c:pt idx="969">
                  <c:v>0.967</c:v>
                </c:pt>
                <c:pt idx="970">
                  <c:v>0.968</c:v>
                </c:pt>
                <c:pt idx="971">
                  <c:v>0.969</c:v>
                </c:pt>
                <c:pt idx="972">
                  <c:v>0.97</c:v>
                </c:pt>
                <c:pt idx="973">
                  <c:v>0.971</c:v>
                </c:pt>
                <c:pt idx="974">
                  <c:v>0.972</c:v>
                </c:pt>
                <c:pt idx="975">
                  <c:v>0.973</c:v>
                </c:pt>
                <c:pt idx="976">
                  <c:v>0.974</c:v>
                </c:pt>
                <c:pt idx="977">
                  <c:v>0.975</c:v>
                </c:pt>
                <c:pt idx="978">
                  <c:v>0.976</c:v>
                </c:pt>
                <c:pt idx="979">
                  <c:v>0.977</c:v>
                </c:pt>
                <c:pt idx="980">
                  <c:v>0.978</c:v>
                </c:pt>
                <c:pt idx="981">
                  <c:v>0.979</c:v>
                </c:pt>
                <c:pt idx="982">
                  <c:v>0.98</c:v>
                </c:pt>
                <c:pt idx="983">
                  <c:v>0.981</c:v>
                </c:pt>
                <c:pt idx="984">
                  <c:v>0.982</c:v>
                </c:pt>
                <c:pt idx="985">
                  <c:v>0.983</c:v>
                </c:pt>
                <c:pt idx="986">
                  <c:v>0.984</c:v>
                </c:pt>
                <c:pt idx="987">
                  <c:v>0.985</c:v>
                </c:pt>
                <c:pt idx="988">
                  <c:v>0.986</c:v>
                </c:pt>
                <c:pt idx="989">
                  <c:v>0.987</c:v>
                </c:pt>
                <c:pt idx="990">
                  <c:v>0.988</c:v>
                </c:pt>
                <c:pt idx="991">
                  <c:v>0.989</c:v>
                </c:pt>
                <c:pt idx="992">
                  <c:v>0.99</c:v>
                </c:pt>
                <c:pt idx="993">
                  <c:v>0.991</c:v>
                </c:pt>
                <c:pt idx="994">
                  <c:v>0.992</c:v>
                </c:pt>
                <c:pt idx="995">
                  <c:v>0.993</c:v>
                </c:pt>
                <c:pt idx="996">
                  <c:v>0.994</c:v>
                </c:pt>
                <c:pt idx="997">
                  <c:v>0.995</c:v>
                </c:pt>
                <c:pt idx="998">
                  <c:v>0.996</c:v>
                </c:pt>
                <c:pt idx="999">
                  <c:v>0.997</c:v>
                </c:pt>
                <c:pt idx="1000">
                  <c:v>0.998</c:v>
                </c:pt>
                <c:pt idx="1001">
                  <c:v>0.999</c:v>
                </c:pt>
                <c:pt idx="1002">
                  <c:v>1</c:v>
                </c:pt>
                <c:pt idx="1003">
                  <c:v>1.001</c:v>
                </c:pt>
                <c:pt idx="1004">
                  <c:v>1.002</c:v>
                </c:pt>
                <c:pt idx="1005">
                  <c:v>1.003</c:v>
                </c:pt>
                <c:pt idx="1006">
                  <c:v>1.004</c:v>
                </c:pt>
                <c:pt idx="1007">
                  <c:v>1.005</c:v>
                </c:pt>
                <c:pt idx="1008">
                  <c:v>1.006</c:v>
                </c:pt>
                <c:pt idx="1009">
                  <c:v>1.007</c:v>
                </c:pt>
                <c:pt idx="1010">
                  <c:v>1.008</c:v>
                </c:pt>
                <c:pt idx="1011">
                  <c:v>1.009</c:v>
                </c:pt>
                <c:pt idx="1012">
                  <c:v>1.01</c:v>
                </c:pt>
                <c:pt idx="1013">
                  <c:v>1.011</c:v>
                </c:pt>
                <c:pt idx="1014">
                  <c:v>1.012</c:v>
                </c:pt>
                <c:pt idx="1015">
                  <c:v>1.013</c:v>
                </c:pt>
                <c:pt idx="1016">
                  <c:v>1.014</c:v>
                </c:pt>
                <c:pt idx="1017">
                  <c:v>1.015</c:v>
                </c:pt>
                <c:pt idx="1018">
                  <c:v>1.016</c:v>
                </c:pt>
                <c:pt idx="1019">
                  <c:v>1.017</c:v>
                </c:pt>
                <c:pt idx="1020">
                  <c:v>1.018</c:v>
                </c:pt>
                <c:pt idx="1021">
                  <c:v>1.019</c:v>
                </c:pt>
                <c:pt idx="1022">
                  <c:v>1.02</c:v>
                </c:pt>
                <c:pt idx="1023">
                  <c:v>1.021</c:v>
                </c:pt>
                <c:pt idx="1024">
                  <c:v>1.022</c:v>
                </c:pt>
                <c:pt idx="1025">
                  <c:v>1.023</c:v>
                </c:pt>
                <c:pt idx="1026">
                  <c:v>1.024</c:v>
                </c:pt>
                <c:pt idx="1027">
                  <c:v>1.025</c:v>
                </c:pt>
                <c:pt idx="1028">
                  <c:v>1.026</c:v>
                </c:pt>
                <c:pt idx="1029">
                  <c:v>1.027</c:v>
                </c:pt>
                <c:pt idx="1030">
                  <c:v>1.028</c:v>
                </c:pt>
                <c:pt idx="1031">
                  <c:v>1.029</c:v>
                </c:pt>
                <c:pt idx="1032">
                  <c:v>1.03</c:v>
                </c:pt>
                <c:pt idx="1033">
                  <c:v>1.031</c:v>
                </c:pt>
                <c:pt idx="1034">
                  <c:v>1.032</c:v>
                </c:pt>
                <c:pt idx="1035">
                  <c:v>1.033</c:v>
                </c:pt>
                <c:pt idx="1036">
                  <c:v>1.034</c:v>
                </c:pt>
                <c:pt idx="1037">
                  <c:v>1.035</c:v>
                </c:pt>
                <c:pt idx="1038">
                  <c:v>1.036</c:v>
                </c:pt>
                <c:pt idx="1039">
                  <c:v>1.037</c:v>
                </c:pt>
                <c:pt idx="1040">
                  <c:v>1.038</c:v>
                </c:pt>
                <c:pt idx="1041">
                  <c:v>1.039</c:v>
                </c:pt>
                <c:pt idx="1042">
                  <c:v>1.04</c:v>
                </c:pt>
                <c:pt idx="1043">
                  <c:v>1.041</c:v>
                </c:pt>
                <c:pt idx="1044">
                  <c:v>1.042</c:v>
                </c:pt>
                <c:pt idx="1045">
                  <c:v>1.043</c:v>
                </c:pt>
                <c:pt idx="1046">
                  <c:v>1.044</c:v>
                </c:pt>
                <c:pt idx="1047">
                  <c:v>1.045</c:v>
                </c:pt>
                <c:pt idx="1048">
                  <c:v>1.046</c:v>
                </c:pt>
                <c:pt idx="1049">
                  <c:v>1.047</c:v>
                </c:pt>
                <c:pt idx="1050">
                  <c:v>1.048</c:v>
                </c:pt>
                <c:pt idx="1051">
                  <c:v>1.049</c:v>
                </c:pt>
                <c:pt idx="1052">
                  <c:v>1.05</c:v>
                </c:pt>
                <c:pt idx="1053">
                  <c:v>1.051</c:v>
                </c:pt>
                <c:pt idx="1054">
                  <c:v>1.052</c:v>
                </c:pt>
                <c:pt idx="1055">
                  <c:v>1.053</c:v>
                </c:pt>
                <c:pt idx="1056">
                  <c:v>1.054</c:v>
                </c:pt>
                <c:pt idx="1057">
                  <c:v>1.055</c:v>
                </c:pt>
                <c:pt idx="1058">
                  <c:v>1.056</c:v>
                </c:pt>
                <c:pt idx="1059">
                  <c:v>1.057</c:v>
                </c:pt>
                <c:pt idx="1060">
                  <c:v>1.058</c:v>
                </c:pt>
                <c:pt idx="1061">
                  <c:v>1.059</c:v>
                </c:pt>
                <c:pt idx="1062">
                  <c:v>1.06</c:v>
                </c:pt>
                <c:pt idx="1063">
                  <c:v>1.061</c:v>
                </c:pt>
                <c:pt idx="1064">
                  <c:v>1.062</c:v>
                </c:pt>
                <c:pt idx="1065">
                  <c:v>1.063</c:v>
                </c:pt>
                <c:pt idx="1066">
                  <c:v>1.064</c:v>
                </c:pt>
                <c:pt idx="1067">
                  <c:v>1.065</c:v>
                </c:pt>
                <c:pt idx="1068">
                  <c:v>1.066</c:v>
                </c:pt>
                <c:pt idx="1069">
                  <c:v>1.067</c:v>
                </c:pt>
                <c:pt idx="1070">
                  <c:v>1.068</c:v>
                </c:pt>
                <c:pt idx="1071">
                  <c:v>1.069</c:v>
                </c:pt>
                <c:pt idx="1072">
                  <c:v>1.07</c:v>
                </c:pt>
                <c:pt idx="1073">
                  <c:v>1.071</c:v>
                </c:pt>
                <c:pt idx="1074">
                  <c:v>1.072</c:v>
                </c:pt>
                <c:pt idx="1075">
                  <c:v>1.073</c:v>
                </c:pt>
                <c:pt idx="1076">
                  <c:v>1.074</c:v>
                </c:pt>
                <c:pt idx="1077">
                  <c:v>1.075</c:v>
                </c:pt>
                <c:pt idx="1078">
                  <c:v>1.076</c:v>
                </c:pt>
                <c:pt idx="1079">
                  <c:v>1.077</c:v>
                </c:pt>
                <c:pt idx="1080">
                  <c:v>1.078</c:v>
                </c:pt>
                <c:pt idx="1081">
                  <c:v>1.079</c:v>
                </c:pt>
                <c:pt idx="1082">
                  <c:v>1.08</c:v>
                </c:pt>
                <c:pt idx="1083">
                  <c:v>1.081</c:v>
                </c:pt>
                <c:pt idx="1084">
                  <c:v>1.082</c:v>
                </c:pt>
                <c:pt idx="1085">
                  <c:v>1.083</c:v>
                </c:pt>
                <c:pt idx="1086">
                  <c:v>1.084</c:v>
                </c:pt>
                <c:pt idx="1087">
                  <c:v>1.085</c:v>
                </c:pt>
                <c:pt idx="1088">
                  <c:v>1.086</c:v>
                </c:pt>
                <c:pt idx="1089">
                  <c:v>1.087</c:v>
                </c:pt>
                <c:pt idx="1090">
                  <c:v>1.088</c:v>
                </c:pt>
                <c:pt idx="1091">
                  <c:v>1.089</c:v>
                </c:pt>
                <c:pt idx="1092">
                  <c:v>1.09</c:v>
                </c:pt>
                <c:pt idx="1093">
                  <c:v>1.091</c:v>
                </c:pt>
                <c:pt idx="1094">
                  <c:v>1.092</c:v>
                </c:pt>
                <c:pt idx="1095">
                  <c:v>1.093</c:v>
                </c:pt>
                <c:pt idx="1096">
                  <c:v>1.094</c:v>
                </c:pt>
                <c:pt idx="1097">
                  <c:v>1.095</c:v>
                </c:pt>
                <c:pt idx="1098">
                  <c:v>1.096</c:v>
                </c:pt>
                <c:pt idx="1099">
                  <c:v>1.097</c:v>
                </c:pt>
                <c:pt idx="1100">
                  <c:v>1.098</c:v>
                </c:pt>
                <c:pt idx="1101">
                  <c:v>1.099</c:v>
                </c:pt>
                <c:pt idx="1102">
                  <c:v>1.1</c:v>
                </c:pt>
                <c:pt idx="1103">
                  <c:v>1.101</c:v>
                </c:pt>
                <c:pt idx="1104">
                  <c:v>1.102</c:v>
                </c:pt>
                <c:pt idx="1105">
                  <c:v>1.103</c:v>
                </c:pt>
                <c:pt idx="1106">
                  <c:v>1.104</c:v>
                </c:pt>
                <c:pt idx="1107">
                  <c:v>1.105</c:v>
                </c:pt>
                <c:pt idx="1108">
                  <c:v>1.106</c:v>
                </c:pt>
                <c:pt idx="1109">
                  <c:v>1.107</c:v>
                </c:pt>
                <c:pt idx="1110">
                  <c:v>1.108</c:v>
                </c:pt>
                <c:pt idx="1111">
                  <c:v>1.109</c:v>
                </c:pt>
                <c:pt idx="1112">
                  <c:v>1.11</c:v>
                </c:pt>
                <c:pt idx="1113">
                  <c:v>1.111</c:v>
                </c:pt>
                <c:pt idx="1114">
                  <c:v>1.112</c:v>
                </c:pt>
                <c:pt idx="1115">
                  <c:v>1.113</c:v>
                </c:pt>
                <c:pt idx="1116">
                  <c:v>1.114</c:v>
                </c:pt>
                <c:pt idx="1117">
                  <c:v>1.115</c:v>
                </c:pt>
                <c:pt idx="1118">
                  <c:v>1.116</c:v>
                </c:pt>
                <c:pt idx="1119">
                  <c:v>1.117</c:v>
                </c:pt>
                <c:pt idx="1120">
                  <c:v>1.118</c:v>
                </c:pt>
                <c:pt idx="1121">
                  <c:v>1.119</c:v>
                </c:pt>
                <c:pt idx="1122">
                  <c:v>1.12</c:v>
                </c:pt>
                <c:pt idx="1123">
                  <c:v>1.121</c:v>
                </c:pt>
                <c:pt idx="1124">
                  <c:v>1.122</c:v>
                </c:pt>
                <c:pt idx="1125">
                  <c:v>1.123</c:v>
                </c:pt>
                <c:pt idx="1126">
                  <c:v>1.124</c:v>
                </c:pt>
                <c:pt idx="1127">
                  <c:v>1.125</c:v>
                </c:pt>
                <c:pt idx="1128">
                  <c:v>1.126</c:v>
                </c:pt>
                <c:pt idx="1129">
                  <c:v>1.127</c:v>
                </c:pt>
                <c:pt idx="1130">
                  <c:v>1.128</c:v>
                </c:pt>
                <c:pt idx="1131">
                  <c:v>1.129</c:v>
                </c:pt>
                <c:pt idx="1132">
                  <c:v>1.13</c:v>
                </c:pt>
                <c:pt idx="1133">
                  <c:v>1.131</c:v>
                </c:pt>
                <c:pt idx="1134">
                  <c:v>1.132</c:v>
                </c:pt>
                <c:pt idx="1135">
                  <c:v>1.133</c:v>
                </c:pt>
                <c:pt idx="1136">
                  <c:v>1.134</c:v>
                </c:pt>
                <c:pt idx="1137">
                  <c:v>1.135</c:v>
                </c:pt>
                <c:pt idx="1138">
                  <c:v>1.136</c:v>
                </c:pt>
                <c:pt idx="1139">
                  <c:v>1.137</c:v>
                </c:pt>
                <c:pt idx="1140">
                  <c:v>1.138</c:v>
                </c:pt>
                <c:pt idx="1141">
                  <c:v>1.139</c:v>
                </c:pt>
                <c:pt idx="1142">
                  <c:v>1.14</c:v>
                </c:pt>
                <c:pt idx="1143">
                  <c:v>1.141</c:v>
                </c:pt>
                <c:pt idx="1144">
                  <c:v>1.142</c:v>
                </c:pt>
                <c:pt idx="1145">
                  <c:v>1.143</c:v>
                </c:pt>
                <c:pt idx="1146">
                  <c:v>1.144</c:v>
                </c:pt>
                <c:pt idx="1147">
                  <c:v>1.145</c:v>
                </c:pt>
                <c:pt idx="1148">
                  <c:v>1.146</c:v>
                </c:pt>
                <c:pt idx="1149">
                  <c:v>1.147</c:v>
                </c:pt>
                <c:pt idx="1150">
                  <c:v>1.148</c:v>
                </c:pt>
                <c:pt idx="1151">
                  <c:v>1.149</c:v>
                </c:pt>
                <c:pt idx="1152">
                  <c:v>1.15</c:v>
                </c:pt>
                <c:pt idx="1153">
                  <c:v>1.151</c:v>
                </c:pt>
                <c:pt idx="1154">
                  <c:v>1.152</c:v>
                </c:pt>
                <c:pt idx="1155">
                  <c:v>1.153</c:v>
                </c:pt>
                <c:pt idx="1156">
                  <c:v>1.154</c:v>
                </c:pt>
                <c:pt idx="1157">
                  <c:v>1.155</c:v>
                </c:pt>
                <c:pt idx="1158">
                  <c:v>1.156</c:v>
                </c:pt>
                <c:pt idx="1159">
                  <c:v>1.157</c:v>
                </c:pt>
                <c:pt idx="1160">
                  <c:v>1.158</c:v>
                </c:pt>
                <c:pt idx="1161">
                  <c:v>1.159</c:v>
                </c:pt>
                <c:pt idx="1162">
                  <c:v>1.16</c:v>
                </c:pt>
                <c:pt idx="1163">
                  <c:v>1.161</c:v>
                </c:pt>
                <c:pt idx="1164">
                  <c:v>1.162</c:v>
                </c:pt>
                <c:pt idx="1165">
                  <c:v>1.163</c:v>
                </c:pt>
                <c:pt idx="1166">
                  <c:v>1.164</c:v>
                </c:pt>
                <c:pt idx="1167">
                  <c:v>1.165</c:v>
                </c:pt>
                <c:pt idx="1168">
                  <c:v>1.166</c:v>
                </c:pt>
                <c:pt idx="1169">
                  <c:v>1.167</c:v>
                </c:pt>
                <c:pt idx="1170">
                  <c:v>1.168</c:v>
                </c:pt>
                <c:pt idx="1171">
                  <c:v>1.169</c:v>
                </c:pt>
                <c:pt idx="1172">
                  <c:v>1.17</c:v>
                </c:pt>
                <c:pt idx="1173">
                  <c:v>1.171</c:v>
                </c:pt>
                <c:pt idx="1174">
                  <c:v>1.172</c:v>
                </c:pt>
                <c:pt idx="1175">
                  <c:v>1.173</c:v>
                </c:pt>
                <c:pt idx="1176">
                  <c:v>1.174</c:v>
                </c:pt>
                <c:pt idx="1177">
                  <c:v>1.175</c:v>
                </c:pt>
                <c:pt idx="1178">
                  <c:v>1.176</c:v>
                </c:pt>
                <c:pt idx="1179">
                  <c:v>1.177</c:v>
                </c:pt>
                <c:pt idx="1180">
                  <c:v>1.178</c:v>
                </c:pt>
                <c:pt idx="1181">
                  <c:v>1.179</c:v>
                </c:pt>
                <c:pt idx="1182">
                  <c:v>1.18</c:v>
                </c:pt>
                <c:pt idx="1183">
                  <c:v>1.181</c:v>
                </c:pt>
                <c:pt idx="1184">
                  <c:v>1.182</c:v>
                </c:pt>
                <c:pt idx="1185">
                  <c:v>1.183</c:v>
                </c:pt>
                <c:pt idx="1186">
                  <c:v>1.184</c:v>
                </c:pt>
                <c:pt idx="1187">
                  <c:v>1.185</c:v>
                </c:pt>
                <c:pt idx="1188">
                  <c:v>1.186</c:v>
                </c:pt>
                <c:pt idx="1189">
                  <c:v>1.187</c:v>
                </c:pt>
                <c:pt idx="1190">
                  <c:v>1.188</c:v>
                </c:pt>
                <c:pt idx="1191">
                  <c:v>1.189</c:v>
                </c:pt>
                <c:pt idx="1192">
                  <c:v>1.19</c:v>
                </c:pt>
                <c:pt idx="1193">
                  <c:v>1.191</c:v>
                </c:pt>
                <c:pt idx="1194">
                  <c:v>1.192</c:v>
                </c:pt>
                <c:pt idx="1195">
                  <c:v>1.193</c:v>
                </c:pt>
                <c:pt idx="1196">
                  <c:v>1.194</c:v>
                </c:pt>
                <c:pt idx="1197">
                  <c:v>1.195</c:v>
                </c:pt>
                <c:pt idx="1198">
                  <c:v>1.196</c:v>
                </c:pt>
                <c:pt idx="1199">
                  <c:v>1.197</c:v>
                </c:pt>
                <c:pt idx="1200">
                  <c:v>1.198</c:v>
                </c:pt>
                <c:pt idx="1201">
                  <c:v>1.199</c:v>
                </c:pt>
                <c:pt idx="1202">
                  <c:v>1.2</c:v>
                </c:pt>
                <c:pt idx="1203">
                  <c:v>1.201</c:v>
                </c:pt>
                <c:pt idx="1204">
                  <c:v>1.202</c:v>
                </c:pt>
                <c:pt idx="1205">
                  <c:v>1.203</c:v>
                </c:pt>
                <c:pt idx="1206">
                  <c:v>1.204</c:v>
                </c:pt>
                <c:pt idx="1207">
                  <c:v>1.205</c:v>
                </c:pt>
                <c:pt idx="1208">
                  <c:v>1.206</c:v>
                </c:pt>
                <c:pt idx="1209">
                  <c:v>1.207</c:v>
                </c:pt>
                <c:pt idx="1210">
                  <c:v>1.208</c:v>
                </c:pt>
                <c:pt idx="1211">
                  <c:v>1.209</c:v>
                </c:pt>
                <c:pt idx="1212">
                  <c:v>1.21</c:v>
                </c:pt>
                <c:pt idx="1213">
                  <c:v>1.211</c:v>
                </c:pt>
                <c:pt idx="1214">
                  <c:v>1.212</c:v>
                </c:pt>
                <c:pt idx="1215">
                  <c:v>1.213</c:v>
                </c:pt>
                <c:pt idx="1216">
                  <c:v>1.214</c:v>
                </c:pt>
                <c:pt idx="1217">
                  <c:v>1.215</c:v>
                </c:pt>
                <c:pt idx="1218">
                  <c:v>1.216</c:v>
                </c:pt>
                <c:pt idx="1219">
                  <c:v>1.217</c:v>
                </c:pt>
                <c:pt idx="1220">
                  <c:v>1.218</c:v>
                </c:pt>
                <c:pt idx="1221">
                  <c:v>1.219</c:v>
                </c:pt>
                <c:pt idx="1222">
                  <c:v>1.22</c:v>
                </c:pt>
                <c:pt idx="1223">
                  <c:v>1.221</c:v>
                </c:pt>
                <c:pt idx="1224">
                  <c:v>1.222</c:v>
                </c:pt>
                <c:pt idx="1225">
                  <c:v>1.223</c:v>
                </c:pt>
                <c:pt idx="1226">
                  <c:v>1.224</c:v>
                </c:pt>
                <c:pt idx="1227">
                  <c:v>1.225</c:v>
                </c:pt>
                <c:pt idx="1228">
                  <c:v>1.226</c:v>
                </c:pt>
                <c:pt idx="1229">
                  <c:v>1.227</c:v>
                </c:pt>
                <c:pt idx="1230">
                  <c:v>1.228</c:v>
                </c:pt>
                <c:pt idx="1231">
                  <c:v>1.229</c:v>
                </c:pt>
                <c:pt idx="1232">
                  <c:v>1.23</c:v>
                </c:pt>
                <c:pt idx="1233">
                  <c:v>1.231</c:v>
                </c:pt>
                <c:pt idx="1234">
                  <c:v>1.232</c:v>
                </c:pt>
                <c:pt idx="1235">
                  <c:v>1.233</c:v>
                </c:pt>
                <c:pt idx="1236">
                  <c:v>1.234</c:v>
                </c:pt>
                <c:pt idx="1237">
                  <c:v>1.235</c:v>
                </c:pt>
                <c:pt idx="1238">
                  <c:v>1.236</c:v>
                </c:pt>
                <c:pt idx="1239">
                  <c:v>1.237</c:v>
                </c:pt>
                <c:pt idx="1240">
                  <c:v>1.238</c:v>
                </c:pt>
                <c:pt idx="1241">
                  <c:v>1.239</c:v>
                </c:pt>
                <c:pt idx="1242">
                  <c:v>1.24</c:v>
                </c:pt>
                <c:pt idx="1243">
                  <c:v>1.241</c:v>
                </c:pt>
                <c:pt idx="1244">
                  <c:v>1.242</c:v>
                </c:pt>
                <c:pt idx="1245">
                  <c:v>1.243</c:v>
                </c:pt>
                <c:pt idx="1246">
                  <c:v>1.244</c:v>
                </c:pt>
                <c:pt idx="1247">
                  <c:v>1.245</c:v>
                </c:pt>
                <c:pt idx="1248">
                  <c:v>1.246</c:v>
                </c:pt>
                <c:pt idx="1249">
                  <c:v>1.247</c:v>
                </c:pt>
                <c:pt idx="1250">
                  <c:v>1.248</c:v>
                </c:pt>
                <c:pt idx="1251">
                  <c:v>1.249</c:v>
                </c:pt>
                <c:pt idx="1252">
                  <c:v>1.25</c:v>
                </c:pt>
                <c:pt idx="1253">
                  <c:v>1.251</c:v>
                </c:pt>
                <c:pt idx="1254">
                  <c:v>1.252</c:v>
                </c:pt>
                <c:pt idx="1255">
                  <c:v>1.253</c:v>
                </c:pt>
                <c:pt idx="1256">
                  <c:v>1.254</c:v>
                </c:pt>
                <c:pt idx="1257">
                  <c:v>1.255</c:v>
                </c:pt>
                <c:pt idx="1258">
                  <c:v>1.256</c:v>
                </c:pt>
                <c:pt idx="1259">
                  <c:v>1.257</c:v>
                </c:pt>
                <c:pt idx="1260">
                  <c:v>1.258</c:v>
                </c:pt>
                <c:pt idx="1261">
                  <c:v>1.259</c:v>
                </c:pt>
                <c:pt idx="1262">
                  <c:v>1.26</c:v>
                </c:pt>
                <c:pt idx="1263">
                  <c:v>1.261</c:v>
                </c:pt>
                <c:pt idx="1264">
                  <c:v>1.262</c:v>
                </c:pt>
                <c:pt idx="1265">
                  <c:v>1.263</c:v>
                </c:pt>
                <c:pt idx="1266">
                  <c:v>1.264</c:v>
                </c:pt>
                <c:pt idx="1267">
                  <c:v>1.265</c:v>
                </c:pt>
                <c:pt idx="1268">
                  <c:v>1.266</c:v>
                </c:pt>
                <c:pt idx="1269">
                  <c:v>1.267</c:v>
                </c:pt>
                <c:pt idx="1270">
                  <c:v>1.268</c:v>
                </c:pt>
                <c:pt idx="1271">
                  <c:v>1.269</c:v>
                </c:pt>
                <c:pt idx="1272">
                  <c:v>1.27</c:v>
                </c:pt>
                <c:pt idx="1273">
                  <c:v>1.271</c:v>
                </c:pt>
                <c:pt idx="1274">
                  <c:v>1.272</c:v>
                </c:pt>
                <c:pt idx="1275">
                  <c:v>1.273</c:v>
                </c:pt>
                <c:pt idx="1276">
                  <c:v>1.274</c:v>
                </c:pt>
                <c:pt idx="1277">
                  <c:v>1.275</c:v>
                </c:pt>
                <c:pt idx="1278">
                  <c:v>1.276</c:v>
                </c:pt>
                <c:pt idx="1279">
                  <c:v>1.277</c:v>
                </c:pt>
                <c:pt idx="1280">
                  <c:v>1.278</c:v>
                </c:pt>
                <c:pt idx="1281">
                  <c:v>1.279</c:v>
                </c:pt>
                <c:pt idx="1282">
                  <c:v>1.28</c:v>
                </c:pt>
                <c:pt idx="1283">
                  <c:v>1.281</c:v>
                </c:pt>
                <c:pt idx="1284">
                  <c:v>1.282</c:v>
                </c:pt>
                <c:pt idx="1285">
                  <c:v>1.283</c:v>
                </c:pt>
                <c:pt idx="1286">
                  <c:v>1.284</c:v>
                </c:pt>
                <c:pt idx="1287">
                  <c:v>1.285</c:v>
                </c:pt>
                <c:pt idx="1288">
                  <c:v>1.286</c:v>
                </c:pt>
                <c:pt idx="1289">
                  <c:v>1.287</c:v>
                </c:pt>
                <c:pt idx="1290">
                  <c:v>1.288</c:v>
                </c:pt>
                <c:pt idx="1291">
                  <c:v>1.289</c:v>
                </c:pt>
                <c:pt idx="1292">
                  <c:v>1.29</c:v>
                </c:pt>
                <c:pt idx="1293">
                  <c:v>1.291</c:v>
                </c:pt>
                <c:pt idx="1294">
                  <c:v>1.292</c:v>
                </c:pt>
                <c:pt idx="1295">
                  <c:v>1.293</c:v>
                </c:pt>
                <c:pt idx="1296">
                  <c:v>1.294</c:v>
                </c:pt>
                <c:pt idx="1297">
                  <c:v>1.295</c:v>
                </c:pt>
                <c:pt idx="1298">
                  <c:v>1.296</c:v>
                </c:pt>
                <c:pt idx="1299">
                  <c:v>1.297</c:v>
                </c:pt>
                <c:pt idx="1300">
                  <c:v>1.298</c:v>
                </c:pt>
                <c:pt idx="1301">
                  <c:v>1.299</c:v>
                </c:pt>
                <c:pt idx="1302">
                  <c:v>1.3</c:v>
                </c:pt>
                <c:pt idx="1303">
                  <c:v>1.301</c:v>
                </c:pt>
                <c:pt idx="1304">
                  <c:v>1.302</c:v>
                </c:pt>
                <c:pt idx="1305">
                  <c:v>1.303</c:v>
                </c:pt>
                <c:pt idx="1306">
                  <c:v>1.304</c:v>
                </c:pt>
                <c:pt idx="1307">
                  <c:v>1.305</c:v>
                </c:pt>
                <c:pt idx="1308">
                  <c:v>1.306</c:v>
                </c:pt>
                <c:pt idx="1309">
                  <c:v>1.307</c:v>
                </c:pt>
                <c:pt idx="1310">
                  <c:v>1.308</c:v>
                </c:pt>
                <c:pt idx="1311">
                  <c:v>1.309</c:v>
                </c:pt>
                <c:pt idx="1312">
                  <c:v>1.31</c:v>
                </c:pt>
                <c:pt idx="1313">
                  <c:v>1.311</c:v>
                </c:pt>
                <c:pt idx="1314">
                  <c:v>1.312</c:v>
                </c:pt>
                <c:pt idx="1315">
                  <c:v>1.313</c:v>
                </c:pt>
                <c:pt idx="1316">
                  <c:v>1.314</c:v>
                </c:pt>
                <c:pt idx="1317">
                  <c:v>1.315</c:v>
                </c:pt>
                <c:pt idx="1318">
                  <c:v>1.316</c:v>
                </c:pt>
                <c:pt idx="1319">
                  <c:v>1.317</c:v>
                </c:pt>
                <c:pt idx="1320">
                  <c:v>1.318</c:v>
                </c:pt>
                <c:pt idx="1321">
                  <c:v>1.319</c:v>
                </c:pt>
                <c:pt idx="1322">
                  <c:v>1.32</c:v>
                </c:pt>
                <c:pt idx="1323">
                  <c:v>1.321</c:v>
                </c:pt>
                <c:pt idx="1324">
                  <c:v>1.322</c:v>
                </c:pt>
                <c:pt idx="1325">
                  <c:v>1.323</c:v>
                </c:pt>
                <c:pt idx="1326">
                  <c:v>1.324</c:v>
                </c:pt>
                <c:pt idx="1327">
                  <c:v>1.325</c:v>
                </c:pt>
                <c:pt idx="1328">
                  <c:v>1.326</c:v>
                </c:pt>
                <c:pt idx="1329">
                  <c:v>1.327</c:v>
                </c:pt>
                <c:pt idx="1330">
                  <c:v>1.328</c:v>
                </c:pt>
                <c:pt idx="1331">
                  <c:v>1.329</c:v>
                </c:pt>
                <c:pt idx="1332">
                  <c:v>1.33</c:v>
                </c:pt>
                <c:pt idx="1333">
                  <c:v>1.331</c:v>
                </c:pt>
                <c:pt idx="1334">
                  <c:v>1.332</c:v>
                </c:pt>
                <c:pt idx="1335">
                  <c:v>1.333</c:v>
                </c:pt>
                <c:pt idx="1336">
                  <c:v>1.334</c:v>
                </c:pt>
                <c:pt idx="1337">
                  <c:v>1.335</c:v>
                </c:pt>
                <c:pt idx="1338">
                  <c:v>1.336</c:v>
                </c:pt>
                <c:pt idx="1339">
                  <c:v>1.337</c:v>
                </c:pt>
                <c:pt idx="1340">
                  <c:v>1.338</c:v>
                </c:pt>
                <c:pt idx="1341">
                  <c:v>1.339</c:v>
                </c:pt>
                <c:pt idx="1342">
                  <c:v>1.34</c:v>
                </c:pt>
                <c:pt idx="1343">
                  <c:v>1.341</c:v>
                </c:pt>
                <c:pt idx="1344">
                  <c:v>1.342</c:v>
                </c:pt>
                <c:pt idx="1345">
                  <c:v>1.343</c:v>
                </c:pt>
                <c:pt idx="1346">
                  <c:v>1.344</c:v>
                </c:pt>
                <c:pt idx="1347">
                  <c:v>1.345</c:v>
                </c:pt>
                <c:pt idx="1348">
                  <c:v>1.346</c:v>
                </c:pt>
                <c:pt idx="1349">
                  <c:v>1.347</c:v>
                </c:pt>
                <c:pt idx="1350">
                  <c:v>1.348</c:v>
                </c:pt>
                <c:pt idx="1351">
                  <c:v>1.349</c:v>
                </c:pt>
                <c:pt idx="1352">
                  <c:v>1.35</c:v>
                </c:pt>
                <c:pt idx="1353">
                  <c:v>1.351</c:v>
                </c:pt>
                <c:pt idx="1354">
                  <c:v>1.352</c:v>
                </c:pt>
                <c:pt idx="1355">
                  <c:v>1.353</c:v>
                </c:pt>
                <c:pt idx="1356">
                  <c:v>1.354</c:v>
                </c:pt>
                <c:pt idx="1357">
                  <c:v>1.355</c:v>
                </c:pt>
                <c:pt idx="1358">
                  <c:v>1.356</c:v>
                </c:pt>
                <c:pt idx="1359">
                  <c:v>1.357</c:v>
                </c:pt>
                <c:pt idx="1360">
                  <c:v>1.358</c:v>
                </c:pt>
                <c:pt idx="1361">
                  <c:v>1.359</c:v>
                </c:pt>
                <c:pt idx="1362">
                  <c:v>1.36</c:v>
                </c:pt>
                <c:pt idx="1363">
                  <c:v>1.361</c:v>
                </c:pt>
                <c:pt idx="1364">
                  <c:v>1.362</c:v>
                </c:pt>
                <c:pt idx="1365">
                  <c:v>1.363</c:v>
                </c:pt>
                <c:pt idx="1366">
                  <c:v>1.364</c:v>
                </c:pt>
                <c:pt idx="1367">
                  <c:v>1.365</c:v>
                </c:pt>
                <c:pt idx="1368">
                  <c:v>1.366</c:v>
                </c:pt>
                <c:pt idx="1369">
                  <c:v>1.367</c:v>
                </c:pt>
                <c:pt idx="1370">
                  <c:v>1.368</c:v>
                </c:pt>
                <c:pt idx="1371">
                  <c:v>1.369</c:v>
                </c:pt>
                <c:pt idx="1372">
                  <c:v>1.37</c:v>
                </c:pt>
                <c:pt idx="1373">
                  <c:v>1.371</c:v>
                </c:pt>
                <c:pt idx="1374">
                  <c:v>1.372</c:v>
                </c:pt>
                <c:pt idx="1375">
                  <c:v>1.373</c:v>
                </c:pt>
                <c:pt idx="1376">
                  <c:v>1.374</c:v>
                </c:pt>
                <c:pt idx="1377">
                  <c:v>1.375</c:v>
                </c:pt>
                <c:pt idx="1378">
                  <c:v>1.376</c:v>
                </c:pt>
                <c:pt idx="1379">
                  <c:v>1.377</c:v>
                </c:pt>
                <c:pt idx="1380">
                  <c:v>1.378</c:v>
                </c:pt>
                <c:pt idx="1381">
                  <c:v>1.379</c:v>
                </c:pt>
                <c:pt idx="1382">
                  <c:v>1.38</c:v>
                </c:pt>
                <c:pt idx="1383">
                  <c:v>1.381</c:v>
                </c:pt>
                <c:pt idx="1384">
                  <c:v>1.382</c:v>
                </c:pt>
                <c:pt idx="1385">
                  <c:v>1.383</c:v>
                </c:pt>
                <c:pt idx="1386">
                  <c:v>1.384</c:v>
                </c:pt>
                <c:pt idx="1387">
                  <c:v>1.385</c:v>
                </c:pt>
                <c:pt idx="1388">
                  <c:v>1.386</c:v>
                </c:pt>
                <c:pt idx="1389">
                  <c:v>1.387</c:v>
                </c:pt>
                <c:pt idx="1390">
                  <c:v>1.388</c:v>
                </c:pt>
                <c:pt idx="1391">
                  <c:v>1.389</c:v>
                </c:pt>
                <c:pt idx="1392">
                  <c:v>1.39</c:v>
                </c:pt>
                <c:pt idx="1393">
                  <c:v>1.391</c:v>
                </c:pt>
                <c:pt idx="1394">
                  <c:v>1.392</c:v>
                </c:pt>
                <c:pt idx="1395">
                  <c:v>1.393</c:v>
                </c:pt>
                <c:pt idx="1396">
                  <c:v>1.394</c:v>
                </c:pt>
                <c:pt idx="1397">
                  <c:v>1.395</c:v>
                </c:pt>
                <c:pt idx="1398">
                  <c:v>1.396</c:v>
                </c:pt>
                <c:pt idx="1399">
                  <c:v>1.397</c:v>
                </c:pt>
                <c:pt idx="1400">
                  <c:v>1.398</c:v>
                </c:pt>
                <c:pt idx="1401">
                  <c:v>1.399</c:v>
                </c:pt>
                <c:pt idx="1402">
                  <c:v>1.4</c:v>
                </c:pt>
                <c:pt idx="1403">
                  <c:v>1.401</c:v>
                </c:pt>
                <c:pt idx="1404">
                  <c:v>1.402</c:v>
                </c:pt>
                <c:pt idx="1405">
                  <c:v>1.403</c:v>
                </c:pt>
                <c:pt idx="1406">
                  <c:v>1.404</c:v>
                </c:pt>
                <c:pt idx="1407">
                  <c:v>1.405</c:v>
                </c:pt>
                <c:pt idx="1408">
                  <c:v>1.406</c:v>
                </c:pt>
                <c:pt idx="1409">
                  <c:v>1.407</c:v>
                </c:pt>
                <c:pt idx="1410">
                  <c:v>1.408</c:v>
                </c:pt>
                <c:pt idx="1411">
                  <c:v>1.409</c:v>
                </c:pt>
                <c:pt idx="1412">
                  <c:v>1.41</c:v>
                </c:pt>
                <c:pt idx="1413">
                  <c:v>1.411</c:v>
                </c:pt>
                <c:pt idx="1414">
                  <c:v>1.412</c:v>
                </c:pt>
                <c:pt idx="1415">
                  <c:v>1.413</c:v>
                </c:pt>
                <c:pt idx="1416">
                  <c:v>1.414</c:v>
                </c:pt>
                <c:pt idx="1417">
                  <c:v>1.415</c:v>
                </c:pt>
                <c:pt idx="1418">
                  <c:v>1.416</c:v>
                </c:pt>
                <c:pt idx="1419">
                  <c:v>1.417</c:v>
                </c:pt>
                <c:pt idx="1420">
                  <c:v>1.418</c:v>
                </c:pt>
                <c:pt idx="1421">
                  <c:v>1.419</c:v>
                </c:pt>
                <c:pt idx="1422">
                  <c:v>1.42</c:v>
                </c:pt>
                <c:pt idx="1423">
                  <c:v>1.421</c:v>
                </c:pt>
                <c:pt idx="1424">
                  <c:v>1.422</c:v>
                </c:pt>
                <c:pt idx="1425">
                  <c:v>1.423</c:v>
                </c:pt>
                <c:pt idx="1426">
                  <c:v>1.424</c:v>
                </c:pt>
                <c:pt idx="1427">
                  <c:v>1.425</c:v>
                </c:pt>
                <c:pt idx="1428">
                  <c:v>1.426</c:v>
                </c:pt>
                <c:pt idx="1429">
                  <c:v>1.427</c:v>
                </c:pt>
                <c:pt idx="1430">
                  <c:v>1.428</c:v>
                </c:pt>
                <c:pt idx="1431">
                  <c:v>1.429</c:v>
                </c:pt>
                <c:pt idx="1432">
                  <c:v>1.43</c:v>
                </c:pt>
                <c:pt idx="1433">
                  <c:v>1.431</c:v>
                </c:pt>
                <c:pt idx="1434">
                  <c:v>1.432</c:v>
                </c:pt>
                <c:pt idx="1435">
                  <c:v>1.433</c:v>
                </c:pt>
                <c:pt idx="1436">
                  <c:v>1.434</c:v>
                </c:pt>
                <c:pt idx="1437">
                  <c:v>1.435</c:v>
                </c:pt>
                <c:pt idx="1438">
                  <c:v>1.436</c:v>
                </c:pt>
                <c:pt idx="1439">
                  <c:v>1.437</c:v>
                </c:pt>
                <c:pt idx="1440">
                  <c:v>1.438</c:v>
                </c:pt>
                <c:pt idx="1441">
                  <c:v>1.439</c:v>
                </c:pt>
                <c:pt idx="1442">
                  <c:v>1.44</c:v>
                </c:pt>
                <c:pt idx="1443">
                  <c:v>1.441</c:v>
                </c:pt>
                <c:pt idx="1444">
                  <c:v>1.442</c:v>
                </c:pt>
                <c:pt idx="1445">
                  <c:v>1.443</c:v>
                </c:pt>
                <c:pt idx="1446">
                  <c:v>1.444</c:v>
                </c:pt>
                <c:pt idx="1447">
                  <c:v>1.445</c:v>
                </c:pt>
                <c:pt idx="1448">
                  <c:v>1.446</c:v>
                </c:pt>
                <c:pt idx="1449">
                  <c:v>1.447</c:v>
                </c:pt>
                <c:pt idx="1450">
                  <c:v>1.448</c:v>
                </c:pt>
                <c:pt idx="1451">
                  <c:v>1.449</c:v>
                </c:pt>
                <c:pt idx="1452">
                  <c:v>1.45</c:v>
                </c:pt>
                <c:pt idx="1453">
                  <c:v>1.451</c:v>
                </c:pt>
                <c:pt idx="1454">
                  <c:v>1.452</c:v>
                </c:pt>
                <c:pt idx="1455">
                  <c:v>1.453</c:v>
                </c:pt>
                <c:pt idx="1456">
                  <c:v>1.454</c:v>
                </c:pt>
                <c:pt idx="1457">
                  <c:v>1.455</c:v>
                </c:pt>
                <c:pt idx="1458">
                  <c:v>1.456</c:v>
                </c:pt>
                <c:pt idx="1459">
                  <c:v>1.457</c:v>
                </c:pt>
                <c:pt idx="1460">
                  <c:v>1.458</c:v>
                </c:pt>
                <c:pt idx="1461">
                  <c:v>1.459</c:v>
                </c:pt>
                <c:pt idx="1462">
                  <c:v>1.46</c:v>
                </c:pt>
                <c:pt idx="1463">
                  <c:v>1.461</c:v>
                </c:pt>
                <c:pt idx="1464">
                  <c:v>1.462</c:v>
                </c:pt>
                <c:pt idx="1465">
                  <c:v>1.463</c:v>
                </c:pt>
                <c:pt idx="1466">
                  <c:v>1.464</c:v>
                </c:pt>
                <c:pt idx="1467">
                  <c:v>1.465</c:v>
                </c:pt>
                <c:pt idx="1468">
                  <c:v>1.466</c:v>
                </c:pt>
                <c:pt idx="1469">
                  <c:v>1.467</c:v>
                </c:pt>
                <c:pt idx="1470">
                  <c:v>1.468</c:v>
                </c:pt>
                <c:pt idx="1471">
                  <c:v>1.469</c:v>
                </c:pt>
                <c:pt idx="1472">
                  <c:v>1.47</c:v>
                </c:pt>
                <c:pt idx="1473">
                  <c:v>1.471</c:v>
                </c:pt>
                <c:pt idx="1474">
                  <c:v>1.472</c:v>
                </c:pt>
                <c:pt idx="1475">
                  <c:v>1.473</c:v>
                </c:pt>
                <c:pt idx="1476">
                  <c:v>1.474</c:v>
                </c:pt>
                <c:pt idx="1477">
                  <c:v>1.475</c:v>
                </c:pt>
                <c:pt idx="1478">
                  <c:v>1.476</c:v>
                </c:pt>
                <c:pt idx="1479">
                  <c:v>1.477</c:v>
                </c:pt>
                <c:pt idx="1480">
                  <c:v>1.478</c:v>
                </c:pt>
                <c:pt idx="1481">
                  <c:v>1.479</c:v>
                </c:pt>
                <c:pt idx="1482">
                  <c:v>1.48</c:v>
                </c:pt>
                <c:pt idx="1483">
                  <c:v>1.481</c:v>
                </c:pt>
                <c:pt idx="1484">
                  <c:v>1.482</c:v>
                </c:pt>
                <c:pt idx="1485">
                  <c:v>1.483</c:v>
                </c:pt>
                <c:pt idx="1486">
                  <c:v>1.484</c:v>
                </c:pt>
                <c:pt idx="1487">
                  <c:v>1.485</c:v>
                </c:pt>
                <c:pt idx="1488">
                  <c:v>1.486</c:v>
                </c:pt>
                <c:pt idx="1489">
                  <c:v>1.487</c:v>
                </c:pt>
                <c:pt idx="1490">
                  <c:v>1.488</c:v>
                </c:pt>
                <c:pt idx="1491">
                  <c:v>1.489</c:v>
                </c:pt>
                <c:pt idx="1492">
                  <c:v>1.49</c:v>
                </c:pt>
                <c:pt idx="1493">
                  <c:v>1.491</c:v>
                </c:pt>
                <c:pt idx="1494">
                  <c:v>1.492</c:v>
                </c:pt>
                <c:pt idx="1495">
                  <c:v>1.493</c:v>
                </c:pt>
                <c:pt idx="1496">
                  <c:v>1.494</c:v>
                </c:pt>
                <c:pt idx="1497">
                  <c:v>1.495</c:v>
                </c:pt>
                <c:pt idx="1498">
                  <c:v>1.496</c:v>
                </c:pt>
                <c:pt idx="1499">
                  <c:v>1.497</c:v>
                </c:pt>
                <c:pt idx="1500">
                  <c:v>1.498</c:v>
                </c:pt>
                <c:pt idx="1501">
                  <c:v>1.499</c:v>
                </c:pt>
                <c:pt idx="1502">
                  <c:v>1.5</c:v>
                </c:pt>
                <c:pt idx="1503">
                  <c:v>1.501</c:v>
                </c:pt>
                <c:pt idx="1504">
                  <c:v>1.502</c:v>
                </c:pt>
                <c:pt idx="1505">
                  <c:v>1.503</c:v>
                </c:pt>
                <c:pt idx="1506">
                  <c:v>1.504</c:v>
                </c:pt>
                <c:pt idx="1507">
                  <c:v>1.505</c:v>
                </c:pt>
                <c:pt idx="1508">
                  <c:v>1.506</c:v>
                </c:pt>
                <c:pt idx="1509">
                  <c:v>1.507</c:v>
                </c:pt>
                <c:pt idx="1510">
                  <c:v>1.508</c:v>
                </c:pt>
                <c:pt idx="1511">
                  <c:v>1.509</c:v>
                </c:pt>
                <c:pt idx="1512">
                  <c:v>1.51</c:v>
                </c:pt>
                <c:pt idx="1513">
                  <c:v>1.511</c:v>
                </c:pt>
                <c:pt idx="1514">
                  <c:v>1.512</c:v>
                </c:pt>
                <c:pt idx="1515">
                  <c:v>1.513</c:v>
                </c:pt>
                <c:pt idx="1516">
                  <c:v>1.514</c:v>
                </c:pt>
                <c:pt idx="1517">
                  <c:v>1.515</c:v>
                </c:pt>
                <c:pt idx="1518">
                  <c:v>1.516</c:v>
                </c:pt>
                <c:pt idx="1519">
                  <c:v>1.517</c:v>
                </c:pt>
                <c:pt idx="1520">
                  <c:v>1.518</c:v>
                </c:pt>
                <c:pt idx="1521">
                  <c:v>1.519</c:v>
                </c:pt>
                <c:pt idx="1522">
                  <c:v>1.52</c:v>
                </c:pt>
                <c:pt idx="1523">
                  <c:v>1.521</c:v>
                </c:pt>
                <c:pt idx="1524">
                  <c:v>1.522</c:v>
                </c:pt>
                <c:pt idx="1525">
                  <c:v>1.523</c:v>
                </c:pt>
                <c:pt idx="1526">
                  <c:v>1.524</c:v>
                </c:pt>
                <c:pt idx="1527">
                  <c:v>1.525</c:v>
                </c:pt>
                <c:pt idx="1528">
                  <c:v>1.526</c:v>
                </c:pt>
                <c:pt idx="1529">
                  <c:v>1.527</c:v>
                </c:pt>
                <c:pt idx="1530">
                  <c:v>1.528</c:v>
                </c:pt>
                <c:pt idx="1531">
                  <c:v>1.529</c:v>
                </c:pt>
                <c:pt idx="1532">
                  <c:v>1.53</c:v>
                </c:pt>
                <c:pt idx="1533">
                  <c:v>1.531</c:v>
                </c:pt>
                <c:pt idx="1534">
                  <c:v>1.532</c:v>
                </c:pt>
                <c:pt idx="1535">
                  <c:v>1.533</c:v>
                </c:pt>
                <c:pt idx="1536">
                  <c:v>1.534</c:v>
                </c:pt>
                <c:pt idx="1537">
                  <c:v>1.535</c:v>
                </c:pt>
                <c:pt idx="1538">
                  <c:v>1.536</c:v>
                </c:pt>
                <c:pt idx="1539">
                  <c:v>1.537</c:v>
                </c:pt>
                <c:pt idx="1540">
                  <c:v>1.538</c:v>
                </c:pt>
                <c:pt idx="1541">
                  <c:v>1.539</c:v>
                </c:pt>
                <c:pt idx="1542">
                  <c:v>1.54</c:v>
                </c:pt>
                <c:pt idx="1543">
                  <c:v>1.541</c:v>
                </c:pt>
                <c:pt idx="1544">
                  <c:v>1.542</c:v>
                </c:pt>
                <c:pt idx="1545">
                  <c:v>1.543</c:v>
                </c:pt>
                <c:pt idx="1546">
                  <c:v>1.544</c:v>
                </c:pt>
                <c:pt idx="1547">
                  <c:v>1.545</c:v>
                </c:pt>
                <c:pt idx="1548">
                  <c:v>1.546</c:v>
                </c:pt>
                <c:pt idx="1549">
                  <c:v>1.547</c:v>
                </c:pt>
                <c:pt idx="1550">
                  <c:v>1.548</c:v>
                </c:pt>
                <c:pt idx="1551">
                  <c:v>1.549</c:v>
                </c:pt>
                <c:pt idx="1552">
                  <c:v>1.55</c:v>
                </c:pt>
                <c:pt idx="1553">
                  <c:v>1.551</c:v>
                </c:pt>
                <c:pt idx="1554">
                  <c:v>1.552</c:v>
                </c:pt>
                <c:pt idx="1555">
                  <c:v>1.553</c:v>
                </c:pt>
                <c:pt idx="1556">
                  <c:v>1.554</c:v>
                </c:pt>
                <c:pt idx="1557">
                  <c:v>1.555</c:v>
                </c:pt>
                <c:pt idx="1558">
                  <c:v>1.556</c:v>
                </c:pt>
                <c:pt idx="1559">
                  <c:v>1.557</c:v>
                </c:pt>
                <c:pt idx="1560">
                  <c:v>1.558</c:v>
                </c:pt>
                <c:pt idx="1561">
                  <c:v>1.559</c:v>
                </c:pt>
                <c:pt idx="1562">
                  <c:v>1.56</c:v>
                </c:pt>
                <c:pt idx="1563">
                  <c:v>1.561</c:v>
                </c:pt>
                <c:pt idx="1564">
                  <c:v>1.562</c:v>
                </c:pt>
                <c:pt idx="1565">
                  <c:v>1.563</c:v>
                </c:pt>
                <c:pt idx="1566">
                  <c:v>1.564</c:v>
                </c:pt>
                <c:pt idx="1567">
                  <c:v>1.565</c:v>
                </c:pt>
                <c:pt idx="1568">
                  <c:v>1.566</c:v>
                </c:pt>
                <c:pt idx="1569">
                  <c:v>1.567</c:v>
                </c:pt>
                <c:pt idx="1570">
                  <c:v>1.568</c:v>
                </c:pt>
                <c:pt idx="1571">
                  <c:v>1.569</c:v>
                </c:pt>
                <c:pt idx="1572">
                  <c:v>1.57</c:v>
                </c:pt>
                <c:pt idx="1573">
                  <c:v>1.571</c:v>
                </c:pt>
                <c:pt idx="1574">
                  <c:v>1.572</c:v>
                </c:pt>
                <c:pt idx="1575">
                  <c:v>1.573</c:v>
                </c:pt>
                <c:pt idx="1576">
                  <c:v>1.574</c:v>
                </c:pt>
                <c:pt idx="1577">
                  <c:v>1.575</c:v>
                </c:pt>
                <c:pt idx="1578">
                  <c:v>1.576</c:v>
                </c:pt>
                <c:pt idx="1579">
                  <c:v>1.577</c:v>
                </c:pt>
                <c:pt idx="1580">
                  <c:v>1.578</c:v>
                </c:pt>
                <c:pt idx="1581">
                  <c:v>1.579</c:v>
                </c:pt>
                <c:pt idx="1582">
                  <c:v>1.58</c:v>
                </c:pt>
                <c:pt idx="1583">
                  <c:v>1.581</c:v>
                </c:pt>
                <c:pt idx="1584">
                  <c:v>1.582</c:v>
                </c:pt>
                <c:pt idx="1585">
                  <c:v>1.583</c:v>
                </c:pt>
                <c:pt idx="1586">
                  <c:v>1.584</c:v>
                </c:pt>
                <c:pt idx="1587">
                  <c:v>1.585</c:v>
                </c:pt>
                <c:pt idx="1588">
                  <c:v>1.586</c:v>
                </c:pt>
                <c:pt idx="1589">
                  <c:v>1.587</c:v>
                </c:pt>
                <c:pt idx="1590">
                  <c:v>1.588</c:v>
                </c:pt>
                <c:pt idx="1591">
                  <c:v>1.589</c:v>
                </c:pt>
                <c:pt idx="1592">
                  <c:v>1.59</c:v>
                </c:pt>
                <c:pt idx="1593">
                  <c:v>1.591</c:v>
                </c:pt>
                <c:pt idx="1594">
                  <c:v>1.592</c:v>
                </c:pt>
                <c:pt idx="1595">
                  <c:v>1.593</c:v>
                </c:pt>
                <c:pt idx="1596">
                  <c:v>1.594</c:v>
                </c:pt>
                <c:pt idx="1597">
                  <c:v>1.595</c:v>
                </c:pt>
                <c:pt idx="1598">
                  <c:v>1.596</c:v>
                </c:pt>
                <c:pt idx="1599">
                  <c:v>1.597</c:v>
                </c:pt>
                <c:pt idx="1600">
                  <c:v>1.598</c:v>
                </c:pt>
                <c:pt idx="1601">
                  <c:v>1.599</c:v>
                </c:pt>
                <c:pt idx="1602">
                  <c:v>1.6</c:v>
                </c:pt>
                <c:pt idx="1603">
                  <c:v>1.601</c:v>
                </c:pt>
                <c:pt idx="1604">
                  <c:v>1.602</c:v>
                </c:pt>
                <c:pt idx="1605">
                  <c:v>1.603</c:v>
                </c:pt>
                <c:pt idx="1606">
                  <c:v>1.604</c:v>
                </c:pt>
                <c:pt idx="1607">
                  <c:v>1.605</c:v>
                </c:pt>
                <c:pt idx="1608">
                  <c:v>1.606</c:v>
                </c:pt>
                <c:pt idx="1609">
                  <c:v>1.607</c:v>
                </c:pt>
                <c:pt idx="1610">
                  <c:v>1.608</c:v>
                </c:pt>
                <c:pt idx="1611">
                  <c:v>1.609</c:v>
                </c:pt>
                <c:pt idx="1612">
                  <c:v>1.61</c:v>
                </c:pt>
                <c:pt idx="1613">
                  <c:v>1.611</c:v>
                </c:pt>
                <c:pt idx="1614">
                  <c:v>1.612</c:v>
                </c:pt>
                <c:pt idx="1615">
                  <c:v>1.613</c:v>
                </c:pt>
                <c:pt idx="1616">
                  <c:v>1.614</c:v>
                </c:pt>
                <c:pt idx="1617">
                  <c:v>1.615</c:v>
                </c:pt>
                <c:pt idx="1618">
                  <c:v>1.616</c:v>
                </c:pt>
                <c:pt idx="1619">
                  <c:v>1.617</c:v>
                </c:pt>
                <c:pt idx="1620">
                  <c:v>1.618</c:v>
                </c:pt>
                <c:pt idx="1621">
                  <c:v>1.619</c:v>
                </c:pt>
                <c:pt idx="1622">
                  <c:v>1.62</c:v>
                </c:pt>
                <c:pt idx="1623">
                  <c:v>1.621</c:v>
                </c:pt>
                <c:pt idx="1624">
                  <c:v>1.622</c:v>
                </c:pt>
                <c:pt idx="1625">
                  <c:v>1.623</c:v>
                </c:pt>
                <c:pt idx="1626">
                  <c:v>1.624</c:v>
                </c:pt>
                <c:pt idx="1627">
                  <c:v>1.625</c:v>
                </c:pt>
                <c:pt idx="1628">
                  <c:v>1.626</c:v>
                </c:pt>
                <c:pt idx="1629">
                  <c:v>1.627</c:v>
                </c:pt>
                <c:pt idx="1630">
                  <c:v>1.628</c:v>
                </c:pt>
                <c:pt idx="1631">
                  <c:v>1.629</c:v>
                </c:pt>
                <c:pt idx="1632">
                  <c:v>1.63</c:v>
                </c:pt>
                <c:pt idx="1633">
                  <c:v>1.631</c:v>
                </c:pt>
                <c:pt idx="1634">
                  <c:v>1.632</c:v>
                </c:pt>
                <c:pt idx="1635">
                  <c:v>1.633</c:v>
                </c:pt>
                <c:pt idx="1636">
                  <c:v>1.634</c:v>
                </c:pt>
                <c:pt idx="1637">
                  <c:v>1.635</c:v>
                </c:pt>
                <c:pt idx="1638">
                  <c:v>1.636</c:v>
                </c:pt>
                <c:pt idx="1639">
                  <c:v>1.637</c:v>
                </c:pt>
                <c:pt idx="1640">
                  <c:v>1.638</c:v>
                </c:pt>
                <c:pt idx="1641">
                  <c:v>1.639</c:v>
                </c:pt>
                <c:pt idx="1642">
                  <c:v>1.64</c:v>
                </c:pt>
                <c:pt idx="1643">
                  <c:v>1.641</c:v>
                </c:pt>
                <c:pt idx="1644">
                  <c:v>1.642</c:v>
                </c:pt>
                <c:pt idx="1645">
                  <c:v>1.643</c:v>
                </c:pt>
                <c:pt idx="1646">
                  <c:v>1.644</c:v>
                </c:pt>
                <c:pt idx="1647">
                  <c:v>1.645</c:v>
                </c:pt>
                <c:pt idx="1648">
                  <c:v>1.646</c:v>
                </c:pt>
                <c:pt idx="1649">
                  <c:v>1.647</c:v>
                </c:pt>
                <c:pt idx="1650">
                  <c:v>1.648</c:v>
                </c:pt>
                <c:pt idx="1651">
                  <c:v>1.649</c:v>
                </c:pt>
                <c:pt idx="1652">
                  <c:v>1.65</c:v>
                </c:pt>
                <c:pt idx="1653">
                  <c:v>1.651</c:v>
                </c:pt>
                <c:pt idx="1654">
                  <c:v>1.652</c:v>
                </c:pt>
                <c:pt idx="1655">
                  <c:v>1.653</c:v>
                </c:pt>
                <c:pt idx="1656">
                  <c:v>1.654</c:v>
                </c:pt>
                <c:pt idx="1657">
                  <c:v>1.655</c:v>
                </c:pt>
                <c:pt idx="1658">
                  <c:v>1.656</c:v>
                </c:pt>
                <c:pt idx="1659">
                  <c:v>1.657</c:v>
                </c:pt>
                <c:pt idx="1660">
                  <c:v>1.658</c:v>
                </c:pt>
                <c:pt idx="1661">
                  <c:v>1.659</c:v>
                </c:pt>
                <c:pt idx="1662">
                  <c:v>1.66</c:v>
                </c:pt>
                <c:pt idx="1663">
                  <c:v>1.661</c:v>
                </c:pt>
                <c:pt idx="1664">
                  <c:v>1.662</c:v>
                </c:pt>
                <c:pt idx="1665">
                  <c:v>1.663</c:v>
                </c:pt>
                <c:pt idx="1666">
                  <c:v>1.664</c:v>
                </c:pt>
                <c:pt idx="1667">
                  <c:v>1.665</c:v>
                </c:pt>
                <c:pt idx="1668">
                  <c:v>1.666</c:v>
                </c:pt>
                <c:pt idx="1669">
                  <c:v>1.667</c:v>
                </c:pt>
                <c:pt idx="1670">
                  <c:v>1.668</c:v>
                </c:pt>
                <c:pt idx="1671">
                  <c:v>1.669</c:v>
                </c:pt>
                <c:pt idx="1672">
                  <c:v>1.67</c:v>
                </c:pt>
                <c:pt idx="1673">
                  <c:v>1.671</c:v>
                </c:pt>
                <c:pt idx="1674">
                  <c:v>1.672</c:v>
                </c:pt>
                <c:pt idx="1675">
                  <c:v>1.673</c:v>
                </c:pt>
                <c:pt idx="1676">
                  <c:v>1.674</c:v>
                </c:pt>
                <c:pt idx="1677">
                  <c:v>1.675</c:v>
                </c:pt>
                <c:pt idx="1678">
                  <c:v>1.676</c:v>
                </c:pt>
                <c:pt idx="1679">
                  <c:v>1.677</c:v>
                </c:pt>
                <c:pt idx="1680">
                  <c:v>1.678</c:v>
                </c:pt>
                <c:pt idx="1681">
                  <c:v>1.679</c:v>
                </c:pt>
                <c:pt idx="1682">
                  <c:v>1.68</c:v>
                </c:pt>
                <c:pt idx="1683">
                  <c:v>1.681</c:v>
                </c:pt>
                <c:pt idx="1684">
                  <c:v>1.682</c:v>
                </c:pt>
                <c:pt idx="1685">
                  <c:v>1.683</c:v>
                </c:pt>
                <c:pt idx="1686">
                  <c:v>1.684</c:v>
                </c:pt>
                <c:pt idx="1687">
                  <c:v>1.685</c:v>
                </c:pt>
                <c:pt idx="1688">
                  <c:v>1.686</c:v>
                </c:pt>
                <c:pt idx="1689">
                  <c:v>1.687</c:v>
                </c:pt>
                <c:pt idx="1690">
                  <c:v>1.688</c:v>
                </c:pt>
                <c:pt idx="1691">
                  <c:v>1.689</c:v>
                </c:pt>
                <c:pt idx="1692">
                  <c:v>1.69</c:v>
                </c:pt>
                <c:pt idx="1693">
                  <c:v>1.691</c:v>
                </c:pt>
                <c:pt idx="1694">
                  <c:v>1.692</c:v>
                </c:pt>
                <c:pt idx="1695">
                  <c:v>1.693</c:v>
                </c:pt>
                <c:pt idx="1696">
                  <c:v>1.694</c:v>
                </c:pt>
                <c:pt idx="1697">
                  <c:v>1.695</c:v>
                </c:pt>
                <c:pt idx="1698">
                  <c:v>1.696</c:v>
                </c:pt>
                <c:pt idx="1699">
                  <c:v>1.697</c:v>
                </c:pt>
                <c:pt idx="1700">
                  <c:v>1.698</c:v>
                </c:pt>
                <c:pt idx="1701">
                  <c:v>1.699</c:v>
                </c:pt>
                <c:pt idx="1702">
                  <c:v>1.7</c:v>
                </c:pt>
                <c:pt idx="1703">
                  <c:v>1.701</c:v>
                </c:pt>
                <c:pt idx="1704">
                  <c:v>1.702</c:v>
                </c:pt>
                <c:pt idx="1705">
                  <c:v>1.703</c:v>
                </c:pt>
                <c:pt idx="1706">
                  <c:v>1.704</c:v>
                </c:pt>
                <c:pt idx="1707">
                  <c:v>1.705</c:v>
                </c:pt>
                <c:pt idx="1708">
                  <c:v>1.706</c:v>
                </c:pt>
                <c:pt idx="1709">
                  <c:v>1.707</c:v>
                </c:pt>
                <c:pt idx="1710">
                  <c:v>1.708</c:v>
                </c:pt>
                <c:pt idx="1711">
                  <c:v>1.709</c:v>
                </c:pt>
                <c:pt idx="1712">
                  <c:v>1.71</c:v>
                </c:pt>
                <c:pt idx="1713">
                  <c:v>1.711</c:v>
                </c:pt>
                <c:pt idx="1714">
                  <c:v>1.712</c:v>
                </c:pt>
                <c:pt idx="1715">
                  <c:v>1.713</c:v>
                </c:pt>
                <c:pt idx="1716">
                  <c:v>1.714</c:v>
                </c:pt>
                <c:pt idx="1717">
                  <c:v>1.715</c:v>
                </c:pt>
                <c:pt idx="1718">
                  <c:v>1.716</c:v>
                </c:pt>
                <c:pt idx="1719">
                  <c:v>1.717</c:v>
                </c:pt>
                <c:pt idx="1720">
                  <c:v>1.718</c:v>
                </c:pt>
                <c:pt idx="1721">
                  <c:v>1.719</c:v>
                </c:pt>
                <c:pt idx="1722">
                  <c:v>1.72</c:v>
                </c:pt>
                <c:pt idx="1723">
                  <c:v>1.721</c:v>
                </c:pt>
                <c:pt idx="1724">
                  <c:v>1.722</c:v>
                </c:pt>
                <c:pt idx="1725">
                  <c:v>1.723</c:v>
                </c:pt>
                <c:pt idx="1726">
                  <c:v>1.724</c:v>
                </c:pt>
                <c:pt idx="1727">
                  <c:v>1.725</c:v>
                </c:pt>
                <c:pt idx="1728">
                  <c:v>1.726</c:v>
                </c:pt>
                <c:pt idx="1729">
                  <c:v>1.727</c:v>
                </c:pt>
                <c:pt idx="1730">
                  <c:v>1.728</c:v>
                </c:pt>
                <c:pt idx="1731">
                  <c:v>1.729</c:v>
                </c:pt>
                <c:pt idx="1732">
                  <c:v>1.73</c:v>
                </c:pt>
                <c:pt idx="1733">
                  <c:v>1.731</c:v>
                </c:pt>
                <c:pt idx="1734">
                  <c:v>1.732</c:v>
                </c:pt>
                <c:pt idx="1735">
                  <c:v>1.733</c:v>
                </c:pt>
                <c:pt idx="1736">
                  <c:v>1.734</c:v>
                </c:pt>
                <c:pt idx="1737">
                  <c:v>1.735</c:v>
                </c:pt>
                <c:pt idx="1738">
                  <c:v>1.736</c:v>
                </c:pt>
                <c:pt idx="1739">
                  <c:v>1.737</c:v>
                </c:pt>
                <c:pt idx="1740">
                  <c:v>1.738</c:v>
                </c:pt>
                <c:pt idx="1741">
                  <c:v>1.739</c:v>
                </c:pt>
                <c:pt idx="1742">
                  <c:v>1.74</c:v>
                </c:pt>
                <c:pt idx="1743">
                  <c:v>1.741</c:v>
                </c:pt>
                <c:pt idx="1744">
                  <c:v>1.742</c:v>
                </c:pt>
                <c:pt idx="1745">
                  <c:v>1.743</c:v>
                </c:pt>
                <c:pt idx="1746">
                  <c:v>1.744</c:v>
                </c:pt>
                <c:pt idx="1747">
                  <c:v>1.745</c:v>
                </c:pt>
                <c:pt idx="1748">
                  <c:v>1.746</c:v>
                </c:pt>
                <c:pt idx="1749">
                  <c:v>1.747</c:v>
                </c:pt>
                <c:pt idx="1750">
                  <c:v>1.748</c:v>
                </c:pt>
                <c:pt idx="1751">
                  <c:v>1.749</c:v>
                </c:pt>
                <c:pt idx="1752">
                  <c:v>1.75</c:v>
                </c:pt>
                <c:pt idx="1753">
                  <c:v>1.751</c:v>
                </c:pt>
                <c:pt idx="1754">
                  <c:v>1.752</c:v>
                </c:pt>
                <c:pt idx="1755">
                  <c:v>1.753</c:v>
                </c:pt>
                <c:pt idx="1756">
                  <c:v>1.754</c:v>
                </c:pt>
                <c:pt idx="1757">
                  <c:v>1.755</c:v>
                </c:pt>
                <c:pt idx="1758">
                  <c:v>1.756</c:v>
                </c:pt>
                <c:pt idx="1759">
                  <c:v>1.757</c:v>
                </c:pt>
                <c:pt idx="1760">
                  <c:v>1.758</c:v>
                </c:pt>
                <c:pt idx="1761">
                  <c:v>1.759</c:v>
                </c:pt>
                <c:pt idx="1762">
                  <c:v>1.76</c:v>
                </c:pt>
                <c:pt idx="1763">
                  <c:v>1.761</c:v>
                </c:pt>
                <c:pt idx="1764">
                  <c:v>1.762</c:v>
                </c:pt>
                <c:pt idx="1765">
                  <c:v>1.763</c:v>
                </c:pt>
                <c:pt idx="1766">
                  <c:v>1.764</c:v>
                </c:pt>
                <c:pt idx="1767">
                  <c:v>1.765</c:v>
                </c:pt>
                <c:pt idx="1768">
                  <c:v>1.766</c:v>
                </c:pt>
                <c:pt idx="1769">
                  <c:v>1.767</c:v>
                </c:pt>
                <c:pt idx="1770">
                  <c:v>1.768</c:v>
                </c:pt>
                <c:pt idx="1771">
                  <c:v>1.769</c:v>
                </c:pt>
                <c:pt idx="1772">
                  <c:v>1.77</c:v>
                </c:pt>
                <c:pt idx="1773">
                  <c:v>1.771</c:v>
                </c:pt>
                <c:pt idx="1774">
                  <c:v>1.772</c:v>
                </c:pt>
                <c:pt idx="1775">
                  <c:v>1.773</c:v>
                </c:pt>
                <c:pt idx="1776">
                  <c:v>1.774</c:v>
                </c:pt>
                <c:pt idx="1777">
                  <c:v>1.775</c:v>
                </c:pt>
                <c:pt idx="1778">
                  <c:v>1.776</c:v>
                </c:pt>
                <c:pt idx="1779">
                  <c:v>1.777</c:v>
                </c:pt>
                <c:pt idx="1780">
                  <c:v>1.778</c:v>
                </c:pt>
                <c:pt idx="1781">
                  <c:v>1.779</c:v>
                </c:pt>
                <c:pt idx="1782">
                  <c:v>1.78</c:v>
                </c:pt>
                <c:pt idx="1783">
                  <c:v>1.781</c:v>
                </c:pt>
                <c:pt idx="1784">
                  <c:v>1.782</c:v>
                </c:pt>
                <c:pt idx="1785">
                  <c:v>1.783</c:v>
                </c:pt>
                <c:pt idx="1786">
                  <c:v>1.784</c:v>
                </c:pt>
                <c:pt idx="1787">
                  <c:v>1.785</c:v>
                </c:pt>
                <c:pt idx="1788">
                  <c:v>1.786</c:v>
                </c:pt>
                <c:pt idx="1789">
                  <c:v>1.787</c:v>
                </c:pt>
                <c:pt idx="1790">
                  <c:v>1.788</c:v>
                </c:pt>
                <c:pt idx="1791">
                  <c:v>1.789</c:v>
                </c:pt>
                <c:pt idx="1792">
                  <c:v>1.79</c:v>
                </c:pt>
                <c:pt idx="1793">
                  <c:v>1.791</c:v>
                </c:pt>
                <c:pt idx="1794">
                  <c:v>1.792</c:v>
                </c:pt>
                <c:pt idx="1795">
                  <c:v>1.793</c:v>
                </c:pt>
                <c:pt idx="1796">
                  <c:v>1.794</c:v>
                </c:pt>
                <c:pt idx="1797">
                  <c:v>1.795</c:v>
                </c:pt>
                <c:pt idx="1798">
                  <c:v>1.796</c:v>
                </c:pt>
                <c:pt idx="1799">
                  <c:v>1.797</c:v>
                </c:pt>
                <c:pt idx="1800">
                  <c:v>1.798</c:v>
                </c:pt>
                <c:pt idx="1801">
                  <c:v>1.799</c:v>
                </c:pt>
                <c:pt idx="1802">
                  <c:v>1.8</c:v>
                </c:pt>
                <c:pt idx="1803">
                  <c:v>1.801</c:v>
                </c:pt>
                <c:pt idx="1804">
                  <c:v>1.802</c:v>
                </c:pt>
                <c:pt idx="1805">
                  <c:v>1.803</c:v>
                </c:pt>
                <c:pt idx="1806">
                  <c:v>1.804</c:v>
                </c:pt>
                <c:pt idx="1807">
                  <c:v>1.805</c:v>
                </c:pt>
                <c:pt idx="1808">
                  <c:v>1.806</c:v>
                </c:pt>
                <c:pt idx="1809">
                  <c:v>1.807</c:v>
                </c:pt>
                <c:pt idx="1810">
                  <c:v>1.808</c:v>
                </c:pt>
                <c:pt idx="1811">
                  <c:v>1.809</c:v>
                </c:pt>
                <c:pt idx="1812">
                  <c:v>1.81</c:v>
                </c:pt>
                <c:pt idx="1813">
                  <c:v>1.811</c:v>
                </c:pt>
                <c:pt idx="1814">
                  <c:v>1.812</c:v>
                </c:pt>
                <c:pt idx="1815">
                  <c:v>1.813</c:v>
                </c:pt>
                <c:pt idx="1816">
                  <c:v>1.814</c:v>
                </c:pt>
                <c:pt idx="1817">
                  <c:v>1.815</c:v>
                </c:pt>
                <c:pt idx="1818">
                  <c:v>1.816</c:v>
                </c:pt>
                <c:pt idx="1819">
                  <c:v>1.817</c:v>
                </c:pt>
                <c:pt idx="1820">
                  <c:v>1.818</c:v>
                </c:pt>
                <c:pt idx="1821">
                  <c:v>1.819</c:v>
                </c:pt>
                <c:pt idx="1822">
                  <c:v>1.82</c:v>
                </c:pt>
                <c:pt idx="1823">
                  <c:v>1.821</c:v>
                </c:pt>
                <c:pt idx="1824">
                  <c:v>1.822</c:v>
                </c:pt>
                <c:pt idx="1825">
                  <c:v>1.823</c:v>
                </c:pt>
                <c:pt idx="1826">
                  <c:v>1.824</c:v>
                </c:pt>
                <c:pt idx="1827">
                  <c:v>1.825</c:v>
                </c:pt>
                <c:pt idx="1828">
                  <c:v>1.826</c:v>
                </c:pt>
                <c:pt idx="1829">
                  <c:v>1.827</c:v>
                </c:pt>
                <c:pt idx="1830">
                  <c:v>1.828</c:v>
                </c:pt>
                <c:pt idx="1831">
                  <c:v>1.829</c:v>
                </c:pt>
                <c:pt idx="1832">
                  <c:v>1.83</c:v>
                </c:pt>
                <c:pt idx="1833">
                  <c:v>1.831</c:v>
                </c:pt>
                <c:pt idx="1834">
                  <c:v>1.832</c:v>
                </c:pt>
                <c:pt idx="1835">
                  <c:v>1.833</c:v>
                </c:pt>
                <c:pt idx="1836">
                  <c:v>1.834</c:v>
                </c:pt>
                <c:pt idx="1837">
                  <c:v>1.835</c:v>
                </c:pt>
                <c:pt idx="1838">
                  <c:v>1.836</c:v>
                </c:pt>
                <c:pt idx="1839">
                  <c:v>1.837</c:v>
                </c:pt>
                <c:pt idx="1840">
                  <c:v>1.838</c:v>
                </c:pt>
                <c:pt idx="1841">
                  <c:v>1.839</c:v>
                </c:pt>
                <c:pt idx="1842">
                  <c:v>1.84</c:v>
                </c:pt>
                <c:pt idx="1843">
                  <c:v>1.841</c:v>
                </c:pt>
                <c:pt idx="1844">
                  <c:v>1.842</c:v>
                </c:pt>
                <c:pt idx="1845">
                  <c:v>1.843</c:v>
                </c:pt>
                <c:pt idx="1846">
                  <c:v>1.844</c:v>
                </c:pt>
                <c:pt idx="1847">
                  <c:v>1.845</c:v>
                </c:pt>
                <c:pt idx="1848">
                  <c:v>1.846</c:v>
                </c:pt>
                <c:pt idx="1849">
                  <c:v>1.847</c:v>
                </c:pt>
                <c:pt idx="1850">
                  <c:v>1.848</c:v>
                </c:pt>
                <c:pt idx="1851">
                  <c:v>1.849</c:v>
                </c:pt>
                <c:pt idx="1852">
                  <c:v>1.85</c:v>
                </c:pt>
                <c:pt idx="1853">
                  <c:v>1.851</c:v>
                </c:pt>
                <c:pt idx="1854">
                  <c:v>1.852</c:v>
                </c:pt>
                <c:pt idx="1855">
                  <c:v>1.853</c:v>
                </c:pt>
                <c:pt idx="1856">
                  <c:v>1.854</c:v>
                </c:pt>
                <c:pt idx="1857">
                  <c:v>1.855</c:v>
                </c:pt>
                <c:pt idx="1858">
                  <c:v>1.856</c:v>
                </c:pt>
                <c:pt idx="1859">
                  <c:v>1.857</c:v>
                </c:pt>
                <c:pt idx="1860">
                  <c:v>1.858</c:v>
                </c:pt>
                <c:pt idx="1861">
                  <c:v>1.859</c:v>
                </c:pt>
                <c:pt idx="1862">
                  <c:v>1.86</c:v>
                </c:pt>
                <c:pt idx="1863">
                  <c:v>1.861</c:v>
                </c:pt>
                <c:pt idx="1864">
                  <c:v>1.862</c:v>
                </c:pt>
                <c:pt idx="1865">
                  <c:v>1.863</c:v>
                </c:pt>
                <c:pt idx="1866">
                  <c:v>1.864</c:v>
                </c:pt>
                <c:pt idx="1867">
                  <c:v>1.865</c:v>
                </c:pt>
                <c:pt idx="1868">
                  <c:v>1.866</c:v>
                </c:pt>
                <c:pt idx="1869">
                  <c:v>1.867</c:v>
                </c:pt>
                <c:pt idx="1870">
                  <c:v>1.868</c:v>
                </c:pt>
                <c:pt idx="1871">
                  <c:v>1.869</c:v>
                </c:pt>
                <c:pt idx="1872">
                  <c:v>1.87</c:v>
                </c:pt>
                <c:pt idx="1873">
                  <c:v>1.871</c:v>
                </c:pt>
                <c:pt idx="1874">
                  <c:v>1.872</c:v>
                </c:pt>
                <c:pt idx="1875">
                  <c:v>1.873</c:v>
                </c:pt>
                <c:pt idx="1876">
                  <c:v>1.874</c:v>
                </c:pt>
                <c:pt idx="1877">
                  <c:v>1.875</c:v>
                </c:pt>
                <c:pt idx="1878">
                  <c:v>1.876</c:v>
                </c:pt>
                <c:pt idx="1879">
                  <c:v>1.877</c:v>
                </c:pt>
                <c:pt idx="1880">
                  <c:v>1.878</c:v>
                </c:pt>
                <c:pt idx="1881">
                  <c:v>1.879</c:v>
                </c:pt>
                <c:pt idx="1882">
                  <c:v>1.88</c:v>
                </c:pt>
                <c:pt idx="1883">
                  <c:v>1.881</c:v>
                </c:pt>
                <c:pt idx="1884">
                  <c:v>1.882</c:v>
                </c:pt>
                <c:pt idx="1885">
                  <c:v>1.883</c:v>
                </c:pt>
                <c:pt idx="1886">
                  <c:v>1.884</c:v>
                </c:pt>
                <c:pt idx="1887">
                  <c:v>1.885</c:v>
                </c:pt>
                <c:pt idx="1888">
                  <c:v>1.886</c:v>
                </c:pt>
                <c:pt idx="1889">
                  <c:v>1.887</c:v>
                </c:pt>
                <c:pt idx="1890">
                  <c:v>1.888</c:v>
                </c:pt>
                <c:pt idx="1891">
                  <c:v>1.889</c:v>
                </c:pt>
                <c:pt idx="1892">
                  <c:v>1.89</c:v>
                </c:pt>
                <c:pt idx="1893">
                  <c:v>1.891</c:v>
                </c:pt>
                <c:pt idx="1894">
                  <c:v>1.892</c:v>
                </c:pt>
                <c:pt idx="1895">
                  <c:v>1.893</c:v>
                </c:pt>
                <c:pt idx="1896">
                  <c:v>1.894</c:v>
                </c:pt>
                <c:pt idx="1897">
                  <c:v>1.895</c:v>
                </c:pt>
                <c:pt idx="1898">
                  <c:v>1.896</c:v>
                </c:pt>
                <c:pt idx="1899">
                  <c:v>1.897</c:v>
                </c:pt>
                <c:pt idx="1900">
                  <c:v>1.898</c:v>
                </c:pt>
                <c:pt idx="1901">
                  <c:v>1.899</c:v>
                </c:pt>
                <c:pt idx="1902">
                  <c:v>1.9</c:v>
                </c:pt>
                <c:pt idx="1903">
                  <c:v>1.901</c:v>
                </c:pt>
                <c:pt idx="1904">
                  <c:v>1.902</c:v>
                </c:pt>
                <c:pt idx="1905">
                  <c:v>1.903</c:v>
                </c:pt>
                <c:pt idx="1906">
                  <c:v>1.904</c:v>
                </c:pt>
                <c:pt idx="1907">
                  <c:v>1.905</c:v>
                </c:pt>
                <c:pt idx="1908">
                  <c:v>1.906</c:v>
                </c:pt>
                <c:pt idx="1909">
                  <c:v>1.907</c:v>
                </c:pt>
                <c:pt idx="1910">
                  <c:v>1.908</c:v>
                </c:pt>
                <c:pt idx="1911">
                  <c:v>1.909</c:v>
                </c:pt>
                <c:pt idx="1912">
                  <c:v>1.91</c:v>
                </c:pt>
                <c:pt idx="1913">
                  <c:v>1.911</c:v>
                </c:pt>
                <c:pt idx="1914">
                  <c:v>1.912</c:v>
                </c:pt>
                <c:pt idx="1915">
                  <c:v>1.913</c:v>
                </c:pt>
                <c:pt idx="1916">
                  <c:v>1.914</c:v>
                </c:pt>
                <c:pt idx="1917">
                  <c:v>1.915</c:v>
                </c:pt>
                <c:pt idx="1918">
                  <c:v>1.916</c:v>
                </c:pt>
                <c:pt idx="1919">
                  <c:v>1.917</c:v>
                </c:pt>
                <c:pt idx="1920">
                  <c:v>1.918</c:v>
                </c:pt>
                <c:pt idx="1921">
                  <c:v>1.919</c:v>
                </c:pt>
                <c:pt idx="1922">
                  <c:v>1.92</c:v>
                </c:pt>
                <c:pt idx="1923">
                  <c:v>1.921</c:v>
                </c:pt>
                <c:pt idx="1924">
                  <c:v>1.922</c:v>
                </c:pt>
                <c:pt idx="1925">
                  <c:v>1.923</c:v>
                </c:pt>
                <c:pt idx="1926">
                  <c:v>1.924</c:v>
                </c:pt>
                <c:pt idx="1927">
                  <c:v>1.925</c:v>
                </c:pt>
                <c:pt idx="1928">
                  <c:v>1.926</c:v>
                </c:pt>
                <c:pt idx="1929">
                  <c:v>1.927</c:v>
                </c:pt>
                <c:pt idx="1930">
                  <c:v>1.928</c:v>
                </c:pt>
                <c:pt idx="1931">
                  <c:v>1.929</c:v>
                </c:pt>
                <c:pt idx="1932">
                  <c:v>1.93</c:v>
                </c:pt>
                <c:pt idx="1933">
                  <c:v>1.931</c:v>
                </c:pt>
                <c:pt idx="1934">
                  <c:v>1.932</c:v>
                </c:pt>
                <c:pt idx="1935">
                  <c:v>1.933</c:v>
                </c:pt>
                <c:pt idx="1936">
                  <c:v>1.934</c:v>
                </c:pt>
                <c:pt idx="1937">
                  <c:v>1.935</c:v>
                </c:pt>
                <c:pt idx="1938">
                  <c:v>1.936</c:v>
                </c:pt>
                <c:pt idx="1939">
                  <c:v>1.937</c:v>
                </c:pt>
                <c:pt idx="1940">
                  <c:v>1.938</c:v>
                </c:pt>
                <c:pt idx="1941">
                  <c:v>1.939</c:v>
                </c:pt>
                <c:pt idx="1942">
                  <c:v>1.94</c:v>
                </c:pt>
                <c:pt idx="1943">
                  <c:v>1.941</c:v>
                </c:pt>
                <c:pt idx="1944">
                  <c:v>1.942</c:v>
                </c:pt>
                <c:pt idx="1945">
                  <c:v>1.943</c:v>
                </c:pt>
                <c:pt idx="1946">
                  <c:v>1.944</c:v>
                </c:pt>
                <c:pt idx="1947">
                  <c:v>1.945</c:v>
                </c:pt>
                <c:pt idx="1948">
                  <c:v>1.946</c:v>
                </c:pt>
                <c:pt idx="1949">
                  <c:v>1.947</c:v>
                </c:pt>
                <c:pt idx="1950">
                  <c:v>1.948</c:v>
                </c:pt>
                <c:pt idx="1951">
                  <c:v>1.949</c:v>
                </c:pt>
                <c:pt idx="1952">
                  <c:v>1.95</c:v>
                </c:pt>
                <c:pt idx="1953">
                  <c:v>1.951</c:v>
                </c:pt>
                <c:pt idx="1954">
                  <c:v>1.952</c:v>
                </c:pt>
                <c:pt idx="1955">
                  <c:v>1.953</c:v>
                </c:pt>
                <c:pt idx="1956">
                  <c:v>1.954</c:v>
                </c:pt>
                <c:pt idx="1957">
                  <c:v>1.955</c:v>
                </c:pt>
                <c:pt idx="1958">
                  <c:v>1.956</c:v>
                </c:pt>
                <c:pt idx="1959">
                  <c:v>1.957</c:v>
                </c:pt>
                <c:pt idx="1960">
                  <c:v>1.958</c:v>
                </c:pt>
                <c:pt idx="1961">
                  <c:v>1.959</c:v>
                </c:pt>
                <c:pt idx="1962">
                  <c:v>1.96</c:v>
                </c:pt>
                <c:pt idx="1963">
                  <c:v>1.961</c:v>
                </c:pt>
                <c:pt idx="1964">
                  <c:v>1.962</c:v>
                </c:pt>
                <c:pt idx="1965">
                  <c:v>1.963</c:v>
                </c:pt>
                <c:pt idx="1966">
                  <c:v>1.964</c:v>
                </c:pt>
                <c:pt idx="1967">
                  <c:v>1.965</c:v>
                </c:pt>
                <c:pt idx="1968">
                  <c:v>1.966</c:v>
                </c:pt>
                <c:pt idx="1969">
                  <c:v>1.967</c:v>
                </c:pt>
                <c:pt idx="1970">
                  <c:v>1.968</c:v>
                </c:pt>
                <c:pt idx="1971">
                  <c:v>1.969</c:v>
                </c:pt>
                <c:pt idx="1972">
                  <c:v>1.97</c:v>
                </c:pt>
                <c:pt idx="1973">
                  <c:v>1.971</c:v>
                </c:pt>
                <c:pt idx="1974">
                  <c:v>1.972</c:v>
                </c:pt>
                <c:pt idx="1975">
                  <c:v>1.973</c:v>
                </c:pt>
                <c:pt idx="1976">
                  <c:v>1.974</c:v>
                </c:pt>
                <c:pt idx="1977">
                  <c:v>1.975</c:v>
                </c:pt>
                <c:pt idx="1978">
                  <c:v>1.976</c:v>
                </c:pt>
                <c:pt idx="1979">
                  <c:v>1.977</c:v>
                </c:pt>
                <c:pt idx="1980">
                  <c:v>1.978</c:v>
                </c:pt>
                <c:pt idx="1981">
                  <c:v>1.979</c:v>
                </c:pt>
                <c:pt idx="1982">
                  <c:v>1.98</c:v>
                </c:pt>
                <c:pt idx="1983">
                  <c:v>1.981</c:v>
                </c:pt>
                <c:pt idx="1984">
                  <c:v>1.982</c:v>
                </c:pt>
                <c:pt idx="1985">
                  <c:v>1.983</c:v>
                </c:pt>
                <c:pt idx="1986">
                  <c:v>1.984</c:v>
                </c:pt>
                <c:pt idx="1987">
                  <c:v>1.985</c:v>
                </c:pt>
                <c:pt idx="1988">
                  <c:v>1.986</c:v>
                </c:pt>
                <c:pt idx="1989">
                  <c:v>1.987</c:v>
                </c:pt>
                <c:pt idx="1990">
                  <c:v>1.988</c:v>
                </c:pt>
                <c:pt idx="1991">
                  <c:v>1.989</c:v>
                </c:pt>
                <c:pt idx="1992">
                  <c:v>1.99</c:v>
                </c:pt>
                <c:pt idx="1993">
                  <c:v>1.991</c:v>
                </c:pt>
                <c:pt idx="1994">
                  <c:v>1.992</c:v>
                </c:pt>
                <c:pt idx="1995">
                  <c:v>1.993</c:v>
                </c:pt>
                <c:pt idx="1996">
                  <c:v>1.994</c:v>
                </c:pt>
                <c:pt idx="1997">
                  <c:v>1.995</c:v>
                </c:pt>
                <c:pt idx="1998">
                  <c:v>1.996</c:v>
                </c:pt>
                <c:pt idx="1999">
                  <c:v>1.997</c:v>
                </c:pt>
                <c:pt idx="2000">
                  <c:v>1.998</c:v>
                </c:pt>
                <c:pt idx="2001">
                  <c:v>1.999</c:v>
                </c:pt>
                <c:pt idx="2002">
                  <c:v>2</c:v>
                </c:pt>
                <c:pt idx="2003">
                  <c:v>2.001</c:v>
                </c:pt>
                <c:pt idx="2004">
                  <c:v>2.002</c:v>
                </c:pt>
                <c:pt idx="2005">
                  <c:v>2.003</c:v>
                </c:pt>
                <c:pt idx="2006">
                  <c:v>2.004</c:v>
                </c:pt>
                <c:pt idx="2007">
                  <c:v>2.005</c:v>
                </c:pt>
                <c:pt idx="2008">
                  <c:v>2.006</c:v>
                </c:pt>
                <c:pt idx="2009">
                  <c:v>2.007</c:v>
                </c:pt>
                <c:pt idx="2010">
                  <c:v>2.008</c:v>
                </c:pt>
                <c:pt idx="2011">
                  <c:v>2.009</c:v>
                </c:pt>
                <c:pt idx="2012">
                  <c:v>2.01</c:v>
                </c:pt>
                <c:pt idx="2013">
                  <c:v>2.011</c:v>
                </c:pt>
                <c:pt idx="2014">
                  <c:v>2.012</c:v>
                </c:pt>
                <c:pt idx="2015">
                  <c:v>2.013</c:v>
                </c:pt>
                <c:pt idx="2016">
                  <c:v>2.014</c:v>
                </c:pt>
                <c:pt idx="2017">
                  <c:v>2.015</c:v>
                </c:pt>
                <c:pt idx="2018">
                  <c:v>2.016</c:v>
                </c:pt>
                <c:pt idx="2019">
                  <c:v>2.017</c:v>
                </c:pt>
                <c:pt idx="2020">
                  <c:v>2.018</c:v>
                </c:pt>
                <c:pt idx="2021">
                  <c:v>2.019</c:v>
                </c:pt>
                <c:pt idx="2022">
                  <c:v>2.02</c:v>
                </c:pt>
                <c:pt idx="2023">
                  <c:v>2.021</c:v>
                </c:pt>
                <c:pt idx="2024">
                  <c:v>2.022</c:v>
                </c:pt>
                <c:pt idx="2025">
                  <c:v>2.023</c:v>
                </c:pt>
                <c:pt idx="2026">
                  <c:v>2.024</c:v>
                </c:pt>
                <c:pt idx="2027">
                  <c:v>2.025</c:v>
                </c:pt>
                <c:pt idx="2028">
                  <c:v>2.026</c:v>
                </c:pt>
                <c:pt idx="2029">
                  <c:v>2.027</c:v>
                </c:pt>
                <c:pt idx="2030">
                  <c:v>2.028</c:v>
                </c:pt>
                <c:pt idx="2031">
                  <c:v>2.029</c:v>
                </c:pt>
                <c:pt idx="2032">
                  <c:v>2.03</c:v>
                </c:pt>
                <c:pt idx="2033">
                  <c:v>2.031</c:v>
                </c:pt>
                <c:pt idx="2034">
                  <c:v>2.032</c:v>
                </c:pt>
                <c:pt idx="2035">
                  <c:v>2.033</c:v>
                </c:pt>
                <c:pt idx="2036">
                  <c:v>2.034</c:v>
                </c:pt>
                <c:pt idx="2037">
                  <c:v>2.035</c:v>
                </c:pt>
                <c:pt idx="2038">
                  <c:v>2.036</c:v>
                </c:pt>
                <c:pt idx="2039">
                  <c:v>2.037</c:v>
                </c:pt>
                <c:pt idx="2040">
                  <c:v>2.038</c:v>
                </c:pt>
                <c:pt idx="2041">
                  <c:v>2.039</c:v>
                </c:pt>
                <c:pt idx="2042">
                  <c:v>2.04</c:v>
                </c:pt>
                <c:pt idx="2043">
                  <c:v>2.041</c:v>
                </c:pt>
                <c:pt idx="2044">
                  <c:v>2.042</c:v>
                </c:pt>
                <c:pt idx="2045">
                  <c:v>2.043</c:v>
                </c:pt>
                <c:pt idx="2046">
                  <c:v>2.044</c:v>
                </c:pt>
                <c:pt idx="2047">
                  <c:v>2.045</c:v>
                </c:pt>
                <c:pt idx="2048">
                  <c:v>2.046</c:v>
                </c:pt>
                <c:pt idx="2049">
                  <c:v>2.047</c:v>
                </c:pt>
                <c:pt idx="2050">
                  <c:v>2.048</c:v>
                </c:pt>
                <c:pt idx="2051">
                  <c:v>2.049</c:v>
                </c:pt>
                <c:pt idx="2052">
                  <c:v>2.05</c:v>
                </c:pt>
                <c:pt idx="2053">
                  <c:v>2.051</c:v>
                </c:pt>
                <c:pt idx="2054">
                  <c:v>2.052</c:v>
                </c:pt>
                <c:pt idx="2055">
                  <c:v>2.053</c:v>
                </c:pt>
                <c:pt idx="2056">
                  <c:v>2.054</c:v>
                </c:pt>
                <c:pt idx="2057">
                  <c:v>2.055</c:v>
                </c:pt>
                <c:pt idx="2058">
                  <c:v>2.056</c:v>
                </c:pt>
                <c:pt idx="2059">
                  <c:v>2.057</c:v>
                </c:pt>
                <c:pt idx="2060">
                  <c:v>2.058</c:v>
                </c:pt>
                <c:pt idx="2061">
                  <c:v>2.059</c:v>
                </c:pt>
                <c:pt idx="2062">
                  <c:v>2.06</c:v>
                </c:pt>
                <c:pt idx="2063">
                  <c:v>2.061</c:v>
                </c:pt>
                <c:pt idx="2064">
                  <c:v>2.062</c:v>
                </c:pt>
                <c:pt idx="2065">
                  <c:v>2.063</c:v>
                </c:pt>
                <c:pt idx="2066">
                  <c:v>2.064</c:v>
                </c:pt>
                <c:pt idx="2067">
                  <c:v>2.065</c:v>
                </c:pt>
                <c:pt idx="2068">
                  <c:v>2.066</c:v>
                </c:pt>
                <c:pt idx="2069">
                  <c:v>2.067</c:v>
                </c:pt>
                <c:pt idx="2070">
                  <c:v>2.068</c:v>
                </c:pt>
                <c:pt idx="2071">
                  <c:v>2.069</c:v>
                </c:pt>
                <c:pt idx="2072">
                  <c:v>2.07</c:v>
                </c:pt>
                <c:pt idx="2073">
                  <c:v>2.071</c:v>
                </c:pt>
                <c:pt idx="2074">
                  <c:v>2.072</c:v>
                </c:pt>
                <c:pt idx="2075">
                  <c:v>2.073</c:v>
                </c:pt>
                <c:pt idx="2076">
                  <c:v>2.074</c:v>
                </c:pt>
                <c:pt idx="2077">
                  <c:v>2.075</c:v>
                </c:pt>
                <c:pt idx="2078">
                  <c:v>2.076</c:v>
                </c:pt>
                <c:pt idx="2079">
                  <c:v>2.077</c:v>
                </c:pt>
                <c:pt idx="2080">
                  <c:v>2.078</c:v>
                </c:pt>
                <c:pt idx="2081">
                  <c:v>2.079</c:v>
                </c:pt>
                <c:pt idx="2082">
                  <c:v>2.08</c:v>
                </c:pt>
                <c:pt idx="2083">
                  <c:v>2.081</c:v>
                </c:pt>
                <c:pt idx="2084">
                  <c:v>2.082</c:v>
                </c:pt>
                <c:pt idx="2085">
                  <c:v>2.083</c:v>
                </c:pt>
                <c:pt idx="2086">
                  <c:v>2.084</c:v>
                </c:pt>
                <c:pt idx="2087">
                  <c:v>2.085</c:v>
                </c:pt>
                <c:pt idx="2088">
                  <c:v>2.086</c:v>
                </c:pt>
                <c:pt idx="2089">
                  <c:v>2.087</c:v>
                </c:pt>
                <c:pt idx="2090">
                  <c:v>2.088</c:v>
                </c:pt>
                <c:pt idx="2091">
                  <c:v>2.089</c:v>
                </c:pt>
                <c:pt idx="2092">
                  <c:v>2.09</c:v>
                </c:pt>
                <c:pt idx="2093">
                  <c:v>2.091</c:v>
                </c:pt>
                <c:pt idx="2094">
                  <c:v>2.092</c:v>
                </c:pt>
                <c:pt idx="2095">
                  <c:v>2.093</c:v>
                </c:pt>
                <c:pt idx="2096">
                  <c:v>2.094</c:v>
                </c:pt>
                <c:pt idx="2097">
                  <c:v>2.095</c:v>
                </c:pt>
                <c:pt idx="2098">
                  <c:v>2.096</c:v>
                </c:pt>
                <c:pt idx="2099">
                  <c:v>2.097</c:v>
                </c:pt>
                <c:pt idx="2100">
                  <c:v>2.098</c:v>
                </c:pt>
                <c:pt idx="2101">
                  <c:v>2.099</c:v>
                </c:pt>
                <c:pt idx="2102">
                  <c:v>2.1</c:v>
                </c:pt>
                <c:pt idx="2103">
                  <c:v>2.101</c:v>
                </c:pt>
                <c:pt idx="2104">
                  <c:v>2.102</c:v>
                </c:pt>
                <c:pt idx="2105">
                  <c:v>2.103</c:v>
                </c:pt>
                <c:pt idx="2106">
                  <c:v>2.104</c:v>
                </c:pt>
                <c:pt idx="2107">
                  <c:v>2.105</c:v>
                </c:pt>
                <c:pt idx="2108">
                  <c:v>2.106</c:v>
                </c:pt>
                <c:pt idx="2109">
                  <c:v>2.107</c:v>
                </c:pt>
                <c:pt idx="2110">
                  <c:v>2.108</c:v>
                </c:pt>
                <c:pt idx="2111">
                  <c:v>2.109</c:v>
                </c:pt>
                <c:pt idx="2112">
                  <c:v>2.11</c:v>
                </c:pt>
                <c:pt idx="2113">
                  <c:v>2.111</c:v>
                </c:pt>
                <c:pt idx="2114">
                  <c:v>2.112</c:v>
                </c:pt>
                <c:pt idx="2115">
                  <c:v>2.113</c:v>
                </c:pt>
                <c:pt idx="2116">
                  <c:v>2.114</c:v>
                </c:pt>
                <c:pt idx="2117">
                  <c:v>2.115</c:v>
                </c:pt>
                <c:pt idx="2118">
                  <c:v>2.116</c:v>
                </c:pt>
                <c:pt idx="2119">
                  <c:v>2.117</c:v>
                </c:pt>
                <c:pt idx="2120">
                  <c:v>2.118</c:v>
                </c:pt>
                <c:pt idx="2121">
                  <c:v>2.119</c:v>
                </c:pt>
                <c:pt idx="2122">
                  <c:v>2.12</c:v>
                </c:pt>
                <c:pt idx="2123">
                  <c:v>2.121</c:v>
                </c:pt>
                <c:pt idx="2124">
                  <c:v>2.122</c:v>
                </c:pt>
                <c:pt idx="2125">
                  <c:v>2.123</c:v>
                </c:pt>
                <c:pt idx="2126">
                  <c:v>2.124</c:v>
                </c:pt>
                <c:pt idx="2127">
                  <c:v>2.125</c:v>
                </c:pt>
                <c:pt idx="2128">
                  <c:v>2.126</c:v>
                </c:pt>
                <c:pt idx="2129">
                  <c:v>2.127</c:v>
                </c:pt>
                <c:pt idx="2130">
                  <c:v>2.128</c:v>
                </c:pt>
                <c:pt idx="2131">
                  <c:v>2.129</c:v>
                </c:pt>
                <c:pt idx="2132">
                  <c:v>2.13</c:v>
                </c:pt>
                <c:pt idx="2133">
                  <c:v>2.131</c:v>
                </c:pt>
                <c:pt idx="2134">
                  <c:v>2.132</c:v>
                </c:pt>
                <c:pt idx="2135">
                  <c:v>2.133</c:v>
                </c:pt>
                <c:pt idx="2136">
                  <c:v>2.134</c:v>
                </c:pt>
                <c:pt idx="2137">
                  <c:v>2.135</c:v>
                </c:pt>
                <c:pt idx="2138">
                  <c:v>2.136</c:v>
                </c:pt>
                <c:pt idx="2139">
                  <c:v>2.137</c:v>
                </c:pt>
                <c:pt idx="2140">
                  <c:v>2.138</c:v>
                </c:pt>
                <c:pt idx="2141">
                  <c:v>2.139</c:v>
                </c:pt>
                <c:pt idx="2142">
                  <c:v>2.14</c:v>
                </c:pt>
                <c:pt idx="2143">
                  <c:v>2.141</c:v>
                </c:pt>
                <c:pt idx="2144">
                  <c:v>2.142</c:v>
                </c:pt>
                <c:pt idx="2145">
                  <c:v>2.143</c:v>
                </c:pt>
                <c:pt idx="2146">
                  <c:v>2.144</c:v>
                </c:pt>
                <c:pt idx="2147">
                  <c:v>2.145</c:v>
                </c:pt>
                <c:pt idx="2148">
                  <c:v>2.146</c:v>
                </c:pt>
                <c:pt idx="2149">
                  <c:v>2.147</c:v>
                </c:pt>
                <c:pt idx="2150">
                  <c:v>2.148</c:v>
                </c:pt>
                <c:pt idx="2151">
                  <c:v>2.149</c:v>
                </c:pt>
                <c:pt idx="2152">
                  <c:v>2.15</c:v>
                </c:pt>
                <c:pt idx="2153">
                  <c:v>2.151</c:v>
                </c:pt>
                <c:pt idx="2154">
                  <c:v>2.152</c:v>
                </c:pt>
                <c:pt idx="2155">
                  <c:v>2.153</c:v>
                </c:pt>
                <c:pt idx="2156">
                  <c:v>2.154</c:v>
                </c:pt>
                <c:pt idx="2157">
                  <c:v>2.155</c:v>
                </c:pt>
                <c:pt idx="2158">
                  <c:v>2.156</c:v>
                </c:pt>
                <c:pt idx="2159">
                  <c:v>2.157</c:v>
                </c:pt>
                <c:pt idx="2160">
                  <c:v>2.158</c:v>
                </c:pt>
                <c:pt idx="2161">
                  <c:v>2.159</c:v>
                </c:pt>
                <c:pt idx="2162">
                  <c:v>2.16</c:v>
                </c:pt>
                <c:pt idx="2163">
                  <c:v>2.161</c:v>
                </c:pt>
                <c:pt idx="2164">
                  <c:v>2.162</c:v>
                </c:pt>
                <c:pt idx="2165">
                  <c:v>2.163</c:v>
                </c:pt>
                <c:pt idx="2166">
                  <c:v>2.164</c:v>
                </c:pt>
                <c:pt idx="2167">
                  <c:v>2.165</c:v>
                </c:pt>
                <c:pt idx="2168">
                  <c:v>2.166</c:v>
                </c:pt>
                <c:pt idx="2169">
                  <c:v>2.167</c:v>
                </c:pt>
                <c:pt idx="2170">
                  <c:v>2.168</c:v>
                </c:pt>
                <c:pt idx="2171">
                  <c:v>2.169</c:v>
                </c:pt>
                <c:pt idx="2172">
                  <c:v>2.17</c:v>
                </c:pt>
                <c:pt idx="2173">
                  <c:v>2.171</c:v>
                </c:pt>
                <c:pt idx="2174">
                  <c:v>2.172</c:v>
                </c:pt>
                <c:pt idx="2175">
                  <c:v>2.173</c:v>
                </c:pt>
                <c:pt idx="2176">
                  <c:v>2.174</c:v>
                </c:pt>
                <c:pt idx="2177">
                  <c:v>2.175</c:v>
                </c:pt>
                <c:pt idx="2178">
                  <c:v>2.176</c:v>
                </c:pt>
                <c:pt idx="2179">
                  <c:v>2.177</c:v>
                </c:pt>
                <c:pt idx="2180">
                  <c:v>2.178</c:v>
                </c:pt>
                <c:pt idx="2181">
                  <c:v>2.179</c:v>
                </c:pt>
                <c:pt idx="2182">
                  <c:v>2.18</c:v>
                </c:pt>
                <c:pt idx="2183">
                  <c:v>2.181</c:v>
                </c:pt>
                <c:pt idx="2184">
                  <c:v>2.182</c:v>
                </c:pt>
                <c:pt idx="2185">
                  <c:v>2.183</c:v>
                </c:pt>
                <c:pt idx="2186">
                  <c:v>2.184</c:v>
                </c:pt>
                <c:pt idx="2187">
                  <c:v>2.185</c:v>
                </c:pt>
                <c:pt idx="2188">
                  <c:v>2.186</c:v>
                </c:pt>
                <c:pt idx="2189">
                  <c:v>2.187</c:v>
                </c:pt>
                <c:pt idx="2190">
                  <c:v>2.188</c:v>
                </c:pt>
                <c:pt idx="2191">
                  <c:v>2.189</c:v>
                </c:pt>
                <c:pt idx="2192">
                  <c:v>2.19</c:v>
                </c:pt>
                <c:pt idx="2193">
                  <c:v>2.191</c:v>
                </c:pt>
                <c:pt idx="2194">
                  <c:v>2.192</c:v>
                </c:pt>
                <c:pt idx="2195">
                  <c:v>2.193</c:v>
                </c:pt>
                <c:pt idx="2196">
                  <c:v>2.194</c:v>
                </c:pt>
                <c:pt idx="2197">
                  <c:v>2.195</c:v>
                </c:pt>
                <c:pt idx="2198">
                  <c:v>2.196</c:v>
                </c:pt>
                <c:pt idx="2199">
                  <c:v>2.197</c:v>
                </c:pt>
                <c:pt idx="2200">
                  <c:v>2.198</c:v>
                </c:pt>
                <c:pt idx="2201">
                  <c:v>2.199</c:v>
                </c:pt>
                <c:pt idx="2202">
                  <c:v>2.2</c:v>
                </c:pt>
                <c:pt idx="2203">
                  <c:v>2.201</c:v>
                </c:pt>
                <c:pt idx="2204">
                  <c:v>2.202</c:v>
                </c:pt>
                <c:pt idx="2205">
                  <c:v>2.203</c:v>
                </c:pt>
                <c:pt idx="2206">
                  <c:v>2.204</c:v>
                </c:pt>
                <c:pt idx="2207">
                  <c:v>2.205</c:v>
                </c:pt>
                <c:pt idx="2208">
                  <c:v>2.206</c:v>
                </c:pt>
                <c:pt idx="2209">
                  <c:v>2.207</c:v>
                </c:pt>
                <c:pt idx="2210">
                  <c:v>2.208</c:v>
                </c:pt>
                <c:pt idx="2211">
                  <c:v>2.209</c:v>
                </c:pt>
                <c:pt idx="2212">
                  <c:v>2.21</c:v>
                </c:pt>
                <c:pt idx="2213">
                  <c:v>2.211</c:v>
                </c:pt>
                <c:pt idx="2214">
                  <c:v>2.212</c:v>
                </c:pt>
                <c:pt idx="2215">
                  <c:v>2.213</c:v>
                </c:pt>
                <c:pt idx="2216">
                  <c:v>2.214</c:v>
                </c:pt>
                <c:pt idx="2217">
                  <c:v>2.215</c:v>
                </c:pt>
                <c:pt idx="2218">
                  <c:v>2.216</c:v>
                </c:pt>
                <c:pt idx="2219">
                  <c:v>2.217</c:v>
                </c:pt>
                <c:pt idx="2220">
                  <c:v>2.218</c:v>
                </c:pt>
                <c:pt idx="2221">
                  <c:v>2.219</c:v>
                </c:pt>
                <c:pt idx="2222">
                  <c:v>2.22</c:v>
                </c:pt>
                <c:pt idx="2223">
                  <c:v>2.221</c:v>
                </c:pt>
                <c:pt idx="2224">
                  <c:v>2.222</c:v>
                </c:pt>
                <c:pt idx="2225">
                  <c:v>2.223</c:v>
                </c:pt>
                <c:pt idx="2226">
                  <c:v>2.224</c:v>
                </c:pt>
                <c:pt idx="2227">
                  <c:v>2.225</c:v>
                </c:pt>
                <c:pt idx="2228">
                  <c:v>2.226</c:v>
                </c:pt>
                <c:pt idx="2229">
                  <c:v>2.227</c:v>
                </c:pt>
                <c:pt idx="2230">
                  <c:v>2.228</c:v>
                </c:pt>
                <c:pt idx="2231">
                  <c:v>2.229</c:v>
                </c:pt>
                <c:pt idx="2232">
                  <c:v>2.23</c:v>
                </c:pt>
                <c:pt idx="2233">
                  <c:v>2.231</c:v>
                </c:pt>
                <c:pt idx="2234">
                  <c:v>2.232</c:v>
                </c:pt>
                <c:pt idx="2235">
                  <c:v>2.233</c:v>
                </c:pt>
                <c:pt idx="2236">
                  <c:v>2.234</c:v>
                </c:pt>
                <c:pt idx="2237">
                  <c:v>2.235</c:v>
                </c:pt>
                <c:pt idx="2238">
                  <c:v>2.236</c:v>
                </c:pt>
                <c:pt idx="2239">
                  <c:v>2.237</c:v>
                </c:pt>
                <c:pt idx="2240">
                  <c:v>2.238</c:v>
                </c:pt>
                <c:pt idx="2241">
                  <c:v>2.239</c:v>
                </c:pt>
                <c:pt idx="2242">
                  <c:v>2.24</c:v>
                </c:pt>
                <c:pt idx="2243">
                  <c:v>2.241</c:v>
                </c:pt>
                <c:pt idx="2244">
                  <c:v>2.242</c:v>
                </c:pt>
                <c:pt idx="2245">
                  <c:v>2.243</c:v>
                </c:pt>
                <c:pt idx="2246">
                  <c:v>2.244</c:v>
                </c:pt>
                <c:pt idx="2247">
                  <c:v>2.245</c:v>
                </c:pt>
                <c:pt idx="2248">
                  <c:v>2.246</c:v>
                </c:pt>
                <c:pt idx="2249">
                  <c:v>2.247</c:v>
                </c:pt>
                <c:pt idx="2250">
                  <c:v>2.248</c:v>
                </c:pt>
                <c:pt idx="2251">
                  <c:v>2.249</c:v>
                </c:pt>
                <c:pt idx="2252">
                  <c:v>2.25</c:v>
                </c:pt>
                <c:pt idx="2253">
                  <c:v>2.251</c:v>
                </c:pt>
                <c:pt idx="2254">
                  <c:v>2.252</c:v>
                </c:pt>
                <c:pt idx="2255">
                  <c:v>2.253</c:v>
                </c:pt>
                <c:pt idx="2256">
                  <c:v>2.254</c:v>
                </c:pt>
                <c:pt idx="2257">
                  <c:v>2.255</c:v>
                </c:pt>
                <c:pt idx="2258">
                  <c:v>2.256</c:v>
                </c:pt>
                <c:pt idx="2259">
                  <c:v>2.257</c:v>
                </c:pt>
                <c:pt idx="2260">
                  <c:v>2.258</c:v>
                </c:pt>
                <c:pt idx="2261">
                  <c:v>2.259</c:v>
                </c:pt>
                <c:pt idx="2262">
                  <c:v>2.26</c:v>
                </c:pt>
                <c:pt idx="2263">
                  <c:v>2.261</c:v>
                </c:pt>
                <c:pt idx="2264">
                  <c:v>2.262</c:v>
                </c:pt>
                <c:pt idx="2265">
                  <c:v>2.263</c:v>
                </c:pt>
                <c:pt idx="2266">
                  <c:v>2.264</c:v>
                </c:pt>
                <c:pt idx="2267">
                  <c:v>2.265</c:v>
                </c:pt>
                <c:pt idx="2268">
                  <c:v>2.266</c:v>
                </c:pt>
                <c:pt idx="2269">
                  <c:v>2.267</c:v>
                </c:pt>
                <c:pt idx="2270">
                  <c:v>2.268</c:v>
                </c:pt>
                <c:pt idx="2271">
                  <c:v>2.269</c:v>
                </c:pt>
                <c:pt idx="2272">
                  <c:v>2.27</c:v>
                </c:pt>
                <c:pt idx="2273">
                  <c:v>2.271</c:v>
                </c:pt>
                <c:pt idx="2274">
                  <c:v>2.272</c:v>
                </c:pt>
                <c:pt idx="2275">
                  <c:v>2.273</c:v>
                </c:pt>
                <c:pt idx="2276">
                  <c:v>2.274</c:v>
                </c:pt>
                <c:pt idx="2277">
                  <c:v>2.275</c:v>
                </c:pt>
                <c:pt idx="2278">
                  <c:v>2.276</c:v>
                </c:pt>
                <c:pt idx="2279">
                  <c:v>2.277</c:v>
                </c:pt>
                <c:pt idx="2280">
                  <c:v>2.278</c:v>
                </c:pt>
                <c:pt idx="2281">
                  <c:v>2.279</c:v>
                </c:pt>
                <c:pt idx="2282">
                  <c:v>2.28</c:v>
                </c:pt>
                <c:pt idx="2283">
                  <c:v>2.281</c:v>
                </c:pt>
                <c:pt idx="2284">
                  <c:v>2.282</c:v>
                </c:pt>
                <c:pt idx="2285">
                  <c:v>2.283</c:v>
                </c:pt>
                <c:pt idx="2286">
                  <c:v>2.284</c:v>
                </c:pt>
                <c:pt idx="2287">
                  <c:v>2.285</c:v>
                </c:pt>
                <c:pt idx="2288">
                  <c:v>2.286</c:v>
                </c:pt>
                <c:pt idx="2289">
                  <c:v>2.287</c:v>
                </c:pt>
                <c:pt idx="2290">
                  <c:v>2.288</c:v>
                </c:pt>
                <c:pt idx="2291">
                  <c:v>2.289</c:v>
                </c:pt>
                <c:pt idx="2292">
                  <c:v>2.29</c:v>
                </c:pt>
                <c:pt idx="2293">
                  <c:v>2.291</c:v>
                </c:pt>
                <c:pt idx="2294">
                  <c:v>2.292</c:v>
                </c:pt>
                <c:pt idx="2295">
                  <c:v>2.293</c:v>
                </c:pt>
                <c:pt idx="2296">
                  <c:v>2.294</c:v>
                </c:pt>
                <c:pt idx="2297">
                  <c:v>2.295</c:v>
                </c:pt>
                <c:pt idx="2298">
                  <c:v>2.296</c:v>
                </c:pt>
                <c:pt idx="2299">
                  <c:v>2.297</c:v>
                </c:pt>
                <c:pt idx="2300">
                  <c:v>2.298</c:v>
                </c:pt>
                <c:pt idx="2301">
                  <c:v>2.299</c:v>
                </c:pt>
                <c:pt idx="2302">
                  <c:v>2.3</c:v>
                </c:pt>
                <c:pt idx="2303">
                  <c:v>2.301</c:v>
                </c:pt>
                <c:pt idx="2304">
                  <c:v>2.302</c:v>
                </c:pt>
                <c:pt idx="2305">
                  <c:v>2.303</c:v>
                </c:pt>
                <c:pt idx="2306">
                  <c:v>2.304</c:v>
                </c:pt>
                <c:pt idx="2307">
                  <c:v>2.305</c:v>
                </c:pt>
                <c:pt idx="2308">
                  <c:v>2.306</c:v>
                </c:pt>
                <c:pt idx="2309">
                  <c:v>2.307</c:v>
                </c:pt>
                <c:pt idx="2310">
                  <c:v>2.308</c:v>
                </c:pt>
                <c:pt idx="2311">
                  <c:v>2.309</c:v>
                </c:pt>
                <c:pt idx="2312">
                  <c:v>2.31</c:v>
                </c:pt>
                <c:pt idx="2313">
                  <c:v>2.311</c:v>
                </c:pt>
                <c:pt idx="2314">
                  <c:v>2.312</c:v>
                </c:pt>
                <c:pt idx="2315">
                  <c:v>2.313</c:v>
                </c:pt>
                <c:pt idx="2316">
                  <c:v>2.314</c:v>
                </c:pt>
                <c:pt idx="2317">
                  <c:v>2.315</c:v>
                </c:pt>
                <c:pt idx="2318">
                  <c:v>2.316</c:v>
                </c:pt>
                <c:pt idx="2319">
                  <c:v>2.317</c:v>
                </c:pt>
                <c:pt idx="2320">
                  <c:v>2.318</c:v>
                </c:pt>
                <c:pt idx="2321">
                  <c:v>2.319</c:v>
                </c:pt>
                <c:pt idx="2322">
                  <c:v>2.32</c:v>
                </c:pt>
                <c:pt idx="2323">
                  <c:v>2.321</c:v>
                </c:pt>
                <c:pt idx="2324">
                  <c:v>2.322</c:v>
                </c:pt>
                <c:pt idx="2325">
                  <c:v>2.323</c:v>
                </c:pt>
                <c:pt idx="2326">
                  <c:v>2.324</c:v>
                </c:pt>
                <c:pt idx="2327">
                  <c:v>2.325</c:v>
                </c:pt>
                <c:pt idx="2328">
                  <c:v>2.326</c:v>
                </c:pt>
                <c:pt idx="2329">
                  <c:v>2.327</c:v>
                </c:pt>
                <c:pt idx="2330">
                  <c:v>2.328</c:v>
                </c:pt>
                <c:pt idx="2331">
                  <c:v>2.329</c:v>
                </c:pt>
                <c:pt idx="2332">
                  <c:v>2.33</c:v>
                </c:pt>
                <c:pt idx="2333">
                  <c:v>2.331</c:v>
                </c:pt>
                <c:pt idx="2334">
                  <c:v>2.332</c:v>
                </c:pt>
                <c:pt idx="2335">
                  <c:v>2.333</c:v>
                </c:pt>
                <c:pt idx="2336">
                  <c:v>2.334</c:v>
                </c:pt>
                <c:pt idx="2337">
                  <c:v>2.335</c:v>
                </c:pt>
                <c:pt idx="2338">
                  <c:v>2.336</c:v>
                </c:pt>
                <c:pt idx="2339">
                  <c:v>2.337</c:v>
                </c:pt>
                <c:pt idx="2340">
                  <c:v>2.338</c:v>
                </c:pt>
                <c:pt idx="2341">
                  <c:v>2.339</c:v>
                </c:pt>
                <c:pt idx="2342">
                  <c:v>2.34</c:v>
                </c:pt>
                <c:pt idx="2343">
                  <c:v>2.341</c:v>
                </c:pt>
                <c:pt idx="2344">
                  <c:v>2.342</c:v>
                </c:pt>
                <c:pt idx="2345">
                  <c:v>2.343</c:v>
                </c:pt>
                <c:pt idx="2346">
                  <c:v>2.344</c:v>
                </c:pt>
                <c:pt idx="2347">
                  <c:v>2.345</c:v>
                </c:pt>
                <c:pt idx="2348">
                  <c:v>2.346</c:v>
                </c:pt>
                <c:pt idx="2349">
                  <c:v>2.347</c:v>
                </c:pt>
                <c:pt idx="2350">
                  <c:v>2.348</c:v>
                </c:pt>
                <c:pt idx="2351">
                  <c:v>2.349</c:v>
                </c:pt>
                <c:pt idx="2352">
                  <c:v>2.35</c:v>
                </c:pt>
                <c:pt idx="2353">
                  <c:v>2.351</c:v>
                </c:pt>
                <c:pt idx="2354">
                  <c:v>2.352</c:v>
                </c:pt>
                <c:pt idx="2355">
                  <c:v>2.353</c:v>
                </c:pt>
                <c:pt idx="2356">
                  <c:v>2.354</c:v>
                </c:pt>
                <c:pt idx="2357">
                  <c:v>2.355</c:v>
                </c:pt>
                <c:pt idx="2358">
                  <c:v>2.356</c:v>
                </c:pt>
                <c:pt idx="2359">
                  <c:v>2.357</c:v>
                </c:pt>
                <c:pt idx="2360">
                  <c:v>2.358</c:v>
                </c:pt>
                <c:pt idx="2361">
                  <c:v>2.359</c:v>
                </c:pt>
                <c:pt idx="2362">
                  <c:v>2.36</c:v>
                </c:pt>
                <c:pt idx="2363">
                  <c:v>2.361</c:v>
                </c:pt>
                <c:pt idx="2364">
                  <c:v>2.362</c:v>
                </c:pt>
                <c:pt idx="2365">
                  <c:v>2.363</c:v>
                </c:pt>
                <c:pt idx="2366">
                  <c:v>2.364</c:v>
                </c:pt>
                <c:pt idx="2367">
                  <c:v>2.365</c:v>
                </c:pt>
                <c:pt idx="2368">
                  <c:v>2.366</c:v>
                </c:pt>
                <c:pt idx="2369">
                  <c:v>2.367</c:v>
                </c:pt>
                <c:pt idx="2370">
                  <c:v>2.368</c:v>
                </c:pt>
                <c:pt idx="2371">
                  <c:v>2.369</c:v>
                </c:pt>
                <c:pt idx="2372">
                  <c:v>2.37</c:v>
                </c:pt>
                <c:pt idx="2373">
                  <c:v>2.371</c:v>
                </c:pt>
                <c:pt idx="2374">
                  <c:v>2.372</c:v>
                </c:pt>
                <c:pt idx="2375">
                  <c:v>2.373</c:v>
                </c:pt>
                <c:pt idx="2376">
                  <c:v>2.374</c:v>
                </c:pt>
                <c:pt idx="2377">
                  <c:v>2.375</c:v>
                </c:pt>
                <c:pt idx="2378">
                  <c:v>2.376</c:v>
                </c:pt>
                <c:pt idx="2379">
                  <c:v>2.377</c:v>
                </c:pt>
                <c:pt idx="2380">
                  <c:v>2.378</c:v>
                </c:pt>
                <c:pt idx="2381">
                  <c:v>2.379</c:v>
                </c:pt>
                <c:pt idx="2382">
                  <c:v>2.38</c:v>
                </c:pt>
                <c:pt idx="2383">
                  <c:v>2.381</c:v>
                </c:pt>
                <c:pt idx="2384">
                  <c:v>2.382</c:v>
                </c:pt>
                <c:pt idx="2385">
                  <c:v>2.383</c:v>
                </c:pt>
                <c:pt idx="2386">
                  <c:v>2.384</c:v>
                </c:pt>
                <c:pt idx="2387">
                  <c:v>2.385</c:v>
                </c:pt>
                <c:pt idx="2388">
                  <c:v>2.386</c:v>
                </c:pt>
                <c:pt idx="2389">
                  <c:v>2.387</c:v>
                </c:pt>
                <c:pt idx="2390">
                  <c:v>2.388</c:v>
                </c:pt>
                <c:pt idx="2391">
                  <c:v>2.389</c:v>
                </c:pt>
                <c:pt idx="2392">
                  <c:v>2.39</c:v>
                </c:pt>
                <c:pt idx="2393">
                  <c:v>2.391</c:v>
                </c:pt>
                <c:pt idx="2394">
                  <c:v>2.392</c:v>
                </c:pt>
                <c:pt idx="2395">
                  <c:v>2.393</c:v>
                </c:pt>
                <c:pt idx="2396">
                  <c:v>2.394</c:v>
                </c:pt>
                <c:pt idx="2397">
                  <c:v>2.395</c:v>
                </c:pt>
                <c:pt idx="2398">
                  <c:v>2.396</c:v>
                </c:pt>
                <c:pt idx="2399">
                  <c:v>2.397</c:v>
                </c:pt>
                <c:pt idx="2400">
                  <c:v>2.398</c:v>
                </c:pt>
                <c:pt idx="2401">
                  <c:v>2.399</c:v>
                </c:pt>
                <c:pt idx="2402">
                  <c:v>2.4</c:v>
                </c:pt>
                <c:pt idx="2403">
                  <c:v>2.401</c:v>
                </c:pt>
                <c:pt idx="2404">
                  <c:v>2.402</c:v>
                </c:pt>
                <c:pt idx="2405">
                  <c:v>2.403</c:v>
                </c:pt>
                <c:pt idx="2406">
                  <c:v>2.404</c:v>
                </c:pt>
                <c:pt idx="2407">
                  <c:v>2.405</c:v>
                </c:pt>
                <c:pt idx="2408">
                  <c:v>2.406</c:v>
                </c:pt>
                <c:pt idx="2409">
                  <c:v>2.407</c:v>
                </c:pt>
                <c:pt idx="2410">
                  <c:v>2.408</c:v>
                </c:pt>
                <c:pt idx="2411">
                  <c:v>2.409</c:v>
                </c:pt>
                <c:pt idx="2412">
                  <c:v>2.41</c:v>
                </c:pt>
                <c:pt idx="2413">
                  <c:v>2.411</c:v>
                </c:pt>
                <c:pt idx="2414">
                  <c:v>2.412</c:v>
                </c:pt>
                <c:pt idx="2415">
                  <c:v>2.413</c:v>
                </c:pt>
                <c:pt idx="2416">
                  <c:v>2.414</c:v>
                </c:pt>
                <c:pt idx="2417">
                  <c:v>2.415</c:v>
                </c:pt>
                <c:pt idx="2418">
                  <c:v>2.416</c:v>
                </c:pt>
                <c:pt idx="2419">
                  <c:v>2.417</c:v>
                </c:pt>
                <c:pt idx="2420">
                  <c:v>2.418</c:v>
                </c:pt>
                <c:pt idx="2421">
                  <c:v>2.419</c:v>
                </c:pt>
                <c:pt idx="2422">
                  <c:v>2.42</c:v>
                </c:pt>
                <c:pt idx="2423">
                  <c:v>2.421</c:v>
                </c:pt>
                <c:pt idx="2424">
                  <c:v>2.422</c:v>
                </c:pt>
                <c:pt idx="2425">
                  <c:v>2.423</c:v>
                </c:pt>
                <c:pt idx="2426">
                  <c:v>2.424</c:v>
                </c:pt>
                <c:pt idx="2427">
                  <c:v>2.425</c:v>
                </c:pt>
                <c:pt idx="2428">
                  <c:v>2.426</c:v>
                </c:pt>
                <c:pt idx="2429">
                  <c:v>2.427</c:v>
                </c:pt>
                <c:pt idx="2430">
                  <c:v>2.428</c:v>
                </c:pt>
                <c:pt idx="2431">
                  <c:v>2.429</c:v>
                </c:pt>
                <c:pt idx="2432">
                  <c:v>2.43</c:v>
                </c:pt>
                <c:pt idx="2433">
                  <c:v>2.431</c:v>
                </c:pt>
                <c:pt idx="2434">
                  <c:v>2.432</c:v>
                </c:pt>
                <c:pt idx="2435">
                  <c:v>2.433</c:v>
                </c:pt>
                <c:pt idx="2436">
                  <c:v>2.434</c:v>
                </c:pt>
                <c:pt idx="2437">
                  <c:v>2.435</c:v>
                </c:pt>
                <c:pt idx="2438">
                  <c:v>2.436</c:v>
                </c:pt>
                <c:pt idx="2439">
                  <c:v>2.437</c:v>
                </c:pt>
                <c:pt idx="2440">
                  <c:v>2.438</c:v>
                </c:pt>
                <c:pt idx="2441">
                  <c:v>2.439</c:v>
                </c:pt>
                <c:pt idx="2442">
                  <c:v>2.44</c:v>
                </c:pt>
                <c:pt idx="2443">
                  <c:v>2.441</c:v>
                </c:pt>
                <c:pt idx="2444">
                  <c:v>2.442</c:v>
                </c:pt>
                <c:pt idx="2445">
                  <c:v>2.443</c:v>
                </c:pt>
                <c:pt idx="2446">
                  <c:v>2.444</c:v>
                </c:pt>
                <c:pt idx="2447">
                  <c:v>2.445</c:v>
                </c:pt>
                <c:pt idx="2448">
                  <c:v>2.446</c:v>
                </c:pt>
                <c:pt idx="2449">
                  <c:v>2.447</c:v>
                </c:pt>
                <c:pt idx="2450">
                  <c:v>2.448</c:v>
                </c:pt>
                <c:pt idx="2451">
                  <c:v>2.449</c:v>
                </c:pt>
                <c:pt idx="2452">
                  <c:v>2.45</c:v>
                </c:pt>
                <c:pt idx="2453">
                  <c:v>2.451</c:v>
                </c:pt>
                <c:pt idx="2454">
                  <c:v>2.452</c:v>
                </c:pt>
                <c:pt idx="2455">
                  <c:v>2.453</c:v>
                </c:pt>
                <c:pt idx="2456">
                  <c:v>2.454</c:v>
                </c:pt>
                <c:pt idx="2457">
                  <c:v>2.455</c:v>
                </c:pt>
                <c:pt idx="2458">
                  <c:v>2.456</c:v>
                </c:pt>
                <c:pt idx="2459">
                  <c:v>2.457</c:v>
                </c:pt>
                <c:pt idx="2460">
                  <c:v>2.458</c:v>
                </c:pt>
                <c:pt idx="2461">
                  <c:v>2.459</c:v>
                </c:pt>
                <c:pt idx="2462">
                  <c:v>2.46</c:v>
                </c:pt>
                <c:pt idx="2463">
                  <c:v>2.461</c:v>
                </c:pt>
                <c:pt idx="2464">
                  <c:v>2.462</c:v>
                </c:pt>
                <c:pt idx="2465">
                  <c:v>2.463</c:v>
                </c:pt>
                <c:pt idx="2466">
                  <c:v>2.464</c:v>
                </c:pt>
                <c:pt idx="2467">
                  <c:v>2.465</c:v>
                </c:pt>
                <c:pt idx="2468">
                  <c:v>2.466</c:v>
                </c:pt>
                <c:pt idx="2469">
                  <c:v>2.467</c:v>
                </c:pt>
                <c:pt idx="2470">
                  <c:v>2.468</c:v>
                </c:pt>
                <c:pt idx="2471">
                  <c:v>2.469</c:v>
                </c:pt>
                <c:pt idx="2472">
                  <c:v>2.47</c:v>
                </c:pt>
                <c:pt idx="2473">
                  <c:v>2.471</c:v>
                </c:pt>
                <c:pt idx="2474">
                  <c:v>2.472</c:v>
                </c:pt>
                <c:pt idx="2475">
                  <c:v>2.473</c:v>
                </c:pt>
                <c:pt idx="2476">
                  <c:v>2.474</c:v>
                </c:pt>
                <c:pt idx="2477">
                  <c:v>2.475</c:v>
                </c:pt>
                <c:pt idx="2478">
                  <c:v>2.476</c:v>
                </c:pt>
                <c:pt idx="2479">
                  <c:v>2.477</c:v>
                </c:pt>
                <c:pt idx="2480">
                  <c:v>2.478</c:v>
                </c:pt>
                <c:pt idx="2481">
                  <c:v>2.479</c:v>
                </c:pt>
                <c:pt idx="2482">
                  <c:v>2.48</c:v>
                </c:pt>
                <c:pt idx="2483">
                  <c:v>2.481</c:v>
                </c:pt>
                <c:pt idx="2484">
                  <c:v>2.482</c:v>
                </c:pt>
                <c:pt idx="2485">
                  <c:v>2.483</c:v>
                </c:pt>
                <c:pt idx="2486">
                  <c:v>2.484</c:v>
                </c:pt>
                <c:pt idx="2487">
                  <c:v>2.485</c:v>
                </c:pt>
                <c:pt idx="2488">
                  <c:v>2.486</c:v>
                </c:pt>
                <c:pt idx="2489">
                  <c:v>2.487</c:v>
                </c:pt>
                <c:pt idx="2490">
                  <c:v>2.488</c:v>
                </c:pt>
                <c:pt idx="2491">
                  <c:v>2.489</c:v>
                </c:pt>
                <c:pt idx="2492">
                  <c:v>2.49</c:v>
                </c:pt>
                <c:pt idx="2493">
                  <c:v>2.491</c:v>
                </c:pt>
                <c:pt idx="2494">
                  <c:v>2.492</c:v>
                </c:pt>
                <c:pt idx="2495">
                  <c:v>2.493</c:v>
                </c:pt>
                <c:pt idx="2496">
                  <c:v>2.494</c:v>
                </c:pt>
                <c:pt idx="2497">
                  <c:v>2.495</c:v>
                </c:pt>
                <c:pt idx="2498">
                  <c:v>2.496</c:v>
                </c:pt>
                <c:pt idx="2499">
                  <c:v>2.497</c:v>
                </c:pt>
                <c:pt idx="2500">
                  <c:v>2.498</c:v>
                </c:pt>
                <c:pt idx="2501">
                  <c:v>2.499</c:v>
                </c:pt>
                <c:pt idx="2502">
                  <c:v>2.5</c:v>
                </c:pt>
                <c:pt idx="2503">
                  <c:v>2.501</c:v>
                </c:pt>
                <c:pt idx="2504">
                  <c:v>2.502</c:v>
                </c:pt>
                <c:pt idx="2505">
                  <c:v>2.503</c:v>
                </c:pt>
                <c:pt idx="2506">
                  <c:v>2.504</c:v>
                </c:pt>
                <c:pt idx="2507">
                  <c:v>2.505</c:v>
                </c:pt>
                <c:pt idx="2508">
                  <c:v>2.506</c:v>
                </c:pt>
                <c:pt idx="2509">
                  <c:v>2.507</c:v>
                </c:pt>
                <c:pt idx="2510">
                  <c:v>2.508</c:v>
                </c:pt>
                <c:pt idx="2511">
                  <c:v>2.509</c:v>
                </c:pt>
                <c:pt idx="2512">
                  <c:v>2.51</c:v>
                </c:pt>
                <c:pt idx="2513">
                  <c:v>2.511</c:v>
                </c:pt>
                <c:pt idx="2514">
                  <c:v>2.512</c:v>
                </c:pt>
                <c:pt idx="2515">
                  <c:v>2.513</c:v>
                </c:pt>
                <c:pt idx="2516">
                  <c:v>2.514</c:v>
                </c:pt>
                <c:pt idx="2517">
                  <c:v>2.515</c:v>
                </c:pt>
                <c:pt idx="2518">
                  <c:v>2.516</c:v>
                </c:pt>
                <c:pt idx="2519">
                  <c:v>2.517</c:v>
                </c:pt>
                <c:pt idx="2520">
                  <c:v>2.518</c:v>
                </c:pt>
                <c:pt idx="2521">
                  <c:v>2.519</c:v>
                </c:pt>
                <c:pt idx="2522">
                  <c:v>2.52</c:v>
                </c:pt>
                <c:pt idx="2523">
                  <c:v>2.521</c:v>
                </c:pt>
                <c:pt idx="2524">
                  <c:v>2.522</c:v>
                </c:pt>
                <c:pt idx="2525">
                  <c:v>2.523</c:v>
                </c:pt>
                <c:pt idx="2526">
                  <c:v>2.524</c:v>
                </c:pt>
                <c:pt idx="2527">
                  <c:v>2.525</c:v>
                </c:pt>
                <c:pt idx="2528">
                  <c:v>2.526</c:v>
                </c:pt>
                <c:pt idx="2529">
                  <c:v>2.527</c:v>
                </c:pt>
                <c:pt idx="2530">
                  <c:v>2.528</c:v>
                </c:pt>
                <c:pt idx="2531">
                  <c:v>2.529</c:v>
                </c:pt>
                <c:pt idx="2532">
                  <c:v>2.53</c:v>
                </c:pt>
                <c:pt idx="2533">
                  <c:v>2.531</c:v>
                </c:pt>
                <c:pt idx="2534">
                  <c:v>2.532</c:v>
                </c:pt>
                <c:pt idx="2535">
                  <c:v>2.533</c:v>
                </c:pt>
                <c:pt idx="2536">
                  <c:v>2.534</c:v>
                </c:pt>
                <c:pt idx="2537">
                  <c:v>2.535</c:v>
                </c:pt>
                <c:pt idx="2538">
                  <c:v>2.536</c:v>
                </c:pt>
                <c:pt idx="2539">
                  <c:v>2.537</c:v>
                </c:pt>
                <c:pt idx="2540">
                  <c:v>2.538</c:v>
                </c:pt>
                <c:pt idx="2541">
                  <c:v>2.539</c:v>
                </c:pt>
                <c:pt idx="2542">
                  <c:v>2.54</c:v>
                </c:pt>
                <c:pt idx="2543">
                  <c:v>2.541</c:v>
                </c:pt>
                <c:pt idx="2544">
                  <c:v>2.542</c:v>
                </c:pt>
                <c:pt idx="2545">
                  <c:v>2.543</c:v>
                </c:pt>
                <c:pt idx="2546">
                  <c:v>2.544</c:v>
                </c:pt>
                <c:pt idx="2547">
                  <c:v>2.545</c:v>
                </c:pt>
                <c:pt idx="2548">
                  <c:v>2.546</c:v>
                </c:pt>
                <c:pt idx="2549">
                  <c:v>2.547</c:v>
                </c:pt>
                <c:pt idx="2550">
                  <c:v>2.548</c:v>
                </c:pt>
                <c:pt idx="2551">
                  <c:v>2.549</c:v>
                </c:pt>
                <c:pt idx="2552">
                  <c:v>2.55</c:v>
                </c:pt>
                <c:pt idx="2553">
                  <c:v>2.551</c:v>
                </c:pt>
                <c:pt idx="2554">
                  <c:v>2.552</c:v>
                </c:pt>
                <c:pt idx="2555">
                  <c:v>2.553</c:v>
                </c:pt>
                <c:pt idx="2556">
                  <c:v>2.554</c:v>
                </c:pt>
                <c:pt idx="2557">
                  <c:v>2.555</c:v>
                </c:pt>
                <c:pt idx="2558">
                  <c:v>2.556</c:v>
                </c:pt>
                <c:pt idx="2559">
                  <c:v>2.557</c:v>
                </c:pt>
                <c:pt idx="2560">
                  <c:v>2.558</c:v>
                </c:pt>
                <c:pt idx="2561">
                  <c:v>2.559</c:v>
                </c:pt>
                <c:pt idx="2562">
                  <c:v>2.56</c:v>
                </c:pt>
                <c:pt idx="2563">
                  <c:v>2.561</c:v>
                </c:pt>
                <c:pt idx="2564">
                  <c:v>2.562</c:v>
                </c:pt>
                <c:pt idx="2565">
                  <c:v>2.563</c:v>
                </c:pt>
                <c:pt idx="2566">
                  <c:v>2.564</c:v>
                </c:pt>
                <c:pt idx="2567">
                  <c:v>2.565</c:v>
                </c:pt>
                <c:pt idx="2568">
                  <c:v>2.566</c:v>
                </c:pt>
                <c:pt idx="2569">
                  <c:v>2.567</c:v>
                </c:pt>
                <c:pt idx="2570">
                  <c:v>2.568</c:v>
                </c:pt>
                <c:pt idx="2571">
                  <c:v>2.569</c:v>
                </c:pt>
                <c:pt idx="2572">
                  <c:v>2.57</c:v>
                </c:pt>
                <c:pt idx="2573">
                  <c:v>2.571</c:v>
                </c:pt>
                <c:pt idx="2574">
                  <c:v>2.572</c:v>
                </c:pt>
                <c:pt idx="2575">
                  <c:v>2.573</c:v>
                </c:pt>
                <c:pt idx="2576">
                  <c:v>2.574</c:v>
                </c:pt>
                <c:pt idx="2577">
                  <c:v>2.575</c:v>
                </c:pt>
                <c:pt idx="2578">
                  <c:v>2.576</c:v>
                </c:pt>
                <c:pt idx="2579">
                  <c:v>2.577</c:v>
                </c:pt>
                <c:pt idx="2580">
                  <c:v>2.578</c:v>
                </c:pt>
                <c:pt idx="2581">
                  <c:v>2.579</c:v>
                </c:pt>
                <c:pt idx="2582">
                  <c:v>2.58</c:v>
                </c:pt>
                <c:pt idx="2583">
                  <c:v>2.581</c:v>
                </c:pt>
                <c:pt idx="2584">
                  <c:v>2.582</c:v>
                </c:pt>
                <c:pt idx="2585">
                  <c:v>2.583</c:v>
                </c:pt>
                <c:pt idx="2586">
                  <c:v>2.584</c:v>
                </c:pt>
                <c:pt idx="2587">
                  <c:v>2.585</c:v>
                </c:pt>
                <c:pt idx="2588">
                  <c:v>2.586</c:v>
                </c:pt>
                <c:pt idx="2589">
                  <c:v>2.587</c:v>
                </c:pt>
                <c:pt idx="2590">
                  <c:v>2.588</c:v>
                </c:pt>
                <c:pt idx="2591">
                  <c:v>2.589</c:v>
                </c:pt>
                <c:pt idx="2592">
                  <c:v>2.59</c:v>
                </c:pt>
                <c:pt idx="2593">
                  <c:v>2.591</c:v>
                </c:pt>
                <c:pt idx="2594">
                  <c:v>2.592</c:v>
                </c:pt>
                <c:pt idx="2595">
                  <c:v>2.593</c:v>
                </c:pt>
                <c:pt idx="2596">
                  <c:v>2.594</c:v>
                </c:pt>
                <c:pt idx="2597">
                  <c:v>2.595</c:v>
                </c:pt>
                <c:pt idx="2598">
                  <c:v>2.596</c:v>
                </c:pt>
                <c:pt idx="2599">
                  <c:v>2.597</c:v>
                </c:pt>
                <c:pt idx="2600">
                  <c:v>2.598</c:v>
                </c:pt>
                <c:pt idx="2601">
                  <c:v>2.599</c:v>
                </c:pt>
                <c:pt idx="2602">
                  <c:v>2.6</c:v>
                </c:pt>
                <c:pt idx="2603">
                  <c:v>2.601</c:v>
                </c:pt>
                <c:pt idx="2604">
                  <c:v>2.602</c:v>
                </c:pt>
                <c:pt idx="2605">
                  <c:v>2.603</c:v>
                </c:pt>
                <c:pt idx="2606">
                  <c:v>2.604</c:v>
                </c:pt>
                <c:pt idx="2607">
                  <c:v>2.605</c:v>
                </c:pt>
                <c:pt idx="2608">
                  <c:v>2.606</c:v>
                </c:pt>
                <c:pt idx="2609">
                  <c:v>2.607</c:v>
                </c:pt>
                <c:pt idx="2610">
                  <c:v>2.608</c:v>
                </c:pt>
                <c:pt idx="2611">
                  <c:v>2.609</c:v>
                </c:pt>
                <c:pt idx="2612">
                  <c:v>2.61</c:v>
                </c:pt>
                <c:pt idx="2613">
                  <c:v>2.611</c:v>
                </c:pt>
                <c:pt idx="2614">
                  <c:v>2.612</c:v>
                </c:pt>
                <c:pt idx="2615">
                  <c:v>2.613</c:v>
                </c:pt>
                <c:pt idx="2616">
                  <c:v>2.614</c:v>
                </c:pt>
                <c:pt idx="2617">
                  <c:v>2.615</c:v>
                </c:pt>
                <c:pt idx="2618">
                  <c:v>2.616</c:v>
                </c:pt>
                <c:pt idx="2619">
                  <c:v>2.617</c:v>
                </c:pt>
                <c:pt idx="2620">
                  <c:v>2.618</c:v>
                </c:pt>
                <c:pt idx="2621">
                  <c:v>2.619</c:v>
                </c:pt>
                <c:pt idx="2622">
                  <c:v>2.62</c:v>
                </c:pt>
                <c:pt idx="2623">
                  <c:v>2.621</c:v>
                </c:pt>
                <c:pt idx="2624">
                  <c:v>2.622</c:v>
                </c:pt>
                <c:pt idx="2625">
                  <c:v>2.623</c:v>
                </c:pt>
                <c:pt idx="2626">
                  <c:v>2.624</c:v>
                </c:pt>
                <c:pt idx="2627">
                  <c:v>2.625</c:v>
                </c:pt>
                <c:pt idx="2628">
                  <c:v>2.626</c:v>
                </c:pt>
                <c:pt idx="2629">
                  <c:v>2.627</c:v>
                </c:pt>
                <c:pt idx="2630">
                  <c:v>2.628</c:v>
                </c:pt>
                <c:pt idx="2631">
                  <c:v>2.629</c:v>
                </c:pt>
                <c:pt idx="2632">
                  <c:v>2.63</c:v>
                </c:pt>
                <c:pt idx="2633">
                  <c:v>2.631</c:v>
                </c:pt>
                <c:pt idx="2634">
                  <c:v>2.632</c:v>
                </c:pt>
                <c:pt idx="2635">
                  <c:v>2.633</c:v>
                </c:pt>
                <c:pt idx="2636">
                  <c:v>2.634</c:v>
                </c:pt>
                <c:pt idx="2637">
                  <c:v>2.635</c:v>
                </c:pt>
                <c:pt idx="2638">
                  <c:v>2.636</c:v>
                </c:pt>
                <c:pt idx="2639">
                  <c:v>2.637</c:v>
                </c:pt>
                <c:pt idx="2640">
                  <c:v>2.638</c:v>
                </c:pt>
                <c:pt idx="2641">
                  <c:v>2.639</c:v>
                </c:pt>
                <c:pt idx="2642">
                  <c:v>2.64</c:v>
                </c:pt>
                <c:pt idx="2643">
                  <c:v>2.641</c:v>
                </c:pt>
                <c:pt idx="2644">
                  <c:v>2.642</c:v>
                </c:pt>
                <c:pt idx="2645">
                  <c:v>2.643</c:v>
                </c:pt>
                <c:pt idx="2646">
                  <c:v>2.644</c:v>
                </c:pt>
                <c:pt idx="2647">
                  <c:v>2.645</c:v>
                </c:pt>
                <c:pt idx="2648">
                  <c:v>2.646</c:v>
                </c:pt>
                <c:pt idx="2649">
                  <c:v>2.647</c:v>
                </c:pt>
                <c:pt idx="2650">
                  <c:v>2.648</c:v>
                </c:pt>
                <c:pt idx="2651">
                  <c:v>2.649</c:v>
                </c:pt>
                <c:pt idx="2652">
                  <c:v>2.65</c:v>
                </c:pt>
                <c:pt idx="2653">
                  <c:v>2.651</c:v>
                </c:pt>
                <c:pt idx="2654">
                  <c:v>2.652</c:v>
                </c:pt>
                <c:pt idx="2655">
                  <c:v>2.653</c:v>
                </c:pt>
                <c:pt idx="2656">
                  <c:v>2.654</c:v>
                </c:pt>
                <c:pt idx="2657">
                  <c:v>2.655</c:v>
                </c:pt>
                <c:pt idx="2658">
                  <c:v>2.656</c:v>
                </c:pt>
                <c:pt idx="2659">
                  <c:v>2.657</c:v>
                </c:pt>
                <c:pt idx="2660">
                  <c:v>2.658</c:v>
                </c:pt>
                <c:pt idx="2661">
                  <c:v>2.659</c:v>
                </c:pt>
                <c:pt idx="2662">
                  <c:v>2.66</c:v>
                </c:pt>
                <c:pt idx="2663">
                  <c:v>2.661</c:v>
                </c:pt>
                <c:pt idx="2664">
                  <c:v>2.662</c:v>
                </c:pt>
                <c:pt idx="2665">
                  <c:v>2.663</c:v>
                </c:pt>
                <c:pt idx="2666">
                  <c:v>2.664</c:v>
                </c:pt>
                <c:pt idx="2667">
                  <c:v>2.665</c:v>
                </c:pt>
                <c:pt idx="2668">
                  <c:v>2.666</c:v>
                </c:pt>
                <c:pt idx="2669">
                  <c:v>2.667</c:v>
                </c:pt>
                <c:pt idx="2670">
                  <c:v>2.668</c:v>
                </c:pt>
                <c:pt idx="2671">
                  <c:v>2.669</c:v>
                </c:pt>
                <c:pt idx="2672">
                  <c:v>2.67</c:v>
                </c:pt>
                <c:pt idx="2673">
                  <c:v>2.671</c:v>
                </c:pt>
                <c:pt idx="2674">
                  <c:v>2.672</c:v>
                </c:pt>
                <c:pt idx="2675">
                  <c:v>2.673</c:v>
                </c:pt>
                <c:pt idx="2676">
                  <c:v>2.674</c:v>
                </c:pt>
                <c:pt idx="2677">
                  <c:v>2.675</c:v>
                </c:pt>
                <c:pt idx="2678">
                  <c:v>2.676</c:v>
                </c:pt>
                <c:pt idx="2679">
                  <c:v>2.677</c:v>
                </c:pt>
                <c:pt idx="2680">
                  <c:v>2.678</c:v>
                </c:pt>
                <c:pt idx="2681">
                  <c:v>2.679</c:v>
                </c:pt>
                <c:pt idx="2682">
                  <c:v>2.68</c:v>
                </c:pt>
                <c:pt idx="2683">
                  <c:v>2.681</c:v>
                </c:pt>
                <c:pt idx="2684">
                  <c:v>2.682</c:v>
                </c:pt>
                <c:pt idx="2685">
                  <c:v>2.683</c:v>
                </c:pt>
                <c:pt idx="2686">
                  <c:v>2.684</c:v>
                </c:pt>
                <c:pt idx="2687">
                  <c:v>2.685</c:v>
                </c:pt>
                <c:pt idx="2688">
                  <c:v>2.686</c:v>
                </c:pt>
                <c:pt idx="2689">
                  <c:v>2.687</c:v>
                </c:pt>
                <c:pt idx="2690">
                  <c:v>2.688</c:v>
                </c:pt>
                <c:pt idx="2691">
                  <c:v>2.689</c:v>
                </c:pt>
                <c:pt idx="2692">
                  <c:v>2.69</c:v>
                </c:pt>
                <c:pt idx="2693">
                  <c:v>2.691</c:v>
                </c:pt>
                <c:pt idx="2694">
                  <c:v>2.692</c:v>
                </c:pt>
                <c:pt idx="2695">
                  <c:v>2.693</c:v>
                </c:pt>
                <c:pt idx="2696">
                  <c:v>2.694</c:v>
                </c:pt>
                <c:pt idx="2697">
                  <c:v>2.695</c:v>
                </c:pt>
                <c:pt idx="2698">
                  <c:v>2.696</c:v>
                </c:pt>
                <c:pt idx="2699">
                  <c:v>2.697</c:v>
                </c:pt>
                <c:pt idx="2700">
                  <c:v>2.698</c:v>
                </c:pt>
                <c:pt idx="2701">
                  <c:v>2.699</c:v>
                </c:pt>
                <c:pt idx="2702">
                  <c:v>2.7</c:v>
                </c:pt>
                <c:pt idx="2703">
                  <c:v>2.701</c:v>
                </c:pt>
                <c:pt idx="2704">
                  <c:v>2.702</c:v>
                </c:pt>
                <c:pt idx="2705">
                  <c:v>2.703</c:v>
                </c:pt>
                <c:pt idx="2706">
                  <c:v>2.704</c:v>
                </c:pt>
                <c:pt idx="2707">
                  <c:v>2.705</c:v>
                </c:pt>
                <c:pt idx="2708">
                  <c:v>2.706</c:v>
                </c:pt>
                <c:pt idx="2709">
                  <c:v>2.707</c:v>
                </c:pt>
                <c:pt idx="2710">
                  <c:v>2.708</c:v>
                </c:pt>
                <c:pt idx="2711">
                  <c:v>2.709</c:v>
                </c:pt>
                <c:pt idx="2712">
                  <c:v>2.71</c:v>
                </c:pt>
                <c:pt idx="2713">
                  <c:v>2.711</c:v>
                </c:pt>
                <c:pt idx="2714">
                  <c:v>2.712</c:v>
                </c:pt>
                <c:pt idx="2715">
                  <c:v>2.713</c:v>
                </c:pt>
                <c:pt idx="2716">
                  <c:v>2.714</c:v>
                </c:pt>
                <c:pt idx="2717">
                  <c:v>2.715</c:v>
                </c:pt>
                <c:pt idx="2718">
                  <c:v>2.716</c:v>
                </c:pt>
                <c:pt idx="2719">
                  <c:v>2.717</c:v>
                </c:pt>
                <c:pt idx="2720">
                  <c:v>2.718</c:v>
                </c:pt>
                <c:pt idx="2721">
                  <c:v>2.719</c:v>
                </c:pt>
                <c:pt idx="2722">
                  <c:v>2.72</c:v>
                </c:pt>
                <c:pt idx="2723">
                  <c:v>2.721</c:v>
                </c:pt>
                <c:pt idx="2724">
                  <c:v>2.722</c:v>
                </c:pt>
                <c:pt idx="2725">
                  <c:v>2.723</c:v>
                </c:pt>
                <c:pt idx="2726">
                  <c:v>2.724</c:v>
                </c:pt>
                <c:pt idx="2727">
                  <c:v>2.725</c:v>
                </c:pt>
                <c:pt idx="2728">
                  <c:v>2.726</c:v>
                </c:pt>
                <c:pt idx="2729">
                  <c:v>2.727</c:v>
                </c:pt>
                <c:pt idx="2730">
                  <c:v>2.728</c:v>
                </c:pt>
                <c:pt idx="2731">
                  <c:v>2.729</c:v>
                </c:pt>
                <c:pt idx="2732">
                  <c:v>2.73</c:v>
                </c:pt>
                <c:pt idx="2733">
                  <c:v>2.731</c:v>
                </c:pt>
                <c:pt idx="2734">
                  <c:v>2.732</c:v>
                </c:pt>
                <c:pt idx="2735">
                  <c:v>2.733</c:v>
                </c:pt>
                <c:pt idx="2736">
                  <c:v>2.734</c:v>
                </c:pt>
                <c:pt idx="2737">
                  <c:v>2.735</c:v>
                </c:pt>
                <c:pt idx="2738">
                  <c:v>2.736</c:v>
                </c:pt>
                <c:pt idx="2739">
                  <c:v>2.737</c:v>
                </c:pt>
                <c:pt idx="2740">
                  <c:v>2.738</c:v>
                </c:pt>
                <c:pt idx="2741">
                  <c:v>2.739</c:v>
                </c:pt>
                <c:pt idx="2742">
                  <c:v>2.74</c:v>
                </c:pt>
                <c:pt idx="2743">
                  <c:v>2.741</c:v>
                </c:pt>
                <c:pt idx="2744">
                  <c:v>2.742</c:v>
                </c:pt>
                <c:pt idx="2745">
                  <c:v>2.743</c:v>
                </c:pt>
                <c:pt idx="2746">
                  <c:v>2.744</c:v>
                </c:pt>
                <c:pt idx="2747">
                  <c:v>2.745</c:v>
                </c:pt>
                <c:pt idx="2748">
                  <c:v>2.746</c:v>
                </c:pt>
                <c:pt idx="2749">
                  <c:v>2.747</c:v>
                </c:pt>
                <c:pt idx="2750">
                  <c:v>2.748</c:v>
                </c:pt>
                <c:pt idx="2751">
                  <c:v>2.749</c:v>
                </c:pt>
                <c:pt idx="2752">
                  <c:v>2.75</c:v>
                </c:pt>
                <c:pt idx="2753">
                  <c:v>2.751</c:v>
                </c:pt>
                <c:pt idx="2754">
                  <c:v>2.752</c:v>
                </c:pt>
                <c:pt idx="2755">
                  <c:v>2.753</c:v>
                </c:pt>
                <c:pt idx="2756">
                  <c:v>2.754</c:v>
                </c:pt>
                <c:pt idx="2757">
                  <c:v>2.755</c:v>
                </c:pt>
                <c:pt idx="2758">
                  <c:v>2.756</c:v>
                </c:pt>
                <c:pt idx="2759">
                  <c:v>2.757</c:v>
                </c:pt>
                <c:pt idx="2760">
                  <c:v>2.758</c:v>
                </c:pt>
                <c:pt idx="2761">
                  <c:v>2.759</c:v>
                </c:pt>
                <c:pt idx="2762">
                  <c:v>2.76</c:v>
                </c:pt>
                <c:pt idx="2763">
                  <c:v>2.761</c:v>
                </c:pt>
                <c:pt idx="2764">
                  <c:v>2.762</c:v>
                </c:pt>
                <c:pt idx="2765">
                  <c:v>2.763</c:v>
                </c:pt>
                <c:pt idx="2766">
                  <c:v>2.764</c:v>
                </c:pt>
                <c:pt idx="2767">
                  <c:v>2.765</c:v>
                </c:pt>
                <c:pt idx="2768">
                  <c:v>2.766</c:v>
                </c:pt>
                <c:pt idx="2769">
                  <c:v>2.767</c:v>
                </c:pt>
                <c:pt idx="2770">
                  <c:v>2.768</c:v>
                </c:pt>
                <c:pt idx="2771">
                  <c:v>2.769</c:v>
                </c:pt>
                <c:pt idx="2772">
                  <c:v>2.77</c:v>
                </c:pt>
                <c:pt idx="2773">
                  <c:v>2.771</c:v>
                </c:pt>
                <c:pt idx="2774">
                  <c:v>2.772</c:v>
                </c:pt>
                <c:pt idx="2775">
                  <c:v>2.773</c:v>
                </c:pt>
                <c:pt idx="2776">
                  <c:v>2.774</c:v>
                </c:pt>
                <c:pt idx="2777">
                  <c:v>2.775</c:v>
                </c:pt>
                <c:pt idx="2778">
                  <c:v>2.776</c:v>
                </c:pt>
                <c:pt idx="2779">
                  <c:v>2.777</c:v>
                </c:pt>
                <c:pt idx="2780">
                  <c:v>2.778</c:v>
                </c:pt>
                <c:pt idx="2781">
                  <c:v>2.779</c:v>
                </c:pt>
                <c:pt idx="2782">
                  <c:v>2.78</c:v>
                </c:pt>
                <c:pt idx="2783">
                  <c:v>2.781</c:v>
                </c:pt>
                <c:pt idx="2784">
                  <c:v>2.782</c:v>
                </c:pt>
                <c:pt idx="2785">
                  <c:v>2.783</c:v>
                </c:pt>
                <c:pt idx="2786">
                  <c:v>2.784</c:v>
                </c:pt>
                <c:pt idx="2787">
                  <c:v>2.785</c:v>
                </c:pt>
                <c:pt idx="2788">
                  <c:v>2.786</c:v>
                </c:pt>
                <c:pt idx="2789">
                  <c:v>2.787</c:v>
                </c:pt>
                <c:pt idx="2790">
                  <c:v>2.788</c:v>
                </c:pt>
                <c:pt idx="2791">
                  <c:v>2.789</c:v>
                </c:pt>
                <c:pt idx="2792">
                  <c:v>2.79</c:v>
                </c:pt>
                <c:pt idx="2793">
                  <c:v>2.791</c:v>
                </c:pt>
                <c:pt idx="2794">
                  <c:v>2.792</c:v>
                </c:pt>
                <c:pt idx="2795">
                  <c:v>2.793</c:v>
                </c:pt>
                <c:pt idx="2796">
                  <c:v>2.794</c:v>
                </c:pt>
                <c:pt idx="2797">
                  <c:v>2.795</c:v>
                </c:pt>
                <c:pt idx="2798">
                  <c:v>2.796</c:v>
                </c:pt>
                <c:pt idx="2799">
                  <c:v>2.797</c:v>
                </c:pt>
                <c:pt idx="2800">
                  <c:v>2.798</c:v>
                </c:pt>
                <c:pt idx="2801">
                  <c:v>2.799</c:v>
                </c:pt>
                <c:pt idx="2802">
                  <c:v>2.8</c:v>
                </c:pt>
                <c:pt idx="2803">
                  <c:v>2.801</c:v>
                </c:pt>
                <c:pt idx="2804">
                  <c:v>2.802</c:v>
                </c:pt>
                <c:pt idx="2805">
                  <c:v>2.803</c:v>
                </c:pt>
                <c:pt idx="2806">
                  <c:v>2.804</c:v>
                </c:pt>
                <c:pt idx="2807">
                  <c:v>2.805</c:v>
                </c:pt>
                <c:pt idx="2808">
                  <c:v>2.806</c:v>
                </c:pt>
                <c:pt idx="2809">
                  <c:v>2.807</c:v>
                </c:pt>
                <c:pt idx="2810">
                  <c:v>2.808</c:v>
                </c:pt>
                <c:pt idx="2811">
                  <c:v>2.809</c:v>
                </c:pt>
                <c:pt idx="2812">
                  <c:v>2.81</c:v>
                </c:pt>
                <c:pt idx="2813">
                  <c:v>2.811</c:v>
                </c:pt>
                <c:pt idx="2814">
                  <c:v>2.812</c:v>
                </c:pt>
                <c:pt idx="2815">
                  <c:v>2.813</c:v>
                </c:pt>
                <c:pt idx="2816">
                  <c:v>2.814</c:v>
                </c:pt>
                <c:pt idx="2817">
                  <c:v>2.815</c:v>
                </c:pt>
                <c:pt idx="2818">
                  <c:v>2.816</c:v>
                </c:pt>
                <c:pt idx="2819">
                  <c:v>2.817</c:v>
                </c:pt>
                <c:pt idx="2820">
                  <c:v>2.818</c:v>
                </c:pt>
                <c:pt idx="2821">
                  <c:v>2.819</c:v>
                </c:pt>
                <c:pt idx="2822">
                  <c:v>2.82</c:v>
                </c:pt>
                <c:pt idx="2823">
                  <c:v>2.821</c:v>
                </c:pt>
                <c:pt idx="2824">
                  <c:v>2.822</c:v>
                </c:pt>
                <c:pt idx="2825">
                  <c:v>2.823</c:v>
                </c:pt>
                <c:pt idx="2826">
                  <c:v>2.824</c:v>
                </c:pt>
                <c:pt idx="2827">
                  <c:v>2.825</c:v>
                </c:pt>
                <c:pt idx="2828">
                  <c:v>2.826</c:v>
                </c:pt>
                <c:pt idx="2829">
                  <c:v>2.827</c:v>
                </c:pt>
                <c:pt idx="2830">
                  <c:v>2.828</c:v>
                </c:pt>
                <c:pt idx="2831">
                  <c:v>2.829</c:v>
                </c:pt>
                <c:pt idx="2832">
                  <c:v>2.83</c:v>
                </c:pt>
                <c:pt idx="2833">
                  <c:v>2.831</c:v>
                </c:pt>
                <c:pt idx="2834">
                  <c:v>2.832</c:v>
                </c:pt>
                <c:pt idx="2835">
                  <c:v>2.833</c:v>
                </c:pt>
                <c:pt idx="2836">
                  <c:v>2.834</c:v>
                </c:pt>
                <c:pt idx="2837">
                  <c:v>2.835</c:v>
                </c:pt>
                <c:pt idx="2838">
                  <c:v>2.836</c:v>
                </c:pt>
                <c:pt idx="2839">
                  <c:v>2.837</c:v>
                </c:pt>
                <c:pt idx="2840">
                  <c:v>2.838</c:v>
                </c:pt>
                <c:pt idx="2841">
                  <c:v>2.839</c:v>
                </c:pt>
                <c:pt idx="2842">
                  <c:v>2.84</c:v>
                </c:pt>
                <c:pt idx="2843">
                  <c:v>2.841</c:v>
                </c:pt>
                <c:pt idx="2844">
                  <c:v>2.842</c:v>
                </c:pt>
                <c:pt idx="2845">
                  <c:v>2.843</c:v>
                </c:pt>
                <c:pt idx="2846">
                  <c:v>2.844</c:v>
                </c:pt>
                <c:pt idx="2847">
                  <c:v>2.845</c:v>
                </c:pt>
                <c:pt idx="2848">
                  <c:v>2.846</c:v>
                </c:pt>
                <c:pt idx="2849">
                  <c:v>2.847</c:v>
                </c:pt>
                <c:pt idx="2850">
                  <c:v>2.848</c:v>
                </c:pt>
                <c:pt idx="2851">
                  <c:v>2.849</c:v>
                </c:pt>
                <c:pt idx="2852">
                  <c:v>2.85</c:v>
                </c:pt>
                <c:pt idx="2853">
                  <c:v>2.851</c:v>
                </c:pt>
                <c:pt idx="2854">
                  <c:v>2.852</c:v>
                </c:pt>
                <c:pt idx="2855">
                  <c:v>2.853</c:v>
                </c:pt>
                <c:pt idx="2856">
                  <c:v>2.854</c:v>
                </c:pt>
                <c:pt idx="2857">
                  <c:v>2.855</c:v>
                </c:pt>
                <c:pt idx="2858">
                  <c:v>2.856</c:v>
                </c:pt>
                <c:pt idx="2859">
                  <c:v>2.857</c:v>
                </c:pt>
                <c:pt idx="2860">
                  <c:v>2.858</c:v>
                </c:pt>
                <c:pt idx="2861">
                  <c:v>2.859</c:v>
                </c:pt>
                <c:pt idx="2862">
                  <c:v>2.86</c:v>
                </c:pt>
                <c:pt idx="2863">
                  <c:v>2.861</c:v>
                </c:pt>
                <c:pt idx="2864">
                  <c:v>2.862</c:v>
                </c:pt>
                <c:pt idx="2865">
                  <c:v>2.863</c:v>
                </c:pt>
                <c:pt idx="2866">
                  <c:v>2.864</c:v>
                </c:pt>
                <c:pt idx="2867">
                  <c:v>2.865</c:v>
                </c:pt>
                <c:pt idx="2868">
                  <c:v>2.866</c:v>
                </c:pt>
                <c:pt idx="2869">
                  <c:v>2.867</c:v>
                </c:pt>
                <c:pt idx="2870">
                  <c:v>2.868</c:v>
                </c:pt>
                <c:pt idx="2871">
                  <c:v>2.869</c:v>
                </c:pt>
                <c:pt idx="2872">
                  <c:v>2.87</c:v>
                </c:pt>
                <c:pt idx="2873">
                  <c:v>2.871</c:v>
                </c:pt>
                <c:pt idx="2874">
                  <c:v>2.872</c:v>
                </c:pt>
                <c:pt idx="2875">
                  <c:v>2.873</c:v>
                </c:pt>
                <c:pt idx="2876">
                  <c:v>2.874</c:v>
                </c:pt>
                <c:pt idx="2877">
                  <c:v>2.875</c:v>
                </c:pt>
                <c:pt idx="2878">
                  <c:v>2.876</c:v>
                </c:pt>
                <c:pt idx="2879">
                  <c:v>2.877</c:v>
                </c:pt>
                <c:pt idx="2880">
                  <c:v>2.878</c:v>
                </c:pt>
                <c:pt idx="2881">
                  <c:v>2.879</c:v>
                </c:pt>
                <c:pt idx="2882">
                  <c:v>2.88</c:v>
                </c:pt>
                <c:pt idx="2883">
                  <c:v>2.881</c:v>
                </c:pt>
                <c:pt idx="2884">
                  <c:v>2.882</c:v>
                </c:pt>
                <c:pt idx="2885">
                  <c:v>2.883</c:v>
                </c:pt>
                <c:pt idx="2886">
                  <c:v>2.884</c:v>
                </c:pt>
                <c:pt idx="2887">
                  <c:v>2.885</c:v>
                </c:pt>
                <c:pt idx="2888">
                  <c:v>2.886</c:v>
                </c:pt>
                <c:pt idx="2889">
                  <c:v>2.887</c:v>
                </c:pt>
                <c:pt idx="2890">
                  <c:v>2.888</c:v>
                </c:pt>
                <c:pt idx="2891">
                  <c:v>2.889</c:v>
                </c:pt>
                <c:pt idx="2892">
                  <c:v>2.89</c:v>
                </c:pt>
                <c:pt idx="2893">
                  <c:v>2.891</c:v>
                </c:pt>
                <c:pt idx="2894">
                  <c:v>2.892</c:v>
                </c:pt>
                <c:pt idx="2895">
                  <c:v>2.893</c:v>
                </c:pt>
                <c:pt idx="2896">
                  <c:v>2.894</c:v>
                </c:pt>
                <c:pt idx="2897">
                  <c:v>2.895</c:v>
                </c:pt>
                <c:pt idx="2898">
                  <c:v>2.896</c:v>
                </c:pt>
                <c:pt idx="2899">
                  <c:v>2.897</c:v>
                </c:pt>
                <c:pt idx="2900">
                  <c:v>2.898</c:v>
                </c:pt>
                <c:pt idx="2901">
                  <c:v>2.899</c:v>
                </c:pt>
                <c:pt idx="2902">
                  <c:v>2.9</c:v>
                </c:pt>
                <c:pt idx="2903">
                  <c:v>2.901</c:v>
                </c:pt>
                <c:pt idx="2904">
                  <c:v>2.902</c:v>
                </c:pt>
                <c:pt idx="2905">
                  <c:v>2.903</c:v>
                </c:pt>
                <c:pt idx="2906">
                  <c:v>2.904</c:v>
                </c:pt>
                <c:pt idx="2907">
                  <c:v>2.905</c:v>
                </c:pt>
                <c:pt idx="2908">
                  <c:v>2.906</c:v>
                </c:pt>
                <c:pt idx="2909">
                  <c:v>2.907</c:v>
                </c:pt>
                <c:pt idx="2910">
                  <c:v>2.908</c:v>
                </c:pt>
                <c:pt idx="2911">
                  <c:v>2.909</c:v>
                </c:pt>
                <c:pt idx="2912">
                  <c:v>2.91</c:v>
                </c:pt>
                <c:pt idx="2913">
                  <c:v>2.911</c:v>
                </c:pt>
                <c:pt idx="2914">
                  <c:v>2.912</c:v>
                </c:pt>
                <c:pt idx="2915">
                  <c:v>2.913</c:v>
                </c:pt>
                <c:pt idx="2916">
                  <c:v>2.914</c:v>
                </c:pt>
                <c:pt idx="2917">
                  <c:v>2.915</c:v>
                </c:pt>
                <c:pt idx="2918">
                  <c:v>2.916</c:v>
                </c:pt>
                <c:pt idx="2919">
                  <c:v>2.917</c:v>
                </c:pt>
                <c:pt idx="2920">
                  <c:v>2.918</c:v>
                </c:pt>
                <c:pt idx="2921">
                  <c:v>2.919</c:v>
                </c:pt>
                <c:pt idx="2922">
                  <c:v>2.92</c:v>
                </c:pt>
                <c:pt idx="2923">
                  <c:v>2.921</c:v>
                </c:pt>
                <c:pt idx="2924">
                  <c:v>2.922</c:v>
                </c:pt>
                <c:pt idx="2925">
                  <c:v>2.923</c:v>
                </c:pt>
                <c:pt idx="2926">
                  <c:v>2.924</c:v>
                </c:pt>
                <c:pt idx="2927">
                  <c:v>2.925</c:v>
                </c:pt>
                <c:pt idx="2928">
                  <c:v>2.926</c:v>
                </c:pt>
                <c:pt idx="2929">
                  <c:v>2.927</c:v>
                </c:pt>
                <c:pt idx="2930">
                  <c:v>2.928</c:v>
                </c:pt>
                <c:pt idx="2931">
                  <c:v>2.929</c:v>
                </c:pt>
                <c:pt idx="2932">
                  <c:v>2.93</c:v>
                </c:pt>
                <c:pt idx="2933">
                  <c:v>2.931</c:v>
                </c:pt>
                <c:pt idx="2934">
                  <c:v>2.932</c:v>
                </c:pt>
                <c:pt idx="2935">
                  <c:v>2.933</c:v>
                </c:pt>
                <c:pt idx="2936">
                  <c:v>2.934</c:v>
                </c:pt>
                <c:pt idx="2937">
                  <c:v>2.935</c:v>
                </c:pt>
                <c:pt idx="2938">
                  <c:v>2.936</c:v>
                </c:pt>
                <c:pt idx="2939">
                  <c:v>2.937</c:v>
                </c:pt>
                <c:pt idx="2940">
                  <c:v>2.938</c:v>
                </c:pt>
                <c:pt idx="2941">
                  <c:v>2.939</c:v>
                </c:pt>
                <c:pt idx="2942">
                  <c:v>2.94</c:v>
                </c:pt>
                <c:pt idx="2943">
                  <c:v>2.941</c:v>
                </c:pt>
                <c:pt idx="2944">
                  <c:v>2.942</c:v>
                </c:pt>
                <c:pt idx="2945">
                  <c:v>2.943</c:v>
                </c:pt>
                <c:pt idx="2946">
                  <c:v>2.944</c:v>
                </c:pt>
                <c:pt idx="2947">
                  <c:v>2.945</c:v>
                </c:pt>
                <c:pt idx="2948">
                  <c:v>2.946</c:v>
                </c:pt>
                <c:pt idx="2949">
                  <c:v>2.947</c:v>
                </c:pt>
                <c:pt idx="2950">
                  <c:v>2.948</c:v>
                </c:pt>
                <c:pt idx="2951">
                  <c:v>2.949</c:v>
                </c:pt>
                <c:pt idx="2952">
                  <c:v>2.95</c:v>
                </c:pt>
                <c:pt idx="2953">
                  <c:v>2.951</c:v>
                </c:pt>
                <c:pt idx="2954">
                  <c:v>2.952</c:v>
                </c:pt>
                <c:pt idx="2955">
                  <c:v>2.953</c:v>
                </c:pt>
                <c:pt idx="2956">
                  <c:v>2.954</c:v>
                </c:pt>
                <c:pt idx="2957">
                  <c:v>2.955</c:v>
                </c:pt>
                <c:pt idx="2958">
                  <c:v>2.956</c:v>
                </c:pt>
                <c:pt idx="2959">
                  <c:v>2.957</c:v>
                </c:pt>
                <c:pt idx="2960">
                  <c:v>2.958</c:v>
                </c:pt>
                <c:pt idx="2961">
                  <c:v>2.959</c:v>
                </c:pt>
                <c:pt idx="2962">
                  <c:v>2.96</c:v>
                </c:pt>
                <c:pt idx="2963">
                  <c:v>2.961</c:v>
                </c:pt>
                <c:pt idx="2964">
                  <c:v>2.962</c:v>
                </c:pt>
                <c:pt idx="2965">
                  <c:v>2.963</c:v>
                </c:pt>
                <c:pt idx="2966">
                  <c:v>2.964</c:v>
                </c:pt>
                <c:pt idx="2967">
                  <c:v>2.965</c:v>
                </c:pt>
                <c:pt idx="2968">
                  <c:v>2.966</c:v>
                </c:pt>
                <c:pt idx="2969">
                  <c:v>2.967</c:v>
                </c:pt>
                <c:pt idx="2970">
                  <c:v>2.968</c:v>
                </c:pt>
                <c:pt idx="2971">
                  <c:v>2.969</c:v>
                </c:pt>
                <c:pt idx="2972">
                  <c:v>2.97</c:v>
                </c:pt>
                <c:pt idx="2973">
                  <c:v>2.971</c:v>
                </c:pt>
                <c:pt idx="2974">
                  <c:v>2.972</c:v>
                </c:pt>
                <c:pt idx="2975">
                  <c:v>2.973</c:v>
                </c:pt>
                <c:pt idx="2976">
                  <c:v>2.974</c:v>
                </c:pt>
                <c:pt idx="2977">
                  <c:v>2.975</c:v>
                </c:pt>
                <c:pt idx="2978">
                  <c:v>2.976</c:v>
                </c:pt>
                <c:pt idx="2979">
                  <c:v>2.977</c:v>
                </c:pt>
                <c:pt idx="2980">
                  <c:v>2.978</c:v>
                </c:pt>
                <c:pt idx="2981">
                  <c:v>2.979</c:v>
                </c:pt>
                <c:pt idx="2982">
                  <c:v>2.98</c:v>
                </c:pt>
                <c:pt idx="2983">
                  <c:v>2.981</c:v>
                </c:pt>
                <c:pt idx="2984">
                  <c:v>2.982</c:v>
                </c:pt>
                <c:pt idx="2985">
                  <c:v>2.983</c:v>
                </c:pt>
                <c:pt idx="2986">
                  <c:v>2.984</c:v>
                </c:pt>
                <c:pt idx="2987">
                  <c:v>2.985</c:v>
                </c:pt>
                <c:pt idx="2988">
                  <c:v>2.986</c:v>
                </c:pt>
                <c:pt idx="2989">
                  <c:v>2.987</c:v>
                </c:pt>
                <c:pt idx="2990">
                  <c:v>2.988</c:v>
                </c:pt>
                <c:pt idx="2991">
                  <c:v>2.989</c:v>
                </c:pt>
                <c:pt idx="2992">
                  <c:v>2.99</c:v>
                </c:pt>
                <c:pt idx="2993">
                  <c:v>2.991</c:v>
                </c:pt>
                <c:pt idx="2994">
                  <c:v>2.992</c:v>
                </c:pt>
                <c:pt idx="2995">
                  <c:v>2.993</c:v>
                </c:pt>
                <c:pt idx="2996">
                  <c:v>2.994</c:v>
                </c:pt>
                <c:pt idx="2997">
                  <c:v>2.995</c:v>
                </c:pt>
                <c:pt idx="2998">
                  <c:v>2.996</c:v>
                </c:pt>
                <c:pt idx="2999">
                  <c:v>2.997</c:v>
                </c:pt>
                <c:pt idx="3000">
                  <c:v>2.998</c:v>
                </c:pt>
                <c:pt idx="3001">
                  <c:v>2.999</c:v>
                </c:pt>
                <c:pt idx="3002">
                  <c:v>3</c:v>
                </c:pt>
                <c:pt idx="3003">
                  <c:v>3.001</c:v>
                </c:pt>
                <c:pt idx="3004">
                  <c:v>3.002</c:v>
                </c:pt>
                <c:pt idx="3005">
                  <c:v>3.003</c:v>
                </c:pt>
                <c:pt idx="3006">
                  <c:v>3.004</c:v>
                </c:pt>
                <c:pt idx="3007">
                  <c:v>3.005</c:v>
                </c:pt>
                <c:pt idx="3008">
                  <c:v>3.006</c:v>
                </c:pt>
                <c:pt idx="3009">
                  <c:v>3.007</c:v>
                </c:pt>
                <c:pt idx="3010">
                  <c:v>3.008</c:v>
                </c:pt>
                <c:pt idx="3011">
                  <c:v>3.009</c:v>
                </c:pt>
                <c:pt idx="3012">
                  <c:v>3.01</c:v>
                </c:pt>
                <c:pt idx="3013">
                  <c:v>3.011</c:v>
                </c:pt>
                <c:pt idx="3014">
                  <c:v>3.012</c:v>
                </c:pt>
                <c:pt idx="3015">
                  <c:v>3.013</c:v>
                </c:pt>
                <c:pt idx="3016">
                  <c:v>3.014</c:v>
                </c:pt>
                <c:pt idx="3017">
                  <c:v>3.015</c:v>
                </c:pt>
                <c:pt idx="3018">
                  <c:v>3.016</c:v>
                </c:pt>
                <c:pt idx="3019">
                  <c:v>3.017</c:v>
                </c:pt>
                <c:pt idx="3020">
                  <c:v>3.018</c:v>
                </c:pt>
                <c:pt idx="3021">
                  <c:v>3.019</c:v>
                </c:pt>
                <c:pt idx="3022">
                  <c:v>3.02</c:v>
                </c:pt>
                <c:pt idx="3023">
                  <c:v>3.021</c:v>
                </c:pt>
                <c:pt idx="3024">
                  <c:v>3.022</c:v>
                </c:pt>
                <c:pt idx="3025">
                  <c:v>3.023</c:v>
                </c:pt>
                <c:pt idx="3026">
                  <c:v>3.024</c:v>
                </c:pt>
                <c:pt idx="3027">
                  <c:v>3.025</c:v>
                </c:pt>
                <c:pt idx="3028">
                  <c:v>3.026</c:v>
                </c:pt>
                <c:pt idx="3029">
                  <c:v>3.027</c:v>
                </c:pt>
                <c:pt idx="3030">
                  <c:v>3.028</c:v>
                </c:pt>
                <c:pt idx="3031">
                  <c:v>3.029</c:v>
                </c:pt>
                <c:pt idx="3032">
                  <c:v>3.03</c:v>
                </c:pt>
                <c:pt idx="3033">
                  <c:v>3.031</c:v>
                </c:pt>
                <c:pt idx="3034">
                  <c:v>3.032</c:v>
                </c:pt>
                <c:pt idx="3035">
                  <c:v>3.033</c:v>
                </c:pt>
                <c:pt idx="3036">
                  <c:v>3.034</c:v>
                </c:pt>
                <c:pt idx="3037">
                  <c:v>3.035</c:v>
                </c:pt>
                <c:pt idx="3038">
                  <c:v>3.036</c:v>
                </c:pt>
                <c:pt idx="3039">
                  <c:v>3.037</c:v>
                </c:pt>
                <c:pt idx="3040">
                  <c:v>3.038</c:v>
                </c:pt>
                <c:pt idx="3041">
                  <c:v>3.039</c:v>
                </c:pt>
                <c:pt idx="3042">
                  <c:v>3.04</c:v>
                </c:pt>
                <c:pt idx="3043">
                  <c:v>3.041</c:v>
                </c:pt>
                <c:pt idx="3044">
                  <c:v>3.042</c:v>
                </c:pt>
                <c:pt idx="3045">
                  <c:v>3.043</c:v>
                </c:pt>
                <c:pt idx="3046">
                  <c:v>3.044</c:v>
                </c:pt>
                <c:pt idx="3047">
                  <c:v>3.045</c:v>
                </c:pt>
                <c:pt idx="3048">
                  <c:v>3.046</c:v>
                </c:pt>
                <c:pt idx="3049">
                  <c:v>3.047</c:v>
                </c:pt>
                <c:pt idx="3050">
                  <c:v>3.048</c:v>
                </c:pt>
                <c:pt idx="3051">
                  <c:v>3.049</c:v>
                </c:pt>
                <c:pt idx="3052">
                  <c:v>3.05</c:v>
                </c:pt>
                <c:pt idx="3053">
                  <c:v>3.051</c:v>
                </c:pt>
                <c:pt idx="3054">
                  <c:v>3.052</c:v>
                </c:pt>
                <c:pt idx="3055">
                  <c:v>3.053</c:v>
                </c:pt>
                <c:pt idx="3056">
                  <c:v>3.054</c:v>
                </c:pt>
                <c:pt idx="3057">
                  <c:v>3.055</c:v>
                </c:pt>
                <c:pt idx="3058">
                  <c:v>3.056</c:v>
                </c:pt>
                <c:pt idx="3059">
                  <c:v>3.057</c:v>
                </c:pt>
                <c:pt idx="3060">
                  <c:v>3.058</c:v>
                </c:pt>
                <c:pt idx="3061">
                  <c:v>3.059</c:v>
                </c:pt>
                <c:pt idx="3062">
                  <c:v>3.06</c:v>
                </c:pt>
                <c:pt idx="3063">
                  <c:v>3.061</c:v>
                </c:pt>
                <c:pt idx="3064">
                  <c:v>3.062</c:v>
                </c:pt>
                <c:pt idx="3065">
                  <c:v>3.063</c:v>
                </c:pt>
                <c:pt idx="3066">
                  <c:v>3.064</c:v>
                </c:pt>
                <c:pt idx="3067">
                  <c:v>3.065</c:v>
                </c:pt>
                <c:pt idx="3068">
                  <c:v>3.066</c:v>
                </c:pt>
                <c:pt idx="3069">
                  <c:v>3.067</c:v>
                </c:pt>
                <c:pt idx="3070">
                  <c:v>3.068</c:v>
                </c:pt>
                <c:pt idx="3071">
                  <c:v>3.069</c:v>
                </c:pt>
                <c:pt idx="3072">
                  <c:v>3.07</c:v>
                </c:pt>
                <c:pt idx="3073">
                  <c:v>3.071</c:v>
                </c:pt>
                <c:pt idx="3074">
                  <c:v>3.072</c:v>
                </c:pt>
                <c:pt idx="3075">
                  <c:v>3.073</c:v>
                </c:pt>
                <c:pt idx="3076">
                  <c:v>3.074</c:v>
                </c:pt>
                <c:pt idx="3077">
                  <c:v>3.075</c:v>
                </c:pt>
                <c:pt idx="3078">
                  <c:v>3.076</c:v>
                </c:pt>
                <c:pt idx="3079">
                  <c:v>3.077</c:v>
                </c:pt>
                <c:pt idx="3080">
                  <c:v>3.078</c:v>
                </c:pt>
                <c:pt idx="3081">
                  <c:v>3.079</c:v>
                </c:pt>
                <c:pt idx="3082">
                  <c:v>3.08</c:v>
                </c:pt>
                <c:pt idx="3083">
                  <c:v>3.081</c:v>
                </c:pt>
                <c:pt idx="3084">
                  <c:v>3.082</c:v>
                </c:pt>
                <c:pt idx="3085">
                  <c:v>3.083</c:v>
                </c:pt>
                <c:pt idx="3086">
                  <c:v>3.084</c:v>
                </c:pt>
                <c:pt idx="3087">
                  <c:v>3.085</c:v>
                </c:pt>
                <c:pt idx="3088">
                  <c:v>3.086</c:v>
                </c:pt>
                <c:pt idx="3089">
                  <c:v>3.087</c:v>
                </c:pt>
                <c:pt idx="3090">
                  <c:v>3.088</c:v>
                </c:pt>
                <c:pt idx="3091">
                  <c:v>3.089</c:v>
                </c:pt>
                <c:pt idx="3092">
                  <c:v>3.09</c:v>
                </c:pt>
                <c:pt idx="3093">
                  <c:v>3.091</c:v>
                </c:pt>
                <c:pt idx="3094">
                  <c:v>3.092</c:v>
                </c:pt>
                <c:pt idx="3095">
                  <c:v>3.093</c:v>
                </c:pt>
                <c:pt idx="3096">
                  <c:v>3.094</c:v>
                </c:pt>
                <c:pt idx="3097">
                  <c:v>3.095</c:v>
                </c:pt>
                <c:pt idx="3098">
                  <c:v>3.096</c:v>
                </c:pt>
                <c:pt idx="3099">
                  <c:v>3.097</c:v>
                </c:pt>
                <c:pt idx="3100">
                  <c:v>3.098</c:v>
                </c:pt>
                <c:pt idx="3101">
                  <c:v>3.099</c:v>
                </c:pt>
                <c:pt idx="3102">
                  <c:v>3.1</c:v>
                </c:pt>
                <c:pt idx="3103">
                  <c:v>3.101</c:v>
                </c:pt>
                <c:pt idx="3104">
                  <c:v>3.102</c:v>
                </c:pt>
                <c:pt idx="3105">
                  <c:v>3.103</c:v>
                </c:pt>
                <c:pt idx="3106">
                  <c:v>3.104</c:v>
                </c:pt>
                <c:pt idx="3107">
                  <c:v>3.105</c:v>
                </c:pt>
                <c:pt idx="3108">
                  <c:v>3.106</c:v>
                </c:pt>
                <c:pt idx="3109">
                  <c:v>3.107</c:v>
                </c:pt>
                <c:pt idx="3110">
                  <c:v>3.108</c:v>
                </c:pt>
                <c:pt idx="3111">
                  <c:v>3.109</c:v>
                </c:pt>
                <c:pt idx="3112">
                  <c:v>3.11</c:v>
                </c:pt>
                <c:pt idx="3113">
                  <c:v>3.111</c:v>
                </c:pt>
                <c:pt idx="3114">
                  <c:v>3.112</c:v>
                </c:pt>
                <c:pt idx="3115">
                  <c:v>3.113</c:v>
                </c:pt>
                <c:pt idx="3116">
                  <c:v>3.114</c:v>
                </c:pt>
                <c:pt idx="3117">
                  <c:v>3.115</c:v>
                </c:pt>
                <c:pt idx="3118">
                  <c:v>3.116</c:v>
                </c:pt>
                <c:pt idx="3119">
                  <c:v>3.117</c:v>
                </c:pt>
                <c:pt idx="3120">
                  <c:v>3.118</c:v>
                </c:pt>
                <c:pt idx="3121">
                  <c:v>3.119</c:v>
                </c:pt>
                <c:pt idx="3122">
                  <c:v>3.12</c:v>
                </c:pt>
                <c:pt idx="3123">
                  <c:v>3.121</c:v>
                </c:pt>
                <c:pt idx="3124">
                  <c:v>3.122</c:v>
                </c:pt>
                <c:pt idx="3125">
                  <c:v>3.123</c:v>
                </c:pt>
                <c:pt idx="3126">
                  <c:v>3.124</c:v>
                </c:pt>
                <c:pt idx="3127">
                  <c:v>3.125</c:v>
                </c:pt>
                <c:pt idx="3128">
                  <c:v>3.126</c:v>
                </c:pt>
                <c:pt idx="3129">
                  <c:v>3.127</c:v>
                </c:pt>
                <c:pt idx="3130">
                  <c:v>3.128</c:v>
                </c:pt>
                <c:pt idx="3131">
                  <c:v>3.129</c:v>
                </c:pt>
                <c:pt idx="3132">
                  <c:v>3.13</c:v>
                </c:pt>
                <c:pt idx="3133">
                  <c:v>3.131</c:v>
                </c:pt>
                <c:pt idx="3134">
                  <c:v>3.132</c:v>
                </c:pt>
                <c:pt idx="3135">
                  <c:v>3.133</c:v>
                </c:pt>
                <c:pt idx="3136">
                  <c:v>3.134</c:v>
                </c:pt>
                <c:pt idx="3137">
                  <c:v>3.135</c:v>
                </c:pt>
                <c:pt idx="3138">
                  <c:v>3.136</c:v>
                </c:pt>
                <c:pt idx="3139">
                  <c:v>3.137</c:v>
                </c:pt>
                <c:pt idx="3140">
                  <c:v>3.138</c:v>
                </c:pt>
                <c:pt idx="3141">
                  <c:v>3.139</c:v>
                </c:pt>
                <c:pt idx="3142">
                  <c:v>3.14</c:v>
                </c:pt>
                <c:pt idx="3143">
                  <c:v>3.141</c:v>
                </c:pt>
                <c:pt idx="3144">
                  <c:v>3.142</c:v>
                </c:pt>
                <c:pt idx="3145">
                  <c:v>3.143</c:v>
                </c:pt>
                <c:pt idx="3146">
                  <c:v>3.144</c:v>
                </c:pt>
                <c:pt idx="3147">
                  <c:v>3.145</c:v>
                </c:pt>
                <c:pt idx="3148">
                  <c:v>3.146</c:v>
                </c:pt>
                <c:pt idx="3149">
                  <c:v>3.147</c:v>
                </c:pt>
                <c:pt idx="3150">
                  <c:v>3.148</c:v>
                </c:pt>
                <c:pt idx="3151">
                  <c:v>3.149</c:v>
                </c:pt>
                <c:pt idx="3152">
                  <c:v>3.15</c:v>
                </c:pt>
                <c:pt idx="3153">
                  <c:v>3.151</c:v>
                </c:pt>
                <c:pt idx="3154">
                  <c:v>3.152</c:v>
                </c:pt>
                <c:pt idx="3155">
                  <c:v>3.153</c:v>
                </c:pt>
                <c:pt idx="3156">
                  <c:v>3.154</c:v>
                </c:pt>
                <c:pt idx="3157">
                  <c:v>3.155</c:v>
                </c:pt>
                <c:pt idx="3158">
                  <c:v>3.156</c:v>
                </c:pt>
                <c:pt idx="3159">
                  <c:v>3.157</c:v>
                </c:pt>
                <c:pt idx="3160">
                  <c:v>3.158</c:v>
                </c:pt>
                <c:pt idx="3161">
                  <c:v>3.159</c:v>
                </c:pt>
                <c:pt idx="3162">
                  <c:v>3.16</c:v>
                </c:pt>
                <c:pt idx="3163">
                  <c:v>3.161</c:v>
                </c:pt>
                <c:pt idx="3164">
                  <c:v>3.162</c:v>
                </c:pt>
                <c:pt idx="3165">
                  <c:v>3.163</c:v>
                </c:pt>
                <c:pt idx="3166">
                  <c:v>3.164</c:v>
                </c:pt>
                <c:pt idx="3167">
                  <c:v>3.165</c:v>
                </c:pt>
                <c:pt idx="3168">
                  <c:v>3.166</c:v>
                </c:pt>
                <c:pt idx="3169">
                  <c:v>3.167</c:v>
                </c:pt>
                <c:pt idx="3170">
                  <c:v>3.168</c:v>
                </c:pt>
                <c:pt idx="3171">
                  <c:v>3.169</c:v>
                </c:pt>
                <c:pt idx="3172">
                  <c:v>3.17</c:v>
                </c:pt>
                <c:pt idx="3173">
                  <c:v>3.171</c:v>
                </c:pt>
                <c:pt idx="3174">
                  <c:v>3.172</c:v>
                </c:pt>
                <c:pt idx="3175">
                  <c:v>3.173</c:v>
                </c:pt>
                <c:pt idx="3176">
                  <c:v>3.174</c:v>
                </c:pt>
                <c:pt idx="3177">
                  <c:v>3.175</c:v>
                </c:pt>
                <c:pt idx="3178">
                  <c:v>3.176</c:v>
                </c:pt>
                <c:pt idx="3179">
                  <c:v>3.177</c:v>
                </c:pt>
                <c:pt idx="3180">
                  <c:v>3.178</c:v>
                </c:pt>
                <c:pt idx="3181">
                  <c:v>3.179</c:v>
                </c:pt>
                <c:pt idx="3182">
                  <c:v>3.18</c:v>
                </c:pt>
                <c:pt idx="3183">
                  <c:v>3.181</c:v>
                </c:pt>
                <c:pt idx="3184">
                  <c:v>3.182</c:v>
                </c:pt>
                <c:pt idx="3185">
                  <c:v>3.183</c:v>
                </c:pt>
                <c:pt idx="3186">
                  <c:v>3.184</c:v>
                </c:pt>
                <c:pt idx="3187">
                  <c:v>3.185</c:v>
                </c:pt>
                <c:pt idx="3188">
                  <c:v>3.186</c:v>
                </c:pt>
                <c:pt idx="3189">
                  <c:v>3.187</c:v>
                </c:pt>
                <c:pt idx="3190">
                  <c:v>3.188</c:v>
                </c:pt>
                <c:pt idx="3191">
                  <c:v>3.189</c:v>
                </c:pt>
                <c:pt idx="3192">
                  <c:v>3.19</c:v>
                </c:pt>
                <c:pt idx="3193">
                  <c:v>3.191</c:v>
                </c:pt>
                <c:pt idx="3194">
                  <c:v>3.192</c:v>
                </c:pt>
                <c:pt idx="3195">
                  <c:v>3.193</c:v>
                </c:pt>
                <c:pt idx="3196">
                  <c:v>3.194</c:v>
                </c:pt>
                <c:pt idx="3197">
                  <c:v>3.195</c:v>
                </c:pt>
                <c:pt idx="3198">
                  <c:v>3.196</c:v>
                </c:pt>
                <c:pt idx="3199">
                  <c:v>3.197</c:v>
                </c:pt>
                <c:pt idx="3200">
                  <c:v>3.198</c:v>
                </c:pt>
                <c:pt idx="3201">
                  <c:v>3.199</c:v>
                </c:pt>
                <c:pt idx="3202">
                  <c:v>3.2</c:v>
                </c:pt>
                <c:pt idx="3203">
                  <c:v>3.201</c:v>
                </c:pt>
                <c:pt idx="3204">
                  <c:v>3.202</c:v>
                </c:pt>
                <c:pt idx="3205">
                  <c:v>3.203</c:v>
                </c:pt>
                <c:pt idx="3206">
                  <c:v>3.204</c:v>
                </c:pt>
                <c:pt idx="3207">
                  <c:v>3.205</c:v>
                </c:pt>
                <c:pt idx="3208">
                  <c:v>3.206</c:v>
                </c:pt>
                <c:pt idx="3209">
                  <c:v>3.207</c:v>
                </c:pt>
                <c:pt idx="3210">
                  <c:v>3.208</c:v>
                </c:pt>
                <c:pt idx="3211">
                  <c:v>3.209</c:v>
                </c:pt>
                <c:pt idx="3212">
                  <c:v>3.21</c:v>
                </c:pt>
                <c:pt idx="3213">
                  <c:v>3.211</c:v>
                </c:pt>
                <c:pt idx="3214">
                  <c:v>3.212</c:v>
                </c:pt>
                <c:pt idx="3215">
                  <c:v>3.213</c:v>
                </c:pt>
                <c:pt idx="3216">
                  <c:v>3.214</c:v>
                </c:pt>
                <c:pt idx="3217">
                  <c:v>3.215</c:v>
                </c:pt>
                <c:pt idx="3218">
                  <c:v>3.216</c:v>
                </c:pt>
                <c:pt idx="3219">
                  <c:v>3.217</c:v>
                </c:pt>
                <c:pt idx="3220">
                  <c:v>3.218</c:v>
                </c:pt>
                <c:pt idx="3221">
                  <c:v>3.219</c:v>
                </c:pt>
                <c:pt idx="3222">
                  <c:v>3.22</c:v>
                </c:pt>
                <c:pt idx="3223">
                  <c:v>3.221</c:v>
                </c:pt>
                <c:pt idx="3224">
                  <c:v>3.222</c:v>
                </c:pt>
                <c:pt idx="3225">
                  <c:v>3.223</c:v>
                </c:pt>
                <c:pt idx="3226">
                  <c:v>3.224</c:v>
                </c:pt>
                <c:pt idx="3227">
                  <c:v>3.225</c:v>
                </c:pt>
                <c:pt idx="3228">
                  <c:v>3.226</c:v>
                </c:pt>
                <c:pt idx="3229">
                  <c:v>3.227</c:v>
                </c:pt>
                <c:pt idx="3230">
                  <c:v>3.228</c:v>
                </c:pt>
                <c:pt idx="3231">
                  <c:v>3.229</c:v>
                </c:pt>
                <c:pt idx="3232">
                  <c:v>3.23</c:v>
                </c:pt>
                <c:pt idx="3233">
                  <c:v>3.231</c:v>
                </c:pt>
                <c:pt idx="3234">
                  <c:v>3.232</c:v>
                </c:pt>
                <c:pt idx="3235">
                  <c:v>3.233</c:v>
                </c:pt>
                <c:pt idx="3236">
                  <c:v>3.234</c:v>
                </c:pt>
                <c:pt idx="3237">
                  <c:v>3.235</c:v>
                </c:pt>
                <c:pt idx="3238">
                  <c:v>3.236</c:v>
                </c:pt>
                <c:pt idx="3239">
                  <c:v>3.237</c:v>
                </c:pt>
                <c:pt idx="3240">
                  <c:v>3.238</c:v>
                </c:pt>
                <c:pt idx="3241">
                  <c:v>3.239</c:v>
                </c:pt>
                <c:pt idx="3242">
                  <c:v>3.24</c:v>
                </c:pt>
                <c:pt idx="3243">
                  <c:v>3.241</c:v>
                </c:pt>
                <c:pt idx="3244">
                  <c:v>3.242</c:v>
                </c:pt>
                <c:pt idx="3245">
                  <c:v>3.243</c:v>
                </c:pt>
                <c:pt idx="3246">
                  <c:v>3.244</c:v>
                </c:pt>
                <c:pt idx="3247">
                  <c:v>3.245</c:v>
                </c:pt>
                <c:pt idx="3248">
                  <c:v>3.246</c:v>
                </c:pt>
                <c:pt idx="3249">
                  <c:v>3.247</c:v>
                </c:pt>
                <c:pt idx="3250">
                  <c:v>3.248</c:v>
                </c:pt>
                <c:pt idx="3251">
                  <c:v>3.249</c:v>
                </c:pt>
                <c:pt idx="3252">
                  <c:v>3.25</c:v>
                </c:pt>
                <c:pt idx="3253">
                  <c:v>3.251</c:v>
                </c:pt>
                <c:pt idx="3254">
                  <c:v>3.252</c:v>
                </c:pt>
                <c:pt idx="3255">
                  <c:v>3.253</c:v>
                </c:pt>
                <c:pt idx="3256">
                  <c:v>3.254</c:v>
                </c:pt>
                <c:pt idx="3257">
                  <c:v>3.255</c:v>
                </c:pt>
                <c:pt idx="3258">
                  <c:v>3.256</c:v>
                </c:pt>
                <c:pt idx="3259">
                  <c:v>3.257</c:v>
                </c:pt>
                <c:pt idx="3260">
                  <c:v>3.258</c:v>
                </c:pt>
                <c:pt idx="3261">
                  <c:v>3.259</c:v>
                </c:pt>
                <c:pt idx="3262">
                  <c:v>3.26</c:v>
                </c:pt>
                <c:pt idx="3263">
                  <c:v>3.261</c:v>
                </c:pt>
                <c:pt idx="3264">
                  <c:v>3.262</c:v>
                </c:pt>
                <c:pt idx="3265">
                  <c:v>3.263</c:v>
                </c:pt>
                <c:pt idx="3266">
                  <c:v>3.264</c:v>
                </c:pt>
                <c:pt idx="3267">
                  <c:v>3.265</c:v>
                </c:pt>
                <c:pt idx="3268">
                  <c:v>3.266</c:v>
                </c:pt>
                <c:pt idx="3269">
                  <c:v>3.267</c:v>
                </c:pt>
                <c:pt idx="3270">
                  <c:v>3.268</c:v>
                </c:pt>
                <c:pt idx="3271">
                  <c:v>3.269</c:v>
                </c:pt>
                <c:pt idx="3272">
                  <c:v>3.27</c:v>
                </c:pt>
                <c:pt idx="3273">
                  <c:v>3.271</c:v>
                </c:pt>
                <c:pt idx="3274">
                  <c:v>3.272</c:v>
                </c:pt>
                <c:pt idx="3275">
                  <c:v>3.273</c:v>
                </c:pt>
                <c:pt idx="3276">
                  <c:v>3.274</c:v>
                </c:pt>
                <c:pt idx="3277">
                  <c:v>3.275</c:v>
                </c:pt>
                <c:pt idx="3278">
                  <c:v>3.276</c:v>
                </c:pt>
                <c:pt idx="3279">
                  <c:v>3.277</c:v>
                </c:pt>
                <c:pt idx="3280">
                  <c:v>3.278</c:v>
                </c:pt>
                <c:pt idx="3281">
                  <c:v>3.279</c:v>
                </c:pt>
                <c:pt idx="3282">
                  <c:v>3.28</c:v>
                </c:pt>
                <c:pt idx="3283">
                  <c:v>3.281</c:v>
                </c:pt>
                <c:pt idx="3284">
                  <c:v>3.282</c:v>
                </c:pt>
                <c:pt idx="3285">
                  <c:v>3.283</c:v>
                </c:pt>
                <c:pt idx="3286">
                  <c:v>3.284</c:v>
                </c:pt>
                <c:pt idx="3287">
                  <c:v>3.285</c:v>
                </c:pt>
                <c:pt idx="3288">
                  <c:v>3.286</c:v>
                </c:pt>
                <c:pt idx="3289">
                  <c:v>3.287</c:v>
                </c:pt>
                <c:pt idx="3290">
                  <c:v>3.288</c:v>
                </c:pt>
                <c:pt idx="3291">
                  <c:v>3.289</c:v>
                </c:pt>
                <c:pt idx="3292">
                  <c:v>3.29</c:v>
                </c:pt>
                <c:pt idx="3293">
                  <c:v>3.291</c:v>
                </c:pt>
                <c:pt idx="3294">
                  <c:v>3.292</c:v>
                </c:pt>
                <c:pt idx="3295">
                  <c:v>3.293</c:v>
                </c:pt>
                <c:pt idx="3296">
                  <c:v>3.294</c:v>
                </c:pt>
                <c:pt idx="3297">
                  <c:v>3.295</c:v>
                </c:pt>
                <c:pt idx="3298">
                  <c:v>3.296</c:v>
                </c:pt>
                <c:pt idx="3299">
                  <c:v>3.297</c:v>
                </c:pt>
                <c:pt idx="3300">
                  <c:v>3.298</c:v>
                </c:pt>
                <c:pt idx="3301">
                  <c:v>3.299</c:v>
                </c:pt>
                <c:pt idx="3302">
                  <c:v>3.3</c:v>
                </c:pt>
                <c:pt idx="3303">
                  <c:v>3.301</c:v>
                </c:pt>
                <c:pt idx="3304">
                  <c:v>3.302</c:v>
                </c:pt>
                <c:pt idx="3305">
                  <c:v>3.303</c:v>
                </c:pt>
                <c:pt idx="3306">
                  <c:v>3.304</c:v>
                </c:pt>
                <c:pt idx="3307">
                  <c:v>3.305</c:v>
                </c:pt>
                <c:pt idx="3308">
                  <c:v>3.306</c:v>
                </c:pt>
                <c:pt idx="3309">
                  <c:v>3.307</c:v>
                </c:pt>
                <c:pt idx="3310">
                  <c:v>3.308</c:v>
                </c:pt>
                <c:pt idx="3311">
                  <c:v>3.309</c:v>
                </c:pt>
                <c:pt idx="3312">
                  <c:v>3.31</c:v>
                </c:pt>
                <c:pt idx="3313">
                  <c:v>3.311</c:v>
                </c:pt>
                <c:pt idx="3314">
                  <c:v>3.312</c:v>
                </c:pt>
                <c:pt idx="3315">
                  <c:v>3.313</c:v>
                </c:pt>
                <c:pt idx="3316">
                  <c:v>3.314</c:v>
                </c:pt>
                <c:pt idx="3317">
                  <c:v>3.315</c:v>
                </c:pt>
                <c:pt idx="3318">
                  <c:v>3.316</c:v>
                </c:pt>
                <c:pt idx="3319">
                  <c:v>3.317</c:v>
                </c:pt>
                <c:pt idx="3320">
                  <c:v>3.318</c:v>
                </c:pt>
                <c:pt idx="3321">
                  <c:v>3.319</c:v>
                </c:pt>
                <c:pt idx="3322">
                  <c:v>3.32</c:v>
                </c:pt>
                <c:pt idx="3323">
                  <c:v>3.321</c:v>
                </c:pt>
                <c:pt idx="3324">
                  <c:v>3.322</c:v>
                </c:pt>
                <c:pt idx="3325">
                  <c:v>3.323</c:v>
                </c:pt>
                <c:pt idx="3326">
                  <c:v>3.324</c:v>
                </c:pt>
                <c:pt idx="3327">
                  <c:v>3.325</c:v>
                </c:pt>
                <c:pt idx="3328">
                  <c:v>3.326</c:v>
                </c:pt>
                <c:pt idx="3329">
                  <c:v>3.327</c:v>
                </c:pt>
                <c:pt idx="3330">
                  <c:v>3.328</c:v>
                </c:pt>
                <c:pt idx="3331">
                  <c:v>3.329</c:v>
                </c:pt>
                <c:pt idx="3332">
                  <c:v>3.33</c:v>
                </c:pt>
                <c:pt idx="3333">
                  <c:v>3.331</c:v>
                </c:pt>
                <c:pt idx="3334">
                  <c:v>3.332</c:v>
                </c:pt>
                <c:pt idx="3335">
                  <c:v>3.333</c:v>
                </c:pt>
                <c:pt idx="3336">
                  <c:v>3.334</c:v>
                </c:pt>
                <c:pt idx="3337">
                  <c:v>3.335</c:v>
                </c:pt>
                <c:pt idx="3338">
                  <c:v>3.336</c:v>
                </c:pt>
                <c:pt idx="3339">
                  <c:v>3.337</c:v>
                </c:pt>
                <c:pt idx="3340">
                  <c:v>3.338</c:v>
                </c:pt>
                <c:pt idx="3341">
                  <c:v>3.339</c:v>
                </c:pt>
                <c:pt idx="3342">
                  <c:v>3.34</c:v>
                </c:pt>
                <c:pt idx="3343">
                  <c:v>3.341</c:v>
                </c:pt>
                <c:pt idx="3344">
                  <c:v>3.342</c:v>
                </c:pt>
                <c:pt idx="3345">
                  <c:v>3.343</c:v>
                </c:pt>
                <c:pt idx="3346">
                  <c:v>3.344</c:v>
                </c:pt>
                <c:pt idx="3347">
                  <c:v>3.345</c:v>
                </c:pt>
                <c:pt idx="3348">
                  <c:v>3.346</c:v>
                </c:pt>
                <c:pt idx="3349">
                  <c:v>3.347</c:v>
                </c:pt>
                <c:pt idx="3350">
                  <c:v>3.348</c:v>
                </c:pt>
                <c:pt idx="3351">
                  <c:v>3.349</c:v>
                </c:pt>
                <c:pt idx="3352">
                  <c:v>3.35</c:v>
                </c:pt>
                <c:pt idx="3353">
                  <c:v>3.351</c:v>
                </c:pt>
                <c:pt idx="3354">
                  <c:v>3.352</c:v>
                </c:pt>
                <c:pt idx="3355">
                  <c:v>3.353</c:v>
                </c:pt>
                <c:pt idx="3356">
                  <c:v>3.354</c:v>
                </c:pt>
                <c:pt idx="3357">
                  <c:v>3.355</c:v>
                </c:pt>
                <c:pt idx="3358">
                  <c:v>3.356</c:v>
                </c:pt>
                <c:pt idx="3359">
                  <c:v>3.357</c:v>
                </c:pt>
                <c:pt idx="3360">
                  <c:v>3.358</c:v>
                </c:pt>
                <c:pt idx="3361">
                  <c:v>3.359</c:v>
                </c:pt>
                <c:pt idx="3362">
                  <c:v>3.36</c:v>
                </c:pt>
                <c:pt idx="3363">
                  <c:v>3.361</c:v>
                </c:pt>
                <c:pt idx="3364">
                  <c:v>3.362</c:v>
                </c:pt>
                <c:pt idx="3365">
                  <c:v>3.363</c:v>
                </c:pt>
                <c:pt idx="3366">
                  <c:v>3.364</c:v>
                </c:pt>
                <c:pt idx="3367">
                  <c:v>3.365</c:v>
                </c:pt>
                <c:pt idx="3368">
                  <c:v>3.366</c:v>
                </c:pt>
                <c:pt idx="3369">
                  <c:v>3.367</c:v>
                </c:pt>
                <c:pt idx="3370">
                  <c:v>3.368</c:v>
                </c:pt>
                <c:pt idx="3371">
                  <c:v>3.369</c:v>
                </c:pt>
                <c:pt idx="3372">
                  <c:v>3.37</c:v>
                </c:pt>
                <c:pt idx="3373">
                  <c:v>3.371</c:v>
                </c:pt>
                <c:pt idx="3374">
                  <c:v>3.372</c:v>
                </c:pt>
                <c:pt idx="3375">
                  <c:v>3.373</c:v>
                </c:pt>
                <c:pt idx="3376">
                  <c:v>3.374</c:v>
                </c:pt>
                <c:pt idx="3377">
                  <c:v>3.375</c:v>
                </c:pt>
                <c:pt idx="3378">
                  <c:v>3.376</c:v>
                </c:pt>
                <c:pt idx="3379">
                  <c:v>3.377</c:v>
                </c:pt>
                <c:pt idx="3380">
                  <c:v>3.378</c:v>
                </c:pt>
                <c:pt idx="3381">
                  <c:v>3.379</c:v>
                </c:pt>
                <c:pt idx="3382">
                  <c:v>3.38</c:v>
                </c:pt>
                <c:pt idx="3383">
                  <c:v>3.381</c:v>
                </c:pt>
                <c:pt idx="3384">
                  <c:v>3.382</c:v>
                </c:pt>
                <c:pt idx="3385">
                  <c:v>3.383</c:v>
                </c:pt>
                <c:pt idx="3386">
                  <c:v>3.384</c:v>
                </c:pt>
                <c:pt idx="3387">
                  <c:v>3.385</c:v>
                </c:pt>
                <c:pt idx="3388">
                  <c:v>3.386</c:v>
                </c:pt>
                <c:pt idx="3389">
                  <c:v>3.387</c:v>
                </c:pt>
                <c:pt idx="3390">
                  <c:v>3.388</c:v>
                </c:pt>
                <c:pt idx="3391">
                  <c:v>3.389</c:v>
                </c:pt>
                <c:pt idx="3392">
                  <c:v>3.39</c:v>
                </c:pt>
                <c:pt idx="3393">
                  <c:v>3.391</c:v>
                </c:pt>
                <c:pt idx="3394">
                  <c:v>3.392</c:v>
                </c:pt>
                <c:pt idx="3395">
                  <c:v>3.393</c:v>
                </c:pt>
                <c:pt idx="3396">
                  <c:v>3.394</c:v>
                </c:pt>
                <c:pt idx="3397">
                  <c:v>3.395</c:v>
                </c:pt>
                <c:pt idx="3398">
                  <c:v>3.396</c:v>
                </c:pt>
                <c:pt idx="3399">
                  <c:v>3.397</c:v>
                </c:pt>
                <c:pt idx="3400">
                  <c:v>3.398</c:v>
                </c:pt>
                <c:pt idx="3401">
                  <c:v>3.399</c:v>
                </c:pt>
                <c:pt idx="3402">
                  <c:v>3.4</c:v>
                </c:pt>
                <c:pt idx="3403">
                  <c:v>3.401</c:v>
                </c:pt>
                <c:pt idx="3404">
                  <c:v>3.402</c:v>
                </c:pt>
                <c:pt idx="3405">
                  <c:v>3.403</c:v>
                </c:pt>
                <c:pt idx="3406">
                  <c:v>3.404</c:v>
                </c:pt>
                <c:pt idx="3407">
                  <c:v>3.405</c:v>
                </c:pt>
                <c:pt idx="3408">
                  <c:v>3.406</c:v>
                </c:pt>
                <c:pt idx="3409">
                  <c:v>3.407</c:v>
                </c:pt>
                <c:pt idx="3410">
                  <c:v>3.408</c:v>
                </c:pt>
                <c:pt idx="3411">
                  <c:v>3.409</c:v>
                </c:pt>
                <c:pt idx="3412">
                  <c:v>3.41</c:v>
                </c:pt>
                <c:pt idx="3413">
                  <c:v>3.411</c:v>
                </c:pt>
                <c:pt idx="3414">
                  <c:v>3.412</c:v>
                </c:pt>
                <c:pt idx="3415">
                  <c:v>3.413</c:v>
                </c:pt>
                <c:pt idx="3416">
                  <c:v>3.414</c:v>
                </c:pt>
                <c:pt idx="3417">
                  <c:v>3.415</c:v>
                </c:pt>
                <c:pt idx="3418">
                  <c:v>3.416</c:v>
                </c:pt>
                <c:pt idx="3419">
                  <c:v>3.417</c:v>
                </c:pt>
                <c:pt idx="3420">
                  <c:v>3.418</c:v>
                </c:pt>
                <c:pt idx="3421">
                  <c:v>3.419</c:v>
                </c:pt>
                <c:pt idx="3422">
                  <c:v>3.42</c:v>
                </c:pt>
                <c:pt idx="3423">
                  <c:v>3.421</c:v>
                </c:pt>
                <c:pt idx="3424">
                  <c:v>3.422</c:v>
                </c:pt>
                <c:pt idx="3425">
                  <c:v>3.423</c:v>
                </c:pt>
                <c:pt idx="3426">
                  <c:v>3.424</c:v>
                </c:pt>
                <c:pt idx="3427">
                  <c:v>3.425</c:v>
                </c:pt>
                <c:pt idx="3428">
                  <c:v>3.426</c:v>
                </c:pt>
                <c:pt idx="3429">
                  <c:v>3.427</c:v>
                </c:pt>
                <c:pt idx="3430">
                  <c:v>3.428</c:v>
                </c:pt>
                <c:pt idx="3431">
                  <c:v>3.429</c:v>
                </c:pt>
                <c:pt idx="3432">
                  <c:v>3.43</c:v>
                </c:pt>
                <c:pt idx="3433">
                  <c:v>3.431</c:v>
                </c:pt>
                <c:pt idx="3434">
                  <c:v>3.432</c:v>
                </c:pt>
                <c:pt idx="3435">
                  <c:v>3.433</c:v>
                </c:pt>
                <c:pt idx="3436">
                  <c:v>3.434</c:v>
                </c:pt>
                <c:pt idx="3437">
                  <c:v>3.435</c:v>
                </c:pt>
                <c:pt idx="3438">
                  <c:v>3.436</c:v>
                </c:pt>
                <c:pt idx="3439">
                  <c:v>3.437</c:v>
                </c:pt>
                <c:pt idx="3440">
                  <c:v>3.438</c:v>
                </c:pt>
                <c:pt idx="3441">
                  <c:v>3.439</c:v>
                </c:pt>
                <c:pt idx="3442">
                  <c:v>3.44</c:v>
                </c:pt>
                <c:pt idx="3443">
                  <c:v>3.441</c:v>
                </c:pt>
                <c:pt idx="3444">
                  <c:v>3.442</c:v>
                </c:pt>
                <c:pt idx="3445">
                  <c:v>3.443</c:v>
                </c:pt>
                <c:pt idx="3446">
                  <c:v>3.444</c:v>
                </c:pt>
                <c:pt idx="3447">
                  <c:v>3.445</c:v>
                </c:pt>
                <c:pt idx="3448">
                  <c:v>3.446</c:v>
                </c:pt>
                <c:pt idx="3449">
                  <c:v>3.447</c:v>
                </c:pt>
                <c:pt idx="3450">
                  <c:v>3.448</c:v>
                </c:pt>
                <c:pt idx="3451">
                  <c:v>3.449</c:v>
                </c:pt>
                <c:pt idx="3452">
                  <c:v>3.45</c:v>
                </c:pt>
                <c:pt idx="3453">
                  <c:v>3.451</c:v>
                </c:pt>
                <c:pt idx="3454">
                  <c:v>3.452</c:v>
                </c:pt>
                <c:pt idx="3455">
                  <c:v>3.453</c:v>
                </c:pt>
                <c:pt idx="3456">
                  <c:v>3.454</c:v>
                </c:pt>
                <c:pt idx="3457">
                  <c:v>3.455</c:v>
                </c:pt>
                <c:pt idx="3458">
                  <c:v>3.456</c:v>
                </c:pt>
                <c:pt idx="3459">
                  <c:v>3.457</c:v>
                </c:pt>
                <c:pt idx="3460">
                  <c:v>3.458</c:v>
                </c:pt>
                <c:pt idx="3461">
                  <c:v>3.459</c:v>
                </c:pt>
                <c:pt idx="3462">
                  <c:v>3.46</c:v>
                </c:pt>
                <c:pt idx="3463">
                  <c:v>3.461</c:v>
                </c:pt>
                <c:pt idx="3464">
                  <c:v>3.462</c:v>
                </c:pt>
                <c:pt idx="3465">
                  <c:v>3.463</c:v>
                </c:pt>
                <c:pt idx="3466">
                  <c:v>3.464</c:v>
                </c:pt>
                <c:pt idx="3467">
                  <c:v>3.465</c:v>
                </c:pt>
                <c:pt idx="3468">
                  <c:v>3.466</c:v>
                </c:pt>
                <c:pt idx="3469">
                  <c:v>3.467</c:v>
                </c:pt>
                <c:pt idx="3470">
                  <c:v>3.468</c:v>
                </c:pt>
                <c:pt idx="3471">
                  <c:v>3.469</c:v>
                </c:pt>
                <c:pt idx="3472">
                  <c:v>3.47</c:v>
                </c:pt>
                <c:pt idx="3473">
                  <c:v>3.471</c:v>
                </c:pt>
                <c:pt idx="3474">
                  <c:v>3.472</c:v>
                </c:pt>
                <c:pt idx="3475">
                  <c:v>3.473</c:v>
                </c:pt>
                <c:pt idx="3476">
                  <c:v>3.474</c:v>
                </c:pt>
                <c:pt idx="3477">
                  <c:v>3.475</c:v>
                </c:pt>
                <c:pt idx="3478">
                  <c:v>3.476</c:v>
                </c:pt>
                <c:pt idx="3479">
                  <c:v>3.477</c:v>
                </c:pt>
                <c:pt idx="3480">
                  <c:v>3.478</c:v>
                </c:pt>
                <c:pt idx="3481">
                  <c:v>3.479</c:v>
                </c:pt>
                <c:pt idx="3482">
                  <c:v>3.48</c:v>
                </c:pt>
                <c:pt idx="3483">
                  <c:v>3.481</c:v>
                </c:pt>
                <c:pt idx="3484">
                  <c:v>3.482</c:v>
                </c:pt>
                <c:pt idx="3485">
                  <c:v>3.483</c:v>
                </c:pt>
                <c:pt idx="3486">
                  <c:v>3.484</c:v>
                </c:pt>
                <c:pt idx="3487">
                  <c:v>3.485</c:v>
                </c:pt>
                <c:pt idx="3488">
                  <c:v>3.486</c:v>
                </c:pt>
                <c:pt idx="3489">
                  <c:v>3.487</c:v>
                </c:pt>
                <c:pt idx="3490">
                  <c:v>3.488</c:v>
                </c:pt>
                <c:pt idx="3491">
                  <c:v>3.489</c:v>
                </c:pt>
                <c:pt idx="3492">
                  <c:v>3.49</c:v>
                </c:pt>
                <c:pt idx="3493">
                  <c:v>3.491</c:v>
                </c:pt>
                <c:pt idx="3494">
                  <c:v>3.492</c:v>
                </c:pt>
                <c:pt idx="3495">
                  <c:v>3.493</c:v>
                </c:pt>
                <c:pt idx="3496">
                  <c:v>3.494</c:v>
                </c:pt>
                <c:pt idx="3497">
                  <c:v>3.495</c:v>
                </c:pt>
                <c:pt idx="3498">
                  <c:v>3.496</c:v>
                </c:pt>
                <c:pt idx="3499">
                  <c:v>3.497</c:v>
                </c:pt>
                <c:pt idx="3500">
                  <c:v>3.498</c:v>
                </c:pt>
                <c:pt idx="3501">
                  <c:v>3.499</c:v>
                </c:pt>
                <c:pt idx="3502">
                  <c:v>3.5</c:v>
                </c:pt>
                <c:pt idx="3503">
                  <c:v>3.501</c:v>
                </c:pt>
                <c:pt idx="3504">
                  <c:v>3.502</c:v>
                </c:pt>
                <c:pt idx="3505">
                  <c:v>3.503</c:v>
                </c:pt>
                <c:pt idx="3506">
                  <c:v>3.504</c:v>
                </c:pt>
                <c:pt idx="3507">
                  <c:v>3.505</c:v>
                </c:pt>
                <c:pt idx="3508">
                  <c:v>3.506</c:v>
                </c:pt>
                <c:pt idx="3509">
                  <c:v>3.507</c:v>
                </c:pt>
                <c:pt idx="3510">
                  <c:v>3.508</c:v>
                </c:pt>
                <c:pt idx="3511">
                  <c:v>3.509</c:v>
                </c:pt>
                <c:pt idx="3512">
                  <c:v>3.51</c:v>
                </c:pt>
                <c:pt idx="3513">
                  <c:v>3.511</c:v>
                </c:pt>
                <c:pt idx="3514">
                  <c:v>3.512</c:v>
                </c:pt>
                <c:pt idx="3515">
                  <c:v>3.513</c:v>
                </c:pt>
                <c:pt idx="3516">
                  <c:v>3.514</c:v>
                </c:pt>
                <c:pt idx="3517">
                  <c:v>3.515</c:v>
                </c:pt>
                <c:pt idx="3518">
                  <c:v>3.516</c:v>
                </c:pt>
                <c:pt idx="3519">
                  <c:v>3.517</c:v>
                </c:pt>
                <c:pt idx="3520">
                  <c:v>3.518</c:v>
                </c:pt>
                <c:pt idx="3521">
                  <c:v>3.519</c:v>
                </c:pt>
                <c:pt idx="3522">
                  <c:v>3.52</c:v>
                </c:pt>
                <c:pt idx="3523">
                  <c:v>3.521</c:v>
                </c:pt>
                <c:pt idx="3524">
                  <c:v>3.522</c:v>
                </c:pt>
                <c:pt idx="3525">
                  <c:v>3.523</c:v>
                </c:pt>
                <c:pt idx="3526">
                  <c:v>3.524</c:v>
                </c:pt>
                <c:pt idx="3527">
                  <c:v>3.525</c:v>
                </c:pt>
                <c:pt idx="3528">
                  <c:v>3.526</c:v>
                </c:pt>
                <c:pt idx="3529">
                  <c:v>3.527</c:v>
                </c:pt>
                <c:pt idx="3530">
                  <c:v>3.528</c:v>
                </c:pt>
                <c:pt idx="3531">
                  <c:v>3.529</c:v>
                </c:pt>
                <c:pt idx="3532">
                  <c:v>3.53</c:v>
                </c:pt>
                <c:pt idx="3533">
                  <c:v>3.531</c:v>
                </c:pt>
                <c:pt idx="3534">
                  <c:v>3.532</c:v>
                </c:pt>
                <c:pt idx="3535">
                  <c:v>3.533</c:v>
                </c:pt>
                <c:pt idx="3536">
                  <c:v>3.534</c:v>
                </c:pt>
                <c:pt idx="3537">
                  <c:v>3.535</c:v>
                </c:pt>
                <c:pt idx="3538">
                  <c:v>3.536</c:v>
                </c:pt>
                <c:pt idx="3539">
                  <c:v>3.537</c:v>
                </c:pt>
                <c:pt idx="3540">
                  <c:v>3.538</c:v>
                </c:pt>
                <c:pt idx="3541">
                  <c:v>3.539</c:v>
                </c:pt>
                <c:pt idx="3542">
                  <c:v>3.54</c:v>
                </c:pt>
                <c:pt idx="3543">
                  <c:v>3.541</c:v>
                </c:pt>
                <c:pt idx="3544">
                  <c:v>3.542</c:v>
                </c:pt>
                <c:pt idx="3545">
                  <c:v>3.543</c:v>
                </c:pt>
                <c:pt idx="3546">
                  <c:v>3.544</c:v>
                </c:pt>
                <c:pt idx="3547">
                  <c:v>3.545</c:v>
                </c:pt>
                <c:pt idx="3548">
                  <c:v>3.546</c:v>
                </c:pt>
                <c:pt idx="3549">
                  <c:v>3.547</c:v>
                </c:pt>
                <c:pt idx="3550">
                  <c:v>3.548</c:v>
                </c:pt>
                <c:pt idx="3551">
                  <c:v>3.549</c:v>
                </c:pt>
                <c:pt idx="3552">
                  <c:v>3.55</c:v>
                </c:pt>
                <c:pt idx="3553">
                  <c:v>3.551</c:v>
                </c:pt>
                <c:pt idx="3554">
                  <c:v>3.552</c:v>
                </c:pt>
                <c:pt idx="3555">
                  <c:v>3.553</c:v>
                </c:pt>
                <c:pt idx="3556">
                  <c:v>3.554</c:v>
                </c:pt>
                <c:pt idx="3557">
                  <c:v>3.555</c:v>
                </c:pt>
                <c:pt idx="3558">
                  <c:v>3.556</c:v>
                </c:pt>
                <c:pt idx="3559">
                  <c:v>3.557</c:v>
                </c:pt>
                <c:pt idx="3560">
                  <c:v>3.558</c:v>
                </c:pt>
                <c:pt idx="3561">
                  <c:v>3.559</c:v>
                </c:pt>
                <c:pt idx="3562">
                  <c:v>3.56</c:v>
                </c:pt>
                <c:pt idx="3563">
                  <c:v>3.561</c:v>
                </c:pt>
                <c:pt idx="3564">
                  <c:v>3.562</c:v>
                </c:pt>
                <c:pt idx="3565">
                  <c:v>3.563</c:v>
                </c:pt>
                <c:pt idx="3566">
                  <c:v>3.564</c:v>
                </c:pt>
                <c:pt idx="3567">
                  <c:v>3.565</c:v>
                </c:pt>
                <c:pt idx="3568">
                  <c:v>3.566</c:v>
                </c:pt>
                <c:pt idx="3569">
                  <c:v>3.567</c:v>
                </c:pt>
                <c:pt idx="3570">
                  <c:v>3.568</c:v>
                </c:pt>
                <c:pt idx="3571">
                  <c:v>3.569</c:v>
                </c:pt>
                <c:pt idx="3572">
                  <c:v>3.57</c:v>
                </c:pt>
                <c:pt idx="3573">
                  <c:v>3.571</c:v>
                </c:pt>
                <c:pt idx="3574">
                  <c:v>3.572</c:v>
                </c:pt>
                <c:pt idx="3575">
                  <c:v>3.573</c:v>
                </c:pt>
                <c:pt idx="3576">
                  <c:v>3.574</c:v>
                </c:pt>
                <c:pt idx="3577">
                  <c:v>3.575</c:v>
                </c:pt>
                <c:pt idx="3578">
                  <c:v>3.576</c:v>
                </c:pt>
                <c:pt idx="3579">
                  <c:v>3.577</c:v>
                </c:pt>
                <c:pt idx="3580">
                  <c:v>3.578</c:v>
                </c:pt>
                <c:pt idx="3581">
                  <c:v>3.579</c:v>
                </c:pt>
                <c:pt idx="3582">
                  <c:v>3.58</c:v>
                </c:pt>
                <c:pt idx="3583">
                  <c:v>3.581</c:v>
                </c:pt>
                <c:pt idx="3584">
                  <c:v>3.582</c:v>
                </c:pt>
                <c:pt idx="3585">
                  <c:v>3.583</c:v>
                </c:pt>
                <c:pt idx="3586">
                  <c:v>3.584</c:v>
                </c:pt>
                <c:pt idx="3587">
                  <c:v>3.585</c:v>
                </c:pt>
                <c:pt idx="3588">
                  <c:v>3.586</c:v>
                </c:pt>
                <c:pt idx="3589">
                  <c:v>3.587</c:v>
                </c:pt>
                <c:pt idx="3590">
                  <c:v>3.588</c:v>
                </c:pt>
                <c:pt idx="3591">
                  <c:v>3.589</c:v>
                </c:pt>
                <c:pt idx="3592">
                  <c:v>3.59</c:v>
                </c:pt>
                <c:pt idx="3593">
                  <c:v>3.591</c:v>
                </c:pt>
                <c:pt idx="3594">
                  <c:v>3.592</c:v>
                </c:pt>
                <c:pt idx="3595">
                  <c:v>3.593</c:v>
                </c:pt>
                <c:pt idx="3596">
                  <c:v>3.594</c:v>
                </c:pt>
                <c:pt idx="3597">
                  <c:v>3.595</c:v>
                </c:pt>
                <c:pt idx="3598">
                  <c:v>3.596</c:v>
                </c:pt>
                <c:pt idx="3599">
                  <c:v>3.597</c:v>
                </c:pt>
                <c:pt idx="3600">
                  <c:v>3.598</c:v>
                </c:pt>
                <c:pt idx="3601">
                  <c:v>3.599</c:v>
                </c:pt>
                <c:pt idx="3602">
                  <c:v>3.6</c:v>
                </c:pt>
                <c:pt idx="3603">
                  <c:v>3.601</c:v>
                </c:pt>
                <c:pt idx="3604">
                  <c:v>3.602</c:v>
                </c:pt>
                <c:pt idx="3605">
                  <c:v>3.603</c:v>
                </c:pt>
                <c:pt idx="3606">
                  <c:v>3.604</c:v>
                </c:pt>
                <c:pt idx="3607">
                  <c:v>3.605</c:v>
                </c:pt>
                <c:pt idx="3608">
                  <c:v>3.606</c:v>
                </c:pt>
                <c:pt idx="3609">
                  <c:v>3.607</c:v>
                </c:pt>
                <c:pt idx="3610">
                  <c:v>3.608</c:v>
                </c:pt>
                <c:pt idx="3611">
                  <c:v>3.609</c:v>
                </c:pt>
                <c:pt idx="3612">
                  <c:v>3.61</c:v>
                </c:pt>
                <c:pt idx="3613">
                  <c:v>3.611</c:v>
                </c:pt>
                <c:pt idx="3614">
                  <c:v>3.612</c:v>
                </c:pt>
                <c:pt idx="3615">
                  <c:v>3.613</c:v>
                </c:pt>
                <c:pt idx="3616">
                  <c:v>3.614</c:v>
                </c:pt>
                <c:pt idx="3617">
                  <c:v>3.615</c:v>
                </c:pt>
                <c:pt idx="3618">
                  <c:v>3.616</c:v>
                </c:pt>
                <c:pt idx="3619">
                  <c:v>3.617</c:v>
                </c:pt>
                <c:pt idx="3620">
                  <c:v>3.618</c:v>
                </c:pt>
                <c:pt idx="3621">
                  <c:v>3.619</c:v>
                </c:pt>
                <c:pt idx="3622">
                  <c:v>3.62</c:v>
                </c:pt>
                <c:pt idx="3623">
                  <c:v>3.621</c:v>
                </c:pt>
                <c:pt idx="3624">
                  <c:v>3.622</c:v>
                </c:pt>
                <c:pt idx="3625">
                  <c:v>3.623</c:v>
                </c:pt>
                <c:pt idx="3626">
                  <c:v>3.624</c:v>
                </c:pt>
                <c:pt idx="3627">
                  <c:v>3.625</c:v>
                </c:pt>
                <c:pt idx="3628">
                  <c:v>3.626</c:v>
                </c:pt>
                <c:pt idx="3629">
                  <c:v>3.627</c:v>
                </c:pt>
                <c:pt idx="3630">
                  <c:v>3.628</c:v>
                </c:pt>
                <c:pt idx="3631">
                  <c:v>3.629</c:v>
                </c:pt>
                <c:pt idx="3632">
                  <c:v>3.63</c:v>
                </c:pt>
                <c:pt idx="3633">
                  <c:v>3.631</c:v>
                </c:pt>
                <c:pt idx="3634">
                  <c:v>3.632</c:v>
                </c:pt>
                <c:pt idx="3635">
                  <c:v>3.633</c:v>
                </c:pt>
                <c:pt idx="3636">
                  <c:v>3.634</c:v>
                </c:pt>
                <c:pt idx="3637">
                  <c:v>3.635</c:v>
                </c:pt>
                <c:pt idx="3638">
                  <c:v>3.636</c:v>
                </c:pt>
                <c:pt idx="3639">
                  <c:v>3.637</c:v>
                </c:pt>
                <c:pt idx="3640">
                  <c:v>3.638</c:v>
                </c:pt>
                <c:pt idx="3641">
                  <c:v>3.639</c:v>
                </c:pt>
                <c:pt idx="3642">
                  <c:v>3.64</c:v>
                </c:pt>
                <c:pt idx="3643">
                  <c:v>3.641</c:v>
                </c:pt>
                <c:pt idx="3644">
                  <c:v>3.642</c:v>
                </c:pt>
                <c:pt idx="3645">
                  <c:v>3.643</c:v>
                </c:pt>
                <c:pt idx="3646">
                  <c:v>3.644</c:v>
                </c:pt>
                <c:pt idx="3647">
                  <c:v>3.645</c:v>
                </c:pt>
                <c:pt idx="3648">
                  <c:v>3.646</c:v>
                </c:pt>
                <c:pt idx="3649">
                  <c:v>3.647</c:v>
                </c:pt>
                <c:pt idx="3650">
                  <c:v>3.648</c:v>
                </c:pt>
                <c:pt idx="3651">
                  <c:v>3.649</c:v>
                </c:pt>
                <c:pt idx="3652">
                  <c:v>3.65</c:v>
                </c:pt>
                <c:pt idx="3653">
                  <c:v>3.651</c:v>
                </c:pt>
                <c:pt idx="3654">
                  <c:v>3.652</c:v>
                </c:pt>
                <c:pt idx="3655">
                  <c:v>3.653</c:v>
                </c:pt>
                <c:pt idx="3656">
                  <c:v>3.654</c:v>
                </c:pt>
                <c:pt idx="3657">
                  <c:v>3.655</c:v>
                </c:pt>
                <c:pt idx="3658">
                  <c:v>3.656</c:v>
                </c:pt>
                <c:pt idx="3659">
                  <c:v>3.657</c:v>
                </c:pt>
                <c:pt idx="3660">
                  <c:v>3.658</c:v>
                </c:pt>
                <c:pt idx="3661">
                  <c:v>3.659</c:v>
                </c:pt>
                <c:pt idx="3662">
                  <c:v>3.66</c:v>
                </c:pt>
                <c:pt idx="3663">
                  <c:v>3.661</c:v>
                </c:pt>
                <c:pt idx="3664">
                  <c:v>3.662</c:v>
                </c:pt>
                <c:pt idx="3665">
                  <c:v>3.663</c:v>
                </c:pt>
                <c:pt idx="3666">
                  <c:v>3.664</c:v>
                </c:pt>
                <c:pt idx="3667">
                  <c:v>3.665</c:v>
                </c:pt>
                <c:pt idx="3668">
                  <c:v>3.666</c:v>
                </c:pt>
                <c:pt idx="3669">
                  <c:v>3.667</c:v>
                </c:pt>
                <c:pt idx="3670">
                  <c:v>3.668</c:v>
                </c:pt>
                <c:pt idx="3671">
                  <c:v>3.669</c:v>
                </c:pt>
                <c:pt idx="3672">
                  <c:v>3.67</c:v>
                </c:pt>
                <c:pt idx="3673">
                  <c:v>3.671</c:v>
                </c:pt>
                <c:pt idx="3674">
                  <c:v>3.672</c:v>
                </c:pt>
                <c:pt idx="3675">
                  <c:v>3.673</c:v>
                </c:pt>
                <c:pt idx="3676">
                  <c:v>3.674</c:v>
                </c:pt>
                <c:pt idx="3677">
                  <c:v>3.675</c:v>
                </c:pt>
                <c:pt idx="3678">
                  <c:v>3.676</c:v>
                </c:pt>
                <c:pt idx="3679">
                  <c:v>3.677</c:v>
                </c:pt>
                <c:pt idx="3680">
                  <c:v>3.678</c:v>
                </c:pt>
                <c:pt idx="3681">
                  <c:v>3.679</c:v>
                </c:pt>
                <c:pt idx="3682">
                  <c:v>3.68</c:v>
                </c:pt>
                <c:pt idx="3683">
                  <c:v>3.681</c:v>
                </c:pt>
                <c:pt idx="3684">
                  <c:v>3.682</c:v>
                </c:pt>
                <c:pt idx="3685">
                  <c:v>3.683</c:v>
                </c:pt>
                <c:pt idx="3686">
                  <c:v>3.684</c:v>
                </c:pt>
                <c:pt idx="3687">
                  <c:v>3.685</c:v>
                </c:pt>
                <c:pt idx="3688">
                  <c:v>3.686</c:v>
                </c:pt>
                <c:pt idx="3689">
                  <c:v>3.687</c:v>
                </c:pt>
                <c:pt idx="3690">
                  <c:v>3.688</c:v>
                </c:pt>
                <c:pt idx="3691">
                  <c:v>3.689</c:v>
                </c:pt>
                <c:pt idx="3692">
                  <c:v>3.69</c:v>
                </c:pt>
                <c:pt idx="3693">
                  <c:v>3.691</c:v>
                </c:pt>
                <c:pt idx="3694">
                  <c:v>3.692</c:v>
                </c:pt>
                <c:pt idx="3695">
                  <c:v>3.693</c:v>
                </c:pt>
                <c:pt idx="3696">
                  <c:v>3.694</c:v>
                </c:pt>
                <c:pt idx="3697">
                  <c:v>3.695</c:v>
                </c:pt>
                <c:pt idx="3698">
                  <c:v>3.696</c:v>
                </c:pt>
                <c:pt idx="3699">
                  <c:v>3.697</c:v>
                </c:pt>
                <c:pt idx="3700">
                  <c:v>3.698</c:v>
                </c:pt>
                <c:pt idx="3701">
                  <c:v>3.699</c:v>
                </c:pt>
                <c:pt idx="3702">
                  <c:v>3.7</c:v>
                </c:pt>
                <c:pt idx="3703">
                  <c:v>3.701</c:v>
                </c:pt>
                <c:pt idx="3704">
                  <c:v>3.702</c:v>
                </c:pt>
                <c:pt idx="3705">
                  <c:v>3.703</c:v>
                </c:pt>
                <c:pt idx="3706">
                  <c:v>3.704</c:v>
                </c:pt>
                <c:pt idx="3707">
                  <c:v>3.705</c:v>
                </c:pt>
                <c:pt idx="3708">
                  <c:v>3.706</c:v>
                </c:pt>
                <c:pt idx="3709">
                  <c:v>3.707</c:v>
                </c:pt>
                <c:pt idx="3710">
                  <c:v>3.708</c:v>
                </c:pt>
                <c:pt idx="3711">
                  <c:v>3.709</c:v>
                </c:pt>
                <c:pt idx="3712">
                  <c:v>3.71</c:v>
                </c:pt>
                <c:pt idx="3713">
                  <c:v>3.711</c:v>
                </c:pt>
                <c:pt idx="3714">
                  <c:v>3.712</c:v>
                </c:pt>
                <c:pt idx="3715">
                  <c:v>3.713</c:v>
                </c:pt>
                <c:pt idx="3716">
                  <c:v>3.714</c:v>
                </c:pt>
                <c:pt idx="3717">
                  <c:v>3.715</c:v>
                </c:pt>
                <c:pt idx="3718">
                  <c:v>3.716</c:v>
                </c:pt>
                <c:pt idx="3719">
                  <c:v>3.717</c:v>
                </c:pt>
                <c:pt idx="3720">
                  <c:v>3.718</c:v>
                </c:pt>
                <c:pt idx="3721">
                  <c:v>3.719</c:v>
                </c:pt>
                <c:pt idx="3722">
                  <c:v>3.72</c:v>
                </c:pt>
                <c:pt idx="3723">
                  <c:v>3.721</c:v>
                </c:pt>
                <c:pt idx="3724">
                  <c:v>3.722</c:v>
                </c:pt>
                <c:pt idx="3725">
                  <c:v>3.723</c:v>
                </c:pt>
                <c:pt idx="3726">
                  <c:v>3.724</c:v>
                </c:pt>
                <c:pt idx="3727">
                  <c:v>3.725</c:v>
                </c:pt>
                <c:pt idx="3728">
                  <c:v>3.726</c:v>
                </c:pt>
                <c:pt idx="3729">
                  <c:v>3.727</c:v>
                </c:pt>
                <c:pt idx="3730">
                  <c:v>3.728</c:v>
                </c:pt>
                <c:pt idx="3731">
                  <c:v>3.729</c:v>
                </c:pt>
                <c:pt idx="3732">
                  <c:v>3.73</c:v>
                </c:pt>
                <c:pt idx="3733">
                  <c:v>3.731</c:v>
                </c:pt>
                <c:pt idx="3734">
                  <c:v>3.732</c:v>
                </c:pt>
                <c:pt idx="3735">
                  <c:v>3.733</c:v>
                </c:pt>
                <c:pt idx="3736">
                  <c:v>3.734</c:v>
                </c:pt>
                <c:pt idx="3737">
                  <c:v>3.735</c:v>
                </c:pt>
                <c:pt idx="3738">
                  <c:v>3.736</c:v>
                </c:pt>
                <c:pt idx="3739">
                  <c:v>3.737</c:v>
                </c:pt>
                <c:pt idx="3740">
                  <c:v>3.738</c:v>
                </c:pt>
                <c:pt idx="3741">
                  <c:v>3.739</c:v>
                </c:pt>
                <c:pt idx="3742">
                  <c:v>3.74</c:v>
                </c:pt>
                <c:pt idx="3743">
                  <c:v>3.741</c:v>
                </c:pt>
                <c:pt idx="3744">
                  <c:v>3.742</c:v>
                </c:pt>
                <c:pt idx="3745">
                  <c:v>3.743</c:v>
                </c:pt>
                <c:pt idx="3746">
                  <c:v>3.744</c:v>
                </c:pt>
                <c:pt idx="3747">
                  <c:v>3.745</c:v>
                </c:pt>
                <c:pt idx="3748">
                  <c:v>3.746</c:v>
                </c:pt>
                <c:pt idx="3749">
                  <c:v>3.747</c:v>
                </c:pt>
                <c:pt idx="3750">
                  <c:v>3.748</c:v>
                </c:pt>
                <c:pt idx="3751">
                  <c:v>3.749</c:v>
                </c:pt>
                <c:pt idx="3752">
                  <c:v>3.75</c:v>
                </c:pt>
                <c:pt idx="3753">
                  <c:v>3.751</c:v>
                </c:pt>
                <c:pt idx="3754">
                  <c:v>3.752</c:v>
                </c:pt>
                <c:pt idx="3755">
                  <c:v>3.753</c:v>
                </c:pt>
                <c:pt idx="3756">
                  <c:v>3.754</c:v>
                </c:pt>
                <c:pt idx="3757">
                  <c:v>3.755</c:v>
                </c:pt>
                <c:pt idx="3758">
                  <c:v>3.756</c:v>
                </c:pt>
                <c:pt idx="3759">
                  <c:v>3.757</c:v>
                </c:pt>
                <c:pt idx="3760">
                  <c:v>3.758</c:v>
                </c:pt>
                <c:pt idx="3761">
                  <c:v>3.759</c:v>
                </c:pt>
                <c:pt idx="3762">
                  <c:v>3.76</c:v>
                </c:pt>
                <c:pt idx="3763">
                  <c:v>3.761</c:v>
                </c:pt>
                <c:pt idx="3764">
                  <c:v>3.762</c:v>
                </c:pt>
                <c:pt idx="3765">
                  <c:v>3.763</c:v>
                </c:pt>
                <c:pt idx="3766">
                  <c:v>3.764</c:v>
                </c:pt>
                <c:pt idx="3767">
                  <c:v>3.765</c:v>
                </c:pt>
                <c:pt idx="3768">
                  <c:v>3.766</c:v>
                </c:pt>
                <c:pt idx="3769">
                  <c:v>3.767</c:v>
                </c:pt>
                <c:pt idx="3770">
                  <c:v>3.768</c:v>
                </c:pt>
                <c:pt idx="3771">
                  <c:v>3.769</c:v>
                </c:pt>
                <c:pt idx="3772">
                  <c:v>3.77</c:v>
                </c:pt>
                <c:pt idx="3773">
                  <c:v>3.771</c:v>
                </c:pt>
                <c:pt idx="3774">
                  <c:v>3.772</c:v>
                </c:pt>
                <c:pt idx="3775">
                  <c:v>3.773</c:v>
                </c:pt>
                <c:pt idx="3776">
                  <c:v>3.774</c:v>
                </c:pt>
                <c:pt idx="3777">
                  <c:v>3.775</c:v>
                </c:pt>
                <c:pt idx="3778">
                  <c:v>3.776</c:v>
                </c:pt>
                <c:pt idx="3779">
                  <c:v>3.777</c:v>
                </c:pt>
                <c:pt idx="3780">
                  <c:v>3.778</c:v>
                </c:pt>
                <c:pt idx="3781">
                  <c:v>3.779</c:v>
                </c:pt>
                <c:pt idx="3782">
                  <c:v>3.78</c:v>
                </c:pt>
                <c:pt idx="3783">
                  <c:v>3.781</c:v>
                </c:pt>
                <c:pt idx="3784">
                  <c:v>3.782</c:v>
                </c:pt>
                <c:pt idx="3785">
                  <c:v>3.783</c:v>
                </c:pt>
                <c:pt idx="3786">
                  <c:v>3.784</c:v>
                </c:pt>
                <c:pt idx="3787">
                  <c:v>3.785</c:v>
                </c:pt>
                <c:pt idx="3788">
                  <c:v>3.786</c:v>
                </c:pt>
                <c:pt idx="3789">
                  <c:v>3.787</c:v>
                </c:pt>
                <c:pt idx="3790">
                  <c:v>3.788</c:v>
                </c:pt>
                <c:pt idx="3791">
                  <c:v>3.789</c:v>
                </c:pt>
                <c:pt idx="3792">
                  <c:v>3.79</c:v>
                </c:pt>
                <c:pt idx="3793">
                  <c:v>3.791</c:v>
                </c:pt>
                <c:pt idx="3794">
                  <c:v>3.792</c:v>
                </c:pt>
                <c:pt idx="3795">
                  <c:v>3.793</c:v>
                </c:pt>
                <c:pt idx="3796">
                  <c:v>3.794</c:v>
                </c:pt>
                <c:pt idx="3797">
                  <c:v>3.795</c:v>
                </c:pt>
                <c:pt idx="3798">
                  <c:v>3.796</c:v>
                </c:pt>
                <c:pt idx="3799">
                  <c:v>3.797</c:v>
                </c:pt>
                <c:pt idx="3800">
                  <c:v>3.798</c:v>
                </c:pt>
                <c:pt idx="3801">
                  <c:v>3.799</c:v>
                </c:pt>
                <c:pt idx="3802">
                  <c:v>3.8</c:v>
                </c:pt>
                <c:pt idx="3803">
                  <c:v>3.801</c:v>
                </c:pt>
                <c:pt idx="3804">
                  <c:v>3.802</c:v>
                </c:pt>
                <c:pt idx="3805">
                  <c:v>3.803</c:v>
                </c:pt>
                <c:pt idx="3806">
                  <c:v>3.804</c:v>
                </c:pt>
                <c:pt idx="3807">
                  <c:v>3.805</c:v>
                </c:pt>
                <c:pt idx="3808">
                  <c:v>3.806</c:v>
                </c:pt>
                <c:pt idx="3809">
                  <c:v>3.807</c:v>
                </c:pt>
                <c:pt idx="3810">
                  <c:v>3.808</c:v>
                </c:pt>
                <c:pt idx="3811">
                  <c:v>3.809</c:v>
                </c:pt>
                <c:pt idx="3812">
                  <c:v>3.81</c:v>
                </c:pt>
                <c:pt idx="3813">
                  <c:v>3.811</c:v>
                </c:pt>
                <c:pt idx="3814">
                  <c:v>3.812</c:v>
                </c:pt>
                <c:pt idx="3815">
                  <c:v>3.813</c:v>
                </c:pt>
                <c:pt idx="3816">
                  <c:v>3.814</c:v>
                </c:pt>
                <c:pt idx="3817">
                  <c:v>3.815</c:v>
                </c:pt>
                <c:pt idx="3818">
                  <c:v>3.816</c:v>
                </c:pt>
                <c:pt idx="3819">
                  <c:v>3.817</c:v>
                </c:pt>
                <c:pt idx="3820">
                  <c:v>3.818</c:v>
                </c:pt>
                <c:pt idx="3821">
                  <c:v>3.819</c:v>
                </c:pt>
                <c:pt idx="3822">
                  <c:v>3.82</c:v>
                </c:pt>
                <c:pt idx="3823">
                  <c:v>3.821</c:v>
                </c:pt>
                <c:pt idx="3824">
                  <c:v>3.822</c:v>
                </c:pt>
                <c:pt idx="3825">
                  <c:v>3.823</c:v>
                </c:pt>
                <c:pt idx="3826">
                  <c:v>3.824</c:v>
                </c:pt>
                <c:pt idx="3827">
                  <c:v>3.825</c:v>
                </c:pt>
                <c:pt idx="3828">
                  <c:v>3.826</c:v>
                </c:pt>
                <c:pt idx="3829">
                  <c:v>3.827</c:v>
                </c:pt>
                <c:pt idx="3830">
                  <c:v>3.828</c:v>
                </c:pt>
                <c:pt idx="3831">
                  <c:v>3.829</c:v>
                </c:pt>
                <c:pt idx="3832">
                  <c:v>3.83</c:v>
                </c:pt>
                <c:pt idx="3833">
                  <c:v>3.831</c:v>
                </c:pt>
                <c:pt idx="3834">
                  <c:v>3.832</c:v>
                </c:pt>
                <c:pt idx="3835">
                  <c:v>3.833</c:v>
                </c:pt>
                <c:pt idx="3836">
                  <c:v>3.834</c:v>
                </c:pt>
                <c:pt idx="3837">
                  <c:v>3.835</c:v>
                </c:pt>
                <c:pt idx="3838">
                  <c:v>3.836</c:v>
                </c:pt>
                <c:pt idx="3839">
                  <c:v>3.837</c:v>
                </c:pt>
                <c:pt idx="3840">
                  <c:v>3.838</c:v>
                </c:pt>
                <c:pt idx="3841">
                  <c:v>3.839</c:v>
                </c:pt>
                <c:pt idx="3842">
                  <c:v>3.84</c:v>
                </c:pt>
                <c:pt idx="3843">
                  <c:v>3.841</c:v>
                </c:pt>
                <c:pt idx="3844">
                  <c:v>3.842</c:v>
                </c:pt>
                <c:pt idx="3845">
                  <c:v>3.843</c:v>
                </c:pt>
                <c:pt idx="3846">
                  <c:v>3.844</c:v>
                </c:pt>
                <c:pt idx="3847">
                  <c:v>3.845</c:v>
                </c:pt>
                <c:pt idx="3848">
                  <c:v>3.846</c:v>
                </c:pt>
                <c:pt idx="3849">
                  <c:v>3.847</c:v>
                </c:pt>
                <c:pt idx="3850">
                  <c:v>3.848</c:v>
                </c:pt>
                <c:pt idx="3851">
                  <c:v>3.849</c:v>
                </c:pt>
                <c:pt idx="3852">
                  <c:v>3.85</c:v>
                </c:pt>
                <c:pt idx="3853">
                  <c:v>3.851</c:v>
                </c:pt>
                <c:pt idx="3854">
                  <c:v>3.852</c:v>
                </c:pt>
                <c:pt idx="3855">
                  <c:v>3.853</c:v>
                </c:pt>
                <c:pt idx="3856">
                  <c:v>3.854</c:v>
                </c:pt>
                <c:pt idx="3857">
                  <c:v>3.855</c:v>
                </c:pt>
                <c:pt idx="3858">
                  <c:v>3.856</c:v>
                </c:pt>
                <c:pt idx="3859">
                  <c:v>3.857</c:v>
                </c:pt>
                <c:pt idx="3860">
                  <c:v>3.858</c:v>
                </c:pt>
                <c:pt idx="3861">
                  <c:v>3.859</c:v>
                </c:pt>
                <c:pt idx="3862">
                  <c:v>3.86</c:v>
                </c:pt>
                <c:pt idx="3863">
                  <c:v>3.861</c:v>
                </c:pt>
                <c:pt idx="3864">
                  <c:v>3.862</c:v>
                </c:pt>
                <c:pt idx="3865">
                  <c:v>3.863</c:v>
                </c:pt>
                <c:pt idx="3866">
                  <c:v>3.864</c:v>
                </c:pt>
                <c:pt idx="3867">
                  <c:v>3.865</c:v>
                </c:pt>
                <c:pt idx="3868">
                  <c:v>3.866</c:v>
                </c:pt>
                <c:pt idx="3869">
                  <c:v>3.867</c:v>
                </c:pt>
                <c:pt idx="3870">
                  <c:v>3.868</c:v>
                </c:pt>
                <c:pt idx="3871">
                  <c:v>3.869</c:v>
                </c:pt>
                <c:pt idx="3872">
                  <c:v>3.87</c:v>
                </c:pt>
                <c:pt idx="3873">
                  <c:v>3.871</c:v>
                </c:pt>
                <c:pt idx="3874">
                  <c:v>3.872</c:v>
                </c:pt>
                <c:pt idx="3875">
                  <c:v>3.873</c:v>
                </c:pt>
                <c:pt idx="3876">
                  <c:v>3.874</c:v>
                </c:pt>
                <c:pt idx="3877">
                  <c:v>3.875</c:v>
                </c:pt>
                <c:pt idx="3878">
                  <c:v>3.876</c:v>
                </c:pt>
                <c:pt idx="3879">
                  <c:v>3.877</c:v>
                </c:pt>
                <c:pt idx="3880">
                  <c:v>3.878</c:v>
                </c:pt>
                <c:pt idx="3881">
                  <c:v>3.879</c:v>
                </c:pt>
                <c:pt idx="3882">
                  <c:v>3.88</c:v>
                </c:pt>
                <c:pt idx="3883">
                  <c:v>3.881</c:v>
                </c:pt>
                <c:pt idx="3884">
                  <c:v>3.882</c:v>
                </c:pt>
                <c:pt idx="3885">
                  <c:v>3.883</c:v>
                </c:pt>
                <c:pt idx="3886">
                  <c:v>3.884</c:v>
                </c:pt>
                <c:pt idx="3887">
                  <c:v>3.885</c:v>
                </c:pt>
                <c:pt idx="3888">
                  <c:v>3.886</c:v>
                </c:pt>
                <c:pt idx="3889">
                  <c:v>3.887</c:v>
                </c:pt>
                <c:pt idx="3890">
                  <c:v>3.888</c:v>
                </c:pt>
                <c:pt idx="3891">
                  <c:v>3.889</c:v>
                </c:pt>
                <c:pt idx="3892">
                  <c:v>3.89</c:v>
                </c:pt>
                <c:pt idx="3893">
                  <c:v>3.891</c:v>
                </c:pt>
                <c:pt idx="3894">
                  <c:v>3.892</c:v>
                </c:pt>
                <c:pt idx="3895">
                  <c:v>3.893</c:v>
                </c:pt>
                <c:pt idx="3896">
                  <c:v>3.894</c:v>
                </c:pt>
                <c:pt idx="3897">
                  <c:v>3.895</c:v>
                </c:pt>
                <c:pt idx="3898">
                  <c:v>3.896</c:v>
                </c:pt>
                <c:pt idx="3899">
                  <c:v>3.897</c:v>
                </c:pt>
                <c:pt idx="3900">
                  <c:v>3.898</c:v>
                </c:pt>
                <c:pt idx="3901">
                  <c:v>3.899</c:v>
                </c:pt>
                <c:pt idx="3902">
                  <c:v>3.9</c:v>
                </c:pt>
                <c:pt idx="3903">
                  <c:v>3.901</c:v>
                </c:pt>
                <c:pt idx="3904">
                  <c:v>3.902</c:v>
                </c:pt>
                <c:pt idx="3905">
                  <c:v>3.903</c:v>
                </c:pt>
                <c:pt idx="3906">
                  <c:v>3.904</c:v>
                </c:pt>
                <c:pt idx="3907">
                  <c:v>3.905</c:v>
                </c:pt>
                <c:pt idx="3908">
                  <c:v>3.906</c:v>
                </c:pt>
                <c:pt idx="3909">
                  <c:v>3.907</c:v>
                </c:pt>
                <c:pt idx="3910">
                  <c:v>3.908</c:v>
                </c:pt>
                <c:pt idx="3911">
                  <c:v>3.909</c:v>
                </c:pt>
                <c:pt idx="3912">
                  <c:v>3.91</c:v>
                </c:pt>
                <c:pt idx="3913">
                  <c:v>3.911</c:v>
                </c:pt>
                <c:pt idx="3914">
                  <c:v>3.912</c:v>
                </c:pt>
                <c:pt idx="3915">
                  <c:v>3.913</c:v>
                </c:pt>
                <c:pt idx="3916">
                  <c:v>3.914</c:v>
                </c:pt>
                <c:pt idx="3917">
                  <c:v>3.915</c:v>
                </c:pt>
                <c:pt idx="3918">
                  <c:v>3.916</c:v>
                </c:pt>
                <c:pt idx="3919">
                  <c:v>3.917</c:v>
                </c:pt>
                <c:pt idx="3920">
                  <c:v>3.918</c:v>
                </c:pt>
                <c:pt idx="3921">
                  <c:v>3.919</c:v>
                </c:pt>
                <c:pt idx="3922">
                  <c:v>3.92</c:v>
                </c:pt>
                <c:pt idx="3923">
                  <c:v>3.921</c:v>
                </c:pt>
                <c:pt idx="3924">
                  <c:v>3.922</c:v>
                </c:pt>
                <c:pt idx="3925">
                  <c:v>3.923</c:v>
                </c:pt>
                <c:pt idx="3926">
                  <c:v>3.924</c:v>
                </c:pt>
                <c:pt idx="3927">
                  <c:v>3.925</c:v>
                </c:pt>
                <c:pt idx="3928">
                  <c:v>3.926</c:v>
                </c:pt>
                <c:pt idx="3929">
                  <c:v>3.927</c:v>
                </c:pt>
                <c:pt idx="3930">
                  <c:v>3.928</c:v>
                </c:pt>
                <c:pt idx="3931">
                  <c:v>3.929</c:v>
                </c:pt>
                <c:pt idx="3932">
                  <c:v>3.93</c:v>
                </c:pt>
                <c:pt idx="3933">
                  <c:v>3.931</c:v>
                </c:pt>
                <c:pt idx="3934">
                  <c:v>3.932</c:v>
                </c:pt>
                <c:pt idx="3935">
                  <c:v>3.933</c:v>
                </c:pt>
                <c:pt idx="3936">
                  <c:v>3.934</c:v>
                </c:pt>
                <c:pt idx="3937">
                  <c:v>3.935</c:v>
                </c:pt>
                <c:pt idx="3938">
                  <c:v>3.936</c:v>
                </c:pt>
                <c:pt idx="3939">
                  <c:v>3.937</c:v>
                </c:pt>
                <c:pt idx="3940">
                  <c:v>3.938</c:v>
                </c:pt>
                <c:pt idx="3941">
                  <c:v>3.939</c:v>
                </c:pt>
                <c:pt idx="3942">
                  <c:v>3.94</c:v>
                </c:pt>
                <c:pt idx="3943">
                  <c:v>3.941</c:v>
                </c:pt>
                <c:pt idx="3944">
                  <c:v>3.942</c:v>
                </c:pt>
                <c:pt idx="3945">
                  <c:v>3.943</c:v>
                </c:pt>
                <c:pt idx="3946">
                  <c:v>3.944</c:v>
                </c:pt>
                <c:pt idx="3947">
                  <c:v>3.945</c:v>
                </c:pt>
                <c:pt idx="3948">
                  <c:v>3.946</c:v>
                </c:pt>
                <c:pt idx="3949">
                  <c:v>3.947</c:v>
                </c:pt>
                <c:pt idx="3950">
                  <c:v>3.948</c:v>
                </c:pt>
                <c:pt idx="3951">
                  <c:v>3.949</c:v>
                </c:pt>
                <c:pt idx="3952">
                  <c:v>3.95</c:v>
                </c:pt>
                <c:pt idx="3953">
                  <c:v>3.951</c:v>
                </c:pt>
                <c:pt idx="3954">
                  <c:v>3.952</c:v>
                </c:pt>
                <c:pt idx="3955">
                  <c:v>3.953</c:v>
                </c:pt>
                <c:pt idx="3956">
                  <c:v>3.954</c:v>
                </c:pt>
                <c:pt idx="3957">
                  <c:v>3.955</c:v>
                </c:pt>
                <c:pt idx="3958">
                  <c:v>3.956</c:v>
                </c:pt>
                <c:pt idx="3959">
                  <c:v>3.957</c:v>
                </c:pt>
                <c:pt idx="3960">
                  <c:v>3.958</c:v>
                </c:pt>
                <c:pt idx="3961">
                  <c:v>3.959</c:v>
                </c:pt>
                <c:pt idx="3962">
                  <c:v>3.96</c:v>
                </c:pt>
                <c:pt idx="3963">
                  <c:v>3.961</c:v>
                </c:pt>
                <c:pt idx="3964">
                  <c:v>3.962</c:v>
                </c:pt>
                <c:pt idx="3965">
                  <c:v>3.963</c:v>
                </c:pt>
                <c:pt idx="3966">
                  <c:v>3.964</c:v>
                </c:pt>
                <c:pt idx="3967">
                  <c:v>3.965</c:v>
                </c:pt>
                <c:pt idx="3968">
                  <c:v>3.966</c:v>
                </c:pt>
                <c:pt idx="3969">
                  <c:v>3.967</c:v>
                </c:pt>
                <c:pt idx="3970">
                  <c:v>3.968</c:v>
                </c:pt>
                <c:pt idx="3971">
                  <c:v>3.969</c:v>
                </c:pt>
                <c:pt idx="3972">
                  <c:v>3.97</c:v>
                </c:pt>
                <c:pt idx="3973">
                  <c:v>3.971</c:v>
                </c:pt>
                <c:pt idx="3974">
                  <c:v>3.972</c:v>
                </c:pt>
                <c:pt idx="3975">
                  <c:v>3.973</c:v>
                </c:pt>
                <c:pt idx="3976">
                  <c:v>3.974</c:v>
                </c:pt>
                <c:pt idx="3977">
                  <c:v>3.975</c:v>
                </c:pt>
                <c:pt idx="3978">
                  <c:v>3.976</c:v>
                </c:pt>
                <c:pt idx="3979">
                  <c:v>3.977</c:v>
                </c:pt>
                <c:pt idx="3980">
                  <c:v>3.978</c:v>
                </c:pt>
                <c:pt idx="3981">
                  <c:v>3.979</c:v>
                </c:pt>
                <c:pt idx="3982">
                  <c:v>3.98</c:v>
                </c:pt>
                <c:pt idx="3983">
                  <c:v>3.981</c:v>
                </c:pt>
                <c:pt idx="3984">
                  <c:v>3.982</c:v>
                </c:pt>
                <c:pt idx="3985">
                  <c:v>3.983</c:v>
                </c:pt>
                <c:pt idx="3986">
                  <c:v>3.984</c:v>
                </c:pt>
                <c:pt idx="3987">
                  <c:v>3.985</c:v>
                </c:pt>
                <c:pt idx="3988">
                  <c:v>3.986</c:v>
                </c:pt>
                <c:pt idx="3989">
                  <c:v>3.987</c:v>
                </c:pt>
                <c:pt idx="3990">
                  <c:v>3.988</c:v>
                </c:pt>
                <c:pt idx="3991">
                  <c:v>3.989</c:v>
                </c:pt>
                <c:pt idx="3992">
                  <c:v>3.99</c:v>
                </c:pt>
                <c:pt idx="3993">
                  <c:v>3.991</c:v>
                </c:pt>
                <c:pt idx="3994">
                  <c:v>3.992</c:v>
                </c:pt>
                <c:pt idx="3995">
                  <c:v>3.993</c:v>
                </c:pt>
                <c:pt idx="3996">
                  <c:v>3.994</c:v>
                </c:pt>
                <c:pt idx="3997">
                  <c:v>3.995</c:v>
                </c:pt>
                <c:pt idx="3998">
                  <c:v>3.996</c:v>
                </c:pt>
                <c:pt idx="3999">
                  <c:v>3.997</c:v>
                </c:pt>
                <c:pt idx="4000">
                  <c:v>3.998</c:v>
                </c:pt>
                <c:pt idx="4001">
                  <c:v>3.999</c:v>
                </c:pt>
                <c:pt idx="4002">
                  <c:v>4</c:v>
                </c:pt>
                <c:pt idx="4003">
                  <c:v>4.001</c:v>
                </c:pt>
                <c:pt idx="4004">
                  <c:v>4.002</c:v>
                </c:pt>
                <c:pt idx="4005">
                  <c:v>4.003</c:v>
                </c:pt>
                <c:pt idx="4006">
                  <c:v>4.004</c:v>
                </c:pt>
                <c:pt idx="4007">
                  <c:v>4.005</c:v>
                </c:pt>
                <c:pt idx="4008">
                  <c:v>4.006</c:v>
                </c:pt>
                <c:pt idx="4009">
                  <c:v>4.007</c:v>
                </c:pt>
                <c:pt idx="4010">
                  <c:v>4.008</c:v>
                </c:pt>
                <c:pt idx="4011">
                  <c:v>4.009</c:v>
                </c:pt>
                <c:pt idx="4012">
                  <c:v>4.01</c:v>
                </c:pt>
                <c:pt idx="4013">
                  <c:v>4.011</c:v>
                </c:pt>
                <c:pt idx="4014">
                  <c:v>4.012</c:v>
                </c:pt>
                <c:pt idx="4015">
                  <c:v>4.013</c:v>
                </c:pt>
                <c:pt idx="4016">
                  <c:v>4.014</c:v>
                </c:pt>
                <c:pt idx="4017">
                  <c:v>4.015</c:v>
                </c:pt>
                <c:pt idx="4018">
                  <c:v>4.016</c:v>
                </c:pt>
                <c:pt idx="4019">
                  <c:v>4.017</c:v>
                </c:pt>
                <c:pt idx="4020">
                  <c:v>4.018</c:v>
                </c:pt>
                <c:pt idx="4021">
                  <c:v>4.019</c:v>
                </c:pt>
                <c:pt idx="4022">
                  <c:v>4.02</c:v>
                </c:pt>
                <c:pt idx="4023">
                  <c:v>4.021</c:v>
                </c:pt>
                <c:pt idx="4024">
                  <c:v>4.022</c:v>
                </c:pt>
                <c:pt idx="4025">
                  <c:v>4.023</c:v>
                </c:pt>
                <c:pt idx="4026">
                  <c:v>4.024</c:v>
                </c:pt>
                <c:pt idx="4027">
                  <c:v>4.025</c:v>
                </c:pt>
                <c:pt idx="4028">
                  <c:v>4.026</c:v>
                </c:pt>
                <c:pt idx="4029">
                  <c:v>4.027</c:v>
                </c:pt>
                <c:pt idx="4030">
                  <c:v>4.028</c:v>
                </c:pt>
                <c:pt idx="4031">
                  <c:v>4.029</c:v>
                </c:pt>
                <c:pt idx="4032">
                  <c:v>4.03</c:v>
                </c:pt>
                <c:pt idx="4033">
                  <c:v>4.031</c:v>
                </c:pt>
                <c:pt idx="4034">
                  <c:v>4.032</c:v>
                </c:pt>
                <c:pt idx="4035">
                  <c:v>4.033</c:v>
                </c:pt>
                <c:pt idx="4036">
                  <c:v>4.034</c:v>
                </c:pt>
                <c:pt idx="4037">
                  <c:v>4.035</c:v>
                </c:pt>
                <c:pt idx="4038">
                  <c:v>4.036</c:v>
                </c:pt>
                <c:pt idx="4039">
                  <c:v>4.037</c:v>
                </c:pt>
                <c:pt idx="4040">
                  <c:v>4.038</c:v>
                </c:pt>
                <c:pt idx="4041">
                  <c:v>4.039</c:v>
                </c:pt>
                <c:pt idx="4042">
                  <c:v>4.04</c:v>
                </c:pt>
                <c:pt idx="4043">
                  <c:v>4.041</c:v>
                </c:pt>
                <c:pt idx="4044">
                  <c:v>4.042</c:v>
                </c:pt>
                <c:pt idx="4045">
                  <c:v>4.043</c:v>
                </c:pt>
                <c:pt idx="4046">
                  <c:v>4.044</c:v>
                </c:pt>
                <c:pt idx="4047">
                  <c:v>4.045</c:v>
                </c:pt>
                <c:pt idx="4048">
                  <c:v>4.046</c:v>
                </c:pt>
                <c:pt idx="4049">
                  <c:v>4.047</c:v>
                </c:pt>
                <c:pt idx="4050">
                  <c:v>4.048</c:v>
                </c:pt>
                <c:pt idx="4051">
                  <c:v>4.049</c:v>
                </c:pt>
                <c:pt idx="4052">
                  <c:v>4.05</c:v>
                </c:pt>
                <c:pt idx="4053">
                  <c:v>4.051</c:v>
                </c:pt>
                <c:pt idx="4054">
                  <c:v>4.052</c:v>
                </c:pt>
                <c:pt idx="4055">
                  <c:v>4.053</c:v>
                </c:pt>
                <c:pt idx="4056">
                  <c:v>4.054</c:v>
                </c:pt>
                <c:pt idx="4057">
                  <c:v>4.055</c:v>
                </c:pt>
                <c:pt idx="4058">
                  <c:v>4.056</c:v>
                </c:pt>
                <c:pt idx="4059">
                  <c:v>4.057</c:v>
                </c:pt>
                <c:pt idx="4060">
                  <c:v>4.058</c:v>
                </c:pt>
                <c:pt idx="4061">
                  <c:v>4.059</c:v>
                </c:pt>
                <c:pt idx="4062">
                  <c:v>4.06</c:v>
                </c:pt>
                <c:pt idx="4063">
                  <c:v>4.061</c:v>
                </c:pt>
                <c:pt idx="4064">
                  <c:v>4.062</c:v>
                </c:pt>
                <c:pt idx="4065">
                  <c:v>4.063</c:v>
                </c:pt>
                <c:pt idx="4066">
                  <c:v>4.064</c:v>
                </c:pt>
                <c:pt idx="4067">
                  <c:v>4.065</c:v>
                </c:pt>
                <c:pt idx="4068">
                  <c:v>4.066</c:v>
                </c:pt>
                <c:pt idx="4069">
                  <c:v>4.067</c:v>
                </c:pt>
                <c:pt idx="4070">
                  <c:v>4.068</c:v>
                </c:pt>
                <c:pt idx="4071">
                  <c:v>4.069</c:v>
                </c:pt>
                <c:pt idx="4072">
                  <c:v>4.07</c:v>
                </c:pt>
                <c:pt idx="4073">
                  <c:v>4.071</c:v>
                </c:pt>
                <c:pt idx="4074">
                  <c:v>4.072</c:v>
                </c:pt>
                <c:pt idx="4075">
                  <c:v>4.073</c:v>
                </c:pt>
                <c:pt idx="4076">
                  <c:v>4.074</c:v>
                </c:pt>
                <c:pt idx="4077">
                  <c:v>4.075</c:v>
                </c:pt>
                <c:pt idx="4078">
                  <c:v>4.076</c:v>
                </c:pt>
                <c:pt idx="4079">
                  <c:v>4.077</c:v>
                </c:pt>
                <c:pt idx="4080">
                  <c:v>4.078</c:v>
                </c:pt>
                <c:pt idx="4081">
                  <c:v>4.079</c:v>
                </c:pt>
                <c:pt idx="4082">
                  <c:v>4.08</c:v>
                </c:pt>
                <c:pt idx="4083">
                  <c:v>4.081</c:v>
                </c:pt>
                <c:pt idx="4084">
                  <c:v>4.082</c:v>
                </c:pt>
                <c:pt idx="4085">
                  <c:v>4.083</c:v>
                </c:pt>
                <c:pt idx="4086">
                  <c:v>4.084</c:v>
                </c:pt>
                <c:pt idx="4087">
                  <c:v>4.085</c:v>
                </c:pt>
                <c:pt idx="4088">
                  <c:v>4.086</c:v>
                </c:pt>
                <c:pt idx="4089">
                  <c:v>4.087</c:v>
                </c:pt>
                <c:pt idx="4090">
                  <c:v>4.088</c:v>
                </c:pt>
                <c:pt idx="4091">
                  <c:v>4.089</c:v>
                </c:pt>
                <c:pt idx="4092">
                  <c:v>4.09</c:v>
                </c:pt>
                <c:pt idx="4093">
                  <c:v>4.091</c:v>
                </c:pt>
                <c:pt idx="4094">
                  <c:v>4.092</c:v>
                </c:pt>
                <c:pt idx="4095">
                  <c:v>4.093</c:v>
                </c:pt>
                <c:pt idx="4096">
                  <c:v>4.094</c:v>
                </c:pt>
                <c:pt idx="4097">
                  <c:v>4.095</c:v>
                </c:pt>
                <c:pt idx="4098">
                  <c:v>4.096</c:v>
                </c:pt>
                <c:pt idx="4099">
                  <c:v>4.097</c:v>
                </c:pt>
                <c:pt idx="4100">
                  <c:v>4.098</c:v>
                </c:pt>
                <c:pt idx="4101">
                  <c:v>4.099</c:v>
                </c:pt>
                <c:pt idx="4102">
                  <c:v>4.1</c:v>
                </c:pt>
                <c:pt idx="4103">
                  <c:v>4.101</c:v>
                </c:pt>
                <c:pt idx="4104">
                  <c:v>4.102</c:v>
                </c:pt>
                <c:pt idx="4105">
                  <c:v>4.103</c:v>
                </c:pt>
                <c:pt idx="4106">
                  <c:v>4.104</c:v>
                </c:pt>
                <c:pt idx="4107">
                  <c:v>4.105</c:v>
                </c:pt>
                <c:pt idx="4108">
                  <c:v>4.106</c:v>
                </c:pt>
                <c:pt idx="4109">
                  <c:v>4.107</c:v>
                </c:pt>
                <c:pt idx="4110">
                  <c:v>4.108</c:v>
                </c:pt>
                <c:pt idx="4111">
                  <c:v>4.109</c:v>
                </c:pt>
                <c:pt idx="4112">
                  <c:v>4.11</c:v>
                </c:pt>
                <c:pt idx="4113">
                  <c:v>4.111</c:v>
                </c:pt>
                <c:pt idx="4114">
                  <c:v>4.112</c:v>
                </c:pt>
                <c:pt idx="4115">
                  <c:v>4.113</c:v>
                </c:pt>
                <c:pt idx="4116">
                  <c:v>4.114</c:v>
                </c:pt>
                <c:pt idx="4117">
                  <c:v>4.115</c:v>
                </c:pt>
                <c:pt idx="4118">
                  <c:v>4.116</c:v>
                </c:pt>
                <c:pt idx="4119">
                  <c:v>4.117</c:v>
                </c:pt>
                <c:pt idx="4120">
                  <c:v>4.118</c:v>
                </c:pt>
                <c:pt idx="4121">
                  <c:v>4.119</c:v>
                </c:pt>
                <c:pt idx="4122">
                  <c:v>4.12</c:v>
                </c:pt>
                <c:pt idx="4123">
                  <c:v>4.121</c:v>
                </c:pt>
                <c:pt idx="4124">
                  <c:v>4.122</c:v>
                </c:pt>
                <c:pt idx="4125">
                  <c:v>4.123</c:v>
                </c:pt>
                <c:pt idx="4126">
                  <c:v>4.124</c:v>
                </c:pt>
                <c:pt idx="4127">
                  <c:v>4.125</c:v>
                </c:pt>
                <c:pt idx="4128">
                  <c:v>4.126</c:v>
                </c:pt>
                <c:pt idx="4129">
                  <c:v>4.127</c:v>
                </c:pt>
                <c:pt idx="4130">
                  <c:v>4.128</c:v>
                </c:pt>
                <c:pt idx="4131">
                  <c:v>4.129</c:v>
                </c:pt>
                <c:pt idx="4132">
                  <c:v>4.13</c:v>
                </c:pt>
                <c:pt idx="4133">
                  <c:v>4.131</c:v>
                </c:pt>
                <c:pt idx="4134">
                  <c:v>4.132</c:v>
                </c:pt>
                <c:pt idx="4135">
                  <c:v>4.133</c:v>
                </c:pt>
                <c:pt idx="4136">
                  <c:v>4.134</c:v>
                </c:pt>
                <c:pt idx="4137">
                  <c:v>4.135</c:v>
                </c:pt>
                <c:pt idx="4138">
                  <c:v>4.136</c:v>
                </c:pt>
                <c:pt idx="4139">
                  <c:v>4.137</c:v>
                </c:pt>
                <c:pt idx="4140">
                  <c:v>4.138</c:v>
                </c:pt>
                <c:pt idx="4141">
                  <c:v>4.139</c:v>
                </c:pt>
                <c:pt idx="4142">
                  <c:v>4.14</c:v>
                </c:pt>
                <c:pt idx="4143">
                  <c:v>4.141</c:v>
                </c:pt>
                <c:pt idx="4144">
                  <c:v>4.142</c:v>
                </c:pt>
                <c:pt idx="4145">
                  <c:v>4.143</c:v>
                </c:pt>
                <c:pt idx="4146">
                  <c:v>4.144</c:v>
                </c:pt>
                <c:pt idx="4147">
                  <c:v>4.145</c:v>
                </c:pt>
                <c:pt idx="4148">
                  <c:v>4.146</c:v>
                </c:pt>
                <c:pt idx="4149">
                  <c:v>4.147</c:v>
                </c:pt>
                <c:pt idx="4150">
                  <c:v>4.148</c:v>
                </c:pt>
                <c:pt idx="4151">
                  <c:v>4.149</c:v>
                </c:pt>
                <c:pt idx="4152">
                  <c:v>4.15</c:v>
                </c:pt>
                <c:pt idx="4153">
                  <c:v>4.151</c:v>
                </c:pt>
                <c:pt idx="4154">
                  <c:v>4.152</c:v>
                </c:pt>
                <c:pt idx="4155">
                  <c:v>4.153</c:v>
                </c:pt>
                <c:pt idx="4156">
                  <c:v>4.154</c:v>
                </c:pt>
                <c:pt idx="4157">
                  <c:v>4.155</c:v>
                </c:pt>
                <c:pt idx="4158">
                  <c:v>4.156</c:v>
                </c:pt>
                <c:pt idx="4159">
                  <c:v>4.157</c:v>
                </c:pt>
                <c:pt idx="4160">
                  <c:v>4.158</c:v>
                </c:pt>
                <c:pt idx="4161">
                  <c:v>4.159</c:v>
                </c:pt>
                <c:pt idx="4162">
                  <c:v>4.16</c:v>
                </c:pt>
                <c:pt idx="4163">
                  <c:v>4.161</c:v>
                </c:pt>
                <c:pt idx="4164">
                  <c:v>4.162</c:v>
                </c:pt>
                <c:pt idx="4165">
                  <c:v>4.163</c:v>
                </c:pt>
                <c:pt idx="4166">
                  <c:v>4.164</c:v>
                </c:pt>
                <c:pt idx="4167">
                  <c:v>4.165</c:v>
                </c:pt>
                <c:pt idx="4168">
                  <c:v>4.166</c:v>
                </c:pt>
                <c:pt idx="4169">
                  <c:v>4.167</c:v>
                </c:pt>
                <c:pt idx="4170">
                  <c:v>4.168</c:v>
                </c:pt>
                <c:pt idx="4171">
                  <c:v>4.169</c:v>
                </c:pt>
                <c:pt idx="4172">
                  <c:v>4.17</c:v>
                </c:pt>
                <c:pt idx="4173">
                  <c:v>4.171</c:v>
                </c:pt>
                <c:pt idx="4174">
                  <c:v>4.172</c:v>
                </c:pt>
                <c:pt idx="4175">
                  <c:v>4.173</c:v>
                </c:pt>
                <c:pt idx="4176">
                  <c:v>4.174</c:v>
                </c:pt>
                <c:pt idx="4177">
                  <c:v>4.175</c:v>
                </c:pt>
                <c:pt idx="4178">
                  <c:v>4.176</c:v>
                </c:pt>
                <c:pt idx="4179">
                  <c:v>4.177</c:v>
                </c:pt>
                <c:pt idx="4180">
                  <c:v>4.178</c:v>
                </c:pt>
                <c:pt idx="4181">
                  <c:v>4.179</c:v>
                </c:pt>
                <c:pt idx="4182">
                  <c:v>4.18</c:v>
                </c:pt>
                <c:pt idx="4183">
                  <c:v>4.181</c:v>
                </c:pt>
                <c:pt idx="4184">
                  <c:v>4.182</c:v>
                </c:pt>
                <c:pt idx="4185">
                  <c:v>4.183</c:v>
                </c:pt>
                <c:pt idx="4186">
                  <c:v>4.184</c:v>
                </c:pt>
                <c:pt idx="4187">
                  <c:v>4.185</c:v>
                </c:pt>
                <c:pt idx="4188">
                  <c:v>4.186</c:v>
                </c:pt>
                <c:pt idx="4189">
                  <c:v>4.187</c:v>
                </c:pt>
                <c:pt idx="4190">
                  <c:v>4.188</c:v>
                </c:pt>
                <c:pt idx="4191">
                  <c:v>4.189</c:v>
                </c:pt>
                <c:pt idx="4192">
                  <c:v>4.19</c:v>
                </c:pt>
                <c:pt idx="4193">
                  <c:v>4.191</c:v>
                </c:pt>
                <c:pt idx="4194">
                  <c:v>4.192</c:v>
                </c:pt>
                <c:pt idx="4195">
                  <c:v>4.193</c:v>
                </c:pt>
                <c:pt idx="4196">
                  <c:v>4.194</c:v>
                </c:pt>
                <c:pt idx="4197">
                  <c:v>4.195</c:v>
                </c:pt>
                <c:pt idx="4198">
                  <c:v>4.196</c:v>
                </c:pt>
                <c:pt idx="4199">
                  <c:v>4.197</c:v>
                </c:pt>
                <c:pt idx="4200">
                  <c:v>4.198</c:v>
                </c:pt>
                <c:pt idx="4201">
                  <c:v>4.199</c:v>
                </c:pt>
                <c:pt idx="4202">
                  <c:v>4.2</c:v>
                </c:pt>
                <c:pt idx="4203">
                  <c:v>4.201</c:v>
                </c:pt>
                <c:pt idx="4204">
                  <c:v>4.202</c:v>
                </c:pt>
                <c:pt idx="4205">
                  <c:v>4.203</c:v>
                </c:pt>
                <c:pt idx="4206">
                  <c:v>4.204</c:v>
                </c:pt>
                <c:pt idx="4207">
                  <c:v>4.205</c:v>
                </c:pt>
                <c:pt idx="4208">
                  <c:v>4.206</c:v>
                </c:pt>
                <c:pt idx="4209">
                  <c:v>4.207</c:v>
                </c:pt>
                <c:pt idx="4210">
                  <c:v>4.208</c:v>
                </c:pt>
                <c:pt idx="4211">
                  <c:v>4.209</c:v>
                </c:pt>
                <c:pt idx="4212">
                  <c:v>4.21</c:v>
                </c:pt>
                <c:pt idx="4213">
                  <c:v>4.211</c:v>
                </c:pt>
                <c:pt idx="4214">
                  <c:v>4.212</c:v>
                </c:pt>
                <c:pt idx="4215">
                  <c:v>4.213</c:v>
                </c:pt>
                <c:pt idx="4216">
                  <c:v>4.214</c:v>
                </c:pt>
                <c:pt idx="4217">
                  <c:v>4.215</c:v>
                </c:pt>
                <c:pt idx="4218">
                  <c:v>4.216</c:v>
                </c:pt>
                <c:pt idx="4219">
                  <c:v>4.217</c:v>
                </c:pt>
                <c:pt idx="4220">
                  <c:v>4.218</c:v>
                </c:pt>
                <c:pt idx="4221">
                  <c:v>4.219</c:v>
                </c:pt>
                <c:pt idx="4222">
                  <c:v>4.22</c:v>
                </c:pt>
                <c:pt idx="4223">
                  <c:v>4.221</c:v>
                </c:pt>
                <c:pt idx="4224">
                  <c:v>4.222</c:v>
                </c:pt>
                <c:pt idx="4225">
                  <c:v>4.223</c:v>
                </c:pt>
                <c:pt idx="4226">
                  <c:v>4.224</c:v>
                </c:pt>
                <c:pt idx="4227">
                  <c:v>4.225</c:v>
                </c:pt>
                <c:pt idx="4228">
                  <c:v>4.226</c:v>
                </c:pt>
                <c:pt idx="4229">
                  <c:v>4.227</c:v>
                </c:pt>
                <c:pt idx="4230">
                  <c:v>4.228</c:v>
                </c:pt>
                <c:pt idx="4231">
                  <c:v>4.229</c:v>
                </c:pt>
                <c:pt idx="4232">
                  <c:v>4.23</c:v>
                </c:pt>
                <c:pt idx="4233">
                  <c:v>4.231</c:v>
                </c:pt>
                <c:pt idx="4234">
                  <c:v>4.232</c:v>
                </c:pt>
                <c:pt idx="4235">
                  <c:v>4.233</c:v>
                </c:pt>
                <c:pt idx="4236">
                  <c:v>4.234</c:v>
                </c:pt>
                <c:pt idx="4237">
                  <c:v>4.235</c:v>
                </c:pt>
                <c:pt idx="4238">
                  <c:v>4.236</c:v>
                </c:pt>
                <c:pt idx="4239">
                  <c:v>4.237</c:v>
                </c:pt>
                <c:pt idx="4240">
                  <c:v>4.238</c:v>
                </c:pt>
                <c:pt idx="4241">
                  <c:v>4.239</c:v>
                </c:pt>
                <c:pt idx="4242">
                  <c:v>4.24</c:v>
                </c:pt>
                <c:pt idx="4243">
                  <c:v>4.241</c:v>
                </c:pt>
                <c:pt idx="4244">
                  <c:v>4.242</c:v>
                </c:pt>
                <c:pt idx="4245">
                  <c:v>4.243</c:v>
                </c:pt>
                <c:pt idx="4246">
                  <c:v>4.244</c:v>
                </c:pt>
                <c:pt idx="4247">
                  <c:v>4.245</c:v>
                </c:pt>
                <c:pt idx="4248">
                  <c:v>4.246</c:v>
                </c:pt>
                <c:pt idx="4249">
                  <c:v>4.247</c:v>
                </c:pt>
                <c:pt idx="4250">
                  <c:v>4.248</c:v>
                </c:pt>
                <c:pt idx="4251">
                  <c:v>4.249</c:v>
                </c:pt>
                <c:pt idx="4252">
                  <c:v>4.25</c:v>
                </c:pt>
                <c:pt idx="4253">
                  <c:v>4.251</c:v>
                </c:pt>
                <c:pt idx="4254">
                  <c:v>4.252</c:v>
                </c:pt>
                <c:pt idx="4255">
                  <c:v>4.253</c:v>
                </c:pt>
                <c:pt idx="4256">
                  <c:v>4.254</c:v>
                </c:pt>
                <c:pt idx="4257">
                  <c:v>4.255</c:v>
                </c:pt>
                <c:pt idx="4258">
                  <c:v>4.256</c:v>
                </c:pt>
                <c:pt idx="4259">
                  <c:v>4.257</c:v>
                </c:pt>
                <c:pt idx="4260">
                  <c:v>4.258</c:v>
                </c:pt>
                <c:pt idx="4261">
                  <c:v>4.259</c:v>
                </c:pt>
                <c:pt idx="4262">
                  <c:v>4.26</c:v>
                </c:pt>
                <c:pt idx="4263">
                  <c:v>4.261</c:v>
                </c:pt>
                <c:pt idx="4264">
                  <c:v>4.262</c:v>
                </c:pt>
                <c:pt idx="4265">
                  <c:v>4.263</c:v>
                </c:pt>
                <c:pt idx="4266">
                  <c:v>4.264</c:v>
                </c:pt>
                <c:pt idx="4267">
                  <c:v>4.265</c:v>
                </c:pt>
                <c:pt idx="4268">
                  <c:v>4.266</c:v>
                </c:pt>
                <c:pt idx="4269">
                  <c:v>4.267</c:v>
                </c:pt>
                <c:pt idx="4270">
                  <c:v>4.268</c:v>
                </c:pt>
                <c:pt idx="4271">
                  <c:v>4.269</c:v>
                </c:pt>
                <c:pt idx="4272">
                  <c:v>4.27</c:v>
                </c:pt>
                <c:pt idx="4273">
                  <c:v>4.271</c:v>
                </c:pt>
                <c:pt idx="4274">
                  <c:v>4.272</c:v>
                </c:pt>
                <c:pt idx="4275">
                  <c:v>4.273</c:v>
                </c:pt>
                <c:pt idx="4276">
                  <c:v>4.274</c:v>
                </c:pt>
                <c:pt idx="4277">
                  <c:v>4.275</c:v>
                </c:pt>
                <c:pt idx="4278">
                  <c:v>4.276</c:v>
                </c:pt>
                <c:pt idx="4279">
                  <c:v>4.277</c:v>
                </c:pt>
                <c:pt idx="4280">
                  <c:v>4.278</c:v>
                </c:pt>
                <c:pt idx="4281">
                  <c:v>4.279</c:v>
                </c:pt>
                <c:pt idx="4282">
                  <c:v>4.28</c:v>
                </c:pt>
                <c:pt idx="4283">
                  <c:v>4.281</c:v>
                </c:pt>
                <c:pt idx="4284">
                  <c:v>4.282</c:v>
                </c:pt>
                <c:pt idx="4285">
                  <c:v>4.283</c:v>
                </c:pt>
                <c:pt idx="4286">
                  <c:v>4.284</c:v>
                </c:pt>
                <c:pt idx="4287">
                  <c:v>4.285</c:v>
                </c:pt>
                <c:pt idx="4288">
                  <c:v>4.286</c:v>
                </c:pt>
                <c:pt idx="4289">
                  <c:v>4.287</c:v>
                </c:pt>
                <c:pt idx="4290">
                  <c:v>4.288</c:v>
                </c:pt>
                <c:pt idx="4291">
                  <c:v>4.289</c:v>
                </c:pt>
                <c:pt idx="4292">
                  <c:v>4.29</c:v>
                </c:pt>
                <c:pt idx="4293">
                  <c:v>4.291</c:v>
                </c:pt>
                <c:pt idx="4294">
                  <c:v>4.292</c:v>
                </c:pt>
                <c:pt idx="4295">
                  <c:v>4.293</c:v>
                </c:pt>
                <c:pt idx="4296">
                  <c:v>4.294</c:v>
                </c:pt>
                <c:pt idx="4297">
                  <c:v>4.295</c:v>
                </c:pt>
                <c:pt idx="4298">
                  <c:v>4.296</c:v>
                </c:pt>
                <c:pt idx="4299">
                  <c:v>4.297</c:v>
                </c:pt>
                <c:pt idx="4300">
                  <c:v>4.298</c:v>
                </c:pt>
                <c:pt idx="4301">
                  <c:v>4.299</c:v>
                </c:pt>
                <c:pt idx="4302">
                  <c:v>4.3</c:v>
                </c:pt>
                <c:pt idx="4303">
                  <c:v>4.301</c:v>
                </c:pt>
                <c:pt idx="4304">
                  <c:v>4.302</c:v>
                </c:pt>
                <c:pt idx="4305">
                  <c:v>4.303</c:v>
                </c:pt>
                <c:pt idx="4306">
                  <c:v>4.304</c:v>
                </c:pt>
                <c:pt idx="4307">
                  <c:v>4.305</c:v>
                </c:pt>
                <c:pt idx="4308">
                  <c:v>4.306</c:v>
                </c:pt>
                <c:pt idx="4309">
                  <c:v>4.307</c:v>
                </c:pt>
                <c:pt idx="4310">
                  <c:v>4.308</c:v>
                </c:pt>
                <c:pt idx="4311">
                  <c:v>4.309</c:v>
                </c:pt>
                <c:pt idx="4312">
                  <c:v>4.31</c:v>
                </c:pt>
                <c:pt idx="4313">
                  <c:v>4.311</c:v>
                </c:pt>
                <c:pt idx="4314">
                  <c:v>4.312</c:v>
                </c:pt>
                <c:pt idx="4315">
                  <c:v>4.313</c:v>
                </c:pt>
                <c:pt idx="4316">
                  <c:v>4.314</c:v>
                </c:pt>
                <c:pt idx="4317">
                  <c:v>4.315</c:v>
                </c:pt>
                <c:pt idx="4318">
                  <c:v>4.316</c:v>
                </c:pt>
                <c:pt idx="4319">
                  <c:v>4.317</c:v>
                </c:pt>
                <c:pt idx="4320">
                  <c:v>4.318</c:v>
                </c:pt>
                <c:pt idx="4321">
                  <c:v>4.319</c:v>
                </c:pt>
                <c:pt idx="4322">
                  <c:v>4.32</c:v>
                </c:pt>
                <c:pt idx="4323">
                  <c:v>4.321</c:v>
                </c:pt>
                <c:pt idx="4324">
                  <c:v>4.322</c:v>
                </c:pt>
                <c:pt idx="4325">
                  <c:v>4.323</c:v>
                </c:pt>
                <c:pt idx="4326">
                  <c:v>4.324</c:v>
                </c:pt>
                <c:pt idx="4327">
                  <c:v>4.325</c:v>
                </c:pt>
                <c:pt idx="4328">
                  <c:v>4.326</c:v>
                </c:pt>
                <c:pt idx="4329">
                  <c:v>4.327</c:v>
                </c:pt>
                <c:pt idx="4330">
                  <c:v>4.328</c:v>
                </c:pt>
                <c:pt idx="4331">
                  <c:v>4.329</c:v>
                </c:pt>
                <c:pt idx="4332">
                  <c:v>4.33</c:v>
                </c:pt>
                <c:pt idx="4333">
                  <c:v>4.331</c:v>
                </c:pt>
                <c:pt idx="4334">
                  <c:v>4.332</c:v>
                </c:pt>
                <c:pt idx="4335">
                  <c:v>4.333</c:v>
                </c:pt>
                <c:pt idx="4336">
                  <c:v>4.334</c:v>
                </c:pt>
                <c:pt idx="4337">
                  <c:v>4.335</c:v>
                </c:pt>
                <c:pt idx="4338">
                  <c:v>4.336</c:v>
                </c:pt>
                <c:pt idx="4339">
                  <c:v>4.337</c:v>
                </c:pt>
                <c:pt idx="4340">
                  <c:v>4.338</c:v>
                </c:pt>
                <c:pt idx="4341">
                  <c:v>4.339</c:v>
                </c:pt>
                <c:pt idx="4342">
                  <c:v>4.34</c:v>
                </c:pt>
                <c:pt idx="4343">
                  <c:v>4.341</c:v>
                </c:pt>
                <c:pt idx="4344">
                  <c:v>4.342</c:v>
                </c:pt>
                <c:pt idx="4345">
                  <c:v>4.343</c:v>
                </c:pt>
                <c:pt idx="4346">
                  <c:v>4.344</c:v>
                </c:pt>
                <c:pt idx="4347">
                  <c:v>4.345</c:v>
                </c:pt>
                <c:pt idx="4348">
                  <c:v>4.346</c:v>
                </c:pt>
                <c:pt idx="4349">
                  <c:v>4.347</c:v>
                </c:pt>
                <c:pt idx="4350">
                  <c:v>4.348</c:v>
                </c:pt>
                <c:pt idx="4351">
                  <c:v>4.349</c:v>
                </c:pt>
                <c:pt idx="4352">
                  <c:v>4.35</c:v>
                </c:pt>
                <c:pt idx="4353">
                  <c:v>4.351</c:v>
                </c:pt>
                <c:pt idx="4354">
                  <c:v>4.352</c:v>
                </c:pt>
                <c:pt idx="4355">
                  <c:v>4.353</c:v>
                </c:pt>
                <c:pt idx="4356">
                  <c:v>4.354</c:v>
                </c:pt>
                <c:pt idx="4357">
                  <c:v>4.355</c:v>
                </c:pt>
                <c:pt idx="4358">
                  <c:v>4.356</c:v>
                </c:pt>
                <c:pt idx="4359">
                  <c:v>4.357</c:v>
                </c:pt>
                <c:pt idx="4360">
                  <c:v>4.358</c:v>
                </c:pt>
                <c:pt idx="4361">
                  <c:v>4.359</c:v>
                </c:pt>
                <c:pt idx="4362">
                  <c:v>4.36</c:v>
                </c:pt>
                <c:pt idx="4363">
                  <c:v>4.361</c:v>
                </c:pt>
                <c:pt idx="4364">
                  <c:v>4.362</c:v>
                </c:pt>
                <c:pt idx="4365">
                  <c:v>4.363</c:v>
                </c:pt>
                <c:pt idx="4366">
                  <c:v>4.364</c:v>
                </c:pt>
                <c:pt idx="4367">
                  <c:v>4.365</c:v>
                </c:pt>
                <c:pt idx="4368">
                  <c:v>4.366</c:v>
                </c:pt>
                <c:pt idx="4369">
                  <c:v>4.367</c:v>
                </c:pt>
                <c:pt idx="4370">
                  <c:v>4.368</c:v>
                </c:pt>
                <c:pt idx="4371">
                  <c:v>4.369</c:v>
                </c:pt>
                <c:pt idx="4372">
                  <c:v>4.37</c:v>
                </c:pt>
                <c:pt idx="4373">
                  <c:v>4.371</c:v>
                </c:pt>
                <c:pt idx="4374">
                  <c:v>4.372</c:v>
                </c:pt>
                <c:pt idx="4375">
                  <c:v>4.373</c:v>
                </c:pt>
                <c:pt idx="4376">
                  <c:v>4.374</c:v>
                </c:pt>
                <c:pt idx="4377">
                  <c:v>4.375</c:v>
                </c:pt>
                <c:pt idx="4378">
                  <c:v>4.376</c:v>
                </c:pt>
                <c:pt idx="4379">
                  <c:v>4.377</c:v>
                </c:pt>
                <c:pt idx="4380">
                  <c:v>4.378</c:v>
                </c:pt>
                <c:pt idx="4381">
                  <c:v>4.379</c:v>
                </c:pt>
                <c:pt idx="4382">
                  <c:v>4.38</c:v>
                </c:pt>
                <c:pt idx="4383">
                  <c:v>4.381</c:v>
                </c:pt>
                <c:pt idx="4384">
                  <c:v>4.382</c:v>
                </c:pt>
                <c:pt idx="4385">
                  <c:v>4.383</c:v>
                </c:pt>
                <c:pt idx="4386">
                  <c:v>4.384</c:v>
                </c:pt>
                <c:pt idx="4387">
                  <c:v>4.385</c:v>
                </c:pt>
                <c:pt idx="4388">
                  <c:v>4.386</c:v>
                </c:pt>
                <c:pt idx="4389">
                  <c:v>4.387</c:v>
                </c:pt>
                <c:pt idx="4390">
                  <c:v>4.388</c:v>
                </c:pt>
                <c:pt idx="4391">
                  <c:v>4.389</c:v>
                </c:pt>
                <c:pt idx="4392">
                  <c:v>4.39</c:v>
                </c:pt>
                <c:pt idx="4393">
                  <c:v>4.391</c:v>
                </c:pt>
                <c:pt idx="4394">
                  <c:v>4.392</c:v>
                </c:pt>
                <c:pt idx="4395">
                  <c:v>4.393</c:v>
                </c:pt>
                <c:pt idx="4396">
                  <c:v>4.394</c:v>
                </c:pt>
                <c:pt idx="4397">
                  <c:v>4.395</c:v>
                </c:pt>
                <c:pt idx="4398">
                  <c:v>4.396</c:v>
                </c:pt>
                <c:pt idx="4399">
                  <c:v>4.397</c:v>
                </c:pt>
                <c:pt idx="4400">
                  <c:v>4.398</c:v>
                </c:pt>
                <c:pt idx="4401">
                  <c:v>4.399</c:v>
                </c:pt>
                <c:pt idx="4402">
                  <c:v>4.4</c:v>
                </c:pt>
                <c:pt idx="4403">
                  <c:v>4.401</c:v>
                </c:pt>
                <c:pt idx="4404">
                  <c:v>4.402</c:v>
                </c:pt>
                <c:pt idx="4405">
                  <c:v>4.403</c:v>
                </c:pt>
                <c:pt idx="4406">
                  <c:v>4.404</c:v>
                </c:pt>
                <c:pt idx="4407">
                  <c:v>4.405</c:v>
                </c:pt>
                <c:pt idx="4408">
                  <c:v>4.406</c:v>
                </c:pt>
                <c:pt idx="4409">
                  <c:v>4.407</c:v>
                </c:pt>
                <c:pt idx="4410">
                  <c:v>4.408</c:v>
                </c:pt>
                <c:pt idx="4411">
                  <c:v>4.409</c:v>
                </c:pt>
                <c:pt idx="4412">
                  <c:v>4.41</c:v>
                </c:pt>
                <c:pt idx="4413">
                  <c:v>4.411</c:v>
                </c:pt>
                <c:pt idx="4414">
                  <c:v>4.412</c:v>
                </c:pt>
                <c:pt idx="4415">
                  <c:v>4.413</c:v>
                </c:pt>
                <c:pt idx="4416">
                  <c:v>4.414</c:v>
                </c:pt>
                <c:pt idx="4417">
                  <c:v>4.415</c:v>
                </c:pt>
                <c:pt idx="4418">
                  <c:v>4.416</c:v>
                </c:pt>
                <c:pt idx="4419">
                  <c:v>4.417</c:v>
                </c:pt>
                <c:pt idx="4420">
                  <c:v>4.418</c:v>
                </c:pt>
                <c:pt idx="4421">
                  <c:v>4.419</c:v>
                </c:pt>
                <c:pt idx="4422">
                  <c:v>4.42</c:v>
                </c:pt>
                <c:pt idx="4423">
                  <c:v>4.421</c:v>
                </c:pt>
                <c:pt idx="4424">
                  <c:v>4.422</c:v>
                </c:pt>
                <c:pt idx="4425">
                  <c:v>4.423</c:v>
                </c:pt>
                <c:pt idx="4426">
                  <c:v>4.424</c:v>
                </c:pt>
                <c:pt idx="4427">
                  <c:v>4.425</c:v>
                </c:pt>
                <c:pt idx="4428">
                  <c:v>4.426</c:v>
                </c:pt>
                <c:pt idx="4429">
                  <c:v>4.427</c:v>
                </c:pt>
                <c:pt idx="4430">
                  <c:v>4.428</c:v>
                </c:pt>
                <c:pt idx="4431">
                  <c:v>4.429</c:v>
                </c:pt>
                <c:pt idx="4432">
                  <c:v>4.43</c:v>
                </c:pt>
                <c:pt idx="4433">
                  <c:v>4.431</c:v>
                </c:pt>
                <c:pt idx="4434">
                  <c:v>4.432</c:v>
                </c:pt>
                <c:pt idx="4435">
                  <c:v>4.433</c:v>
                </c:pt>
                <c:pt idx="4436">
                  <c:v>4.434</c:v>
                </c:pt>
                <c:pt idx="4437">
                  <c:v>4.435</c:v>
                </c:pt>
                <c:pt idx="4438">
                  <c:v>4.436</c:v>
                </c:pt>
                <c:pt idx="4439">
                  <c:v>4.437</c:v>
                </c:pt>
                <c:pt idx="4440">
                  <c:v>4.438</c:v>
                </c:pt>
                <c:pt idx="4441">
                  <c:v>4.439</c:v>
                </c:pt>
                <c:pt idx="4442">
                  <c:v>4.44</c:v>
                </c:pt>
                <c:pt idx="4443">
                  <c:v>4.441</c:v>
                </c:pt>
                <c:pt idx="4444">
                  <c:v>4.442</c:v>
                </c:pt>
                <c:pt idx="4445">
                  <c:v>4.443</c:v>
                </c:pt>
                <c:pt idx="4446">
                  <c:v>4.444</c:v>
                </c:pt>
                <c:pt idx="4447">
                  <c:v>4.445</c:v>
                </c:pt>
                <c:pt idx="4448">
                  <c:v>4.446</c:v>
                </c:pt>
                <c:pt idx="4449">
                  <c:v>4.447</c:v>
                </c:pt>
                <c:pt idx="4450">
                  <c:v>4.448</c:v>
                </c:pt>
                <c:pt idx="4451">
                  <c:v>4.449</c:v>
                </c:pt>
                <c:pt idx="4452">
                  <c:v>4.45</c:v>
                </c:pt>
                <c:pt idx="4453">
                  <c:v>4.451</c:v>
                </c:pt>
                <c:pt idx="4454">
                  <c:v>4.452</c:v>
                </c:pt>
                <c:pt idx="4455">
                  <c:v>4.453</c:v>
                </c:pt>
                <c:pt idx="4456">
                  <c:v>4.454</c:v>
                </c:pt>
                <c:pt idx="4457">
                  <c:v>4.455</c:v>
                </c:pt>
                <c:pt idx="4458">
                  <c:v>4.456</c:v>
                </c:pt>
                <c:pt idx="4459">
                  <c:v>4.457</c:v>
                </c:pt>
                <c:pt idx="4460">
                  <c:v>4.458</c:v>
                </c:pt>
                <c:pt idx="4461">
                  <c:v>4.459</c:v>
                </c:pt>
                <c:pt idx="4462">
                  <c:v>4.46</c:v>
                </c:pt>
                <c:pt idx="4463">
                  <c:v>4.461</c:v>
                </c:pt>
                <c:pt idx="4464">
                  <c:v>4.462</c:v>
                </c:pt>
                <c:pt idx="4465">
                  <c:v>4.463</c:v>
                </c:pt>
                <c:pt idx="4466">
                  <c:v>4.464</c:v>
                </c:pt>
                <c:pt idx="4467">
                  <c:v>4.465</c:v>
                </c:pt>
                <c:pt idx="4468">
                  <c:v>4.466</c:v>
                </c:pt>
                <c:pt idx="4469">
                  <c:v>4.467</c:v>
                </c:pt>
                <c:pt idx="4470">
                  <c:v>4.468</c:v>
                </c:pt>
                <c:pt idx="4471">
                  <c:v>4.469</c:v>
                </c:pt>
                <c:pt idx="4472">
                  <c:v>4.47</c:v>
                </c:pt>
                <c:pt idx="4473">
                  <c:v>4.471</c:v>
                </c:pt>
                <c:pt idx="4474">
                  <c:v>4.472</c:v>
                </c:pt>
                <c:pt idx="4475">
                  <c:v>4.473</c:v>
                </c:pt>
                <c:pt idx="4476">
                  <c:v>4.474</c:v>
                </c:pt>
                <c:pt idx="4477">
                  <c:v>4.475</c:v>
                </c:pt>
                <c:pt idx="4478">
                  <c:v>4.476</c:v>
                </c:pt>
                <c:pt idx="4479">
                  <c:v>4.477</c:v>
                </c:pt>
                <c:pt idx="4480">
                  <c:v>4.478</c:v>
                </c:pt>
                <c:pt idx="4481">
                  <c:v>4.479</c:v>
                </c:pt>
                <c:pt idx="4482">
                  <c:v>4.48</c:v>
                </c:pt>
                <c:pt idx="4483">
                  <c:v>4.481</c:v>
                </c:pt>
                <c:pt idx="4484">
                  <c:v>4.482</c:v>
                </c:pt>
                <c:pt idx="4485">
                  <c:v>4.483</c:v>
                </c:pt>
                <c:pt idx="4486">
                  <c:v>4.484</c:v>
                </c:pt>
                <c:pt idx="4487">
                  <c:v>4.485</c:v>
                </c:pt>
                <c:pt idx="4488">
                  <c:v>4.486</c:v>
                </c:pt>
                <c:pt idx="4489">
                  <c:v>4.487</c:v>
                </c:pt>
                <c:pt idx="4490">
                  <c:v>4.488</c:v>
                </c:pt>
                <c:pt idx="4491">
                  <c:v>4.489</c:v>
                </c:pt>
                <c:pt idx="4492">
                  <c:v>4.49</c:v>
                </c:pt>
                <c:pt idx="4493">
                  <c:v>4.491</c:v>
                </c:pt>
                <c:pt idx="4494">
                  <c:v>4.492</c:v>
                </c:pt>
                <c:pt idx="4495">
                  <c:v>4.493</c:v>
                </c:pt>
                <c:pt idx="4496">
                  <c:v>4.494</c:v>
                </c:pt>
                <c:pt idx="4497">
                  <c:v>4.495</c:v>
                </c:pt>
                <c:pt idx="4498">
                  <c:v>4.496</c:v>
                </c:pt>
                <c:pt idx="4499">
                  <c:v>4.497</c:v>
                </c:pt>
                <c:pt idx="4500">
                  <c:v>4.498</c:v>
                </c:pt>
                <c:pt idx="4501">
                  <c:v>4.499</c:v>
                </c:pt>
                <c:pt idx="4502">
                  <c:v>4.5</c:v>
                </c:pt>
                <c:pt idx="4503">
                  <c:v>4.501</c:v>
                </c:pt>
                <c:pt idx="4504">
                  <c:v>4.502</c:v>
                </c:pt>
                <c:pt idx="4505">
                  <c:v>4.503</c:v>
                </c:pt>
                <c:pt idx="4506">
                  <c:v>4.504</c:v>
                </c:pt>
                <c:pt idx="4507">
                  <c:v>4.505</c:v>
                </c:pt>
                <c:pt idx="4508">
                  <c:v>4.506</c:v>
                </c:pt>
                <c:pt idx="4509">
                  <c:v>4.507</c:v>
                </c:pt>
                <c:pt idx="4510">
                  <c:v>4.508</c:v>
                </c:pt>
                <c:pt idx="4511">
                  <c:v>4.509</c:v>
                </c:pt>
                <c:pt idx="4512">
                  <c:v>4.51</c:v>
                </c:pt>
                <c:pt idx="4513">
                  <c:v>4.511</c:v>
                </c:pt>
                <c:pt idx="4514">
                  <c:v>4.512</c:v>
                </c:pt>
                <c:pt idx="4515">
                  <c:v>4.513</c:v>
                </c:pt>
                <c:pt idx="4516">
                  <c:v>4.514</c:v>
                </c:pt>
                <c:pt idx="4517">
                  <c:v>4.515</c:v>
                </c:pt>
                <c:pt idx="4518">
                  <c:v>4.516</c:v>
                </c:pt>
                <c:pt idx="4519">
                  <c:v>4.517</c:v>
                </c:pt>
                <c:pt idx="4520">
                  <c:v>4.518</c:v>
                </c:pt>
                <c:pt idx="4521">
                  <c:v>4.519</c:v>
                </c:pt>
                <c:pt idx="4522">
                  <c:v>4.52</c:v>
                </c:pt>
                <c:pt idx="4523">
                  <c:v>4.521</c:v>
                </c:pt>
                <c:pt idx="4524">
                  <c:v>4.522</c:v>
                </c:pt>
                <c:pt idx="4525">
                  <c:v>4.523</c:v>
                </c:pt>
                <c:pt idx="4526">
                  <c:v>4.524</c:v>
                </c:pt>
                <c:pt idx="4527">
                  <c:v>4.525</c:v>
                </c:pt>
                <c:pt idx="4528">
                  <c:v>4.526</c:v>
                </c:pt>
                <c:pt idx="4529">
                  <c:v>4.527</c:v>
                </c:pt>
                <c:pt idx="4530">
                  <c:v>4.528</c:v>
                </c:pt>
                <c:pt idx="4531">
                  <c:v>4.529</c:v>
                </c:pt>
                <c:pt idx="4532">
                  <c:v>4.53</c:v>
                </c:pt>
                <c:pt idx="4533">
                  <c:v>4.531</c:v>
                </c:pt>
                <c:pt idx="4534">
                  <c:v>4.532</c:v>
                </c:pt>
                <c:pt idx="4535">
                  <c:v>4.533</c:v>
                </c:pt>
                <c:pt idx="4536">
                  <c:v>4.534</c:v>
                </c:pt>
                <c:pt idx="4537">
                  <c:v>4.535</c:v>
                </c:pt>
                <c:pt idx="4538">
                  <c:v>4.536</c:v>
                </c:pt>
                <c:pt idx="4539">
                  <c:v>4.537</c:v>
                </c:pt>
                <c:pt idx="4540">
                  <c:v>4.538</c:v>
                </c:pt>
                <c:pt idx="4541">
                  <c:v>4.539</c:v>
                </c:pt>
                <c:pt idx="4542">
                  <c:v>4.54</c:v>
                </c:pt>
                <c:pt idx="4543">
                  <c:v>4.541</c:v>
                </c:pt>
                <c:pt idx="4544">
                  <c:v>4.542</c:v>
                </c:pt>
                <c:pt idx="4545">
                  <c:v>4.543</c:v>
                </c:pt>
                <c:pt idx="4546">
                  <c:v>4.544</c:v>
                </c:pt>
                <c:pt idx="4547">
                  <c:v>4.545</c:v>
                </c:pt>
                <c:pt idx="4548">
                  <c:v>4.546</c:v>
                </c:pt>
                <c:pt idx="4549">
                  <c:v>4.547</c:v>
                </c:pt>
                <c:pt idx="4550">
                  <c:v>4.548</c:v>
                </c:pt>
                <c:pt idx="4551">
                  <c:v>4.549</c:v>
                </c:pt>
                <c:pt idx="4552">
                  <c:v>4.55</c:v>
                </c:pt>
                <c:pt idx="4553">
                  <c:v>4.551</c:v>
                </c:pt>
                <c:pt idx="4554">
                  <c:v>4.552</c:v>
                </c:pt>
                <c:pt idx="4555">
                  <c:v>4.553</c:v>
                </c:pt>
                <c:pt idx="4556">
                  <c:v>4.554</c:v>
                </c:pt>
                <c:pt idx="4557">
                  <c:v>4.555</c:v>
                </c:pt>
                <c:pt idx="4558">
                  <c:v>4.556</c:v>
                </c:pt>
                <c:pt idx="4559">
                  <c:v>4.557</c:v>
                </c:pt>
                <c:pt idx="4560">
                  <c:v>4.558</c:v>
                </c:pt>
                <c:pt idx="4561">
                  <c:v>4.559</c:v>
                </c:pt>
                <c:pt idx="4562">
                  <c:v>4.56</c:v>
                </c:pt>
                <c:pt idx="4563">
                  <c:v>4.561</c:v>
                </c:pt>
                <c:pt idx="4564">
                  <c:v>4.562</c:v>
                </c:pt>
                <c:pt idx="4565">
                  <c:v>4.563</c:v>
                </c:pt>
                <c:pt idx="4566">
                  <c:v>4.564</c:v>
                </c:pt>
                <c:pt idx="4567">
                  <c:v>4.565</c:v>
                </c:pt>
                <c:pt idx="4568">
                  <c:v>4.566</c:v>
                </c:pt>
                <c:pt idx="4569">
                  <c:v>4.567</c:v>
                </c:pt>
                <c:pt idx="4570">
                  <c:v>4.568</c:v>
                </c:pt>
                <c:pt idx="4571">
                  <c:v>4.569</c:v>
                </c:pt>
                <c:pt idx="4572">
                  <c:v>4.57</c:v>
                </c:pt>
                <c:pt idx="4573">
                  <c:v>4.571</c:v>
                </c:pt>
                <c:pt idx="4574">
                  <c:v>4.572</c:v>
                </c:pt>
                <c:pt idx="4575">
                  <c:v>4.573</c:v>
                </c:pt>
                <c:pt idx="4576">
                  <c:v>4.574</c:v>
                </c:pt>
                <c:pt idx="4577">
                  <c:v>4.575</c:v>
                </c:pt>
                <c:pt idx="4578">
                  <c:v>4.576</c:v>
                </c:pt>
                <c:pt idx="4579">
                  <c:v>4.577</c:v>
                </c:pt>
                <c:pt idx="4580">
                  <c:v>4.578</c:v>
                </c:pt>
                <c:pt idx="4581">
                  <c:v>4.579</c:v>
                </c:pt>
                <c:pt idx="4582">
                  <c:v>4.58</c:v>
                </c:pt>
                <c:pt idx="4583">
                  <c:v>4.581</c:v>
                </c:pt>
                <c:pt idx="4584">
                  <c:v>4.582</c:v>
                </c:pt>
                <c:pt idx="4585">
                  <c:v>4.583</c:v>
                </c:pt>
                <c:pt idx="4586">
                  <c:v>4.584</c:v>
                </c:pt>
                <c:pt idx="4587">
                  <c:v>4.585</c:v>
                </c:pt>
                <c:pt idx="4588">
                  <c:v>4.586</c:v>
                </c:pt>
                <c:pt idx="4589">
                  <c:v>4.587</c:v>
                </c:pt>
                <c:pt idx="4590">
                  <c:v>4.588</c:v>
                </c:pt>
                <c:pt idx="4591">
                  <c:v>4.589</c:v>
                </c:pt>
                <c:pt idx="4592">
                  <c:v>4.59</c:v>
                </c:pt>
                <c:pt idx="4593">
                  <c:v>4.591</c:v>
                </c:pt>
                <c:pt idx="4594">
                  <c:v>4.592</c:v>
                </c:pt>
                <c:pt idx="4595">
                  <c:v>4.593</c:v>
                </c:pt>
                <c:pt idx="4596">
                  <c:v>4.594</c:v>
                </c:pt>
                <c:pt idx="4597">
                  <c:v>4.595</c:v>
                </c:pt>
                <c:pt idx="4598">
                  <c:v>4.596</c:v>
                </c:pt>
                <c:pt idx="4599">
                  <c:v>4.597</c:v>
                </c:pt>
                <c:pt idx="4600">
                  <c:v>4.598</c:v>
                </c:pt>
                <c:pt idx="4601">
                  <c:v>4.599</c:v>
                </c:pt>
                <c:pt idx="4602">
                  <c:v>4.6</c:v>
                </c:pt>
                <c:pt idx="4603">
                  <c:v>4.601</c:v>
                </c:pt>
                <c:pt idx="4604">
                  <c:v>4.602</c:v>
                </c:pt>
                <c:pt idx="4605">
                  <c:v>4.603</c:v>
                </c:pt>
                <c:pt idx="4606">
                  <c:v>4.604</c:v>
                </c:pt>
                <c:pt idx="4607">
                  <c:v>4.605</c:v>
                </c:pt>
                <c:pt idx="4608">
                  <c:v>4.606</c:v>
                </c:pt>
                <c:pt idx="4609">
                  <c:v>4.607</c:v>
                </c:pt>
                <c:pt idx="4610">
                  <c:v>4.608</c:v>
                </c:pt>
                <c:pt idx="4611">
                  <c:v>4.609</c:v>
                </c:pt>
                <c:pt idx="4612">
                  <c:v>4.61</c:v>
                </c:pt>
                <c:pt idx="4613">
                  <c:v>4.611</c:v>
                </c:pt>
                <c:pt idx="4614">
                  <c:v>4.612</c:v>
                </c:pt>
                <c:pt idx="4615">
                  <c:v>4.613</c:v>
                </c:pt>
                <c:pt idx="4616">
                  <c:v>4.614</c:v>
                </c:pt>
                <c:pt idx="4617">
                  <c:v>4.615</c:v>
                </c:pt>
                <c:pt idx="4618">
                  <c:v>4.616</c:v>
                </c:pt>
                <c:pt idx="4619">
                  <c:v>4.617</c:v>
                </c:pt>
                <c:pt idx="4620">
                  <c:v>4.618</c:v>
                </c:pt>
                <c:pt idx="4621">
                  <c:v>4.619</c:v>
                </c:pt>
                <c:pt idx="4622">
                  <c:v>4.62</c:v>
                </c:pt>
                <c:pt idx="4623">
                  <c:v>4.621</c:v>
                </c:pt>
                <c:pt idx="4624">
                  <c:v>4.622</c:v>
                </c:pt>
                <c:pt idx="4625">
                  <c:v>4.623</c:v>
                </c:pt>
                <c:pt idx="4626">
                  <c:v>4.624</c:v>
                </c:pt>
                <c:pt idx="4627">
                  <c:v>4.625</c:v>
                </c:pt>
                <c:pt idx="4628">
                  <c:v>4.626</c:v>
                </c:pt>
                <c:pt idx="4629">
                  <c:v>4.627</c:v>
                </c:pt>
                <c:pt idx="4630">
                  <c:v>4.628</c:v>
                </c:pt>
                <c:pt idx="4631">
                  <c:v>4.629</c:v>
                </c:pt>
                <c:pt idx="4632">
                  <c:v>4.63</c:v>
                </c:pt>
                <c:pt idx="4633">
                  <c:v>4.631</c:v>
                </c:pt>
                <c:pt idx="4634">
                  <c:v>4.632</c:v>
                </c:pt>
                <c:pt idx="4635">
                  <c:v>4.633</c:v>
                </c:pt>
                <c:pt idx="4636">
                  <c:v>4.634</c:v>
                </c:pt>
                <c:pt idx="4637">
                  <c:v>4.635</c:v>
                </c:pt>
                <c:pt idx="4638">
                  <c:v>4.636</c:v>
                </c:pt>
                <c:pt idx="4639">
                  <c:v>4.637</c:v>
                </c:pt>
                <c:pt idx="4640">
                  <c:v>4.638</c:v>
                </c:pt>
                <c:pt idx="4641">
                  <c:v>4.639</c:v>
                </c:pt>
                <c:pt idx="4642">
                  <c:v>4.64</c:v>
                </c:pt>
                <c:pt idx="4643">
                  <c:v>4.641</c:v>
                </c:pt>
                <c:pt idx="4644">
                  <c:v>4.642</c:v>
                </c:pt>
                <c:pt idx="4645">
                  <c:v>4.643</c:v>
                </c:pt>
                <c:pt idx="4646">
                  <c:v>4.644</c:v>
                </c:pt>
                <c:pt idx="4647">
                  <c:v>4.645</c:v>
                </c:pt>
                <c:pt idx="4648">
                  <c:v>4.646</c:v>
                </c:pt>
                <c:pt idx="4649">
                  <c:v>4.647</c:v>
                </c:pt>
                <c:pt idx="4650">
                  <c:v>4.648</c:v>
                </c:pt>
                <c:pt idx="4651">
                  <c:v>4.649</c:v>
                </c:pt>
                <c:pt idx="4652">
                  <c:v>4.65</c:v>
                </c:pt>
                <c:pt idx="4653">
                  <c:v>4.651</c:v>
                </c:pt>
                <c:pt idx="4654">
                  <c:v>4.652</c:v>
                </c:pt>
                <c:pt idx="4655">
                  <c:v>4.653</c:v>
                </c:pt>
                <c:pt idx="4656">
                  <c:v>4.654</c:v>
                </c:pt>
                <c:pt idx="4657">
                  <c:v>4.655</c:v>
                </c:pt>
                <c:pt idx="4658">
                  <c:v>4.656</c:v>
                </c:pt>
                <c:pt idx="4659">
                  <c:v>4.657</c:v>
                </c:pt>
                <c:pt idx="4660">
                  <c:v>4.658</c:v>
                </c:pt>
                <c:pt idx="4661">
                  <c:v>4.659</c:v>
                </c:pt>
                <c:pt idx="4662">
                  <c:v>4.66</c:v>
                </c:pt>
                <c:pt idx="4663">
                  <c:v>4.661</c:v>
                </c:pt>
                <c:pt idx="4664">
                  <c:v>4.662</c:v>
                </c:pt>
                <c:pt idx="4665">
                  <c:v>4.663</c:v>
                </c:pt>
                <c:pt idx="4666">
                  <c:v>4.664</c:v>
                </c:pt>
                <c:pt idx="4667">
                  <c:v>4.665</c:v>
                </c:pt>
                <c:pt idx="4668">
                  <c:v>4.666</c:v>
                </c:pt>
                <c:pt idx="4669">
                  <c:v>4.667</c:v>
                </c:pt>
                <c:pt idx="4670">
                  <c:v>4.668</c:v>
                </c:pt>
                <c:pt idx="4671">
                  <c:v>4.669</c:v>
                </c:pt>
                <c:pt idx="4672">
                  <c:v>4.67</c:v>
                </c:pt>
                <c:pt idx="4673">
                  <c:v>4.671</c:v>
                </c:pt>
                <c:pt idx="4674">
                  <c:v>4.672</c:v>
                </c:pt>
                <c:pt idx="4675">
                  <c:v>4.673</c:v>
                </c:pt>
                <c:pt idx="4676">
                  <c:v>4.674</c:v>
                </c:pt>
                <c:pt idx="4677">
                  <c:v>4.675</c:v>
                </c:pt>
                <c:pt idx="4678">
                  <c:v>4.676</c:v>
                </c:pt>
                <c:pt idx="4679">
                  <c:v>4.677</c:v>
                </c:pt>
                <c:pt idx="4680">
                  <c:v>4.678</c:v>
                </c:pt>
                <c:pt idx="4681">
                  <c:v>4.679</c:v>
                </c:pt>
                <c:pt idx="4682">
                  <c:v>4.68</c:v>
                </c:pt>
                <c:pt idx="4683">
                  <c:v>4.681</c:v>
                </c:pt>
                <c:pt idx="4684">
                  <c:v>4.682</c:v>
                </c:pt>
                <c:pt idx="4685">
                  <c:v>4.683</c:v>
                </c:pt>
                <c:pt idx="4686">
                  <c:v>4.684</c:v>
                </c:pt>
                <c:pt idx="4687">
                  <c:v>4.685</c:v>
                </c:pt>
                <c:pt idx="4688">
                  <c:v>4.686</c:v>
                </c:pt>
                <c:pt idx="4689">
                  <c:v>4.687</c:v>
                </c:pt>
                <c:pt idx="4690">
                  <c:v>4.688</c:v>
                </c:pt>
                <c:pt idx="4691">
                  <c:v>4.689</c:v>
                </c:pt>
                <c:pt idx="4692">
                  <c:v>4.69</c:v>
                </c:pt>
                <c:pt idx="4693">
                  <c:v>4.691</c:v>
                </c:pt>
                <c:pt idx="4694">
                  <c:v>4.692</c:v>
                </c:pt>
                <c:pt idx="4695">
                  <c:v>4.693</c:v>
                </c:pt>
                <c:pt idx="4696">
                  <c:v>4.694</c:v>
                </c:pt>
                <c:pt idx="4697">
                  <c:v>4.695</c:v>
                </c:pt>
                <c:pt idx="4698">
                  <c:v>4.696</c:v>
                </c:pt>
                <c:pt idx="4699">
                  <c:v>4.697</c:v>
                </c:pt>
                <c:pt idx="4700">
                  <c:v>4.698</c:v>
                </c:pt>
                <c:pt idx="4701">
                  <c:v>4.699</c:v>
                </c:pt>
                <c:pt idx="4702">
                  <c:v>4.7</c:v>
                </c:pt>
                <c:pt idx="4703">
                  <c:v>4.701</c:v>
                </c:pt>
                <c:pt idx="4704">
                  <c:v>4.702</c:v>
                </c:pt>
                <c:pt idx="4705">
                  <c:v>4.703</c:v>
                </c:pt>
                <c:pt idx="4706">
                  <c:v>4.704</c:v>
                </c:pt>
                <c:pt idx="4707">
                  <c:v>4.705</c:v>
                </c:pt>
                <c:pt idx="4708">
                  <c:v>4.706</c:v>
                </c:pt>
                <c:pt idx="4709">
                  <c:v>4.707</c:v>
                </c:pt>
                <c:pt idx="4710">
                  <c:v>4.708</c:v>
                </c:pt>
                <c:pt idx="4711">
                  <c:v>4.709</c:v>
                </c:pt>
                <c:pt idx="4712">
                  <c:v>4.71</c:v>
                </c:pt>
                <c:pt idx="4713">
                  <c:v>4.711</c:v>
                </c:pt>
                <c:pt idx="4714">
                  <c:v>4.712</c:v>
                </c:pt>
                <c:pt idx="4715">
                  <c:v>4.713</c:v>
                </c:pt>
                <c:pt idx="4716">
                  <c:v>4.714</c:v>
                </c:pt>
                <c:pt idx="4717">
                  <c:v>4.715</c:v>
                </c:pt>
                <c:pt idx="4718">
                  <c:v>4.716</c:v>
                </c:pt>
                <c:pt idx="4719">
                  <c:v>4.717</c:v>
                </c:pt>
                <c:pt idx="4720">
                  <c:v>4.718</c:v>
                </c:pt>
                <c:pt idx="4721">
                  <c:v>4.719</c:v>
                </c:pt>
                <c:pt idx="4722">
                  <c:v>4.72</c:v>
                </c:pt>
                <c:pt idx="4723">
                  <c:v>4.721</c:v>
                </c:pt>
                <c:pt idx="4724">
                  <c:v>4.722</c:v>
                </c:pt>
                <c:pt idx="4725">
                  <c:v>4.723</c:v>
                </c:pt>
                <c:pt idx="4726">
                  <c:v>4.724</c:v>
                </c:pt>
                <c:pt idx="4727">
                  <c:v>4.725</c:v>
                </c:pt>
                <c:pt idx="4728">
                  <c:v>4.726</c:v>
                </c:pt>
                <c:pt idx="4729">
                  <c:v>4.727</c:v>
                </c:pt>
                <c:pt idx="4730">
                  <c:v>4.728</c:v>
                </c:pt>
                <c:pt idx="4731">
                  <c:v>4.729</c:v>
                </c:pt>
                <c:pt idx="4732">
                  <c:v>4.73</c:v>
                </c:pt>
                <c:pt idx="4733">
                  <c:v>4.731</c:v>
                </c:pt>
                <c:pt idx="4734">
                  <c:v>4.732</c:v>
                </c:pt>
                <c:pt idx="4735">
                  <c:v>4.733</c:v>
                </c:pt>
                <c:pt idx="4736">
                  <c:v>4.734</c:v>
                </c:pt>
                <c:pt idx="4737">
                  <c:v>4.735</c:v>
                </c:pt>
                <c:pt idx="4738">
                  <c:v>4.736</c:v>
                </c:pt>
                <c:pt idx="4739">
                  <c:v>4.737</c:v>
                </c:pt>
                <c:pt idx="4740">
                  <c:v>4.738</c:v>
                </c:pt>
                <c:pt idx="4741">
                  <c:v>4.739</c:v>
                </c:pt>
                <c:pt idx="4742">
                  <c:v>4.74</c:v>
                </c:pt>
                <c:pt idx="4743">
                  <c:v>4.741</c:v>
                </c:pt>
                <c:pt idx="4744">
                  <c:v>4.742</c:v>
                </c:pt>
                <c:pt idx="4745">
                  <c:v>4.743</c:v>
                </c:pt>
                <c:pt idx="4746">
                  <c:v>4.744</c:v>
                </c:pt>
                <c:pt idx="4747">
                  <c:v>4.745</c:v>
                </c:pt>
                <c:pt idx="4748">
                  <c:v>4.746</c:v>
                </c:pt>
                <c:pt idx="4749">
                  <c:v>4.747</c:v>
                </c:pt>
                <c:pt idx="4750">
                  <c:v>4.748</c:v>
                </c:pt>
                <c:pt idx="4751">
                  <c:v>4.749</c:v>
                </c:pt>
                <c:pt idx="4752">
                  <c:v>4.75</c:v>
                </c:pt>
                <c:pt idx="4753">
                  <c:v>4.751</c:v>
                </c:pt>
                <c:pt idx="4754">
                  <c:v>4.752</c:v>
                </c:pt>
                <c:pt idx="4755">
                  <c:v>4.753</c:v>
                </c:pt>
                <c:pt idx="4756">
                  <c:v>4.754</c:v>
                </c:pt>
                <c:pt idx="4757">
                  <c:v>4.755</c:v>
                </c:pt>
                <c:pt idx="4758">
                  <c:v>4.756</c:v>
                </c:pt>
                <c:pt idx="4759">
                  <c:v>4.757</c:v>
                </c:pt>
                <c:pt idx="4760">
                  <c:v>4.758</c:v>
                </c:pt>
                <c:pt idx="4761">
                  <c:v>4.759</c:v>
                </c:pt>
                <c:pt idx="4762">
                  <c:v>4.76</c:v>
                </c:pt>
                <c:pt idx="4763">
                  <c:v>4.761</c:v>
                </c:pt>
                <c:pt idx="4764">
                  <c:v>4.762</c:v>
                </c:pt>
                <c:pt idx="4765">
                  <c:v>4.763</c:v>
                </c:pt>
                <c:pt idx="4766">
                  <c:v>4.764</c:v>
                </c:pt>
                <c:pt idx="4767">
                  <c:v>4.765</c:v>
                </c:pt>
                <c:pt idx="4768">
                  <c:v>4.766</c:v>
                </c:pt>
                <c:pt idx="4769">
                  <c:v>4.767</c:v>
                </c:pt>
                <c:pt idx="4770">
                  <c:v>4.768</c:v>
                </c:pt>
                <c:pt idx="4771">
                  <c:v>4.769</c:v>
                </c:pt>
                <c:pt idx="4772">
                  <c:v>4.77</c:v>
                </c:pt>
                <c:pt idx="4773">
                  <c:v>4.771</c:v>
                </c:pt>
                <c:pt idx="4774">
                  <c:v>4.772</c:v>
                </c:pt>
                <c:pt idx="4775">
                  <c:v>4.773</c:v>
                </c:pt>
                <c:pt idx="4776">
                  <c:v>4.774</c:v>
                </c:pt>
                <c:pt idx="4777">
                  <c:v>4.775</c:v>
                </c:pt>
                <c:pt idx="4778">
                  <c:v>4.776</c:v>
                </c:pt>
                <c:pt idx="4779">
                  <c:v>4.777</c:v>
                </c:pt>
                <c:pt idx="4780">
                  <c:v>4.778</c:v>
                </c:pt>
                <c:pt idx="4781">
                  <c:v>4.779</c:v>
                </c:pt>
                <c:pt idx="4782">
                  <c:v>4.78</c:v>
                </c:pt>
                <c:pt idx="4783">
                  <c:v>4.781</c:v>
                </c:pt>
                <c:pt idx="4784">
                  <c:v>4.782</c:v>
                </c:pt>
                <c:pt idx="4785">
                  <c:v>4.783</c:v>
                </c:pt>
                <c:pt idx="4786">
                  <c:v>4.784</c:v>
                </c:pt>
                <c:pt idx="4787">
                  <c:v>4.785</c:v>
                </c:pt>
                <c:pt idx="4788">
                  <c:v>4.786</c:v>
                </c:pt>
                <c:pt idx="4789">
                  <c:v>4.787</c:v>
                </c:pt>
                <c:pt idx="4790">
                  <c:v>4.788</c:v>
                </c:pt>
                <c:pt idx="4791">
                  <c:v>4.789</c:v>
                </c:pt>
                <c:pt idx="4792">
                  <c:v>4.79</c:v>
                </c:pt>
                <c:pt idx="4793">
                  <c:v>4.791</c:v>
                </c:pt>
                <c:pt idx="4794">
                  <c:v>4.792</c:v>
                </c:pt>
                <c:pt idx="4795">
                  <c:v>4.793</c:v>
                </c:pt>
                <c:pt idx="4796">
                  <c:v>4.794</c:v>
                </c:pt>
                <c:pt idx="4797">
                  <c:v>4.795</c:v>
                </c:pt>
                <c:pt idx="4798">
                  <c:v>4.796</c:v>
                </c:pt>
                <c:pt idx="4799">
                  <c:v>4.797</c:v>
                </c:pt>
                <c:pt idx="4800">
                  <c:v>4.798</c:v>
                </c:pt>
                <c:pt idx="4801">
                  <c:v>4.799</c:v>
                </c:pt>
                <c:pt idx="4802">
                  <c:v>4.8</c:v>
                </c:pt>
                <c:pt idx="4803">
                  <c:v>4.801</c:v>
                </c:pt>
                <c:pt idx="4804">
                  <c:v>4.802</c:v>
                </c:pt>
                <c:pt idx="4805">
                  <c:v>4.803</c:v>
                </c:pt>
                <c:pt idx="4806">
                  <c:v>4.804</c:v>
                </c:pt>
                <c:pt idx="4807">
                  <c:v>4.805</c:v>
                </c:pt>
                <c:pt idx="4808">
                  <c:v>4.806</c:v>
                </c:pt>
                <c:pt idx="4809">
                  <c:v>4.807</c:v>
                </c:pt>
                <c:pt idx="4810">
                  <c:v>4.808</c:v>
                </c:pt>
                <c:pt idx="4811">
                  <c:v>4.809</c:v>
                </c:pt>
                <c:pt idx="4812">
                  <c:v>4.81</c:v>
                </c:pt>
                <c:pt idx="4813">
                  <c:v>4.811</c:v>
                </c:pt>
                <c:pt idx="4814">
                  <c:v>4.812</c:v>
                </c:pt>
                <c:pt idx="4815">
                  <c:v>4.813</c:v>
                </c:pt>
                <c:pt idx="4816">
                  <c:v>4.814</c:v>
                </c:pt>
                <c:pt idx="4817">
                  <c:v>4.815</c:v>
                </c:pt>
                <c:pt idx="4818">
                  <c:v>4.816</c:v>
                </c:pt>
                <c:pt idx="4819">
                  <c:v>4.817</c:v>
                </c:pt>
                <c:pt idx="4820">
                  <c:v>4.818</c:v>
                </c:pt>
                <c:pt idx="4821">
                  <c:v>4.819</c:v>
                </c:pt>
                <c:pt idx="4822">
                  <c:v>4.82</c:v>
                </c:pt>
                <c:pt idx="4823">
                  <c:v>4.821</c:v>
                </c:pt>
                <c:pt idx="4824">
                  <c:v>4.822</c:v>
                </c:pt>
                <c:pt idx="4825">
                  <c:v>4.823</c:v>
                </c:pt>
                <c:pt idx="4826">
                  <c:v>4.824</c:v>
                </c:pt>
                <c:pt idx="4827">
                  <c:v>4.825</c:v>
                </c:pt>
                <c:pt idx="4828">
                  <c:v>4.826</c:v>
                </c:pt>
                <c:pt idx="4829">
                  <c:v>4.827</c:v>
                </c:pt>
                <c:pt idx="4830">
                  <c:v>4.828</c:v>
                </c:pt>
                <c:pt idx="4831">
                  <c:v>4.829</c:v>
                </c:pt>
                <c:pt idx="4832">
                  <c:v>4.83</c:v>
                </c:pt>
                <c:pt idx="4833">
                  <c:v>4.831</c:v>
                </c:pt>
                <c:pt idx="4834">
                  <c:v>4.832</c:v>
                </c:pt>
                <c:pt idx="4835">
                  <c:v>4.833</c:v>
                </c:pt>
                <c:pt idx="4836">
                  <c:v>4.834</c:v>
                </c:pt>
                <c:pt idx="4837">
                  <c:v>4.835</c:v>
                </c:pt>
                <c:pt idx="4838">
                  <c:v>4.836</c:v>
                </c:pt>
                <c:pt idx="4839">
                  <c:v>4.837</c:v>
                </c:pt>
                <c:pt idx="4840">
                  <c:v>4.838</c:v>
                </c:pt>
                <c:pt idx="4841">
                  <c:v>4.839</c:v>
                </c:pt>
                <c:pt idx="4842">
                  <c:v>4.84</c:v>
                </c:pt>
                <c:pt idx="4843">
                  <c:v>4.841</c:v>
                </c:pt>
                <c:pt idx="4844">
                  <c:v>4.842</c:v>
                </c:pt>
                <c:pt idx="4845">
                  <c:v>4.843</c:v>
                </c:pt>
                <c:pt idx="4846">
                  <c:v>4.844</c:v>
                </c:pt>
                <c:pt idx="4847">
                  <c:v>4.845</c:v>
                </c:pt>
                <c:pt idx="4848">
                  <c:v>4.846</c:v>
                </c:pt>
                <c:pt idx="4849">
                  <c:v>4.847</c:v>
                </c:pt>
                <c:pt idx="4850">
                  <c:v>4.848</c:v>
                </c:pt>
                <c:pt idx="4851">
                  <c:v>4.849</c:v>
                </c:pt>
                <c:pt idx="4852">
                  <c:v>4.85</c:v>
                </c:pt>
                <c:pt idx="4853">
                  <c:v>4.851</c:v>
                </c:pt>
                <c:pt idx="4854">
                  <c:v>4.852</c:v>
                </c:pt>
                <c:pt idx="4855">
                  <c:v>4.853</c:v>
                </c:pt>
                <c:pt idx="4856">
                  <c:v>4.854</c:v>
                </c:pt>
                <c:pt idx="4857">
                  <c:v>4.855</c:v>
                </c:pt>
                <c:pt idx="4858">
                  <c:v>4.856</c:v>
                </c:pt>
                <c:pt idx="4859">
                  <c:v>4.857</c:v>
                </c:pt>
                <c:pt idx="4860">
                  <c:v>4.858</c:v>
                </c:pt>
                <c:pt idx="4861">
                  <c:v>4.859</c:v>
                </c:pt>
                <c:pt idx="4862">
                  <c:v>4.86</c:v>
                </c:pt>
                <c:pt idx="4863">
                  <c:v>4.861</c:v>
                </c:pt>
                <c:pt idx="4864">
                  <c:v>4.862</c:v>
                </c:pt>
                <c:pt idx="4865">
                  <c:v>4.863</c:v>
                </c:pt>
                <c:pt idx="4866">
                  <c:v>4.864</c:v>
                </c:pt>
                <c:pt idx="4867">
                  <c:v>4.865</c:v>
                </c:pt>
                <c:pt idx="4868">
                  <c:v>4.866</c:v>
                </c:pt>
                <c:pt idx="4869">
                  <c:v>4.867</c:v>
                </c:pt>
                <c:pt idx="4870">
                  <c:v>4.868</c:v>
                </c:pt>
                <c:pt idx="4871">
                  <c:v>4.869</c:v>
                </c:pt>
                <c:pt idx="4872">
                  <c:v>4.87</c:v>
                </c:pt>
                <c:pt idx="4873">
                  <c:v>4.871</c:v>
                </c:pt>
                <c:pt idx="4874">
                  <c:v>4.872</c:v>
                </c:pt>
                <c:pt idx="4875">
                  <c:v>4.873</c:v>
                </c:pt>
                <c:pt idx="4876">
                  <c:v>4.874</c:v>
                </c:pt>
                <c:pt idx="4877">
                  <c:v>4.875</c:v>
                </c:pt>
                <c:pt idx="4878">
                  <c:v>4.876</c:v>
                </c:pt>
                <c:pt idx="4879">
                  <c:v>4.877</c:v>
                </c:pt>
                <c:pt idx="4880">
                  <c:v>4.878</c:v>
                </c:pt>
                <c:pt idx="4881">
                  <c:v>4.879</c:v>
                </c:pt>
                <c:pt idx="4882">
                  <c:v>4.88</c:v>
                </c:pt>
                <c:pt idx="4883">
                  <c:v>4.881</c:v>
                </c:pt>
                <c:pt idx="4884">
                  <c:v>4.882</c:v>
                </c:pt>
                <c:pt idx="4885">
                  <c:v>4.883</c:v>
                </c:pt>
                <c:pt idx="4886">
                  <c:v>4.884</c:v>
                </c:pt>
                <c:pt idx="4887">
                  <c:v>4.885</c:v>
                </c:pt>
                <c:pt idx="4888">
                  <c:v>4.886</c:v>
                </c:pt>
                <c:pt idx="4889">
                  <c:v>4.887</c:v>
                </c:pt>
                <c:pt idx="4890">
                  <c:v>4.888</c:v>
                </c:pt>
                <c:pt idx="4891">
                  <c:v>4.889</c:v>
                </c:pt>
                <c:pt idx="4892">
                  <c:v>4.89</c:v>
                </c:pt>
                <c:pt idx="4893">
                  <c:v>4.891</c:v>
                </c:pt>
                <c:pt idx="4894">
                  <c:v>4.892</c:v>
                </c:pt>
                <c:pt idx="4895">
                  <c:v>4.893</c:v>
                </c:pt>
                <c:pt idx="4896">
                  <c:v>4.894</c:v>
                </c:pt>
                <c:pt idx="4897">
                  <c:v>4.895</c:v>
                </c:pt>
                <c:pt idx="4898">
                  <c:v>4.896</c:v>
                </c:pt>
                <c:pt idx="4899">
                  <c:v>4.897</c:v>
                </c:pt>
                <c:pt idx="4900">
                  <c:v>4.898</c:v>
                </c:pt>
                <c:pt idx="4901">
                  <c:v>4.899</c:v>
                </c:pt>
                <c:pt idx="4902">
                  <c:v>4.9</c:v>
                </c:pt>
                <c:pt idx="4903">
                  <c:v>4.901</c:v>
                </c:pt>
                <c:pt idx="4904">
                  <c:v>4.902</c:v>
                </c:pt>
                <c:pt idx="4905">
                  <c:v>4.903</c:v>
                </c:pt>
                <c:pt idx="4906">
                  <c:v>4.904</c:v>
                </c:pt>
                <c:pt idx="4907">
                  <c:v>4.905</c:v>
                </c:pt>
                <c:pt idx="4908">
                  <c:v>4.906</c:v>
                </c:pt>
                <c:pt idx="4909">
                  <c:v>4.907</c:v>
                </c:pt>
                <c:pt idx="4910">
                  <c:v>4.908</c:v>
                </c:pt>
                <c:pt idx="4911">
                  <c:v>4.909</c:v>
                </c:pt>
                <c:pt idx="4912">
                  <c:v>4.91</c:v>
                </c:pt>
                <c:pt idx="4913">
                  <c:v>4.911</c:v>
                </c:pt>
                <c:pt idx="4914">
                  <c:v>4.912</c:v>
                </c:pt>
                <c:pt idx="4915">
                  <c:v>4.913</c:v>
                </c:pt>
                <c:pt idx="4916">
                  <c:v>4.914</c:v>
                </c:pt>
                <c:pt idx="4917">
                  <c:v>4.915</c:v>
                </c:pt>
                <c:pt idx="4918">
                  <c:v>4.916</c:v>
                </c:pt>
                <c:pt idx="4919">
                  <c:v>4.917</c:v>
                </c:pt>
                <c:pt idx="4920">
                  <c:v>4.918</c:v>
                </c:pt>
                <c:pt idx="4921">
                  <c:v>4.919</c:v>
                </c:pt>
                <c:pt idx="4922">
                  <c:v>4.92</c:v>
                </c:pt>
                <c:pt idx="4923">
                  <c:v>4.921</c:v>
                </c:pt>
                <c:pt idx="4924">
                  <c:v>4.922</c:v>
                </c:pt>
                <c:pt idx="4925">
                  <c:v>4.923</c:v>
                </c:pt>
                <c:pt idx="4926">
                  <c:v>4.924</c:v>
                </c:pt>
                <c:pt idx="4927">
                  <c:v>4.925</c:v>
                </c:pt>
                <c:pt idx="4928">
                  <c:v>4.926</c:v>
                </c:pt>
                <c:pt idx="4929">
                  <c:v>4.927</c:v>
                </c:pt>
                <c:pt idx="4930">
                  <c:v>4.928</c:v>
                </c:pt>
                <c:pt idx="4931">
                  <c:v>4.929</c:v>
                </c:pt>
                <c:pt idx="4932">
                  <c:v>4.93</c:v>
                </c:pt>
                <c:pt idx="4933">
                  <c:v>4.931</c:v>
                </c:pt>
                <c:pt idx="4934">
                  <c:v>4.932</c:v>
                </c:pt>
                <c:pt idx="4935">
                  <c:v>4.933</c:v>
                </c:pt>
                <c:pt idx="4936">
                  <c:v>4.934</c:v>
                </c:pt>
                <c:pt idx="4937">
                  <c:v>4.935</c:v>
                </c:pt>
                <c:pt idx="4938">
                  <c:v>4.936</c:v>
                </c:pt>
                <c:pt idx="4939">
                  <c:v>4.937</c:v>
                </c:pt>
                <c:pt idx="4940">
                  <c:v>4.938</c:v>
                </c:pt>
                <c:pt idx="4941">
                  <c:v>4.939</c:v>
                </c:pt>
                <c:pt idx="4942">
                  <c:v>4.94</c:v>
                </c:pt>
                <c:pt idx="4943">
                  <c:v>4.941</c:v>
                </c:pt>
                <c:pt idx="4944">
                  <c:v>4.942</c:v>
                </c:pt>
                <c:pt idx="4945">
                  <c:v>4.943</c:v>
                </c:pt>
                <c:pt idx="4946">
                  <c:v>4.944</c:v>
                </c:pt>
                <c:pt idx="4947">
                  <c:v>4.945</c:v>
                </c:pt>
                <c:pt idx="4948">
                  <c:v>4.946</c:v>
                </c:pt>
                <c:pt idx="4949">
                  <c:v>4.947</c:v>
                </c:pt>
                <c:pt idx="4950">
                  <c:v>4.948</c:v>
                </c:pt>
                <c:pt idx="4951">
                  <c:v>4.949</c:v>
                </c:pt>
                <c:pt idx="4952">
                  <c:v>4.95</c:v>
                </c:pt>
                <c:pt idx="4953">
                  <c:v>4.951</c:v>
                </c:pt>
                <c:pt idx="4954">
                  <c:v>4.952</c:v>
                </c:pt>
                <c:pt idx="4955">
                  <c:v>4.953</c:v>
                </c:pt>
                <c:pt idx="4956">
                  <c:v>4.954</c:v>
                </c:pt>
                <c:pt idx="4957">
                  <c:v>4.955</c:v>
                </c:pt>
                <c:pt idx="4958">
                  <c:v>4.956</c:v>
                </c:pt>
                <c:pt idx="4959">
                  <c:v>4.957</c:v>
                </c:pt>
                <c:pt idx="4960">
                  <c:v>4.958</c:v>
                </c:pt>
                <c:pt idx="4961">
                  <c:v>4.959</c:v>
                </c:pt>
                <c:pt idx="4962">
                  <c:v>4.96</c:v>
                </c:pt>
                <c:pt idx="4963">
                  <c:v>4.961</c:v>
                </c:pt>
                <c:pt idx="4964">
                  <c:v>4.962</c:v>
                </c:pt>
                <c:pt idx="4965">
                  <c:v>4.963</c:v>
                </c:pt>
                <c:pt idx="4966">
                  <c:v>4.964</c:v>
                </c:pt>
                <c:pt idx="4967">
                  <c:v>4.965</c:v>
                </c:pt>
                <c:pt idx="4968">
                  <c:v>4.966</c:v>
                </c:pt>
                <c:pt idx="4969">
                  <c:v>4.967</c:v>
                </c:pt>
                <c:pt idx="4970">
                  <c:v>4.968</c:v>
                </c:pt>
                <c:pt idx="4971">
                  <c:v>4.969</c:v>
                </c:pt>
                <c:pt idx="4972">
                  <c:v>4.97</c:v>
                </c:pt>
                <c:pt idx="4973">
                  <c:v>4.971</c:v>
                </c:pt>
                <c:pt idx="4974">
                  <c:v>4.972</c:v>
                </c:pt>
                <c:pt idx="4975">
                  <c:v>4.973</c:v>
                </c:pt>
                <c:pt idx="4976">
                  <c:v>4.974</c:v>
                </c:pt>
                <c:pt idx="4977">
                  <c:v>4.975</c:v>
                </c:pt>
                <c:pt idx="4978">
                  <c:v>4.976</c:v>
                </c:pt>
                <c:pt idx="4979">
                  <c:v>4.977</c:v>
                </c:pt>
                <c:pt idx="4980">
                  <c:v>4.978</c:v>
                </c:pt>
                <c:pt idx="4981">
                  <c:v>4.979</c:v>
                </c:pt>
                <c:pt idx="4982">
                  <c:v>4.98</c:v>
                </c:pt>
                <c:pt idx="4983">
                  <c:v>4.981</c:v>
                </c:pt>
                <c:pt idx="4984">
                  <c:v>4.982</c:v>
                </c:pt>
                <c:pt idx="4985">
                  <c:v>4.983</c:v>
                </c:pt>
                <c:pt idx="4986">
                  <c:v>4.984</c:v>
                </c:pt>
                <c:pt idx="4987">
                  <c:v>4.985</c:v>
                </c:pt>
                <c:pt idx="4988">
                  <c:v>4.986</c:v>
                </c:pt>
                <c:pt idx="4989">
                  <c:v>4.987</c:v>
                </c:pt>
                <c:pt idx="4990">
                  <c:v>4.988</c:v>
                </c:pt>
                <c:pt idx="4991">
                  <c:v>4.989</c:v>
                </c:pt>
                <c:pt idx="4992">
                  <c:v>4.99</c:v>
                </c:pt>
                <c:pt idx="4993">
                  <c:v>4.991</c:v>
                </c:pt>
                <c:pt idx="4994">
                  <c:v>4.992</c:v>
                </c:pt>
                <c:pt idx="4995">
                  <c:v>4.993</c:v>
                </c:pt>
                <c:pt idx="4996">
                  <c:v>4.994</c:v>
                </c:pt>
                <c:pt idx="4997">
                  <c:v>4.995</c:v>
                </c:pt>
                <c:pt idx="4998">
                  <c:v>4.996</c:v>
                </c:pt>
                <c:pt idx="4999">
                  <c:v>4.997</c:v>
                </c:pt>
                <c:pt idx="5000">
                  <c:v>4.998</c:v>
                </c:pt>
                <c:pt idx="5001">
                  <c:v>4.999</c:v>
                </c:pt>
                <c:pt idx="5002">
                  <c:v>5</c:v>
                </c:pt>
                <c:pt idx="5003">
                  <c:v>5.001</c:v>
                </c:pt>
                <c:pt idx="5004">
                  <c:v>5.002</c:v>
                </c:pt>
                <c:pt idx="5005">
                  <c:v>5.003</c:v>
                </c:pt>
                <c:pt idx="5006">
                  <c:v>5.004</c:v>
                </c:pt>
                <c:pt idx="5007">
                  <c:v>5.005</c:v>
                </c:pt>
                <c:pt idx="5008">
                  <c:v>5.006</c:v>
                </c:pt>
                <c:pt idx="5009">
                  <c:v>5.007</c:v>
                </c:pt>
                <c:pt idx="5010">
                  <c:v>5.008</c:v>
                </c:pt>
                <c:pt idx="5011">
                  <c:v>5.009</c:v>
                </c:pt>
                <c:pt idx="5012">
                  <c:v>5.01</c:v>
                </c:pt>
                <c:pt idx="5013">
                  <c:v>5.011</c:v>
                </c:pt>
                <c:pt idx="5014">
                  <c:v>5.012</c:v>
                </c:pt>
                <c:pt idx="5015">
                  <c:v>5.013</c:v>
                </c:pt>
                <c:pt idx="5016">
                  <c:v>5.014</c:v>
                </c:pt>
                <c:pt idx="5017">
                  <c:v>5.015</c:v>
                </c:pt>
                <c:pt idx="5018">
                  <c:v>5.016</c:v>
                </c:pt>
                <c:pt idx="5019">
                  <c:v>5.017</c:v>
                </c:pt>
                <c:pt idx="5020">
                  <c:v>5.018</c:v>
                </c:pt>
                <c:pt idx="5021">
                  <c:v>5.019</c:v>
                </c:pt>
                <c:pt idx="5022">
                  <c:v>5.02</c:v>
                </c:pt>
                <c:pt idx="5023">
                  <c:v>5.021</c:v>
                </c:pt>
                <c:pt idx="5024">
                  <c:v>5.022</c:v>
                </c:pt>
                <c:pt idx="5025">
                  <c:v>5.023</c:v>
                </c:pt>
                <c:pt idx="5026">
                  <c:v>5.024</c:v>
                </c:pt>
                <c:pt idx="5027">
                  <c:v>5.025</c:v>
                </c:pt>
                <c:pt idx="5028">
                  <c:v>5.026</c:v>
                </c:pt>
                <c:pt idx="5029">
                  <c:v>5.027</c:v>
                </c:pt>
                <c:pt idx="5030">
                  <c:v>5.028</c:v>
                </c:pt>
                <c:pt idx="5031">
                  <c:v>5.029</c:v>
                </c:pt>
                <c:pt idx="5032">
                  <c:v>5.03</c:v>
                </c:pt>
                <c:pt idx="5033">
                  <c:v>5.031</c:v>
                </c:pt>
                <c:pt idx="5034">
                  <c:v>5.032</c:v>
                </c:pt>
                <c:pt idx="5035">
                  <c:v>5.033</c:v>
                </c:pt>
                <c:pt idx="5036">
                  <c:v>5.034</c:v>
                </c:pt>
                <c:pt idx="5037">
                  <c:v>5.035</c:v>
                </c:pt>
                <c:pt idx="5038">
                  <c:v>5.036</c:v>
                </c:pt>
                <c:pt idx="5039">
                  <c:v>5.037</c:v>
                </c:pt>
                <c:pt idx="5040">
                  <c:v>5.038</c:v>
                </c:pt>
                <c:pt idx="5041">
                  <c:v>5.039</c:v>
                </c:pt>
                <c:pt idx="5042">
                  <c:v>5.04</c:v>
                </c:pt>
                <c:pt idx="5043">
                  <c:v>5.041</c:v>
                </c:pt>
                <c:pt idx="5044">
                  <c:v>5.042</c:v>
                </c:pt>
                <c:pt idx="5045">
                  <c:v>5.043</c:v>
                </c:pt>
                <c:pt idx="5046">
                  <c:v>5.044</c:v>
                </c:pt>
                <c:pt idx="5047">
                  <c:v>5.045</c:v>
                </c:pt>
                <c:pt idx="5048">
                  <c:v>5.046</c:v>
                </c:pt>
                <c:pt idx="5049">
                  <c:v>5.047</c:v>
                </c:pt>
                <c:pt idx="5050">
                  <c:v>5.048</c:v>
                </c:pt>
                <c:pt idx="5051">
                  <c:v>5.049</c:v>
                </c:pt>
                <c:pt idx="5052">
                  <c:v>5.05</c:v>
                </c:pt>
                <c:pt idx="5053">
                  <c:v>5.051</c:v>
                </c:pt>
                <c:pt idx="5054">
                  <c:v>5.052</c:v>
                </c:pt>
                <c:pt idx="5055">
                  <c:v>5.053</c:v>
                </c:pt>
                <c:pt idx="5056">
                  <c:v>5.054</c:v>
                </c:pt>
                <c:pt idx="5057">
                  <c:v>5.055</c:v>
                </c:pt>
                <c:pt idx="5058">
                  <c:v>5.056</c:v>
                </c:pt>
                <c:pt idx="5059">
                  <c:v>5.057</c:v>
                </c:pt>
                <c:pt idx="5060">
                  <c:v>5.058</c:v>
                </c:pt>
                <c:pt idx="5061">
                  <c:v>5.059</c:v>
                </c:pt>
                <c:pt idx="5062">
                  <c:v>5.06</c:v>
                </c:pt>
                <c:pt idx="5063">
                  <c:v>5.061</c:v>
                </c:pt>
                <c:pt idx="5064">
                  <c:v>5.062</c:v>
                </c:pt>
                <c:pt idx="5065">
                  <c:v>5.063</c:v>
                </c:pt>
                <c:pt idx="5066">
                  <c:v>5.064</c:v>
                </c:pt>
                <c:pt idx="5067">
                  <c:v>5.065</c:v>
                </c:pt>
                <c:pt idx="5068">
                  <c:v>5.066</c:v>
                </c:pt>
                <c:pt idx="5069">
                  <c:v>5.067</c:v>
                </c:pt>
                <c:pt idx="5070">
                  <c:v>5.068</c:v>
                </c:pt>
                <c:pt idx="5071">
                  <c:v>5.069</c:v>
                </c:pt>
                <c:pt idx="5072">
                  <c:v>5.07</c:v>
                </c:pt>
                <c:pt idx="5073">
                  <c:v>5.071</c:v>
                </c:pt>
                <c:pt idx="5074">
                  <c:v>5.072</c:v>
                </c:pt>
                <c:pt idx="5075">
                  <c:v>5.073</c:v>
                </c:pt>
                <c:pt idx="5076">
                  <c:v>5.074</c:v>
                </c:pt>
                <c:pt idx="5077">
                  <c:v>5.075</c:v>
                </c:pt>
                <c:pt idx="5078">
                  <c:v>5.076</c:v>
                </c:pt>
                <c:pt idx="5079">
                  <c:v>5.077</c:v>
                </c:pt>
                <c:pt idx="5080">
                  <c:v>5.078</c:v>
                </c:pt>
                <c:pt idx="5081">
                  <c:v>5.079</c:v>
                </c:pt>
                <c:pt idx="5082">
                  <c:v>5.08</c:v>
                </c:pt>
                <c:pt idx="5083">
                  <c:v>5.081</c:v>
                </c:pt>
                <c:pt idx="5084">
                  <c:v>5.082</c:v>
                </c:pt>
                <c:pt idx="5085">
                  <c:v>5.083</c:v>
                </c:pt>
                <c:pt idx="5086">
                  <c:v>5.084</c:v>
                </c:pt>
                <c:pt idx="5087">
                  <c:v>5.085</c:v>
                </c:pt>
                <c:pt idx="5088">
                  <c:v>5.086</c:v>
                </c:pt>
                <c:pt idx="5089">
                  <c:v>5.087</c:v>
                </c:pt>
                <c:pt idx="5090">
                  <c:v>5.088</c:v>
                </c:pt>
                <c:pt idx="5091">
                  <c:v>5.089</c:v>
                </c:pt>
                <c:pt idx="5092">
                  <c:v>5.09</c:v>
                </c:pt>
                <c:pt idx="5093">
                  <c:v>5.091</c:v>
                </c:pt>
                <c:pt idx="5094">
                  <c:v>5.092</c:v>
                </c:pt>
                <c:pt idx="5095">
                  <c:v>5.093</c:v>
                </c:pt>
                <c:pt idx="5096">
                  <c:v>5.094</c:v>
                </c:pt>
                <c:pt idx="5097">
                  <c:v>5.095</c:v>
                </c:pt>
                <c:pt idx="5098">
                  <c:v>5.096</c:v>
                </c:pt>
                <c:pt idx="5099">
                  <c:v>5.097</c:v>
                </c:pt>
                <c:pt idx="5100">
                  <c:v>5.098</c:v>
                </c:pt>
                <c:pt idx="5101">
                  <c:v>5.099</c:v>
                </c:pt>
                <c:pt idx="5102">
                  <c:v>5.1</c:v>
                </c:pt>
                <c:pt idx="5103">
                  <c:v>5.101</c:v>
                </c:pt>
                <c:pt idx="5104">
                  <c:v>5.102</c:v>
                </c:pt>
                <c:pt idx="5105">
                  <c:v>5.103</c:v>
                </c:pt>
                <c:pt idx="5106">
                  <c:v>5.104</c:v>
                </c:pt>
                <c:pt idx="5107">
                  <c:v>5.105</c:v>
                </c:pt>
                <c:pt idx="5108">
                  <c:v>5.106</c:v>
                </c:pt>
                <c:pt idx="5109">
                  <c:v>5.107</c:v>
                </c:pt>
                <c:pt idx="5110">
                  <c:v>5.108</c:v>
                </c:pt>
                <c:pt idx="5111">
                  <c:v>5.109</c:v>
                </c:pt>
                <c:pt idx="5112">
                  <c:v>5.11</c:v>
                </c:pt>
                <c:pt idx="5113">
                  <c:v>5.111</c:v>
                </c:pt>
                <c:pt idx="5114">
                  <c:v>5.112</c:v>
                </c:pt>
                <c:pt idx="5115">
                  <c:v>5.113</c:v>
                </c:pt>
                <c:pt idx="5116">
                  <c:v>5.114</c:v>
                </c:pt>
                <c:pt idx="5117">
                  <c:v>5.115</c:v>
                </c:pt>
                <c:pt idx="5118">
                  <c:v>5.116</c:v>
                </c:pt>
                <c:pt idx="5119">
                  <c:v>5.117</c:v>
                </c:pt>
                <c:pt idx="5120">
                  <c:v>5.118</c:v>
                </c:pt>
                <c:pt idx="5121">
                  <c:v>5.119</c:v>
                </c:pt>
                <c:pt idx="5122">
                  <c:v>5.12</c:v>
                </c:pt>
                <c:pt idx="5123">
                  <c:v>5.121</c:v>
                </c:pt>
                <c:pt idx="5124">
                  <c:v>5.122</c:v>
                </c:pt>
                <c:pt idx="5125">
                  <c:v>5.123</c:v>
                </c:pt>
                <c:pt idx="5126">
                  <c:v>5.124</c:v>
                </c:pt>
                <c:pt idx="5127">
                  <c:v>5.125</c:v>
                </c:pt>
                <c:pt idx="5128">
                  <c:v>5.126</c:v>
                </c:pt>
                <c:pt idx="5129">
                  <c:v>5.127</c:v>
                </c:pt>
                <c:pt idx="5130">
                  <c:v>5.128</c:v>
                </c:pt>
                <c:pt idx="5131">
                  <c:v>5.129</c:v>
                </c:pt>
                <c:pt idx="5132">
                  <c:v>5.13</c:v>
                </c:pt>
                <c:pt idx="5133">
                  <c:v>5.131</c:v>
                </c:pt>
                <c:pt idx="5134">
                  <c:v>5.132</c:v>
                </c:pt>
                <c:pt idx="5135">
                  <c:v>5.133</c:v>
                </c:pt>
                <c:pt idx="5136">
                  <c:v>5.134</c:v>
                </c:pt>
                <c:pt idx="5137">
                  <c:v>5.135</c:v>
                </c:pt>
                <c:pt idx="5138">
                  <c:v>5.136</c:v>
                </c:pt>
                <c:pt idx="5139">
                  <c:v>5.137</c:v>
                </c:pt>
                <c:pt idx="5140">
                  <c:v>5.138</c:v>
                </c:pt>
                <c:pt idx="5141">
                  <c:v>5.139</c:v>
                </c:pt>
                <c:pt idx="5142">
                  <c:v>5.14</c:v>
                </c:pt>
                <c:pt idx="5143">
                  <c:v>5.141</c:v>
                </c:pt>
                <c:pt idx="5144">
                  <c:v>5.142</c:v>
                </c:pt>
                <c:pt idx="5145">
                  <c:v>5.143</c:v>
                </c:pt>
                <c:pt idx="5146">
                  <c:v>5.144</c:v>
                </c:pt>
                <c:pt idx="5147">
                  <c:v>5.145</c:v>
                </c:pt>
                <c:pt idx="5148">
                  <c:v>5.146</c:v>
                </c:pt>
                <c:pt idx="5149">
                  <c:v>5.147</c:v>
                </c:pt>
                <c:pt idx="5150">
                  <c:v>5.148</c:v>
                </c:pt>
                <c:pt idx="5151">
                  <c:v>5.149</c:v>
                </c:pt>
                <c:pt idx="5152">
                  <c:v>5.15</c:v>
                </c:pt>
                <c:pt idx="5153">
                  <c:v>5.151</c:v>
                </c:pt>
                <c:pt idx="5154">
                  <c:v>5.152</c:v>
                </c:pt>
                <c:pt idx="5155">
                  <c:v>5.153</c:v>
                </c:pt>
                <c:pt idx="5156">
                  <c:v>5.154</c:v>
                </c:pt>
                <c:pt idx="5157">
                  <c:v>5.155</c:v>
                </c:pt>
                <c:pt idx="5158">
                  <c:v>5.156</c:v>
                </c:pt>
                <c:pt idx="5159">
                  <c:v>5.157</c:v>
                </c:pt>
                <c:pt idx="5160">
                  <c:v>5.158</c:v>
                </c:pt>
                <c:pt idx="5161">
                  <c:v>5.159</c:v>
                </c:pt>
                <c:pt idx="5162">
                  <c:v>5.16</c:v>
                </c:pt>
                <c:pt idx="5163">
                  <c:v>5.161</c:v>
                </c:pt>
                <c:pt idx="5164">
                  <c:v>5.162</c:v>
                </c:pt>
                <c:pt idx="5165">
                  <c:v>5.163</c:v>
                </c:pt>
                <c:pt idx="5166">
                  <c:v>5.164</c:v>
                </c:pt>
                <c:pt idx="5167">
                  <c:v>5.165</c:v>
                </c:pt>
                <c:pt idx="5168">
                  <c:v>5.166</c:v>
                </c:pt>
                <c:pt idx="5169">
                  <c:v>5.167</c:v>
                </c:pt>
                <c:pt idx="5170">
                  <c:v>5.168</c:v>
                </c:pt>
                <c:pt idx="5171">
                  <c:v>5.169</c:v>
                </c:pt>
                <c:pt idx="5172">
                  <c:v>5.17</c:v>
                </c:pt>
                <c:pt idx="5173">
                  <c:v>5.171</c:v>
                </c:pt>
                <c:pt idx="5174">
                  <c:v>5.172</c:v>
                </c:pt>
                <c:pt idx="5175">
                  <c:v>5.173</c:v>
                </c:pt>
                <c:pt idx="5176">
                  <c:v>5.174</c:v>
                </c:pt>
                <c:pt idx="5177">
                  <c:v>5.175</c:v>
                </c:pt>
                <c:pt idx="5178">
                  <c:v>5.176</c:v>
                </c:pt>
                <c:pt idx="5179">
                  <c:v>5.177</c:v>
                </c:pt>
                <c:pt idx="5180">
                  <c:v>5.178</c:v>
                </c:pt>
                <c:pt idx="5181">
                  <c:v>5.179</c:v>
                </c:pt>
                <c:pt idx="5182">
                  <c:v>5.18</c:v>
                </c:pt>
                <c:pt idx="5183">
                  <c:v>5.181</c:v>
                </c:pt>
                <c:pt idx="5184">
                  <c:v>5.182</c:v>
                </c:pt>
                <c:pt idx="5185">
                  <c:v>5.183</c:v>
                </c:pt>
                <c:pt idx="5186">
                  <c:v>5.184</c:v>
                </c:pt>
                <c:pt idx="5187">
                  <c:v>5.185</c:v>
                </c:pt>
                <c:pt idx="5188">
                  <c:v>5.186</c:v>
                </c:pt>
                <c:pt idx="5189">
                  <c:v>5.187</c:v>
                </c:pt>
                <c:pt idx="5190">
                  <c:v>5.188</c:v>
                </c:pt>
                <c:pt idx="5191">
                  <c:v>5.189</c:v>
                </c:pt>
                <c:pt idx="5192">
                  <c:v>5.19</c:v>
                </c:pt>
                <c:pt idx="5193">
                  <c:v>5.191</c:v>
                </c:pt>
                <c:pt idx="5194">
                  <c:v>5.192</c:v>
                </c:pt>
                <c:pt idx="5195">
                  <c:v>5.193</c:v>
                </c:pt>
                <c:pt idx="5196">
                  <c:v>5.194</c:v>
                </c:pt>
                <c:pt idx="5197">
                  <c:v>5.195</c:v>
                </c:pt>
                <c:pt idx="5198">
                  <c:v>5.196</c:v>
                </c:pt>
                <c:pt idx="5199">
                  <c:v>5.197</c:v>
                </c:pt>
                <c:pt idx="5200">
                  <c:v>5.198</c:v>
                </c:pt>
                <c:pt idx="5201">
                  <c:v>5.199</c:v>
                </c:pt>
                <c:pt idx="5202">
                  <c:v>5.2</c:v>
                </c:pt>
                <c:pt idx="5203">
                  <c:v>5.201</c:v>
                </c:pt>
                <c:pt idx="5204">
                  <c:v>5.202</c:v>
                </c:pt>
                <c:pt idx="5205">
                  <c:v>5.203</c:v>
                </c:pt>
                <c:pt idx="5206">
                  <c:v>5.204</c:v>
                </c:pt>
                <c:pt idx="5207">
                  <c:v>5.205</c:v>
                </c:pt>
                <c:pt idx="5208">
                  <c:v>5.206</c:v>
                </c:pt>
                <c:pt idx="5209">
                  <c:v>5.207</c:v>
                </c:pt>
                <c:pt idx="5210">
                  <c:v>5.208</c:v>
                </c:pt>
                <c:pt idx="5211">
                  <c:v>5.209</c:v>
                </c:pt>
                <c:pt idx="5212">
                  <c:v>5.21</c:v>
                </c:pt>
                <c:pt idx="5213">
                  <c:v>5.211</c:v>
                </c:pt>
                <c:pt idx="5214">
                  <c:v>5.212</c:v>
                </c:pt>
                <c:pt idx="5215">
                  <c:v>5.213</c:v>
                </c:pt>
                <c:pt idx="5216">
                  <c:v>5.214</c:v>
                </c:pt>
                <c:pt idx="5217">
                  <c:v>5.215</c:v>
                </c:pt>
                <c:pt idx="5218">
                  <c:v>5.216</c:v>
                </c:pt>
                <c:pt idx="5219">
                  <c:v>5.217</c:v>
                </c:pt>
                <c:pt idx="5220">
                  <c:v>5.218</c:v>
                </c:pt>
                <c:pt idx="5221">
                  <c:v>5.219</c:v>
                </c:pt>
                <c:pt idx="5222">
                  <c:v>5.22</c:v>
                </c:pt>
                <c:pt idx="5223">
                  <c:v>5.221</c:v>
                </c:pt>
                <c:pt idx="5224">
                  <c:v>5.222</c:v>
                </c:pt>
                <c:pt idx="5225">
                  <c:v>5.223</c:v>
                </c:pt>
                <c:pt idx="5226">
                  <c:v>5.224</c:v>
                </c:pt>
                <c:pt idx="5227">
                  <c:v>5.225</c:v>
                </c:pt>
                <c:pt idx="5228">
                  <c:v>5.226</c:v>
                </c:pt>
                <c:pt idx="5229">
                  <c:v>5.227</c:v>
                </c:pt>
                <c:pt idx="5230">
                  <c:v>5.228</c:v>
                </c:pt>
                <c:pt idx="5231">
                  <c:v>5.229</c:v>
                </c:pt>
                <c:pt idx="5232">
                  <c:v>5.23</c:v>
                </c:pt>
                <c:pt idx="5233">
                  <c:v>5.231</c:v>
                </c:pt>
                <c:pt idx="5234">
                  <c:v>5.232</c:v>
                </c:pt>
                <c:pt idx="5235">
                  <c:v>5.233</c:v>
                </c:pt>
                <c:pt idx="5236">
                  <c:v>5.234</c:v>
                </c:pt>
                <c:pt idx="5237">
                  <c:v>5.235</c:v>
                </c:pt>
                <c:pt idx="5238">
                  <c:v>5.236</c:v>
                </c:pt>
                <c:pt idx="5239">
                  <c:v>5.237</c:v>
                </c:pt>
                <c:pt idx="5240">
                  <c:v>5.238</c:v>
                </c:pt>
                <c:pt idx="5241">
                  <c:v>5.239</c:v>
                </c:pt>
                <c:pt idx="5242">
                  <c:v>5.24</c:v>
                </c:pt>
                <c:pt idx="5243">
                  <c:v>5.241</c:v>
                </c:pt>
                <c:pt idx="5244">
                  <c:v>5.242</c:v>
                </c:pt>
                <c:pt idx="5245">
                  <c:v>5.243</c:v>
                </c:pt>
                <c:pt idx="5246">
                  <c:v>5.244</c:v>
                </c:pt>
                <c:pt idx="5247">
                  <c:v>5.245</c:v>
                </c:pt>
                <c:pt idx="5248">
                  <c:v>5.246</c:v>
                </c:pt>
                <c:pt idx="5249">
                  <c:v>5.247</c:v>
                </c:pt>
                <c:pt idx="5250">
                  <c:v>5.248</c:v>
                </c:pt>
                <c:pt idx="5251">
                  <c:v>5.249</c:v>
                </c:pt>
                <c:pt idx="5252">
                  <c:v>5.25</c:v>
                </c:pt>
                <c:pt idx="5253">
                  <c:v>5.251</c:v>
                </c:pt>
                <c:pt idx="5254">
                  <c:v>5.252</c:v>
                </c:pt>
                <c:pt idx="5255">
                  <c:v>5.253</c:v>
                </c:pt>
                <c:pt idx="5256">
                  <c:v>5.254</c:v>
                </c:pt>
                <c:pt idx="5257">
                  <c:v>5.255</c:v>
                </c:pt>
                <c:pt idx="5258">
                  <c:v>5.256</c:v>
                </c:pt>
                <c:pt idx="5259">
                  <c:v>5.257</c:v>
                </c:pt>
                <c:pt idx="5260">
                  <c:v>5.258</c:v>
                </c:pt>
                <c:pt idx="5261">
                  <c:v>5.259</c:v>
                </c:pt>
                <c:pt idx="5262">
                  <c:v>5.26</c:v>
                </c:pt>
                <c:pt idx="5263">
                  <c:v>5.261</c:v>
                </c:pt>
                <c:pt idx="5264">
                  <c:v>5.262</c:v>
                </c:pt>
                <c:pt idx="5265">
                  <c:v>5.263</c:v>
                </c:pt>
                <c:pt idx="5266">
                  <c:v>5.264</c:v>
                </c:pt>
                <c:pt idx="5267">
                  <c:v>5.265</c:v>
                </c:pt>
                <c:pt idx="5268">
                  <c:v>5.266</c:v>
                </c:pt>
                <c:pt idx="5269">
                  <c:v>5.267</c:v>
                </c:pt>
                <c:pt idx="5270">
                  <c:v>5.268</c:v>
                </c:pt>
                <c:pt idx="5271">
                  <c:v>5.269</c:v>
                </c:pt>
                <c:pt idx="5272">
                  <c:v>5.27</c:v>
                </c:pt>
                <c:pt idx="5273">
                  <c:v>5.271</c:v>
                </c:pt>
                <c:pt idx="5274">
                  <c:v>5.272</c:v>
                </c:pt>
                <c:pt idx="5275">
                  <c:v>5.273</c:v>
                </c:pt>
                <c:pt idx="5276">
                  <c:v>5.274</c:v>
                </c:pt>
                <c:pt idx="5277">
                  <c:v>5.275</c:v>
                </c:pt>
                <c:pt idx="5278">
                  <c:v>5.276</c:v>
                </c:pt>
                <c:pt idx="5279">
                  <c:v>5.277</c:v>
                </c:pt>
                <c:pt idx="5280">
                  <c:v>5.278</c:v>
                </c:pt>
                <c:pt idx="5281">
                  <c:v>5.279</c:v>
                </c:pt>
                <c:pt idx="5282">
                  <c:v>5.28</c:v>
                </c:pt>
                <c:pt idx="5283">
                  <c:v>5.281</c:v>
                </c:pt>
                <c:pt idx="5284">
                  <c:v>5.282</c:v>
                </c:pt>
                <c:pt idx="5285">
                  <c:v>5.283</c:v>
                </c:pt>
                <c:pt idx="5286">
                  <c:v>5.284</c:v>
                </c:pt>
                <c:pt idx="5287">
                  <c:v>5.285</c:v>
                </c:pt>
                <c:pt idx="5288">
                  <c:v>5.286</c:v>
                </c:pt>
                <c:pt idx="5289">
                  <c:v>5.287</c:v>
                </c:pt>
                <c:pt idx="5290">
                  <c:v>5.288</c:v>
                </c:pt>
                <c:pt idx="5291">
                  <c:v>5.289</c:v>
                </c:pt>
                <c:pt idx="5292">
                  <c:v>5.29</c:v>
                </c:pt>
                <c:pt idx="5293">
                  <c:v>5.291</c:v>
                </c:pt>
                <c:pt idx="5294">
                  <c:v>5.292</c:v>
                </c:pt>
                <c:pt idx="5295">
                  <c:v>5.293</c:v>
                </c:pt>
                <c:pt idx="5296">
                  <c:v>5.294</c:v>
                </c:pt>
                <c:pt idx="5297">
                  <c:v>5.295</c:v>
                </c:pt>
                <c:pt idx="5298">
                  <c:v>5.296</c:v>
                </c:pt>
                <c:pt idx="5299">
                  <c:v>5.297</c:v>
                </c:pt>
                <c:pt idx="5300">
                  <c:v>5.298</c:v>
                </c:pt>
                <c:pt idx="5301">
                  <c:v>5.299</c:v>
                </c:pt>
                <c:pt idx="5302">
                  <c:v>5.3</c:v>
                </c:pt>
                <c:pt idx="5303">
                  <c:v>5.301</c:v>
                </c:pt>
                <c:pt idx="5304">
                  <c:v>5.302</c:v>
                </c:pt>
                <c:pt idx="5305">
                  <c:v>5.303</c:v>
                </c:pt>
                <c:pt idx="5306">
                  <c:v>5.304</c:v>
                </c:pt>
                <c:pt idx="5307">
                  <c:v>5.305</c:v>
                </c:pt>
                <c:pt idx="5308">
                  <c:v>5.306</c:v>
                </c:pt>
                <c:pt idx="5309">
                  <c:v>5.307</c:v>
                </c:pt>
                <c:pt idx="5310">
                  <c:v>5.308</c:v>
                </c:pt>
                <c:pt idx="5311">
                  <c:v>5.309</c:v>
                </c:pt>
                <c:pt idx="5312">
                  <c:v>5.31</c:v>
                </c:pt>
                <c:pt idx="5313">
                  <c:v>5.311</c:v>
                </c:pt>
                <c:pt idx="5314">
                  <c:v>5.312</c:v>
                </c:pt>
                <c:pt idx="5315">
                  <c:v>5.313</c:v>
                </c:pt>
                <c:pt idx="5316">
                  <c:v>5.314</c:v>
                </c:pt>
                <c:pt idx="5317">
                  <c:v>5.315</c:v>
                </c:pt>
                <c:pt idx="5318">
                  <c:v>5.316</c:v>
                </c:pt>
                <c:pt idx="5319">
                  <c:v>5.317</c:v>
                </c:pt>
                <c:pt idx="5320">
                  <c:v>5.318</c:v>
                </c:pt>
                <c:pt idx="5321">
                  <c:v>5.319</c:v>
                </c:pt>
                <c:pt idx="5322">
                  <c:v>5.32</c:v>
                </c:pt>
                <c:pt idx="5323">
                  <c:v>5.321</c:v>
                </c:pt>
                <c:pt idx="5324">
                  <c:v>5.322</c:v>
                </c:pt>
                <c:pt idx="5325">
                  <c:v>5.323</c:v>
                </c:pt>
                <c:pt idx="5326">
                  <c:v>5.324</c:v>
                </c:pt>
                <c:pt idx="5327">
                  <c:v>5.325</c:v>
                </c:pt>
                <c:pt idx="5328">
                  <c:v>5.326</c:v>
                </c:pt>
                <c:pt idx="5329">
                  <c:v>5.327</c:v>
                </c:pt>
                <c:pt idx="5330">
                  <c:v>5.328</c:v>
                </c:pt>
                <c:pt idx="5331">
                  <c:v>5.329</c:v>
                </c:pt>
                <c:pt idx="5332">
                  <c:v>5.33</c:v>
                </c:pt>
                <c:pt idx="5333">
                  <c:v>5.331</c:v>
                </c:pt>
                <c:pt idx="5334">
                  <c:v>5.332</c:v>
                </c:pt>
                <c:pt idx="5335">
                  <c:v>5.333</c:v>
                </c:pt>
                <c:pt idx="5336">
                  <c:v>5.334</c:v>
                </c:pt>
                <c:pt idx="5337">
                  <c:v>5.335</c:v>
                </c:pt>
                <c:pt idx="5338">
                  <c:v>5.336</c:v>
                </c:pt>
                <c:pt idx="5339">
                  <c:v>5.337</c:v>
                </c:pt>
                <c:pt idx="5340">
                  <c:v>5.338</c:v>
                </c:pt>
                <c:pt idx="5341">
                  <c:v>5.339</c:v>
                </c:pt>
                <c:pt idx="5342">
                  <c:v>5.34</c:v>
                </c:pt>
                <c:pt idx="5343">
                  <c:v>5.341</c:v>
                </c:pt>
                <c:pt idx="5344">
                  <c:v>5.342</c:v>
                </c:pt>
                <c:pt idx="5345">
                  <c:v>5.343</c:v>
                </c:pt>
                <c:pt idx="5346">
                  <c:v>5.344</c:v>
                </c:pt>
                <c:pt idx="5347">
                  <c:v>5.345</c:v>
                </c:pt>
                <c:pt idx="5348">
                  <c:v>5.346</c:v>
                </c:pt>
                <c:pt idx="5349">
                  <c:v>5.347</c:v>
                </c:pt>
                <c:pt idx="5350">
                  <c:v>5.348</c:v>
                </c:pt>
                <c:pt idx="5351">
                  <c:v>5.349</c:v>
                </c:pt>
                <c:pt idx="5352">
                  <c:v>5.35</c:v>
                </c:pt>
                <c:pt idx="5353">
                  <c:v>5.351</c:v>
                </c:pt>
                <c:pt idx="5354">
                  <c:v>5.352</c:v>
                </c:pt>
                <c:pt idx="5355">
                  <c:v>5.353</c:v>
                </c:pt>
                <c:pt idx="5356">
                  <c:v>5.354</c:v>
                </c:pt>
                <c:pt idx="5357">
                  <c:v>5.355</c:v>
                </c:pt>
                <c:pt idx="5358">
                  <c:v>5.356</c:v>
                </c:pt>
                <c:pt idx="5359">
                  <c:v>5.357</c:v>
                </c:pt>
                <c:pt idx="5360">
                  <c:v>5.358</c:v>
                </c:pt>
                <c:pt idx="5361">
                  <c:v>5.359</c:v>
                </c:pt>
                <c:pt idx="5362">
                  <c:v>5.36</c:v>
                </c:pt>
                <c:pt idx="5363">
                  <c:v>5.361</c:v>
                </c:pt>
                <c:pt idx="5364">
                  <c:v>5.362</c:v>
                </c:pt>
                <c:pt idx="5365">
                  <c:v>5.363</c:v>
                </c:pt>
                <c:pt idx="5366">
                  <c:v>5.364</c:v>
                </c:pt>
                <c:pt idx="5367">
                  <c:v>5.365</c:v>
                </c:pt>
                <c:pt idx="5368">
                  <c:v>5.366</c:v>
                </c:pt>
                <c:pt idx="5369">
                  <c:v>5.367</c:v>
                </c:pt>
                <c:pt idx="5370">
                  <c:v>5.368</c:v>
                </c:pt>
                <c:pt idx="5371">
                  <c:v>5.369</c:v>
                </c:pt>
                <c:pt idx="5372">
                  <c:v>5.37</c:v>
                </c:pt>
                <c:pt idx="5373">
                  <c:v>5.371</c:v>
                </c:pt>
                <c:pt idx="5374">
                  <c:v>5.372</c:v>
                </c:pt>
                <c:pt idx="5375">
                  <c:v>5.373</c:v>
                </c:pt>
                <c:pt idx="5376">
                  <c:v>5.374</c:v>
                </c:pt>
                <c:pt idx="5377">
                  <c:v>5.375</c:v>
                </c:pt>
                <c:pt idx="5378">
                  <c:v>5.376</c:v>
                </c:pt>
                <c:pt idx="5379">
                  <c:v>5.377</c:v>
                </c:pt>
                <c:pt idx="5380">
                  <c:v>5.378</c:v>
                </c:pt>
                <c:pt idx="5381">
                  <c:v>5.379</c:v>
                </c:pt>
                <c:pt idx="5382">
                  <c:v>5.38</c:v>
                </c:pt>
                <c:pt idx="5383">
                  <c:v>5.381</c:v>
                </c:pt>
                <c:pt idx="5384">
                  <c:v>5.382</c:v>
                </c:pt>
                <c:pt idx="5385">
                  <c:v>5.383</c:v>
                </c:pt>
                <c:pt idx="5386">
                  <c:v>5.384</c:v>
                </c:pt>
                <c:pt idx="5387">
                  <c:v>5.385</c:v>
                </c:pt>
                <c:pt idx="5388">
                  <c:v>5.386</c:v>
                </c:pt>
                <c:pt idx="5389">
                  <c:v>5.387</c:v>
                </c:pt>
                <c:pt idx="5390">
                  <c:v>5.388</c:v>
                </c:pt>
                <c:pt idx="5391">
                  <c:v>5.389</c:v>
                </c:pt>
                <c:pt idx="5392">
                  <c:v>5.39</c:v>
                </c:pt>
                <c:pt idx="5393">
                  <c:v>5.391</c:v>
                </c:pt>
                <c:pt idx="5394">
                  <c:v>5.392</c:v>
                </c:pt>
                <c:pt idx="5395">
                  <c:v>5.393</c:v>
                </c:pt>
                <c:pt idx="5396">
                  <c:v>5.394</c:v>
                </c:pt>
                <c:pt idx="5397">
                  <c:v>5.395</c:v>
                </c:pt>
                <c:pt idx="5398">
                  <c:v>5.396</c:v>
                </c:pt>
                <c:pt idx="5399">
                  <c:v>5.397</c:v>
                </c:pt>
                <c:pt idx="5400">
                  <c:v>5.398</c:v>
                </c:pt>
                <c:pt idx="5401">
                  <c:v>5.399</c:v>
                </c:pt>
                <c:pt idx="5402">
                  <c:v>5.4</c:v>
                </c:pt>
                <c:pt idx="5403">
                  <c:v>5.401</c:v>
                </c:pt>
                <c:pt idx="5404">
                  <c:v>5.402</c:v>
                </c:pt>
                <c:pt idx="5405">
                  <c:v>5.403</c:v>
                </c:pt>
                <c:pt idx="5406">
                  <c:v>5.404</c:v>
                </c:pt>
                <c:pt idx="5407">
                  <c:v>5.405</c:v>
                </c:pt>
                <c:pt idx="5408">
                  <c:v>5.406</c:v>
                </c:pt>
                <c:pt idx="5409">
                  <c:v>5.407</c:v>
                </c:pt>
                <c:pt idx="5410">
                  <c:v>5.408</c:v>
                </c:pt>
                <c:pt idx="5411">
                  <c:v>5.409</c:v>
                </c:pt>
                <c:pt idx="5412">
                  <c:v>5.41</c:v>
                </c:pt>
                <c:pt idx="5413">
                  <c:v>5.411</c:v>
                </c:pt>
                <c:pt idx="5414">
                  <c:v>5.412</c:v>
                </c:pt>
                <c:pt idx="5415">
                  <c:v>5.413</c:v>
                </c:pt>
                <c:pt idx="5416">
                  <c:v>5.414</c:v>
                </c:pt>
                <c:pt idx="5417">
                  <c:v>5.415</c:v>
                </c:pt>
                <c:pt idx="5418">
                  <c:v>5.416</c:v>
                </c:pt>
                <c:pt idx="5419">
                  <c:v>5.417</c:v>
                </c:pt>
                <c:pt idx="5420">
                  <c:v>5.418</c:v>
                </c:pt>
                <c:pt idx="5421">
                  <c:v>5.419</c:v>
                </c:pt>
                <c:pt idx="5422">
                  <c:v>5.42</c:v>
                </c:pt>
                <c:pt idx="5423">
                  <c:v>5.421</c:v>
                </c:pt>
                <c:pt idx="5424">
                  <c:v>5.422</c:v>
                </c:pt>
                <c:pt idx="5425">
                  <c:v>5.423</c:v>
                </c:pt>
                <c:pt idx="5426">
                  <c:v>5.424</c:v>
                </c:pt>
                <c:pt idx="5427">
                  <c:v>5.425</c:v>
                </c:pt>
                <c:pt idx="5428">
                  <c:v>5.426</c:v>
                </c:pt>
                <c:pt idx="5429">
                  <c:v>5.427</c:v>
                </c:pt>
                <c:pt idx="5430">
                  <c:v>5.428</c:v>
                </c:pt>
                <c:pt idx="5431">
                  <c:v>5.429</c:v>
                </c:pt>
                <c:pt idx="5432">
                  <c:v>5.43</c:v>
                </c:pt>
                <c:pt idx="5433">
                  <c:v>5.431</c:v>
                </c:pt>
                <c:pt idx="5434">
                  <c:v>5.432</c:v>
                </c:pt>
                <c:pt idx="5435">
                  <c:v>5.433</c:v>
                </c:pt>
                <c:pt idx="5436">
                  <c:v>5.434</c:v>
                </c:pt>
                <c:pt idx="5437">
                  <c:v>5.435</c:v>
                </c:pt>
                <c:pt idx="5438">
                  <c:v>5.436</c:v>
                </c:pt>
                <c:pt idx="5439">
                  <c:v>5.437</c:v>
                </c:pt>
                <c:pt idx="5440">
                  <c:v>5.438</c:v>
                </c:pt>
                <c:pt idx="5441">
                  <c:v>5.439</c:v>
                </c:pt>
                <c:pt idx="5442">
                  <c:v>5.44</c:v>
                </c:pt>
                <c:pt idx="5443">
                  <c:v>5.441</c:v>
                </c:pt>
                <c:pt idx="5444">
                  <c:v>5.442</c:v>
                </c:pt>
                <c:pt idx="5445">
                  <c:v>5.443</c:v>
                </c:pt>
                <c:pt idx="5446">
                  <c:v>5.444</c:v>
                </c:pt>
                <c:pt idx="5447">
                  <c:v>5.445</c:v>
                </c:pt>
                <c:pt idx="5448">
                  <c:v>5.446</c:v>
                </c:pt>
                <c:pt idx="5449">
                  <c:v>5.447</c:v>
                </c:pt>
                <c:pt idx="5450">
                  <c:v>5.448</c:v>
                </c:pt>
                <c:pt idx="5451">
                  <c:v>5.449</c:v>
                </c:pt>
                <c:pt idx="5452">
                  <c:v>5.45</c:v>
                </c:pt>
                <c:pt idx="5453">
                  <c:v>5.451</c:v>
                </c:pt>
                <c:pt idx="5454">
                  <c:v>5.452</c:v>
                </c:pt>
                <c:pt idx="5455">
                  <c:v>5.453</c:v>
                </c:pt>
                <c:pt idx="5456">
                  <c:v>5.454</c:v>
                </c:pt>
                <c:pt idx="5457">
                  <c:v>5.455</c:v>
                </c:pt>
                <c:pt idx="5458">
                  <c:v>5.456</c:v>
                </c:pt>
                <c:pt idx="5459">
                  <c:v>5.457</c:v>
                </c:pt>
                <c:pt idx="5460">
                  <c:v>5.458</c:v>
                </c:pt>
                <c:pt idx="5461">
                  <c:v>5.459</c:v>
                </c:pt>
                <c:pt idx="5462">
                  <c:v>5.46</c:v>
                </c:pt>
                <c:pt idx="5463">
                  <c:v>5.461</c:v>
                </c:pt>
                <c:pt idx="5464">
                  <c:v>5.462</c:v>
                </c:pt>
                <c:pt idx="5465">
                  <c:v>5.463</c:v>
                </c:pt>
                <c:pt idx="5466">
                  <c:v>5.464</c:v>
                </c:pt>
                <c:pt idx="5467">
                  <c:v>5.465</c:v>
                </c:pt>
                <c:pt idx="5468">
                  <c:v>5.466</c:v>
                </c:pt>
                <c:pt idx="5469">
                  <c:v>5.467</c:v>
                </c:pt>
                <c:pt idx="5470">
                  <c:v>5.468</c:v>
                </c:pt>
                <c:pt idx="5471">
                  <c:v>5.469</c:v>
                </c:pt>
                <c:pt idx="5472">
                  <c:v>5.47</c:v>
                </c:pt>
                <c:pt idx="5473">
                  <c:v>5.471</c:v>
                </c:pt>
                <c:pt idx="5474">
                  <c:v>5.472</c:v>
                </c:pt>
                <c:pt idx="5475">
                  <c:v>5.473</c:v>
                </c:pt>
                <c:pt idx="5476">
                  <c:v>5.474</c:v>
                </c:pt>
                <c:pt idx="5477">
                  <c:v>5.475</c:v>
                </c:pt>
                <c:pt idx="5478">
                  <c:v>5.476</c:v>
                </c:pt>
                <c:pt idx="5479">
                  <c:v>5.477</c:v>
                </c:pt>
                <c:pt idx="5480">
                  <c:v>5.478</c:v>
                </c:pt>
                <c:pt idx="5481">
                  <c:v>5.479</c:v>
                </c:pt>
                <c:pt idx="5482">
                  <c:v>5.48</c:v>
                </c:pt>
                <c:pt idx="5483">
                  <c:v>5.481</c:v>
                </c:pt>
                <c:pt idx="5484">
                  <c:v>5.482</c:v>
                </c:pt>
                <c:pt idx="5485">
                  <c:v>5.483</c:v>
                </c:pt>
                <c:pt idx="5486">
                  <c:v>5.484</c:v>
                </c:pt>
                <c:pt idx="5487">
                  <c:v>5.485</c:v>
                </c:pt>
                <c:pt idx="5488">
                  <c:v>5.486</c:v>
                </c:pt>
                <c:pt idx="5489">
                  <c:v>5.487</c:v>
                </c:pt>
                <c:pt idx="5490">
                  <c:v>5.488</c:v>
                </c:pt>
                <c:pt idx="5491">
                  <c:v>5.489</c:v>
                </c:pt>
                <c:pt idx="5492">
                  <c:v>5.49</c:v>
                </c:pt>
                <c:pt idx="5493">
                  <c:v>5.491</c:v>
                </c:pt>
                <c:pt idx="5494">
                  <c:v>5.492</c:v>
                </c:pt>
                <c:pt idx="5495">
                  <c:v>5.493</c:v>
                </c:pt>
                <c:pt idx="5496">
                  <c:v>5.494</c:v>
                </c:pt>
                <c:pt idx="5497">
                  <c:v>5.495</c:v>
                </c:pt>
                <c:pt idx="5498">
                  <c:v>5.496</c:v>
                </c:pt>
                <c:pt idx="5499">
                  <c:v>5.497</c:v>
                </c:pt>
                <c:pt idx="5500">
                  <c:v>5.498</c:v>
                </c:pt>
                <c:pt idx="5501">
                  <c:v>5.499</c:v>
                </c:pt>
                <c:pt idx="5502">
                  <c:v>5.5</c:v>
                </c:pt>
                <c:pt idx="5503">
                  <c:v>5.501</c:v>
                </c:pt>
                <c:pt idx="5504">
                  <c:v>5.502</c:v>
                </c:pt>
                <c:pt idx="5505">
                  <c:v>5.503</c:v>
                </c:pt>
                <c:pt idx="5506">
                  <c:v>5.504</c:v>
                </c:pt>
                <c:pt idx="5507">
                  <c:v>5.505</c:v>
                </c:pt>
                <c:pt idx="5508">
                  <c:v>5.506</c:v>
                </c:pt>
                <c:pt idx="5509">
                  <c:v>5.507</c:v>
                </c:pt>
                <c:pt idx="5510">
                  <c:v>5.508</c:v>
                </c:pt>
                <c:pt idx="5511">
                  <c:v>5.509</c:v>
                </c:pt>
                <c:pt idx="5512">
                  <c:v>5.51</c:v>
                </c:pt>
                <c:pt idx="5513">
                  <c:v>5.511</c:v>
                </c:pt>
                <c:pt idx="5514">
                  <c:v>5.512</c:v>
                </c:pt>
                <c:pt idx="5515">
                  <c:v>5.513</c:v>
                </c:pt>
                <c:pt idx="5516">
                  <c:v>5.514</c:v>
                </c:pt>
                <c:pt idx="5517">
                  <c:v>5.515</c:v>
                </c:pt>
                <c:pt idx="5518">
                  <c:v>5.516</c:v>
                </c:pt>
                <c:pt idx="5519">
                  <c:v>5.517</c:v>
                </c:pt>
                <c:pt idx="5520">
                  <c:v>5.518</c:v>
                </c:pt>
                <c:pt idx="5521">
                  <c:v>5.519</c:v>
                </c:pt>
                <c:pt idx="5522">
                  <c:v>5.52</c:v>
                </c:pt>
                <c:pt idx="5523">
                  <c:v>5.521</c:v>
                </c:pt>
                <c:pt idx="5524">
                  <c:v>5.522</c:v>
                </c:pt>
                <c:pt idx="5525">
                  <c:v>5.523</c:v>
                </c:pt>
                <c:pt idx="5526">
                  <c:v>5.524</c:v>
                </c:pt>
                <c:pt idx="5527">
                  <c:v>5.525</c:v>
                </c:pt>
                <c:pt idx="5528">
                  <c:v>5.526</c:v>
                </c:pt>
                <c:pt idx="5529">
                  <c:v>5.527</c:v>
                </c:pt>
                <c:pt idx="5530">
                  <c:v>5.528</c:v>
                </c:pt>
                <c:pt idx="5531">
                  <c:v>5.529</c:v>
                </c:pt>
                <c:pt idx="5532">
                  <c:v>5.53</c:v>
                </c:pt>
                <c:pt idx="5533">
                  <c:v>5.531</c:v>
                </c:pt>
                <c:pt idx="5534">
                  <c:v>5.532</c:v>
                </c:pt>
                <c:pt idx="5535">
                  <c:v>5.533</c:v>
                </c:pt>
                <c:pt idx="5536">
                  <c:v>5.534</c:v>
                </c:pt>
                <c:pt idx="5537">
                  <c:v>5.535</c:v>
                </c:pt>
                <c:pt idx="5538">
                  <c:v>5.536</c:v>
                </c:pt>
                <c:pt idx="5539">
                  <c:v>5.537</c:v>
                </c:pt>
                <c:pt idx="5540">
                  <c:v>5.538</c:v>
                </c:pt>
                <c:pt idx="5541">
                  <c:v>5.539</c:v>
                </c:pt>
                <c:pt idx="5542">
                  <c:v>5.54</c:v>
                </c:pt>
                <c:pt idx="5543">
                  <c:v>5.541</c:v>
                </c:pt>
                <c:pt idx="5544">
                  <c:v>5.542</c:v>
                </c:pt>
                <c:pt idx="5545">
                  <c:v>5.543</c:v>
                </c:pt>
                <c:pt idx="5546">
                  <c:v>5.544</c:v>
                </c:pt>
                <c:pt idx="5547">
                  <c:v>5.545</c:v>
                </c:pt>
                <c:pt idx="5548">
                  <c:v>5.546</c:v>
                </c:pt>
                <c:pt idx="5549">
                  <c:v>5.547</c:v>
                </c:pt>
                <c:pt idx="5550">
                  <c:v>5.548</c:v>
                </c:pt>
                <c:pt idx="5551">
                  <c:v>5.549</c:v>
                </c:pt>
                <c:pt idx="5552">
                  <c:v>5.55</c:v>
                </c:pt>
                <c:pt idx="5553">
                  <c:v>5.551</c:v>
                </c:pt>
                <c:pt idx="5554">
                  <c:v>5.552</c:v>
                </c:pt>
                <c:pt idx="5555">
                  <c:v>5.553</c:v>
                </c:pt>
                <c:pt idx="5556">
                  <c:v>5.554</c:v>
                </c:pt>
                <c:pt idx="5557">
                  <c:v>5.555</c:v>
                </c:pt>
                <c:pt idx="5558">
                  <c:v>5.556</c:v>
                </c:pt>
                <c:pt idx="5559">
                  <c:v>5.557</c:v>
                </c:pt>
                <c:pt idx="5560">
                  <c:v>5.558</c:v>
                </c:pt>
                <c:pt idx="5561">
                  <c:v>5.559</c:v>
                </c:pt>
                <c:pt idx="5562">
                  <c:v>5.56</c:v>
                </c:pt>
                <c:pt idx="5563">
                  <c:v>5.561</c:v>
                </c:pt>
                <c:pt idx="5564">
                  <c:v>5.562</c:v>
                </c:pt>
                <c:pt idx="5565">
                  <c:v>5.563</c:v>
                </c:pt>
                <c:pt idx="5566">
                  <c:v>5.564</c:v>
                </c:pt>
                <c:pt idx="5567">
                  <c:v>5.565</c:v>
                </c:pt>
                <c:pt idx="5568">
                  <c:v>5.566</c:v>
                </c:pt>
                <c:pt idx="5569">
                  <c:v>5.567</c:v>
                </c:pt>
                <c:pt idx="5570">
                  <c:v>5.568</c:v>
                </c:pt>
                <c:pt idx="5571">
                  <c:v>5.569</c:v>
                </c:pt>
                <c:pt idx="5572">
                  <c:v>5.57</c:v>
                </c:pt>
                <c:pt idx="5573">
                  <c:v>5.571</c:v>
                </c:pt>
                <c:pt idx="5574">
                  <c:v>5.572</c:v>
                </c:pt>
                <c:pt idx="5575">
                  <c:v>5.573</c:v>
                </c:pt>
                <c:pt idx="5576">
                  <c:v>5.574</c:v>
                </c:pt>
                <c:pt idx="5577">
                  <c:v>5.575</c:v>
                </c:pt>
                <c:pt idx="5578">
                  <c:v>5.576</c:v>
                </c:pt>
                <c:pt idx="5579">
                  <c:v>5.577</c:v>
                </c:pt>
                <c:pt idx="5580">
                  <c:v>5.578</c:v>
                </c:pt>
                <c:pt idx="5581">
                  <c:v>5.579</c:v>
                </c:pt>
                <c:pt idx="5582">
                  <c:v>5.58</c:v>
                </c:pt>
                <c:pt idx="5583">
                  <c:v>5.581</c:v>
                </c:pt>
                <c:pt idx="5584">
                  <c:v>5.582</c:v>
                </c:pt>
                <c:pt idx="5585">
                  <c:v>5.583</c:v>
                </c:pt>
                <c:pt idx="5586">
                  <c:v>5.584</c:v>
                </c:pt>
                <c:pt idx="5587">
                  <c:v>5.585</c:v>
                </c:pt>
                <c:pt idx="5588">
                  <c:v>5.586</c:v>
                </c:pt>
                <c:pt idx="5589">
                  <c:v>5.587</c:v>
                </c:pt>
                <c:pt idx="5590">
                  <c:v>5.588</c:v>
                </c:pt>
                <c:pt idx="5591">
                  <c:v>5.589</c:v>
                </c:pt>
                <c:pt idx="5592">
                  <c:v>5.59</c:v>
                </c:pt>
                <c:pt idx="5593">
                  <c:v>5.591</c:v>
                </c:pt>
                <c:pt idx="5594">
                  <c:v>5.592</c:v>
                </c:pt>
                <c:pt idx="5595">
                  <c:v>5.593</c:v>
                </c:pt>
                <c:pt idx="5596">
                  <c:v>5.594</c:v>
                </c:pt>
                <c:pt idx="5597">
                  <c:v>5.595</c:v>
                </c:pt>
                <c:pt idx="5598">
                  <c:v>5.596</c:v>
                </c:pt>
                <c:pt idx="5599">
                  <c:v>5.597</c:v>
                </c:pt>
                <c:pt idx="5600">
                  <c:v>5.598</c:v>
                </c:pt>
                <c:pt idx="5601">
                  <c:v>5.599</c:v>
                </c:pt>
                <c:pt idx="5602">
                  <c:v>5.6</c:v>
                </c:pt>
                <c:pt idx="5603">
                  <c:v>5.601</c:v>
                </c:pt>
                <c:pt idx="5604">
                  <c:v>5.602</c:v>
                </c:pt>
                <c:pt idx="5605">
                  <c:v>5.603</c:v>
                </c:pt>
                <c:pt idx="5606">
                  <c:v>5.604</c:v>
                </c:pt>
                <c:pt idx="5607">
                  <c:v>5.605</c:v>
                </c:pt>
                <c:pt idx="5608">
                  <c:v>5.606</c:v>
                </c:pt>
                <c:pt idx="5609">
                  <c:v>5.607</c:v>
                </c:pt>
                <c:pt idx="5610">
                  <c:v>5.608</c:v>
                </c:pt>
                <c:pt idx="5611">
                  <c:v>5.609</c:v>
                </c:pt>
                <c:pt idx="5612">
                  <c:v>5.61</c:v>
                </c:pt>
                <c:pt idx="5613">
                  <c:v>5.611</c:v>
                </c:pt>
                <c:pt idx="5614">
                  <c:v>5.612</c:v>
                </c:pt>
                <c:pt idx="5615">
                  <c:v>5.613</c:v>
                </c:pt>
                <c:pt idx="5616">
                  <c:v>5.614</c:v>
                </c:pt>
                <c:pt idx="5617">
                  <c:v>5.615</c:v>
                </c:pt>
                <c:pt idx="5618">
                  <c:v>5.616</c:v>
                </c:pt>
                <c:pt idx="5619">
                  <c:v>5.617</c:v>
                </c:pt>
                <c:pt idx="5620">
                  <c:v>5.618</c:v>
                </c:pt>
                <c:pt idx="5621">
                  <c:v>5.619</c:v>
                </c:pt>
                <c:pt idx="5622">
                  <c:v>5.62</c:v>
                </c:pt>
                <c:pt idx="5623">
                  <c:v>5.621</c:v>
                </c:pt>
                <c:pt idx="5624">
                  <c:v>5.622</c:v>
                </c:pt>
                <c:pt idx="5625">
                  <c:v>5.623</c:v>
                </c:pt>
                <c:pt idx="5626">
                  <c:v>5.624</c:v>
                </c:pt>
                <c:pt idx="5627">
                  <c:v>5.625</c:v>
                </c:pt>
                <c:pt idx="5628">
                  <c:v>5.626</c:v>
                </c:pt>
                <c:pt idx="5629">
                  <c:v>5.627</c:v>
                </c:pt>
                <c:pt idx="5630">
                  <c:v>5.628</c:v>
                </c:pt>
                <c:pt idx="5631">
                  <c:v>5.629</c:v>
                </c:pt>
                <c:pt idx="5632">
                  <c:v>5.63</c:v>
                </c:pt>
                <c:pt idx="5633">
                  <c:v>5.631</c:v>
                </c:pt>
                <c:pt idx="5634">
                  <c:v>5.632</c:v>
                </c:pt>
                <c:pt idx="5635">
                  <c:v>5.633</c:v>
                </c:pt>
                <c:pt idx="5636">
                  <c:v>5.634</c:v>
                </c:pt>
                <c:pt idx="5637">
                  <c:v>5.635</c:v>
                </c:pt>
                <c:pt idx="5638">
                  <c:v>5.636</c:v>
                </c:pt>
                <c:pt idx="5639">
                  <c:v>5.637</c:v>
                </c:pt>
                <c:pt idx="5640">
                  <c:v>5.638</c:v>
                </c:pt>
                <c:pt idx="5641">
                  <c:v>5.639</c:v>
                </c:pt>
                <c:pt idx="5642">
                  <c:v>5.64</c:v>
                </c:pt>
                <c:pt idx="5643">
                  <c:v>5.641</c:v>
                </c:pt>
                <c:pt idx="5644">
                  <c:v>5.642</c:v>
                </c:pt>
                <c:pt idx="5645">
                  <c:v>5.643</c:v>
                </c:pt>
                <c:pt idx="5646">
                  <c:v>5.644</c:v>
                </c:pt>
                <c:pt idx="5647">
                  <c:v>5.645</c:v>
                </c:pt>
                <c:pt idx="5648">
                  <c:v>5.646</c:v>
                </c:pt>
                <c:pt idx="5649">
                  <c:v>5.647</c:v>
                </c:pt>
                <c:pt idx="5650">
                  <c:v>5.648</c:v>
                </c:pt>
                <c:pt idx="5651">
                  <c:v>5.649</c:v>
                </c:pt>
                <c:pt idx="5652">
                  <c:v>5.65</c:v>
                </c:pt>
                <c:pt idx="5653">
                  <c:v>5.651</c:v>
                </c:pt>
                <c:pt idx="5654">
                  <c:v>5.652</c:v>
                </c:pt>
                <c:pt idx="5655">
                  <c:v>5.653</c:v>
                </c:pt>
                <c:pt idx="5656">
                  <c:v>5.654</c:v>
                </c:pt>
                <c:pt idx="5657">
                  <c:v>5.655</c:v>
                </c:pt>
                <c:pt idx="5658">
                  <c:v>5.656</c:v>
                </c:pt>
                <c:pt idx="5659">
                  <c:v>5.657</c:v>
                </c:pt>
                <c:pt idx="5660">
                  <c:v>5.658</c:v>
                </c:pt>
                <c:pt idx="5661">
                  <c:v>5.659</c:v>
                </c:pt>
                <c:pt idx="5662">
                  <c:v>5.66</c:v>
                </c:pt>
                <c:pt idx="5663">
                  <c:v>5.661</c:v>
                </c:pt>
                <c:pt idx="5664">
                  <c:v>5.662</c:v>
                </c:pt>
                <c:pt idx="5665">
                  <c:v>5.663</c:v>
                </c:pt>
                <c:pt idx="5666">
                  <c:v>5.664</c:v>
                </c:pt>
                <c:pt idx="5667">
                  <c:v>5.665</c:v>
                </c:pt>
                <c:pt idx="5668">
                  <c:v>5.666</c:v>
                </c:pt>
                <c:pt idx="5669">
                  <c:v>5.667</c:v>
                </c:pt>
                <c:pt idx="5670">
                  <c:v>5.668</c:v>
                </c:pt>
                <c:pt idx="5671">
                  <c:v>5.669</c:v>
                </c:pt>
                <c:pt idx="5672">
                  <c:v>5.67</c:v>
                </c:pt>
                <c:pt idx="5673">
                  <c:v>5.671</c:v>
                </c:pt>
                <c:pt idx="5674">
                  <c:v>5.672</c:v>
                </c:pt>
                <c:pt idx="5675">
                  <c:v>5.673</c:v>
                </c:pt>
                <c:pt idx="5676">
                  <c:v>5.674</c:v>
                </c:pt>
                <c:pt idx="5677">
                  <c:v>5.675</c:v>
                </c:pt>
                <c:pt idx="5678">
                  <c:v>5.676</c:v>
                </c:pt>
                <c:pt idx="5679">
                  <c:v>5.677</c:v>
                </c:pt>
                <c:pt idx="5680">
                  <c:v>5.678</c:v>
                </c:pt>
                <c:pt idx="5681">
                  <c:v>5.679</c:v>
                </c:pt>
                <c:pt idx="5682">
                  <c:v>5.68</c:v>
                </c:pt>
                <c:pt idx="5683">
                  <c:v>5.681</c:v>
                </c:pt>
                <c:pt idx="5684">
                  <c:v>5.682</c:v>
                </c:pt>
                <c:pt idx="5685">
                  <c:v>5.683</c:v>
                </c:pt>
                <c:pt idx="5686">
                  <c:v>5.684</c:v>
                </c:pt>
                <c:pt idx="5687">
                  <c:v>5.685</c:v>
                </c:pt>
                <c:pt idx="5688">
                  <c:v>5.686</c:v>
                </c:pt>
                <c:pt idx="5689">
                  <c:v>5.687</c:v>
                </c:pt>
                <c:pt idx="5690">
                  <c:v>5.688</c:v>
                </c:pt>
                <c:pt idx="5691">
                  <c:v>5.689</c:v>
                </c:pt>
                <c:pt idx="5692">
                  <c:v>5.69</c:v>
                </c:pt>
                <c:pt idx="5693">
                  <c:v>5.691</c:v>
                </c:pt>
                <c:pt idx="5694">
                  <c:v>5.692</c:v>
                </c:pt>
                <c:pt idx="5695">
                  <c:v>5.693</c:v>
                </c:pt>
                <c:pt idx="5696">
                  <c:v>5.694</c:v>
                </c:pt>
                <c:pt idx="5697">
                  <c:v>5.695</c:v>
                </c:pt>
                <c:pt idx="5698">
                  <c:v>5.696</c:v>
                </c:pt>
                <c:pt idx="5699">
                  <c:v>5.697</c:v>
                </c:pt>
                <c:pt idx="5700">
                  <c:v>5.698</c:v>
                </c:pt>
                <c:pt idx="5701">
                  <c:v>5.699</c:v>
                </c:pt>
                <c:pt idx="5702">
                  <c:v>5.7</c:v>
                </c:pt>
                <c:pt idx="5703">
                  <c:v>5.701</c:v>
                </c:pt>
                <c:pt idx="5704">
                  <c:v>5.702</c:v>
                </c:pt>
                <c:pt idx="5705">
                  <c:v>5.703</c:v>
                </c:pt>
                <c:pt idx="5706">
                  <c:v>5.704</c:v>
                </c:pt>
                <c:pt idx="5707">
                  <c:v>5.705</c:v>
                </c:pt>
                <c:pt idx="5708">
                  <c:v>5.706</c:v>
                </c:pt>
                <c:pt idx="5709">
                  <c:v>5.707</c:v>
                </c:pt>
                <c:pt idx="5710">
                  <c:v>5.708</c:v>
                </c:pt>
                <c:pt idx="5711">
                  <c:v>5.709</c:v>
                </c:pt>
                <c:pt idx="5712">
                  <c:v>5.71</c:v>
                </c:pt>
                <c:pt idx="5713">
                  <c:v>5.711</c:v>
                </c:pt>
                <c:pt idx="5714">
                  <c:v>5.712</c:v>
                </c:pt>
                <c:pt idx="5715">
                  <c:v>5.713</c:v>
                </c:pt>
                <c:pt idx="5716">
                  <c:v>5.714</c:v>
                </c:pt>
                <c:pt idx="5717">
                  <c:v>5.715</c:v>
                </c:pt>
                <c:pt idx="5718">
                  <c:v>5.716</c:v>
                </c:pt>
                <c:pt idx="5719">
                  <c:v>5.717</c:v>
                </c:pt>
                <c:pt idx="5720">
                  <c:v>5.718</c:v>
                </c:pt>
                <c:pt idx="5721">
                  <c:v>5.719</c:v>
                </c:pt>
                <c:pt idx="5722">
                  <c:v>5.72</c:v>
                </c:pt>
                <c:pt idx="5723">
                  <c:v>5.721</c:v>
                </c:pt>
                <c:pt idx="5724">
                  <c:v>5.722</c:v>
                </c:pt>
                <c:pt idx="5725">
                  <c:v>5.723</c:v>
                </c:pt>
                <c:pt idx="5726">
                  <c:v>5.724</c:v>
                </c:pt>
                <c:pt idx="5727">
                  <c:v>5.725</c:v>
                </c:pt>
                <c:pt idx="5728">
                  <c:v>5.726</c:v>
                </c:pt>
                <c:pt idx="5729">
                  <c:v>5.727</c:v>
                </c:pt>
                <c:pt idx="5730">
                  <c:v>5.728</c:v>
                </c:pt>
                <c:pt idx="5731">
                  <c:v>5.729</c:v>
                </c:pt>
                <c:pt idx="5732">
                  <c:v>5.73</c:v>
                </c:pt>
                <c:pt idx="5733">
                  <c:v>5.731</c:v>
                </c:pt>
                <c:pt idx="5734">
                  <c:v>5.732</c:v>
                </c:pt>
                <c:pt idx="5735">
                  <c:v>5.733</c:v>
                </c:pt>
                <c:pt idx="5736">
                  <c:v>5.734</c:v>
                </c:pt>
                <c:pt idx="5737">
                  <c:v>5.735</c:v>
                </c:pt>
                <c:pt idx="5738">
                  <c:v>5.736</c:v>
                </c:pt>
                <c:pt idx="5739">
                  <c:v>5.737</c:v>
                </c:pt>
                <c:pt idx="5740">
                  <c:v>5.738</c:v>
                </c:pt>
                <c:pt idx="5741">
                  <c:v>5.739</c:v>
                </c:pt>
                <c:pt idx="5742">
                  <c:v>5.74</c:v>
                </c:pt>
                <c:pt idx="5743">
                  <c:v>5.741</c:v>
                </c:pt>
                <c:pt idx="5744">
                  <c:v>5.742</c:v>
                </c:pt>
                <c:pt idx="5745">
                  <c:v>5.743</c:v>
                </c:pt>
                <c:pt idx="5746">
                  <c:v>5.744</c:v>
                </c:pt>
                <c:pt idx="5747">
                  <c:v>5.745</c:v>
                </c:pt>
                <c:pt idx="5748">
                  <c:v>5.746</c:v>
                </c:pt>
                <c:pt idx="5749">
                  <c:v>5.747</c:v>
                </c:pt>
                <c:pt idx="5750">
                  <c:v>5.748</c:v>
                </c:pt>
                <c:pt idx="5751">
                  <c:v>5.749</c:v>
                </c:pt>
                <c:pt idx="5752">
                  <c:v>5.75</c:v>
                </c:pt>
                <c:pt idx="5753">
                  <c:v>5.751</c:v>
                </c:pt>
                <c:pt idx="5754">
                  <c:v>5.752</c:v>
                </c:pt>
                <c:pt idx="5755">
                  <c:v>5.753</c:v>
                </c:pt>
                <c:pt idx="5756">
                  <c:v>5.754</c:v>
                </c:pt>
                <c:pt idx="5757">
                  <c:v>5.755</c:v>
                </c:pt>
                <c:pt idx="5758">
                  <c:v>5.756</c:v>
                </c:pt>
                <c:pt idx="5759">
                  <c:v>5.757</c:v>
                </c:pt>
                <c:pt idx="5760">
                  <c:v>5.758</c:v>
                </c:pt>
                <c:pt idx="5761">
                  <c:v>5.759</c:v>
                </c:pt>
                <c:pt idx="5762">
                  <c:v>5.76</c:v>
                </c:pt>
                <c:pt idx="5763">
                  <c:v>5.761</c:v>
                </c:pt>
                <c:pt idx="5764">
                  <c:v>5.762</c:v>
                </c:pt>
                <c:pt idx="5765">
                  <c:v>5.763</c:v>
                </c:pt>
                <c:pt idx="5766">
                  <c:v>5.764</c:v>
                </c:pt>
                <c:pt idx="5767">
                  <c:v>5.765</c:v>
                </c:pt>
                <c:pt idx="5768">
                  <c:v>5.766</c:v>
                </c:pt>
                <c:pt idx="5769">
                  <c:v>5.767</c:v>
                </c:pt>
                <c:pt idx="5770">
                  <c:v>5.768</c:v>
                </c:pt>
                <c:pt idx="5771">
                  <c:v>5.769</c:v>
                </c:pt>
                <c:pt idx="5772">
                  <c:v>5.77</c:v>
                </c:pt>
                <c:pt idx="5773">
                  <c:v>5.771</c:v>
                </c:pt>
                <c:pt idx="5774">
                  <c:v>5.772</c:v>
                </c:pt>
                <c:pt idx="5775">
                  <c:v>5.773</c:v>
                </c:pt>
                <c:pt idx="5776">
                  <c:v>5.774</c:v>
                </c:pt>
                <c:pt idx="5777">
                  <c:v>5.775</c:v>
                </c:pt>
                <c:pt idx="5778">
                  <c:v>5.776</c:v>
                </c:pt>
                <c:pt idx="5779">
                  <c:v>5.777</c:v>
                </c:pt>
                <c:pt idx="5780">
                  <c:v>5.778</c:v>
                </c:pt>
                <c:pt idx="5781">
                  <c:v>5.779</c:v>
                </c:pt>
                <c:pt idx="5782">
                  <c:v>5.78</c:v>
                </c:pt>
                <c:pt idx="5783">
                  <c:v>5.781</c:v>
                </c:pt>
                <c:pt idx="5784">
                  <c:v>5.782</c:v>
                </c:pt>
                <c:pt idx="5785">
                  <c:v>5.783</c:v>
                </c:pt>
                <c:pt idx="5786">
                  <c:v>5.784</c:v>
                </c:pt>
                <c:pt idx="5787">
                  <c:v>5.785</c:v>
                </c:pt>
                <c:pt idx="5788">
                  <c:v>5.786</c:v>
                </c:pt>
                <c:pt idx="5789">
                  <c:v>5.787</c:v>
                </c:pt>
                <c:pt idx="5790">
                  <c:v>5.788</c:v>
                </c:pt>
                <c:pt idx="5791">
                  <c:v>5.789</c:v>
                </c:pt>
                <c:pt idx="5792">
                  <c:v>5.79</c:v>
                </c:pt>
                <c:pt idx="5793">
                  <c:v>5.791</c:v>
                </c:pt>
                <c:pt idx="5794">
                  <c:v>5.792</c:v>
                </c:pt>
                <c:pt idx="5795">
                  <c:v>5.793</c:v>
                </c:pt>
                <c:pt idx="5796">
                  <c:v>5.794</c:v>
                </c:pt>
                <c:pt idx="5797">
                  <c:v>5.795</c:v>
                </c:pt>
                <c:pt idx="5798">
                  <c:v>5.796</c:v>
                </c:pt>
                <c:pt idx="5799">
                  <c:v>5.797</c:v>
                </c:pt>
                <c:pt idx="5800">
                  <c:v>5.798</c:v>
                </c:pt>
                <c:pt idx="5801">
                  <c:v>5.799</c:v>
                </c:pt>
                <c:pt idx="5802">
                  <c:v>5.8</c:v>
                </c:pt>
                <c:pt idx="5803">
                  <c:v>5.801</c:v>
                </c:pt>
                <c:pt idx="5804">
                  <c:v>5.802</c:v>
                </c:pt>
                <c:pt idx="5805">
                  <c:v>5.803</c:v>
                </c:pt>
                <c:pt idx="5806">
                  <c:v>5.804</c:v>
                </c:pt>
                <c:pt idx="5807">
                  <c:v>5.805</c:v>
                </c:pt>
                <c:pt idx="5808">
                  <c:v>5.806</c:v>
                </c:pt>
                <c:pt idx="5809">
                  <c:v>5.807</c:v>
                </c:pt>
                <c:pt idx="5810">
                  <c:v>5.808</c:v>
                </c:pt>
                <c:pt idx="5811">
                  <c:v>5.809</c:v>
                </c:pt>
                <c:pt idx="5812">
                  <c:v>5.81</c:v>
                </c:pt>
                <c:pt idx="5813">
                  <c:v>5.811</c:v>
                </c:pt>
                <c:pt idx="5814">
                  <c:v>5.812</c:v>
                </c:pt>
                <c:pt idx="5815">
                  <c:v>5.813</c:v>
                </c:pt>
                <c:pt idx="5816">
                  <c:v>5.814</c:v>
                </c:pt>
                <c:pt idx="5817">
                  <c:v>5.815</c:v>
                </c:pt>
                <c:pt idx="5818">
                  <c:v>5.816</c:v>
                </c:pt>
                <c:pt idx="5819">
                  <c:v>5.817</c:v>
                </c:pt>
                <c:pt idx="5820">
                  <c:v>5.818</c:v>
                </c:pt>
                <c:pt idx="5821">
                  <c:v>5.819</c:v>
                </c:pt>
                <c:pt idx="5822">
                  <c:v>5.82</c:v>
                </c:pt>
                <c:pt idx="5823">
                  <c:v>5.821</c:v>
                </c:pt>
                <c:pt idx="5824">
                  <c:v>5.822</c:v>
                </c:pt>
                <c:pt idx="5825">
                  <c:v>5.823</c:v>
                </c:pt>
                <c:pt idx="5826">
                  <c:v>5.824</c:v>
                </c:pt>
                <c:pt idx="5827">
                  <c:v>5.825</c:v>
                </c:pt>
                <c:pt idx="5828">
                  <c:v>5.826</c:v>
                </c:pt>
                <c:pt idx="5829">
                  <c:v>5.827</c:v>
                </c:pt>
                <c:pt idx="5830">
                  <c:v>5.828</c:v>
                </c:pt>
                <c:pt idx="5831">
                  <c:v>5.829</c:v>
                </c:pt>
                <c:pt idx="5832">
                  <c:v>5.83</c:v>
                </c:pt>
                <c:pt idx="5833">
                  <c:v>5.831</c:v>
                </c:pt>
                <c:pt idx="5834">
                  <c:v>5.832</c:v>
                </c:pt>
                <c:pt idx="5835">
                  <c:v>5.833</c:v>
                </c:pt>
                <c:pt idx="5836">
                  <c:v>5.834</c:v>
                </c:pt>
                <c:pt idx="5837">
                  <c:v>5.835</c:v>
                </c:pt>
                <c:pt idx="5838">
                  <c:v>5.836</c:v>
                </c:pt>
                <c:pt idx="5839">
                  <c:v>5.837</c:v>
                </c:pt>
                <c:pt idx="5840">
                  <c:v>5.838</c:v>
                </c:pt>
                <c:pt idx="5841">
                  <c:v>5.839</c:v>
                </c:pt>
                <c:pt idx="5842">
                  <c:v>5.84</c:v>
                </c:pt>
                <c:pt idx="5843">
                  <c:v>5.841</c:v>
                </c:pt>
                <c:pt idx="5844">
                  <c:v>5.842</c:v>
                </c:pt>
                <c:pt idx="5845">
                  <c:v>5.843</c:v>
                </c:pt>
                <c:pt idx="5846">
                  <c:v>5.844</c:v>
                </c:pt>
                <c:pt idx="5847">
                  <c:v>5.845</c:v>
                </c:pt>
                <c:pt idx="5848">
                  <c:v>5.846</c:v>
                </c:pt>
                <c:pt idx="5849">
                  <c:v>5.847</c:v>
                </c:pt>
                <c:pt idx="5850">
                  <c:v>5.848</c:v>
                </c:pt>
                <c:pt idx="5851">
                  <c:v>5.849</c:v>
                </c:pt>
                <c:pt idx="5852">
                  <c:v>5.85</c:v>
                </c:pt>
                <c:pt idx="5853">
                  <c:v>5.851</c:v>
                </c:pt>
                <c:pt idx="5854">
                  <c:v>5.852</c:v>
                </c:pt>
                <c:pt idx="5855">
                  <c:v>5.853</c:v>
                </c:pt>
                <c:pt idx="5856">
                  <c:v>5.854</c:v>
                </c:pt>
                <c:pt idx="5857">
                  <c:v>5.855</c:v>
                </c:pt>
                <c:pt idx="5858">
                  <c:v>5.856</c:v>
                </c:pt>
                <c:pt idx="5859">
                  <c:v>5.857</c:v>
                </c:pt>
                <c:pt idx="5860">
                  <c:v>5.858</c:v>
                </c:pt>
                <c:pt idx="5861">
                  <c:v>5.859</c:v>
                </c:pt>
                <c:pt idx="5862">
                  <c:v>5.86</c:v>
                </c:pt>
                <c:pt idx="5863">
                  <c:v>5.861</c:v>
                </c:pt>
                <c:pt idx="5864">
                  <c:v>5.862</c:v>
                </c:pt>
                <c:pt idx="5865">
                  <c:v>5.863</c:v>
                </c:pt>
                <c:pt idx="5866">
                  <c:v>5.864</c:v>
                </c:pt>
                <c:pt idx="5867">
                  <c:v>5.865</c:v>
                </c:pt>
                <c:pt idx="5868">
                  <c:v>5.866</c:v>
                </c:pt>
                <c:pt idx="5869">
                  <c:v>5.867</c:v>
                </c:pt>
                <c:pt idx="5870">
                  <c:v>5.868</c:v>
                </c:pt>
                <c:pt idx="5871">
                  <c:v>5.869</c:v>
                </c:pt>
                <c:pt idx="5872">
                  <c:v>5.87</c:v>
                </c:pt>
                <c:pt idx="5873">
                  <c:v>5.871</c:v>
                </c:pt>
                <c:pt idx="5874">
                  <c:v>5.872</c:v>
                </c:pt>
                <c:pt idx="5875">
                  <c:v>5.873</c:v>
                </c:pt>
                <c:pt idx="5876">
                  <c:v>5.874</c:v>
                </c:pt>
                <c:pt idx="5877">
                  <c:v>5.875</c:v>
                </c:pt>
                <c:pt idx="5878">
                  <c:v>5.876</c:v>
                </c:pt>
                <c:pt idx="5879">
                  <c:v>5.877</c:v>
                </c:pt>
                <c:pt idx="5880">
                  <c:v>5.878</c:v>
                </c:pt>
                <c:pt idx="5881">
                  <c:v>5.879</c:v>
                </c:pt>
                <c:pt idx="5882">
                  <c:v>5.88</c:v>
                </c:pt>
                <c:pt idx="5883">
                  <c:v>5.881</c:v>
                </c:pt>
                <c:pt idx="5884">
                  <c:v>5.882</c:v>
                </c:pt>
                <c:pt idx="5885">
                  <c:v>5.883</c:v>
                </c:pt>
                <c:pt idx="5886">
                  <c:v>5.884</c:v>
                </c:pt>
                <c:pt idx="5887">
                  <c:v>5.885</c:v>
                </c:pt>
                <c:pt idx="5888">
                  <c:v>5.886</c:v>
                </c:pt>
                <c:pt idx="5889">
                  <c:v>5.887</c:v>
                </c:pt>
                <c:pt idx="5890">
                  <c:v>5.888</c:v>
                </c:pt>
                <c:pt idx="5891">
                  <c:v>5.889</c:v>
                </c:pt>
                <c:pt idx="5892">
                  <c:v>5.89</c:v>
                </c:pt>
                <c:pt idx="5893">
                  <c:v>5.891</c:v>
                </c:pt>
                <c:pt idx="5894">
                  <c:v>5.892</c:v>
                </c:pt>
                <c:pt idx="5895">
                  <c:v>5.893</c:v>
                </c:pt>
                <c:pt idx="5896">
                  <c:v>5.894</c:v>
                </c:pt>
                <c:pt idx="5897">
                  <c:v>5.895</c:v>
                </c:pt>
                <c:pt idx="5898">
                  <c:v>5.896</c:v>
                </c:pt>
                <c:pt idx="5899">
                  <c:v>5.897</c:v>
                </c:pt>
                <c:pt idx="5900">
                  <c:v>5.898</c:v>
                </c:pt>
                <c:pt idx="5901">
                  <c:v>5.899</c:v>
                </c:pt>
                <c:pt idx="5902">
                  <c:v>5.9</c:v>
                </c:pt>
                <c:pt idx="5903">
                  <c:v>5.901</c:v>
                </c:pt>
                <c:pt idx="5904">
                  <c:v>5.902</c:v>
                </c:pt>
                <c:pt idx="5905">
                  <c:v>5.903</c:v>
                </c:pt>
                <c:pt idx="5906">
                  <c:v>5.904</c:v>
                </c:pt>
                <c:pt idx="5907">
                  <c:v>5.905</c:v>
                </c:pt>
                <c:pt idx="5908">
                  <c:v>5.906</c:v>
                </c:pt>
                <c:pt idx="5909">
                  <c:v>5.907</c:v>
                </c:pt>
                <c:pt idx="5910">
                  <c:v>5.908</c:v>
                </c:pt>
                <c:pt idx="5911">
                  <c:v>5.909</c:v>
                </c:pt>
                <c:pt idx="5912">
                  <c:v>5.91</c:v>
                </c:pt>
                <c:pt idx="5913">
                  <c:v>5.911</c:v>
                </c:pt>
                <c:pt idx="5914">
                  <c:v>5.912</c:v>
                </c:pt>
                <c:pt idx="5915">
                  <c:v>5.913</c:v>
                </c:pt>
                <c:pt idx="5916">
                  <c:v>5.914</c:v>
                </c:pt>
                <c:pt idx="5917">
                  <c:v>5.915</c:v>
                </c:pt>
                <c:pt idx="5918">
                  <c:v>5.916</c:v>
                </c:pt>
                <c:pt idx="5919">
                  <c:v>5.917</c:v>
                </c:pt>
                <c:pt idx="5920">
                  <c:v>5.918</c:v>
                </c:pt>
                <c:pt idx="5921">
                  <c:v>5.919</c:v>
                </c:pt>
                <c:pt idx="5922">
                  <c:v>5.92</c:v>
                </c:pt>
                <c:pt idx="5923">
                  <c:v>5.921</c:v>
                </c:pt>
                <c:pt idx="5924">
                  <c:v>5.922</c:v>
                </c:pt>
                <c:pt idx="5925">
                  <c:v>5.923</c:v>
                </c:pt>
                <c:pt idx="5926">
                  <c:v>5.924</c:v>
                </c:pt>
                <c:pt idx="5927">
                  <c:v>5.925</c:v>
                </c:pt>
                <c:pt idx="5928">
                  <c:v>5.926</c:v>
                </c:pt>
                <c:pt idx="5929">
                  <c:v>5.927</c:v>
                </c:pt>
                <c:pt idx="5930">
                  <c:v>5.928</c:v>
                </c:pt>
                <c:pt idx="5931">
                  <c:v>5.929</c:v>
                </c:pt>
                <c:pt idx="5932">
                  <c:v>5.93</c:v>
                </c:pt>
                <c:pt idx="5933">
                  <c:v>5.931</c:v>
                </c:pt>
                <c:pt idx="5934">
                  <c:v>5.932</c:v>
                </c:pt>
                <c:pt idx="5935">
                  <c:v>5.933</c:v>
                </c:pt>
                <c:pt idx="5936">
                  <c:v>5.934</c:v>
                </c:pt>
                <c:pt idx="5937">
                  <c:v>5.935</c:v>
                </c:pt>
                <c:pt idx="5938">
                  <c:v>5.936</c:v>
                </c:pt>
                <c:pt idx="5939">
                  <c:v>5.937</c:v>
                </c:pt>
                <c:pt idx="5940">
                  <c:v>5.938</c:v>
                </c:pt>
                <c:pt idx="5941">
                  <c:v>5.939</c:v>
                </c:pt>
                <c:pt idx="5942">
                  <c:v>5.94</c:v>
                </c:pt>
                <c:pt idx="5943">
                  <c:v>5.941</c:v>
                </c:pt>
                <c:pt idx="5944">
                  <c:v>5.942</c:v>
                </c:pt>
                <c:pt idx="5945">
                  <c:v>5.943</c:v>
                </c:pt>
                <c:pt idx="5946">
                  <c:v>5.944</c:v>
                </c:pt>
                <c:pt idx="5947">
                  <c:v>5.945</c:v>
                </c:pt>
                <c:pt idx="5948">
                  <c:v>5.946</c:v>
                </c:pt>
                <c:pt idx="5949">
                  <c:v>5.947</c:v>
                </c:pt>
                <c:pt idx="5950">
                  <c:v>5.948</c:v>
                </c:pt>
                <c:pt idx="5951">
                  <c:v>5.949</c:v>
                </c:pt>
                <c:pt idx="5952">
                  <c:v>5.95</c:v>
                </c:pt>
                <c:pt idx="5953">
                  <c:v>5.951</c:v>
                </c:pt>
                <c:pt idx="5954">
                  <c:v>5.952</c:v>
                </c:pt>
                <c:pt idx="5955">
                  <c:v>5.953</c:v>
                </c:pt>
                <c:pt idx="5956">
                  <c:v>5.954</c:v>
                </c:pt>
                <c:pt idx="5957">
                  <c:v>5.955</c:v>
                </c:pt>
                <c:pt idx="5958">
                  <c:v>5.956</c:v>
                </c:pt>
                <c:pt idx="5959">
                  <c:v>5.957</c:v>
                </c:pt>
                <c:pt idx="5960">
                  <c:v>5.958</c:v>
                </c:pt>
                <c:pt idx="5961">
                  <c:v>5.959</c:v>
                </c:pt>
                <c:pt idx="5962">
                  <c:v>5.96</c:v>
                </c:pt>
                <c:pt idx="5963">
                  <c:v>5.961</c:v>
                </c:pt>
                <c:pt idx="5964">
                  <c:v>5.962</c:v>
                </c:pt>
                <c:pt idx="5965">
                  <c:v>5.963</c:v>
                </c:pt>
                <c:pt idx="5966">
                  <c:v>5.964</c:v>
                </c:pt>
                <c:pt idx="5967">
                  <c:v>5.965</c:v>
                </c:pt>
                <c:pt idx="5968">
                  <c:v>5.966</c:v>
                </c:pt>
                <c:pt idx="5969">
                  <c:v>5.967</c:v>
                </c:pt>
                <c:pt idx="5970">
                  <c:v>5.968</c:v>
                </c:pt>
                <c:pt idx="5971">
                  <c:v>5.969</c:v>
                </c:pt>
                <c:pt idx="5972">
                  <c:v>5.97</c:v>
                </c:pt>
                <c:pt idx="5973">
                  <c:v>5.971</c:v>
                </c:pt>
                <c:pt idx="5974">
                  <c:v>5.972</c:v>
                </c:pt>
                <c:pt idx="5975">
                  <c:v>5.973</c:v>
                </c:pt>
                <c:pt idx="5976">
                  <c:v>5.974</c:v>
                </c:pt>
                <c:pt idx="5977">
                  <c:v>5.975</c:v>
                </c:pt>
                <c:pt idx="5978">
                  <c:v>5.976</c:v>
                </c:pt>
                <c:pt idx="5979">
                  <c:v>5.977</c:v>
                </c:pt>
                <c:pt idx="5980">
                  <c:v>5.978</c:v>
                </c:pt>
                <c:pt idx="5981">
                  <c:v>5.979</c:v>
                </c:pt>
                <c:pt idx="5982">
                  <c:v>5.98</c:v>
                </c:pt>
                <c:pt idx="5983">
                  <c:v>5.981</c:v>
                </c:pt>
                <c:pt idx="5984">
                  <c:v>5.982</c:v>
                </c:pt>
                <c:pt idx="5985">
                  <c:v>5.983</c:v>
                </c:pt>
                <c:pt idx="5986">
                  <c:v>5.984</c:v>
                </c:pt>
                <c:pt idx="5987">
                  <c:v>5.985</c:v>
                </c:pt>
                <c:pt idx="5988">
                  <c:v>5.986</c:v>
                </c:pt>
                <c:pt idx="5989">
                  <c:v>5.987</c:v>
                </c:pt>
                <c:pt idx="5990">
                  <c:v>5.988</c:v>
                </c:pt>
                <c:pt idx="5991">
                  <c:v>5.989</c:v>
                </c:pt>
                <c:pt idx="5992">
                  <c:v>5.99</c:v>
                </c:pt>
                <c:pt idx="5993">
                  <c:v>5.991</c:v>
                </c:pt>
                <c:pt idx="5994">
                  <c:v>5.992</c:v>
                </c:pt>
                <c:pt idx="5995">
                  <c:v>5.993</c:v>
                </c:pt>
                <c:pt idx="5996">
                  <c:v>5.994</c:v>
                </c:pt>
                <c:pt idx="5997">
                  <c:v>5.995</c:v>
                </c:pt>
                <c:pt idx="5998">
                  <c:v>5.996</c:v>
                </c:pt>
                <c:pt idx="5999">
                  <c:v>5.997</c:v>
                </c:pt>
                <c:pt idx="6000">
                  <c:v>5.998</c:v>
                </c:pt>
                <c:pt idx="6001">
                  <c:v>5.999</c:v>
                </c:pt>
                <c:pt idx="6002">
                  <c:v>6</c:v>
                </c:pt>
                <c:pt idx="6003">
                  <c:v>6.001</c:v>
                </c:pt>
                <c:pt idx="6004">
                  <c:v>6.002</c:v>
                </c:pt>
                <c:pt idx="6005">
                  <c:v>6.003</c:v>
                </c:pt>
                <c:pt idx="6006">
                  <c:v>6.004</c:v>
                </c:pt>
                <c:pt idx="6007">
                  <c:v>6.005</c:v>
                </c:pt>
                <c:pt idx="6008">
                  <c:v>6.006</c:v>
                </c:pt>
                <c:pt idx="6009">
                  <c:v>6.007</c:v>
                </c:pt>
                <c:pt idx="6010">
                  <c:v>6.008</c:v>
                </c:pt>
                <c:pt idx="6011">
                  <c:v>6.009</c:v>
                </c:pt>
                <c:pt idx="6012">
                  <c:v>6.01</c:v>
                </c:pt>
                <c:pt idx="6013">
                  <c:v>6.011</c:v>
                </c:pt>
                <c:pt idx="6014">
                  <c:v>6.012</c:v>
                </c:pt>
                <c:pt idx="6015">
                  <c:v>6.013</c:v>
                </c:pt>
                <c:pt idx="6016">
                  <c:v>6.014</c:v>
                </c:pt>
                <c:pt idx="6017">
                  <c:v>6.015</c:v>
                </c:pt>
                <c:pt idx="6018">
                  <c:v>6.016</c:v>
                </c:pt>
                <c:pt idx="6019">
                  <c:v>6.017</c:v>
                </c:pt>
                <c:pt idx="6020">
                  <c:v>6.018</c:v>
                </c:pt>
                <c:pt idx="6021">
                  <c:v>6.019</c:v>
                </c:pt>
                <c:pt idx="6022">
                  <c:v>6.02</c:v>
                </c:pt>
                <c:pt idx="6023">
                  <c:v>6.021</c:v>
                </c:pt>
                <c:pt idx="6024">
                  <c:v>6.022</c:v>
                </c:pt>
                <c:pt idx="6025">
                  <c:v>6.023</c:v>
                </c:pt>
                <c:pt idx="6026">
                  <c:v>6.024</c:v>
                </c:pt>
                <c:pt idx="6027">
                  <c:v>6.025</c:v>
                </c:pt>
                <c:pt idx="6028">
                  <c:v>6.026</c:v>
                </c:pt>
                <c:pt idx="6029">
                  <c:v>6.027</c:v>
                </c:pt>
                <c:pt idx="6030">
                  <c:v>6.028</c:v>
                </c:pt>
                <c:pt idx="6031">
                  <c:v>6.029</c:v>
                </c:pt>
                <c:pt idx="6032">
                  <c:v>6.03</c:v>
                </c:pt>
                <c:pt idx="6033">
                  <c:v>6.031</c:v>
                </c:pt>
                <c:pt idx="6034">
                  <c:v>6.032</c:v>
                </c:pt>
                <c:pt idx="6035">
                  <c:v>6.033</c:v>
                </c:pt>
                <c:pt idx="6036">
                  <c:v>6.034</c:v>
                </c:pt>
                <c:pt idx="6037">
                  <c:v>6.035</c:v>
                </c:pt>
                <c:pt idx="6038">
                  <c:v>6.036</c:v>
                </c:pt>
                <c:pt idx="6039">
                  <c:v>6.037</c:v>
                </c:pt>
                <c:pt idx="6040">
                  <c:v>6.038</c:v>
                </c:pt>
                <c:pt idx="6041">
                  <c:v>6.039</c:v>
                </c:pt>
                <c:pt idx="6042">
                  <c:v>6.04</c:v>
                </c:pt>
                <c:pt idx="6043">
                  <c:v>6.041</c:v>
                </c:pt>
                <c:pt idx="6044">
                  <c:v>6.042</c:v>
                </c:pt>
                <c:pt idx="6045">
                  <c:v>6.043</c:v>
                </c:pt>
                <c:pt idx="6046">
                  <c:v>6.044</c:v>
                </c:pt>
                <c:pt idx="6047">
                  <c:v>6.045</c:v>
                </c:pt>
                <c:pt idx="6048">
                  <c:v>6.046</c:v>
                </c:pt>
                <c:pt idx="6049">
                  <c:v>6.047</c:v>
                </c:pt>
                <c:pt idx="6050">
                  <c:v>6.048</c:v>
                </c:pt>
                <c:pt idx="6051">
                  <c:v>6.049</c:v>
                </c:pt>
                <c:pt idx="6052">
                  <c:v>6.05</c:v>
                </c:pt>
                <c:pt idx="6053">
                  <c:v>6.051</c:v>
                </c:pt>
                <c:pt idx="6054">
                  <c:v>6.052</c:v>
                </c:pt>
                <c:pt idx="6055">
                  <c:v>6.053</c:v>
                </c:pt>
                <c:pt idx="6056">
                  <c:v>6.054</c:v>
                </c:pt>
                <c:pt idx="6057">
                  <c:v>6.055</c:v>
                </c:pt>
                <c:pt idx="6058">
                  <c:v>6.056</c:v>
                </c:pt>
                <c:pt idx="6059">
                  <c:v>6.057</c:v>
                </c:pt>
                <c:pt idx="6060">
                  <c:v>6.058</c:v>
                </c:pt>
                <c:pt idx="6061">
                  <c:v>6.059</c:v>
                </c:pt>
                <c:pt idx="6062">
                  <c:v>6.06</c:v>
                </c:pt>
                <c:pt idx="6063">
                  <c:v>6.061</c:v>
                </c:pt>
                <c:pt idx="6064">
                  <c:v>6.062</c:v>
                </c:pt>
                <c:pt idx="6065">
                  <c:v>6.063</c:v>
                </c:pt>
                <c:pt idx="6066">
                  <c:v>6.064</c:v>
                </c:pt>
                <c:pt idx="6067">
                  <c:v>6.065</c:v>
                </c:pt>
                <c:pt idx="6068">
                  <c:v>6.066</c:v>
                </c:pt>
                <c:pt idx="6069">
                  <c:v>6.067</c:v>
                </c:pt>
                <c:pt idx="6070">
                  <c:v>6.068</c:v>
                </c:pt>
                <c:pt idx="6071">
                  <c:v>6.069</c:v>
                </c:pt>
                <c:pt idx="6072">
                  <c:v>6.07</c:v>
                </c:pt>
                <c:pt idx="6073">
                  <c:v>6.071</c:v>
                </c:pt>
                <c:pt idx="6074">
                  <c:v>6.072</c:v>
                </c:pt>
                <c:pt idx="6075">
                  <c:v>6.073</c:v>
                </c:pt>
                <c:pt idx="6076">
                  <c:v>6.074</c:v>
                </c:pt>
                <c:pt idx="6077">
                  <c:v>6.075</c:v>
                </c:pt>
                <c:pt idx="6078">
                  <c:v>6.076</c:v>
                </c:pt>
                <c:pt idx="6079">
                  <c:v>6.077</c:v>
                </c:pt>
                <c:pt idx="6080">
                  <c:v>6.078</c:v>
                </c:pt>
                <c:pt idx="6081">
                  <c:v>6.079</c:v>
                </c:pt>
                <c:pt idx="6082">
                  <c:v>6.08</c:v>
                </c:pt>
                <c:pt idx="6083">
                  <c:v>6.081</c:v>
                </c:pt>
                <c:pt idx="6084">
                  <c:v>6.082</c:v>
                </c:pt>
                <c:pt idx="6085">
                  <c:v>6.083</c:v>
                </c:pt>
                <c:pt idx="6086">
                  <c:v>6.084</c:v>
                </c:pt>
                <c:pt idx="6087">
                  <c:v>6.085</c:v>
                </c:pt>
                <c:pt idx="6088">
                  <c:v>6.086</c:v>
                </c:pt>
                <c:pt idx="6089">
                  <c:v>6.087</c:v>
                </c:pt>
                <c:pt idx="6090">
                  <c:v>6.088</c:v>
                </c:pt>
                <c:pt idx="6091">
                  <c:v>6.089</c:v>
                </c:pt>
                <c:pt idx="6092">
                  <c:v>6.09</c:v>
                </c:pt>
                <c:pt idx="6093">
                  <c:v>6.091</c:v>
                </c:pt>
                <c:pt idx="6094">
                  <c:v>6.092</c:v>
                </c:pt>
                <c:pt idx="6095">
                  <c:v>6.093</c:v>
                </c:pt>
                <c:pt idx="6096">
                  <c:v>6.094</c:v>
                </c:pt>
                <c:pt idx="6097">
                  <c:v>6.095</c:v>
                </c:pt>
                <c:pt idx="6098">
                  <c:v>6.096</c:v>
                </c:pt>
                <c:pt idx="6099">
                  <c:v>6.097</c:v>
                </c:pt>
                <c:pt idx="6100">
                  <c:v>6.098</c:v>
                </c:pt>
                <c:pt idx="6101">
                  <c:v>6.099</c:v>
                </c:pt>
                <c:pt idx="6102">
                  <c:v>6.1</c:v>
                </c:pt>
                <c:pt idx="6103">
                  <c:v>6.101</c:v>
                </c:pt>
                <c:pt idx="6104">
                  <c:v>6.102</c:v>
                </c:pt>
                <c:pt idx="6105">
                  <c:v>6.103</c:v>
                </c:pt>
                <c:pt idx="6106">
                  <c:v>6.104</c:v>
                </c:pt>
                <c:pt idx="6107">
                  <c:v>6.105</c:v>
                </c:pt>
                <c:pt idx="6108">
                  <c:v>6.106</c:v>
                </c:pt>
                <c:pt idx="6109">
                  <c:v>6.107</c:v>
                </c:pt>
                <c:pt idx="6110">
                  <c:v>6.108</c:v>
                </c:pt>
                <c:pt idx="6111">
                  <c:v>6.109</c:v>
                </c:pt>
                <c:pt idx="6112">
                  <c:v>6.11</c:v>
                </c:pt>
                <c:pt idx="6113">
                  <c:v>6.111</c:v>
                </c:pt>
                <c:pt idx="6114">
                  <c:v>6.112</c:v>
                </c:pt>
                <c:pt idx="6115">
                  <c:v>6.113</c:v>
                </c:pt>
                <c:pt idx="6116">
                  <c:v>6.114</c:v>
                </c:pt>
                <c:pt idx="6117">
                  <c:v>6.115</c:v>
                </c:pt>
                <c:pt idx="6118">
                  <c:v>6.116</c:v>
                </c:pt>
                <c:pt idx="6119">
                  <c:v>6.117</c:v>
                </c:pt>
                <c:pt idx="6120">
                  <c:v>6.118</c:v>
                </c:pt>
                <c:pt idx="6121">
                  <c:v>6.119</c:v>
                </c:pt>
                <c:pt idx="6122">
                  <c:v>6.12</c:v>
                </c:pt>
                <c:pt idx="6123">
                  <c:v>6.121</c:v>
                </c:pt>
                <c:pt idx="6124">
                  <c:v>6.122</c:v>
                </c:pt>
                <c:pt idx="6125">
                  <c:v>6.123</c:v>
                </c:pt>
                <c:pt idx="6126">
                  <c:v>6.124</c:v>
                </c:pt>
                <c:pt idx="6127">
                  <c:v>6.125</c:v>
                </c:pt>
                <c:pt idx="6128">
                  <c:v>6.126</c:v>
                </c:pt>
                <c:pt idx="6129">
                  <c:v>6.127</c:v>
                </c:pt>
                <c:pt idx="6130">
                  <c:v>6.128</c:v>
                </c:pt>
                <c:pt idx="6131">
                  <c:v>6.129</c:v>
                </c:pt>
                <c:pt idx="6132">
                  <c:v>6.13</c:v>
                </c:pt>
                <c:pt idx="6133">
                  <c:v>6.131</c:v>
                </c:pt>
                <c:pt idx="6134">
                  <c:v>6.132</c:v>
                </c:pt>
                <c:pt idx="6135">
                  <c:v>6.133</c:v>
                </c:pt>
                <c:pt idx="6136">
                  <c:v>6.134</c:v>
                </c:pt>
                <c:pt idx="6137">
                  <c:v>6.135</c:v>
                </c:pt>
                <c:pt idx="6138">
                  <c:v>6.136</c:v>
                </c:pt>
                <c:pt idx="6139">
                  <c:v>6.137</c:v>
                </c:pt>
                <c:pt idx="6140">
                  <c:v>6.138</c:v>
                </c:pt>
                <c:pt idx="6141">
                  <c:v>6.139</c:v>
                </c:pt>
                <c:pt idx="6142">
                  <c:v>6.14</c:v>
                </c:pt>
                <c:pt idx="6143">
                  <c:v>6.141</c:v>
                </c:pt>
                <c:pt idx="6144">
                  <c:v>6.142</c:v>
                </c:pt>
                <c:pt idx="6145">
                  <c:v>6.143</c:v>
                </c:pt>
                <c:pt idx="6146">
                  <c:v>6.144</c:v>
                </c:pt>
                <c:pt idx="6147">
                  <c:v>6.145</c:v>
                </c:pt>
                <c:pt idx="6148">
                  <c:v>6.146</c:v>
                </c:pt>
                <c:pt idx="6149">
                  <c:v>6.147</c:v>
                </c:pt>
                <c:pt idx="6150">
                  <c:v>6.148</c:v>
                </c:pt>
                <c:pt idx="6151">
                  <c:v>6.149</c:v>
                </c:pt>
                <c:pt idx="6152">
                  <c:v>6.15</c:v>
                </c:pt>
                <c:pt idx="6153">
                  <c:v>6.151</c:v>
                </c:pt>
                <c:pt idx="6154">
                  <c:v>6.152</c:v>
                </c:pt>
                <c:pt idx="6155">
                  <c:v>6.153</c:v>
                </c:pt>
                <c:pt idx="6156">
                  <c:v>6.154</c:v>
                </c:pt>
                <c:pt idx="6157">
                  <c:v>6.155</c:v>
                </c:pt>
                <c:pt idx="6158">
                  <c:v>6.156</c:v>
                </c:pt>
                <c:pt idx="6159">
                  <c:v>6.157</c:v>
                </c:pt>
                <c:pt idx="6160">
                  <c:v>6.158</c:v>
                </c:pt>
                <c:pt idx="6161">
                  <c:v>6.159</c:v>
                </c:pt>
                <c:pt idx="6162">
                  <c:v>6.16</c:v>
                </c:pt>
                <c:pt idx="6163">
                  <c:v>6.161</c:v>
                </c:pt>
                <c:pt idx="6164">
                  <c:v>6.162</c:v>
                </c:pt>
                <c:pt idx="6165">
                  <c:v>6.163</c:v>
                </c:pt>
                <c:pt idx="6166">
                  <c:v>6.164</c:v>
                </c:pt>
                <c:pt idx="6167">
                  <c:v>6.165</c:v>
                </c:pt>
                <c:pt idx="6168">
                  <c:v>6.166</c:v>
                </c:pt>
                <c:pt idx="6169">
                  <c:v>6.167</c:v>
                </c:pt>
                <c:pt idx="6170">
                  <c:v>6.168</c:v>
                </c:pt>
                <c:pt idx="6171">
                  <c:v>6.169</c:v>
                </c:pt>
                <c:pt idx="6172">
                  <c:v>6.17</c:v>
                </c:pt>
                <c:pt idx="6173">
                  <c:v>6.171</c:v>
                </c:pt>
                <c:pt idx="6174">
                  <c:v>6.172</c:v>
                </c:pt>
                <c:pt idx="6175">
                  <c:v>6.173</c:v>
                </c:pt>
                <c:pt idx="6176">
                  <c:v>6.174</c:v>
                </c:pt>
                <c:pt idx="6177">
                  <c:v>6.175</c:v>
                </c:pt>
                <c:pt idx="6178">
                  <c:v>6.176</c:v>
                </c:pt>
                <c:pt idx="6179">
                  <c:v>6.177</c:v>
                </c:pt>
                <c:pt idx="6180">
                  <c:v>6.178</c:v>
                </c:pt>
                <c:pt idx="6181">
                  <c:v>6.179</c:v>
                </c:pt>
                <c:pt idx="6182">
                  <c:v>6.18</c:v>
                </c:pt>
                <c:pt idx="6183">
                  <c:v>6.181</c:v>
                </c:pt>
                <c:pt idx="6184">
                  <c:v>6.182</c:v>
                </c:pt>
                <c:pt idx="6185">
                  <c:v>6.183</c:v>
                </c:pt>
                <c:pt idx="6186">
                  <c:v>6.184</c:v>
                </c:pt>
                <c:pt idx="6187">
                  <c:v>6.185</c:v>
                </c:pt>
                <c:pt idx="6188">
                  <c:v>6.186</c:v>
                </c:pt>
                <c:pt idx="6189">
                  <c:v>6.187</c:v>
                </c:pt>
                <c:pt idx="6190">
                  <c:v>6.188</c:v>
                </c:pt>
                <c:pt idx="6191">
                  <c:v>6.189</c:v>
                </c:pt>
                <c:pt idx="6192">
                  <c:v>6.19</c:v>
                </c:pt>
                <c:pt idx="6193">
                  <c:v>6.191</c:v>
                </c:pt>
                <c:pt idx="6194">
                  <c:v>6.192</c:v>
                </c:pt>
                <c:pt idx="6195">
                  <c:v>6.193</c:v>
                </c:pt>
                <c:pt idx="6196">
                  <c:v>6.194</c:v>
                </c:pt>
                <c:pt idx="6197">
                  <c:v>6.195</c:v>
                </c:pt>
                <c:pt idx="6198">
                  <c:v>6.196</c:v>
                </c:pt>
                <c:pt idx="6199">
                  <c:v>6.197</c:v>
                </c:pt>
                <c:pt idx="6200">
                  <c:v>6.198</c:v>
                </c:pt>
                <c:pt idx="6201">
                  <c:v>6.199</c:v>
                </c:pt>
                <c:pt idx="6202">
                  <c:v>6.2</c:v>
                </c:pt>
                <c:pt idx="6203">
                  <c:v>6.201</c:v>
                </c:pt>
                <c:pt idx="6204">
                  <c:v>6.202</c:v>
                </c:pt>
                <c:pt idx="6205">
                  <c:v>6.203</c:v>
                </c:pt>
                <c:pt idx="6206">
                  <c:v>6.204</c:v>
                </c:pt>
                <c:pt idx="6207">
                  <c:v>6.205</c:v>
                </c:pt>
                <c:pt idx="6208">
                  <c:v>6.206</c:v>
                </c:pt>
                <c:pt idx="6209">
                  <c:v>6.207</c:v>
                </c:pt>
                <c:pt idx="6210">
                  <c:v>6.208</c:v>
                </c:pt>
                <c:pt idx="6211">
                  <c:v>6.209</c:v>
                </c:pt>
                <c:pt idx="6212">
                  <c:v>6.21</c:v>
                </c:pt>
                <c:pt idx="6213">
                  <c:v>6.211</c:v>
                </c:pt>
                <c:pt idx="6214">
                  <c:v>6.212</c:v>
                </c:pt>
                <c:pt idx="6215">
                  <c:v>6.213</c:v>
                </c:pt>
                <c:pt idx="6216">
                  <c:v>6.214</c:v>
                </c:pt>
                <c:pt idx="6217">
                  <c:v>6.215</c:v>
                </c:pt>
                <c:pt idx="6218">
                  <c:v>6.216</c:v>
                </c:pt>
                <c:pt idx="6219">
                  <c:v>6.217</c:v>
                </c:pt>
                <c:pt idx="6220">
                  <c:v>6.218</c:v>
                </c:pt>
                <c:pt idx="6221">
                  <c:v>6.219</c:v>
                </c:pt>
                <c:pt idx="6222">
                  <c:v>6.22</c:v>
                </c:pt>
                <c:pt idx="6223">
                  <c:v>6.221</c:v>
                </c:pt>
                <c:pt idx="6224">
                  <c:v>6.222</c:v>
                </c:pt>
                <c:pt idx="6225">
                  <c:v>6.223</c:v>
                </c:pt>
                <c:pt idx="6226">
                  <c:v>6.224</c:v>
                </c:pt>
                <c:pt idx="6227">
                  <c:v>6.225</c:v>
                </c:pt>
                <c:pt idx="6228">
                  <c:v>6.226</c:v>
                </c:pt>
                <c:pt idx="6229">
                  <c:v>6.227</c:v>
                </c:pt>
                <c:pt idx="6230">
                  <c:v>6.228</c:v>
                </c:pt>
                <c:pt idx="6231">
                  <c:v>6.229</c:v>
                </c:pt>
                <c:pt idx="6232">
                  <c:v>6.23</c:v>
                </c:pt>
                <c:pt idx="6233">
                  <c:v>6.231</c:v>
                </c:pt>
                <c:pt idx="6234">
                  <c:v>6.232</c:v>
                </c:pt>
                <c:pt idx="6235">
                  <c:v>6.233</c:v>
                </c:pt>
                <c:pt idx="6236">
                  <c:v>6.234</c:v>
                </c:pt>
                <c:pt idx="6237">
                  <c:v>6.235</c:v>
                </c:pt>
                <c:pt idx="6238">
                  <c:v>6.236</c:v>
                </c:pt>
                <c:pt idx="6239">
                  <c:v>6.237</c:v>
                </c:pt>
                <c:pt idx="6240">
                  <c:v>6.238</c:v>
                </c:pt>
                <c:pt idx="6241">
                  <c:v>6.239</c:v>
                </c:pt>
                <c:pt idx="6242">
                  <c:v>6.24</c:v>
                </c:pt>
                <c:pt idx="6243">
                  <c:v>6.241</c:v>
                </c:pt>
                <c:pt idx="6244">
                  <c:v>6.242</c:v>
                </c:pt>
                <c:pt idx="6245">
                  <c:v>6.243</c:v>
                </c:pt>
                <c:pt idx="6246">
                  <c:v>6.244</c:v>
                </c:pt>
                <c:pt idx="6247">
                  <c:v>6.245</c:v>
                </c:pt>
                <c:pt idx="6248">
                  <c:v>6.246</c:v>
                </c:pt>
                <c:pt idx="6249">
                  <c:v>6.247</c:v>
                </c:pt>
                <c:pt idx="6250">
                  <c:v>6.248</c:v>
                </c:pt>
                <c:pt idx="6251">
                  <c:v>6.249</c:v>
                </c:pt>
                <c:pt idx="6252">
                  <c:v>6.25</c:v>
                </c:pt>
                <c:pt idx="6253">
                  <c:v>6.251</c:v>
                </c:pt>
                <c:pt idx="6254">
                  <c:v>6.252</c:v>
                </c:pt>
                <c:pt idx="6255">
                  <c:v>6.253</c:v>
                </c:pt>
                <c:pt idx="6256">
                  <c:v>6.254</c:v>
                </c:pt>
                <c:pt idx="6257">
                  <c:v>6.255</c:v>
                </c:pt>
                <c:pt idx="6258">
                  <c:v>6.256</c:v>
                </c:pt>
                <c:pt idx="6259">
                  <c:v>6.257</c:v>
                </c:pt>
                <c:pt idx="6260">
                  <c:v>6.258</c:v>
                </c:pt>
                <c:pt idx="6261">
                  <c:v>6.259</c:v>
                </c:pt>
                <c:pt idx="6262">
                  <c:v>6.26</c:v>
                </c:pt>
                <c:pt idx="6263">
                  <c:v>6.261</c:v>
                </c:pt>
                <c:pt idx="6264">
                  <c:v>6.262</c:v>
                </c:pt>
                <c:pt idx="6265">
                  <c:v>6.263</c:v>
                </c:pt>
                <c:pt idx="6266">
                  <c:v>6.264</c:v>
                </c:pt>
                <c:pt idx="6267">
                  <c:v>6.265</c:v>
                </c:pt>
                <c:pt idx="6268">
                  <c:v>6.266</c:v>
                </c:pt>
                <c:pt idx="6269">
                  <c:v>6.267</c:v>
                </c:pt>
                <c:pt idx="6270">
                  <c:v>6.268</c:v>
                </c:pt>
                <c:pt idx="6271">
                  <c:v>6.269</c:v>
                </c:pt>
                <c:pt idx="6272">
                  <c:v>6.27</c:v>
                </c:pt>
                <c:pt idx="6273">
                  <c:v>6.271</c:v>
                </c:pt>
                <c:pt idx="6274">
                  <c:v>6.272</c:v>
                </c:pt>
                <c:pt idx="6275">
                  <c:v>6.273</c:v>
                </c:pt>
                <c:pt idx="6276">
                  <c:v>6.274</c:v>
                </c:pt>
                <c:pt idx="6277">
                  <c:v>6.275</c:v>
                </c:pt>
                <c:pt idx="6278">
                  <c:v>6.276</c:v>
                </c:pt>
                <c:pt idx="6279">
                  <c:v>6.277</c:v>
                </c:pt>
                <c:pt idx="6280">
                  <c:v>6.278</c:v>
                </c:pt>
                <c:pt idx="6281">
                  <c:v>6.279</c:v>
                </c:pt>
                <c:pt idx="6282">
                  <c:v>6.28</c:v>
                </c:pt>
                <c:pt idx="6283">
                  <c:v>6.281</c:v>
                </c:pt>
                <c:pt idx="6284">
                  <c:v>6.282</c:v>
                </c:pt>
                <c:pt idx="6285">
                  <c:v>6.283</c:v>
                </c:pt>
                <c:pt idx="6286">
                  <c:v>6.284</c:v>
                </c:pt>
                <c:pt idx="6287">
                  <c:v>6.285</c:v>
                </c:pt>
                <c:pt idx="6288">
                  <c:v>6.286</c:v>
                </c:pt>
                <c:pt idx="6289">
                  <c:v>6.287</c:v>
                </c:pt>
                <c:pt idx="6290">
                  <c:v>6.288</c:v>
                </c:pt>
                <c:pt idx="6291">
                  <c:v>6.289</c:v>
                </c:pt>
                <c:pt idx="6292">
                  <c:v>6.29</c:v>
                </c:pt>
                <c:pt idx="6293">
                  <c:v>6.291</c:v>
                </c:pt>
                <c:pt idx="6294">
                  <c:v>6.292</c:v>
                </c:pt>
                <c:pt idx="6295">
                  <c:v>6.293</c:v>
                </c:pt>
                <c:pt idx="6296">
                  <c:v>6.294</c:v>
                </c:pt>
                <c:pt idx="6297">
                  <c:v>6.295</c:v>
                </c:pt>
                <c:pt idx="6298">
                  <c:v>6.296</c:v>
                </c:pt>
                <c:pt idx="6299">
                  <c:v>6.297</c:v>
                </c:pt>
                <c:pt idx="6300">
                  <c:v>6.298</c:v>
                </c:pt>
                <c:pt idx="6301">
                  <c:v>6.299</c:v>
                </c:pt>
                <c:pt idx="6302">
                  <c:v>6.3</c:v>
                </c:pt>
                <c:pt idx="6303">
                  <c:v>6.301</c:v>
                </c:pt>
                <c:pt idx="6304">
                  <c:v>6.302</c:v>
                </c:pt>
                <c:pt idx="6305">
                  <c:v>6.303</c:v>
                </c:pt>
                <c:pt idx="6306">
                  <c:v>6.304</c:v>
                </c:pt>
                <c:pt idx="6307">
                  <c:v>6.305</c:v>
                </c:pt>
                <c:pt idx="6308">
                  <c:v>6.306</c:v>
                </c:pt>
                <c:pt idx="6309">
                  <c:v>6.307</c:v>
                </c:pt>
                <c:pt idx="6310">
                  <c:v>6.308</c:v>
                </c:pt>
                <c:pt idx="6311">
                  <c:v>6.309</c:v>
                </c:pt>
                <c:pt idx="6312">
                  <c:v>6.31</c:v>
                </c:pt>
                <c:pt idx="6313">
                  <c:v>6.311</c:v>
                </c:pt>
                <c:pt idx="6314">
                  <c:v>6.312</c:v>
                </c:pt>
                <c:pt idx="6315">
                  <c:v>6.313</c:v>
                </c:pt>
                <c:pt idx="6316">
                  <c:v>6.314</c:v>
                </c:pt>
                <c:pt idx="6317">
                  <c:v>6.315</c:v>
                </c:pt>
                <c:pt idx="6318">
                  <c:v>6.316</c:v>
                </c:pt>
                <c:pt idx="6319">
                  <c:v>6.317</c:v>
                </c:pt>
                <c:pt idx="6320">
                  <c:v>6.318</c:v>
                </c:pt>
                <c:pt idx="6321">
                  <c:v>6.319</c:v>
                </c:pt>
                <c:pt idx="6322">
                  <c:v>6.32</c:v>
                </c:pt>
                <c:pt idx="6323">
                  <c:v>6.321</c:v>
                </c:pt>
                <c:pt idx="6324">
                  <c:v>6.322</c:v>
                </c:pt>
                <c:pt idx="6325">
                  <c:v>6.323</c:v>
                </c:pt>
                <c:pt idx="6326">
                  <c:v>6.324</c:v>
                </c:pt>
                <c:pt idx="6327">
                  <c:v>6.325</c:v>
                </c:pt>
                <c:pt idx="6328">
                  <c:v>6.326</c:v>
                </c:pt>
                <c:pt idx="6329">
                  <c:v>6.327</c:v>
                </c:pt>
                <c:pt idx="6330">
                  <c:v>6.328</c:v>
                </c:pt>
                <c:pt idx="6331">
                  <c:v>6.329</c:v>
                </c:pt>
                <c:pt idx="6332">
                  <c:v>6.33</c:v>
                </c:pt>
                <c:pt idx="6333">
                  <c:v>6.331</c:v>
                </c:pt>
                <c:pt idx="6334">
                  <c:v>6.332</c:v>
                </c:pt>
                <c:pt idx="6335">
                  <c:v>6.333</c:v>
                </c:pt>
                <c:pt idx="6336">
                  <c:v>6.334</c:v>
                </c:pt>
                <c:pt idx="6337">
                  <c:v>6.335</c:v>
                </c:pt>
                <c:pt idx="6338">
                  <c:v>6.336</c:v>
                </c:pt>
                <c:pt idx="6339">
                  <c:v>6.337</c:v>
                </c:pt>
                <c:pt idx="6340">
                  <c:v>6.338</c:v>
                </c:pt>
                <c:pt idx="6341">
                  <c:v>6.339</c:v>
                </c:pt>
                <c:pt idx="6342">
                  <c:v>6.34</c:v>
                </c:pt>
                <c:pt idx="6343">
                  <c:v>6.341</c:v>
                </c:pt>
                <c:pt idx="6344">
                  <c:v>6.342</c:v>
                </c:pt>
                <c:pt idx="6345">
                  <c:v>6.343</c:v>
                </c:pt>
                <c:pt idx="6346">
                  <c:v>6.344</c:v>
                </c:pt>
                <c:pt idx="6347">
                  <c:v>6.345</c:v>
                </c:pt>
                <c:pt idx="6348">
                  <c:v>6.346</c:v>
                </c:pt>
                <c:pt idx="6349">
                  <c:v>6.347</c:v>
                </c:pt>
                <c:pt idx="6350">
                  <c:v>6.348</c:v>
                </c:pt>
                <c:pt idx="6351">
                  <c:v>6.349</c:v>
                </c:pt>
                <c:pt idx="6352">
                  <c:v>6.35</c:v>
                </c:pt>
                <c:pt idx="6353">
                  <c:v>6.351</c:v>
                </c:pt>
                <c:pt idx="6354">
                  <c:v>6.352</c:v>
                </c:pt>
                <c:pt idx="6355">
                  <c:v>6.353</c:v>
                </c:pt>
                <c:pt idx="6356">
                  <c:v>6.354</c:v>
                </c:pt>
                <c:pt idx="6357">
                  <c:v>6.355</c:v>
                </c:pt>
                <c:pt idx="6358">
                  <c:v>6.356</c:v>
                </c:pt>
                <c:pt idx="6359">
                  <c:v>6.357</c:v>
                </c:pt>
                <c:pt idx="6360">
                  <c:v>6.358</c:v>
                </c:pt>
                <c:pt idx="6361">
                  <c:v>6.359</c:v>
                </c:pt>
                <c:pt idx="6362">
                  <c:v>6.36</c:v>
                </c:pt>
                <c:pt idx="6363">
                  <c:v>6.361</c:v>
                </c:pt>
                <c:pt idx="6364">
                  <c:v>6.362</c:v>
                </c:pt>
                <c:pt idx="6365">
                  <c:v>6.363</c:v>
                </c:pt>
                <c:pt idx="6366">
                  <c:v>6.364</c:v>
                </c:pt>
                <c:pt idx="6367">
                  <c:v>6.365</c:v>
                </c:pt>
                <c:pt idx="6368">
                  <c:v>6.366</c:v>
                </c:pt>
                <c:pt idx="6369">
                  <c:v>6.367</c:v>
                </c:pt>
                <c:pt idx="6370">
                  <c:v>6.368</c:v>
                </c:pt>
                <c:pt idx="6371">
                  <c:v>6.369</c:v>
                </c:pt>
                <c:pt idx="6372">
                  <c:v>6.37</c:v>
                </c:pt>
                <c:pt idx="6373">
                  <c:v>6.371</c:v>
                </c:pt>
                <c:pt idx="6374">
                  <c:v>6.372</c:v>
                </c:pt>
                <c:pt idx="6375">
                  <c:v>6.373</c:v>
                </c:pt>
                <c:pt idx="6376">
                  <c:v>6.374</c:v>
                </c:pt>
                <c:pt idx="6377">
                  <c:v>6.375</c:v>
                </c:pt>
                <c:pt idx="6378">
                  <c:v>6.376</c:v>
                </c:pt>
                <c:pt idx="6379">
                  <c:v>6.377</c:v>
                </c:pt>
                <c:pt idx="6380">
                  <c:v>6.378</c:v>
                </c:pt>
                <c:pt idx="6381">
                  <c:v>6.379</c:v>
                </c:pt>
                <c:pt idx="6382">
                  <c:v>6.38</c:v>
                </c:pt>
                <c:pt idx="6383">
                  <c:v>6.381</c:v>
                </c:pt>
                <c:pt idx="6384">
                  <c:v>6.382</c:v>
                </c:pt>
                <c:pt idx="6385">
                  <c:v>6.383</c:v>
                </c:pt>
                <c:pt idx="6386">
                  <c:v>6.384</c:v>
                </c:pt>
                <c:pt idx="6387">
                  <c:v>6.385</c:v>
                </c:pt>
                <c:pt idx="6388">
                  <c:v>6.386</c:v>
                </c:pt>
                <c:pt idx="6389">
                  <c:v>6.387</c:v>
                </c:pt>
                <c:pt idx="6390">
                  <c:v>6.388</c:v>
                </c:pt>
                <c:pt idx="6391">
                  <c:v>6.389</c:v>
                </c:pt>
                <c:pt idx="6392">
                  <c:v>6.39</c:v>
                </c:pt>
                <c:pt idx="6393">
                  <c:v>6.391</c:v>
                </c:pt>
                <c:pt idx="6394">
                  <c:v>6.392</c:v>
                </c:pt>
                <c:pt idx="6395">
                  <c:v>6.393</c:v>
                </c:pt>
                <c:pt idx="6396">
                  <c:v>6.394</c:v>
                </c:pt>
                <c:pt idx="6397">
                  <c:v>6.395</c:v>
                </c:pt>
                <c:pt idx="6398">
                  <c:v>6.396</c:v>
                </c:pt>
                <c:pt idx="6399">
                  <c:v>6.397</c:v>
                </c:pt>
                <c:pt idx="6400">
                  <c:v>6.398</c:v>
                </c:pt>
                <c:pt idx="6401">
                  <c:v>6.399</c:v>
                </c:pt>
                <c:pt idx="6402">
                  <c:v>6.4</c:v>
                </c:pt>
                <c:pt idx="6403">
                  <c:v>6.401</c:v>
                </c:pt>
                <c:pt idx="6404">
                  <c:v>6.402</c:v>
                </c:pt>
                <c:pt idx="6405">
                  <c:v>6.403</c:v>
                </c:pt>
                <c:pt idx="6406">
                  <c:v>6.404</c:v>
                </c:pt>
                <c:pt idx="6407">
                  <c:v>6.405</c:v>
                </c:pt>
                <c:pt idx="6408">
                  <c:v>6.406</c:v>
                </c:pt>
                <c:pt idx="6409">
                  <c:v>6.407</c:v>
                </c:pt>
                <c:pt idx="6410">
                  <c:v>6.408</c:v>
                </c:pt>
                <c:pt idx="6411">
                  <c:v>6.409</c:v>
                </c:pt>
                <c:pt idx="6412">
                  <c:v>6.41</c:v>
                </c:pt>
                <c:pt idx="6413">
                  <c:v>6.411</c:v>
                </c:pt>
                <c:pt idx="6414">
                  <c:v>6.412</c:v>
                </c:pt>
                <c:pt idx="6415">
                  <c:v>6.413</c:v>
                </c:pt>
                <c:pt idx="6416">
                  <c:v>6.414</c:v>
                </c:pt>
                <c:pt idx="6417">
                  <c:v>6.415</c:v>
                </c:pt>
                <c:pt idx="6418">
                  <c:v>6.416</c:v>
                </c:pt>
                <c:pt idx="6419">
                  <c:v>6.417</c:v>
                </c:pt>
                <c:pt idx="6420">
                  <c:v>6.418</c:v>
                </c:pt>
                <c:pt idx="6421">
                  <c:v>6.419</c:v>
                </c:pt>
                <c:pt idx="6422">
                  <c:v>6.42</c:v>
                </c:pt>
                <c:pt idx="6423">
                  <c:v>6.421</c:v>
                </c:pt>
                <c:pt idx="6424">
                  <c:v>6.422</c:v>
                </c:pt>
                <c:pt idx="6425">
                  <c:v>6.423</c:v>
                </c:pt>
                <c:pt idx="6426">
                  <c:v>6.424</c:v>
                </c:pt>
                <c:pt idx="6427">
                  <c:v>6.425</c:v>
                </c:pt>
                <c:pt idx="6428">
                  <c:v>6.426</c:v>
                </c:pt>
                <c:pt idx="6429">
                  <c:v>6.427</c:v>
                </c:pt>
                <c:pt idx="6430">
                  <c:v>6.428</c:v>
                </c:pt>
                <c:pt idx="6431">
                  <c:v>6.429</c:v>
                </c:pt>
                <c:pt idx="6432">
                  <c:v>6.43</c:v>
                </c:pt>
                <c:pt idx="6433">
                  <c:v>6.431</c:v>
                </c:pt>
                <c:pt idx="6434">
                  <c:v>6.432</c:v>
                </c:pt>
                <c:pt idx="6435">
                  <c:v>6.433</c:v>
                </c:pt>
                <c:pt idx="6436">
                  <c:v>6.434</c:v>
                </c:pt>
                <c:pt idx="6437">
                  <c:v>6.435</c:v>
                </c:pt>
                <c:pt idx="6438">
                  <c:v>6.436</c:v>
                </c:pt>
                <c:pt idx="6439">
                  <c:v>6.437</c:v>
                </c:pt>
                <c:pt idx="6440">
                  <c:v>6.438</c:v>
                </c:pt>
                <c:pt idx="6441">
                  <c:v>6.439</c:v>
                </c:pt>
                <c:pt idx="6442">
                  <c:v>6.44</c:v>
                </c:pt>
                <c:pt idx="6443">
                  <c:v>6.441</c:v>
                </c:pt>
                <c:pt idx="6444">
                  <c:v>6.442</c:v>
                </c:pt>
                <c:pt idx="6445">
                  <c:v>6.443</c:v>
                </c:pt>
                <c:pt idx="6446">
                  <c:v>6.444</c:v>
                </c:pt>
                <c:pt idx="6447">
                  <c:v>6.445</c:v>
                </c:pt>
                <c:pt idx="6448">
                  <c:v>6.446</c:v>
                </c:pt>
                <c:pt idx="6449">
                  <c:v>6.447</c:v>
                </c:pt>
                <c:pt idx="6450">
                  <c:v>6.448</c:v>
                </c:pt>
                <c:pt idx="6451">
                  <c:v>6.449</c:v>
                </c:pt>
                <c:pt idx="6452">
                  <c:v>6.45</c:v>
                </c:pt>
                <c:pt idx="6453">
                  <c:v>6.451</c:v>
                </c:pt>
                <c:pt idx="6454">
                  <c:v>6.452</c:v>
                </c:pt>
                <c:pt idx="6455">
                  <c:v>6.453</c:v>
                </c:pt>
                <c:pt idx="6456">
                  <c:v>6.454</c:v>
                </c:pt>
                <c:pt idx="6457">
                  <c:v>6.455</c:v>
                </c:pt>
                <c:pt idx="6458">
                  <c:v>6.456</c:v>
                </c:pt>
                <c:pt idx="6459">
                  <c:v>6.457</c:v>
                </c:pt>
                <c:pt idx="6460">
                  <c:v>6.458</c:v>
                </c:pt>
                <c:pt idx="6461">
                  <c:v>6.459</c:v>
                </c:pt>
                <c:pt idx="6462">
                  <c:v>6.46</c:v>
                </c:pt>
                <c:pt idx="6463">
                  <c:v>6.461</c:v>
                </c:pt>
                <c:pt idx="6464">
                  <c:v>6.462</c:v>
                </c:pt>
                <c:pt idx="6465">
                  <c:v>6.463</c:v>
                </c:pt>
                <c:pt idx="6466">
                  <c:v>6.464</c:v>
                </c:pt>
                <c:pt idx="6467">
                  <c:v>6.465</c:v>
                </c:pt>
                <c:pt idx="6468">
                  <c:v>6.466</c:v>
                </c:pt>
                <c:pt idx="6469">
                  <c:v>6.467</c:v>
                </c:pt>
                <c:pt idx="6470">
                  <c:v>6.468</c:v>
                </c:pt>
                <c:pt idx="6471">
                  <c:v>6.469</c:v>
                </c:pt>
                <c:pt idx="6472">
                  <c:v>6.47</c:v>
                </c:pt>
                <c:pt idx="6473">
                  <c:v>6.471</c:v>
                </c:pt>
                <c:pt idx="6474">
                  <c:v>6.472</c:v>
                </c:pt>
                <c:pt idx="6475">
                  <c:v>6.473</c:v>
                </c:pt>
                <c:pt idx="6476">
                  <c:v>6.474</c:v>
                </c:pt>
                <c:pt idx="6477">
                  <c:v>6.475</c:v>
                </c:pt>
                <c:pt idx="6478">
                  <c:v>6.476</c:v>
                </c:pt>
                <c:pt idx="6479">
                  <c:v>6.477</c:v>
                </c:pt>
                <c:pt idx="6480">
                  <c:v>6.478</c:v>
                </c:pt>
                <c:pt idx="6481">
                  <c:v>6.479</c:v>
                </c:pt>
                <c:pt idx="6482">
                  <c:v>6.48</c:v>
                </c:pt>
                <c:pt idx="6483">
                  <c:v>6.481</c:v>
                </c:pt>
                <c:pt idx="6484">
                  <c:v>6.482</c:v>
                </c:pt>
                <c:pt idx="6485">
                  <c:v>6.483</c:v>
                </c:pt>
                <c:pt idx="6486">
                  <c:v>6.484</c:v>
                </c:pt>
                <c:pt idx="6487">
                  <c:v>6.485</c:v>
                </c:pt>
                <c:pt idx="6488">
                  <c:v>6.486</c:v>
                </c:pt>
                <c:pt idx="6489">
                  <c:v>6.487</c:v>
                </c:pt>
                <c:pt idx="6490">
                  <c:v>6.488</c:v>
                </c:pt>
                <c:pt idx="6491">
                  <c:v>6.489</c:v>
                </c:pt>
                <c:pt idx="6492">
                  <c:v>6.49</c:v>
                </c:pt>
                <c:pt idx="6493">
                  <c:v>6.491</c:v>
                </c:pt>
                <c:pt idx="6494">
                  <c:v>6.492</c:v>
                </c:pt>
                <c:pt idx="6495">
                  <c:v>6.493</c:v>
                </c:pt>
                <c:pt idx="6496">
                  <c:v>6.494</c:v>
                </c:pt>
                <c:pt idx="6497">
                  <c:v>6.495</c:v>
                </c:pt>
                <c:pt idx="6498">
                  <c:v>6.496</c:v>
                </c:pt>
                <c:pt idx="6499">
                  <c:v>6.497</c:v>
                </c:pt>
                <c:pt idx="6500">
                  <c:v>6.498</c:v>
                </c:pt>
                <c:pt idx="6501">
                  <c:v>6.499</c:v>
                </c:pt>
                <c:pt idx="6502">
                  <c:v>6.5</c:v>
                </c:pt>
                <c:pt idx="6503">
                  <c:v>6.501</c:v>
                </c:pt>
                <c:pt idx="6504">
                  <c:v>6.502</c:v>
                </c:pt>
                <c:pt idx="6505">
                  <c:v>6.503</c:v>
                </c:pt>
                <c:pt idx="6506">
                  <c:v>6.504</c:v>
                </c:pt>
                <c:pt idx="6507">
                  <c:v>6.505</c:v>
                </c:pt>
                <c:pt idx="6508">
                  <c:v>6.506</c:v>
                </c:pt>
                <c:pt idx="6509">
                  <c:v>6.507</c:v>
                </c:pt>
                <c:pt idx="6510">
                  <c:v>6.508</c:v>
                </c:pt>
                <c:pt idx="6511">
                  <c:v>6.509</c:v>
                </c:pt>
                <c:pt idx="6512">
                  <c:v>6.51</c:v>
                </c:pt>
                <c:pt idx="6513">
                  <c:v>6.511</c:v>
                </c:pt>
                <c:pt idx="6514">
                  <c:v>6.512</c:v>
                </c:pt>
                <c:pt idx="6515">
                  <c:v>6.513</c:v>
                </c:pt>
                <c:pt idx="6516">
                  <c:v>6.514</c:v>
                </c:pt>
                <c:pt idx="6517">
                  <c:v>6.515</c:v>
                </c:pt>
                <c:pt idx="6518">
                  <c:v>6.516</c:v>
                </c:pt>
                <c:pt idx="6519">
                  <c:v>6.517</c:v>
                </c:pt>
                <c:pt idx="6520">
                  <c:v>6.518</c:v>
                </c:pt>
                <c:pt idx="6521">
                  <c:v>6.519</c:v>
                </c:pt>
                <c:pt idx="6522">
                  <c:v>6.52</c:v>
                </c:pt>
                <c:pt idx="6523">
                  <c:v>6.521</c:v>
                </c:pt>
                <c:pt idx="6524">
                  <c:v>6.522</c:v>
                </c:pt>
                <c:pt idx="6525">
                  <c:v>6.523</c:v>
                </c:pt>
                <c:pt idx="6526">
                  <c:v>6.524</c:v>
                </c:pt>
                <c:pt idx="6527">
                  <c:v>6.525</c:v>
                </c:pt>
                <c:pt idx="6528">
                  <c:v>6.526</c:v>
                </c:pt>
                <c:pt idx="6529">
                  <c:v>6.527</c:v>
                </c:pt>
                <c:pt idx="6530">
                  <c:v>6.528</c:v>
                </c:pt>
                <c:pt idx="6531">
                  <c:v>6.529</c:v>
                </c:pt>
                <c:pt idx="6532">
                  <c:v>6.53</c:v>
                </c:pt>
                <c:pt idx="6533">
                  <c:v>6.531</c:v>
                </c:pt>
                <c:pt idx="6534">
                  <c:v>6.532</c:v>
                </c:pt>
                <c:pt idx="6535">
                  <c:v>6.533</c:v>
                </c:pt>
                <c:pt idx="6536">
                  <c:v>6.534</c:v>
                </c:pt>
                <c:pt idx="6537">
                  <c:v>6.535</c:v>
                </c:pt>
                <c:pt idx="6538">
                  <c:v>6.536</c:v>
                </c:pt>
                <c:pt idx="6539">
                  <c:v>6.537</c:v>
                </c:pt>
                <c:pt idx="6540">
                  <c:v>6.538</c:v>
                </c:pt>
                <c:pt idx="6541">
                  <c:v>6.539</c:v>
                </c:pt>
                <c:pt idx="6542">
                  <c:v>6.54</c:v>
                </c:pt>
                <c:pt idx="6543">
                  <c:v>6.541</c:v>
                </c:pt>
                <c:pt idx="6544">
                  <c:v>6.542</c:v>
                </c:pt>
                <c:pt idx="6545">
                  <c:v>6.543</c:v>
                </c:pt>
                <c:pt idx="6546">
                  <c:v>6.544</c:v>
                </c:pt>
                <c:pt idx="6547">
                  <c:v>6.545</c:v>
                </c:pt>
                <c:pt idx="6548">
                  <c:v>6.546</c:v>
                </c:pt>
                <c:pt idx="6549">
                  <c:v>6.547</c:v>
                </c:pt>
                <c:pt idx="6550">
                  <c:v>6.548</c:v>
                </c:pt>
                <c:pt idx="6551">
                  <c:v>6.549</c:v>
                </c:pt>
                <c:pt idx="6552">
                  <c:v>6.55</c:v>
                </c:pt>
                <c:pt idx="6553">
                  <c:v>6.551</c:v>
                </c:pt>
                <c:pt idx="6554">
                  <c:v>6.552</c:v>
                </c:pt>
                <c:pt idx="6555">
                  <c:v>6.553</c:v>
                </c:pt>
                <c:pt idx="6556">
                  <c:v>6.554</c:v>
                </c:pt>
                <c:pt idx="6557">
                  <c:v>6.555</c:v>
                </c:pt>
                <c:pt idx="6558">
                  <c:v>6.556</c:v>
                </c:pt>
                <c:pt idx="6559">
                  <c:v>6.557</c:v>
                </c:pt>
                <c:pt idx="6560">
                  <c:v>6.558</c:v>
                </c:pt>
                <c:pt idx="6561">
                  <c:v>6.559</c:v>
                </c:pt>
                <c:pt idx="6562">
                  <c:v>6.56</c:v>
                </c:pt>
                <c:pt idx="6563">
                  <c:v>6.561</c:v>
                </c:pt>
                <c:pt idx="6564">
                  <c:v>6.562</c:v>
                </c:pt>
                <c:pt idx="6565">
                  <c:v>6.563</c:v>
                </c:pt>
                <c:pt idx="6566">
                  <c:v>6.564</c:v>
                </c:pt>
                <c:pt idx="6567">
                  <c:v>6.565</c:v>
                </c:pt>
                <c:pt idx="6568">
                  <c:v>6.566</c:v>
                </c:pt>
                <c:pt idx="6569">
                  <c:v>6.567</c:v>
                </c:pt>
                <c:pt idx="6570">
                  <c:v>6.568</c:v>
                </c:pt>
                <c:pt idx="6571">
                  <c:v>6.569</c:v>
                </c:pt>
                <c:pt idx="6572">
                  <c:v>6.57</c:v>
                </c:pt>
                <c:pt idx="6573">
                  <c:v>6.571</c:v>
                </c:pt>
                <c:pt idx="6574">
                  <c:v>6.572</c:v>
                </c:pt>
                <c:pt idx="6575">
                  <c:v>6.573</c:v>
                </c:pt>
                <c:pt idx="6576">
                  <c:v>6.574</c:v>
                </c:pt>
                <c:pt idx="6577">
                  <c:v>6.575</c:v>
                </c:pt>
                <c:pt idx="6578">
                  <c:v>6.576</c:v>
                </c:pt>
                <c:pt idx="6579">
                  <c:v>6.577</c:v>
                </c:pt>
                <c:pt idx="6580">
                  <c:v>6.578</c:v>
                </c:pt>
                <c:pt idx="6581">
                  <c:v>6.579</c:v>
                </c:pt>
                <c:pt idx="6582">
                  <c:v>6.58</c:v>
                </c:pt>
                <c:pt idx="6583">
                  <c:v>6.581</c:v>
                </c:pt>
                <c:pt idx="6584">
                  <c:v>6.582</c:v>
                </c:pt>
                <c:pt idx="6585">
                  <c:v>6.583</c:v>
                </c:pt>
                <c:pt idx="6586">
                  <c:v>6.584</c:v>
                </c:pt>
                <c:pt idx="6587">
                  <c:v>6.585</c:v>
                </c:pt>
                <c:pt idx="6588">
                  <c:v>6.586</c:v>
                </c:pt>
                <c:pt idx="6589">
                  <c:v>6.587</c:v>
                </c:pt>
                <c:pt idx="6590">
                  <c:v>6.588</c:v>
                </c:pt>
                <c:pt idx="6591">
                  <c:v>6.589</c:v>
                </c:pt>
                <c:pt idx="6592">
                  <c:v>6.59</c:v>
                </c:pt>
                <c:pt idx="6593">
                  <c:v>6.591</c:v>
                </c:pt>
                <c:pt idx="6594">
                  <c:v>6.592</c:v>
                </c:pt>
                <c:pt idx="6595">
                  <c:v>6.593</c:v>
                </c:pt>
                <c:pt idx="6596">
                  <c:v>6.594</c:v>
                </c:pt>
                <c:pt idx="6597">
                  <c:v>6.595</c:v>
                </c:pt>
                <c:pt idx="6598">
                  <c:v>6.596</c:v>
                </c:pt>
                <c:pt idx="6599">
                  <c:v>6.597</c:v>
                </c:pt>
                <c:pt idx="6600">
                  <c:v>6.598</c:v>
                </c:pt>
                <c:pt idx="6601">
                  <c:v>6.599</c:v>
                </c:pt>
                <c:pt idx="6602">
                  <c:v>6.6</c:v>
                </c:pt>
                <c:pt idx="6603">
                  <c:v>6.601</c:v>
                </c:pt>
                <c:pt idx="6604">
                  <c:v>6.602</c:v>
                </c:pt>
                <c:pt idx="6605">
                  <c:v>6.603</c:v>
                </c:pt>
                <c:pt idx="6606">
                  <c:v>6.604</c:v>
                </c:pt>
                <c:pt idx="6607">
                  <c:v>6.605</c:v>
                </c:pt>
                <c:pt idx="6608">
                  <c:v>6.606</c:v>
                </c:pt>
                <c:pt idx="6609">
                  <c:v>6.607</c:v>
                </c:pt>
                <c:pt idx="6610">
                  <c:v>6.608</c:v>
                </c:pt>
                <c:pt idx="6611">
                  <c:v>6.609</c:v>
                </c:pt>
                <c:pt idx="6612">
                  <c:v>6.61</c:v>
                </c:pt>
                <c:pt idx="6613">
                  <c:v>6.611</c:v>
                </c:pt>
                <c:pt idx="6614">
                  <c:v>6.612</c:v>
                </c:pt>
                <c:pt idx="6615">
                  <c:v>6.613</c:v>
                </c:pt>
                <c:pt idx="6616">
                  <c:v>6.614</c:v>
                </c:pt>
                <c:pt idx="6617">
                  <c:v>6.615</c:v>
                </c:pt>
                <c:pt idx="6618">
                  <c:v>6.616</c:v>
                </c:pt>
                <c:pt idx="6619">
                  <c:v>6.617</c:v>
                </c:pt>
                <c:pt idx="6620">
                  <c:v>6.618</c:v>
                </c:pt>
                <c:pt idx="6621">
                  <c:v>6.619</c:v>
                </c:pt>
                <c:pt idx="6622">
                  <c:v>6.62</c:v>
                </c:pt>
                <c:pt idx="6623">
                  <c:v>6.621</c:v>
                </c:pt>
                <c:pt idx="6624">
                  <c:v>6.622</c:v>
                </c:pt>
                <c:pt idx="6625">
                  <c:v>6.623</c:v>
                </c:pt>
                <c:pt idx="6626">
                  <c:v>6.624</c:v>
                </c:pt>
                <c:pt idx="6627">
                  <c:v>6.625</c:v>
                </c:pt>
                <c:pt idx="6628">
                  <c:v>6.626</c:v>
                </c:pt>
                <c:pt idx="6629">
                  <c:v>6.627</c:v>
                </c:pt>
                <c:pt idx="6630">
                  <c:v>6.628</c:v>
                </c:pt>
                <c:pt idx="6631">
                  <c:v>6.629</c:v>
                </c:pt>
                <c:pt idx="6632">
                  <c:v>6.63</c:v>
                </c:pt>
                <c:pt idx="6633">
                  <c:v>6.631</c:v>
                </c:pt>
                <c:pt idx="6634">
                  <c:v>6.632</c:v>
                </c:pt>
                <c:pt idx="6635">
                  <c:v>6.633</c:v>
                </c:pt>
                <c:pt idx="6636">
                  <c:v>6.634</c:v>
                </c:pt>
                <c:pt idx="6637">
                  <c:v>6.635</c:v>
                </c:pt>
                <c:pt idx="6638">
                  <c:v>6.636</c:v>
                </c:pt>
                <c:pt idx="6639">
                  <c:v>6.637</c:v>
                </c:pt>
                <c:pt idx="6640">
                  <c:v>6.638</c:v>
                </c:pt>
                <c:pt idx="6641">
                  <c:v>6.639</c:v>
                </c:pt>
                <c:pt idx="6642">
                  <c:v>6.64</c:v>
                </c:pt>
                <c:pt idx="6643">
                  <c:v>6.641</c:v>
                </c:pt>
                <c:pt idx="6644">
                  <c:v>6.642</c:v>
                </c:pt>
                <c:pt idx="6645">
                  <c:v>6.643</c:v>
                </c:pt>
                <c:pt idx="6646">
                  <c:v>6.644</c:v>
                </c:pt>
                <c:pt idx="6647">
                  <c:v>6.645</c:v>
                </c:pt>
                <c:pt idx="6648">
                  <c:v>6.646</c:v>
                </c:pt>
                <c:pt idx="6649">
                  <c:v>6.647</c:v>
                </c:pt>
                <c:pt idx="6650">
                  <c:v>6.648</c:v>
                </c:pt>
                <c:pt idx="6651">
                  <c:v>6.649</c:v>
                </c:pt>
                <c:pt idx="6652">
                  <c:v>6.65</c:v>
                </c:pt>
                <c:pt idx="6653">
                  <c:v>6.651</c:v>
                </c:pt>
                <c:pt idx="6654">
                  <c:v>6.652</c:v>
                </c:pt>
                <c:pt idx="6655">
                  <c:v>6.653</c:v>
                </c:pt>
                <c:pt idx="6656">
                  <c:v>6.654</c:v>
                </c:pt>
                <c:pt idx="6657">
                  <c:v>6.655</c:v>
                </c:pt>
                <c:pt idx="6658">
                  <c:v>6.656</c:v>
                </c:pt>
                <c:pt idx="6659">
                  <c:v>6.657</c:v>
                </c:pt>
                <c:pt idx="6660">
                  <c:v>6.658</c:v>
                </c:pt>
                <c:pt idx="6661">
                  <c:v>6.659</c:v>
                </c:pt>
                <c:pt idx="6662">
                  <c:v>6.66</c:v>
                </c:pt>
                <c:pt idx="6663">
                  <c:v>6.661</c:v>
                </c:pt>
                <c:pt idx="6664">
                  <c:v>6.662</c:v>
                </c:pt>
                <c:pt idx="6665">
                  <c:v>6.663</c:v>
                </c:pt>
                <c:pt idx="6666">
                  <c:v>6.664</c:v>
                </c:pt>
                <c:pt idx="6667">
                  <c:v>6.665</c:v>
                </c:pt>
                <c:pt idx="6668">
                  <c:v>6.666</c:v>
                </c:pt>
                <c:pt idx="6669">
                  <c:v>6.667</c:v>
                </c:pt>
                <c:pt idx="6670">
                  <c:v>6.668</c:v>
                </c:pt>
                <c:pt idx="6671">
                  <c:v>6.669</c:v>
                </c:pt>
                <c:pt idx="6672">
                  <c:v>6.67</c:v>
                </c:pt>
                <c:pt idx="6673">
                  <c:v>6.671</c:v>
                </c:pt>
                <c:pt idx="6674">
                  <c:v>6.672</c:v>
                </c:pt>
                <c:pt idx="6675">
                  <c:v>6.673</c:v>
                </c:pt>
                <c:pt idx="6676">
                  <c:v>6.674</c:v>
                </c:pt>
                <c:pt idx="6677">
                  <c:v>6.675</c:v>
                </c:pt>
                <c:pt idx="6678">
                  <c:v>6.676</c:v>
                </c:pt>
                <c:pt idx="6679">
                  <c:v>6.677</c:v>
                </c:pt>
                <c:pt idx="6680">
                  <c:v>6.678</c:v>
                </c:pt>
                <c:pt idx="6681">
                  <c:v>6.679</c:v>
                </c:pt>
                <c:pt idx="6682">
                  <c:v>6.68</c:v>
                </c:pt>
                <c:pt idx="6683">
                  <c:v>6.681</c:v>
                </c:pt>
                <c:pt idx="6684">
                  <c:v>6.682</c:v>
                </c:pt>
                <c:pt idx="6685">
                  <c:v>6.683</c:v>
                </c:pt>
                <c:pt idx="6686">
                  <c:v>6.684</c:v>
                </c:pt>
                <c:pt idx="6687">
                  <c:v>6.685</c:v>
                </c:pt>
                <c:pt idx="6688">
                  <c:v>6.686</c:v>
                </c:pt>
                <c:pt idx="6689">
                  <c:v>6.687</c:v>
                </c:pt>
                <c:pt idx="6690">
                  <c:v>6.688</c:v>
                </c:pt>
                <c:pt idx="6691">
                  <c:v>6.689</c:v>
                </c:pt>
                <c:pt idx="6692">
                  <c:v>6.69</c:v>
                </c:pt>
                <c:pt idx="6693">
                  <c:v>6.691</c:v>
                </c:pt>
                <c:pt idx="6694">
                  <c:v>6.692</c:v>
                </c:pt>
                <c:pt idx="6695">
                  <c:v>6.693</c:v>
                </c:pt>
                <c:pt idx="6696">
                  <c:v>6.694</c:v>
                </c:pt>
                <c:pt idx="6697">
                  <c:v>6.695</c:v>
                </c:pt>
                <c:pt idx="6698">
                  <c:v>6.696</c:v>
                </c:pt>
                <c:pt idx="6699">
                  <c:v>6.697</c:v>
                </c:pt>
                <c:pt idx="6700">
                  <c:v>6.698</c:v>
                </c:pt>
                <c:pt idx="6701">
                  <c:v>6.699</c:v>
                </c:pt>
                <c:pt idx="6702">
                  <c:v>6.7</c:v>
                </c:pt>
                <c:pt idx="6703">
                  <c:v>6.701</c:v>
                </c:pt>
                <c:pt idx="6704">
                  <c:v>6.702</c:v>
                </c:pt>
                <c:pt idx="6705">
                  <c:v>6.703</c:v>
                </c:pt>
                <c:pt idx="6706">
                  <c:v>6.704</c:v>
                </c:pt>
                <c:pt idx="6707">
                  <c:v>6.705</c:v>
                </c:pt>
                <c:pt idx="6708">
                  <c:v>6.706</c:v>
                </c:pt>
                <c:pt idx="6709">
                  <c:v>6.707</c:v>
                </c:pt>
                <c:pt idx="6710">
                  <c:v>6.708</c:v>
                </c:pt>
                <c:pt idx="6711">
                  <c:v>6.709</c:v>
                </c:pt>
                <c:pt idx="6712">
                  <c:v>6.71</c:v>
                </c:pt>
                <c:pt idx="6713">
                  <c:v>6.711</c:v>
                </c:pt>
                <c:pt idx="6714">
                  <c:v>6.712</c:v>
                </c:pt>
                <c:pt idx="6715">
                  <c:v>6.713</c:v>
                </c:pt>
                <c:pt idx="6716">
                  <c:v>6.714</c:v>
                </c:pt>
                <c:pt idx="6717">
                  <c:v>6.715</c:v>
                </c:pt>
                <c:pt idx="6718">
                  <c:v>6.716</c:v>
                </c:pt>
                <c:pt idx="6719">
                  <c:v>6.717</c:v>
                </c:pt>
                <c:pt idx="6720">
                  <c:v>6.718</c:v>
                </c:pt>
                <c:pt idx="6721">
                  <c:v>6.719</c:v>
                </c:pt>
                <c:pt idx="6722">
                  <c:v>6.72</c:v>
                </c:pt>
                <c:pt idx="6723">
                  <c:v>6.721</c:v>
                </c:pt>
                <c:pt idx="6724">
                  <c:v>6.722</c:v>
                </c:pt>
                <c:pt idx="6725">
                  <c:v>6.723</c:v>
                </c:pt>
                <c:pt idx="6726">
                  <c:v>6.724</c:v>
                </c:pt>
                <c:pt idx="6727">
                  <c:v>6.725</c:v>
                </c:pt>
                <c:pt idx="6728">
                  <c:v>6.726</c:v>
                </c:pt>
                <c:pt idx="6729">
                  <c:v>6.727</c:v>
                </c:pt>
                <c:pt idx="6730">
                  <c:v>6.728</c:v>
                </c:pt>
                <c:pt idx="6731">
                  <c:v>6.729</c:v>
                </c:pt>
                <c:pt idx="6732">
                  <c:v>6.73</c:v>
                </c:pt>
                <c:pt idx="6733">
                  <c:v>6.731</c:v>
                </c:pt>
                <c:pt idx="6734">
                  <c:v>6.732</c:v>
                </c:pt>
                <c:pt idx="6735">
                  <c:v>6.733</c:v>
                </c:pt>
                <c:pt idx="6736">
                  <c:v>6.734</c:v>
                </c:pt>
                <c:pt idx="6737">
                  <c:v>6.735</c:v>
                </c:pt>
                <c:pt idx="6738">
                  <c:v>6.736</c:v>
                </c:pt>
                <c:pt idx="6739">
                  <c:v>6.737</c:v>
                </c:pt>
                <c:pt idx="6740">
                  <c:v>6.738</c:v>
                </c:pt>
                <c:pt idx="6741">
                  <c:v>6.739</c:v>
                </c:pt>
                <c:pt idx="6742">
                  <c:v>6.74</c:v>
                </c:pt>
                <c:pt idx="6743">
                  <c:v>6.741</c:v>
                </c:pt>
                <c:pt idx="6744">
                  <c:v>6.742</c:v>
                </c:pt>
                <c:pt idx="6745">
                  <c:v>6.743</c:v>
                </c:pt>
                <c:pt idx="6746">
                  <c:v>6.744</c:v>
                </c:pt>
                <c:pt idx="6747">
                  <c:v>6.745</c:v>
                </c:pt>
                <c:pt idx="6748">
                  <c:v>6.746</c:v>
                </c:pt>
                <c:pt idx="6749">
                  <c:v>6.747</c:v>
                </c:pt>
                <c:pt idx="6750">
                  <c:v>6.748</c:v>
                </c:pt>
                <c:pt idx="6751">
                  <c:v>6.749</c:v>
                </c:pt>
                <c:pt idx="6752">
                  <c:v>6.75</c:v>
                </c:pt>
                <c:pt idx="6753">
                  <c:v>6.751</c:v>
                </c:pt>
                <c:pt idx="6754">
                  <c:v>6.752</c:v>
                </c:pt>
                <c:pt idx="6755">
                  <c:v>6.753</c:v>
                </c:pt>
                <c:pt idx="6756">
                  <c:v>6.754</c:v>
                </c:pt>
                <c:pt idx="6757">
                  <c:v>6.755</c:v>
                </c:pt>
                <c:pt idx="6758">
                  <c:v>6.756</c:v>
                </c:pt>
                <c:pt idx="6759">
                  <c:v>6.757</c:v>
                </c:pt>
                <c:pt idx="6760">
                  <c:v>6.758</c:v>
                </c:pt>
                <c:pt idx="6761">
                  <c:v>6.759</c:v>
                </c:pt>
                <c:pt idx="6762">
                  <c:v>6.76</c:v>
                </c:pt>
                <c:pt idx="6763">
                  <c:v>6.761</c:v>
                </c:pt>
                <c:pt idx="6764">
                  <c:v>6.762</c:v>
                </c:pt>
                <c:pt idx="6765">
                  <c:v>6.763</c:v>
                </c:pt>
                <c:pt idx="6766">
                  <c:v>6.764</c:v>
                </c:pt>
                <c:pt idx="6767">
                  <c:v>6.765</c:v>
                </c:pt>
                <c:pt idx="6768">
                  <c:v>6.766</c:v>
                </c:pt>
                <c:pt idx="6769">
                  <c:v>6.767</c:v>
                </c:pt>
                <c:pt idx="6770">
                  <c:v>6.768</c:v>
                </c:pt>
                <c:pt idx="6771">
                  <c:v>6.769</c:v>
                </c:pt>
                <c:pt idx="6772">
                  <c:v>6.77</c:v>
                </c:pt>
                <c:pt idx="6773">
                  <c:v>6.771</c:v>
                </c:pt>
                <c:pt idx="6774">
                  <c:v>6.772</c:v>
                </c:pt>
                <c:pt idx="6775">
                  <c:v>6.773</c:v>
                </c:pt>
                <c:pt idx="6776">
                  <c:v>6.774</c:v>
                </c:pt>
                <c:pt idx="6777">
                  <c:v>6.775</c:v>
                </c:pt>
                <c:pt idx="6778">
                  <c:v>6.776</c:v>
                </c:pt>
                <c:pt idx="6779">
                  <c:v>6.777</c:v>
                </c:pt>
                <c:pt idx="6780">
                  <c:v>6.778</c:v>
                </c:pt>
                <c:pt idx="6781">
                  <c:v>6.779</c:v>
                </c:pt>
                <c:pt idx="6782">
                  <c:v>6.78</c:v>
                </c:pt>
                <c:pt idx="6783">
                  <c:v>6.781</c:v>
                </c:pt>
                <c:pt idx="6784">
                  <c:v>6.782</c:v>
                </c:pt>
                <c:pt idx="6785">
                  <c:v>6.783</c:v>
                </c:pt>
                <c:pt idx="6786">
                  <c:v>6.784</c:v>
                </c:pt>
                <c:pt idx="6787">
                  <c:v>6.785</c:v>
                </c:pt>
                <c:pt idx="6788">
                  <c:v>6.786</c:v>
                </c:pt>
                <c:pt idx="6789">
                  <c:v>6.787</c:v>
                </c:pt>
                <c:pt idx="6790">
                  <c:v>6.788</c:v>
                </c:pt>
                <c:pt idx="6791">
                  <c:v>6.789</c:v>
                </c:pt>
                <c:pt idx="6792">
                  <c:v>6.79</c:v>
                </c:pt>
                <c:pt idx="6793">
                  <c:v>6.791</c:v>
                </c:pt>
                <c:pt idx="6794">
                  <c:v>6.792</c:v>
                </c:pt>
                <c:pt idx="6795">
                  <c:v>6.793</c:v>
                </c:pt>
                <c:pt idx="6796">
                  <c:v>6.794</c:v>
                </c:pt>
                <c:pt idx="6797">
                  <c:v>6.795</c:v>
                </c:pt>
                <c:pt idx="6798">
                  <c:v>6.796</c:v>
                </c:pt>
                <c:pt idx="6799">
                  <c:v>6.797</c:v>
                </c:pt>
                <c:pt idx="6800">
                  <c:v>6.798</c:v>
                </c:pt>
                <c:pt idx="6801">
                  <c:v>6.799</c:v>
                </c:pt>
                <c:pt idx="6802">
                  <c:v>6.8</c:v>
                </c:pt>
                <c:pt idx="6803">
                  <c:v>6.801</c:v>
                </c:pt>
                <c:pt idx="6804">
                  <c:v>6.802</c:v>
                </c:pt>
                <c:pt idx="6805">
                  <c:v>6.803</c:v>
                </c:pt>
                <c:pt idx="6806">
                  <c:v>6.804</c:v>
                </c:pt>
                <c:pt idx="6807">
                  <c:v>6.805</c:v>
                </c:pt>
                <c:pt idx="6808">
                  <c:v>6.806</c:v>
                </c:pt>
                <c:pt idx="6809">
                  <c:v>6.807</c:v>
                </c:pt>
                <c:pt idx="6810">
                  <c:v>6.808</c:v>
                </c:pt>
                <c:pt idx="6811">
                  <c:v>6.809</c:v>
                </c:pt>
                <c:pt idx="6812">
                  <c:v>6.81</c:v>
                </c:pt>
                <c:pt idx="6813">
                  <c:v>6.811</c:v>
                </c:pt>
                <c:pt idx="6814">
                  <c:v>6.812</c:v>
                </c:pt>
                <c:pt idx="6815">
                  <c:v>6.813</c:v>
                </c:pt>
                <c:pt idx="6816">
                  <c:v>6.814</c:v>
                </c:pt>
                <c:pt idx="6817">
                  <c:v>6.815</c:v>
                </c:pt>
                <c:pt idx="6818">
                  <c:v>6.816</c:v>
                </c:pt>
                <c:pt idx="6819">
                  <c:v>6.817</c:v>
                </c:pt>
                <c:pt idx="6820">
                  <c:v>6.818</c:v>
                </c:pt>
                <c:pt idx="6821">
                  <c:v>6.819</c:v>
                </c:pt>
                <c:pt idx="6822">
                  <c:v>6.82</c:v>
                </c:pt>
                <c:pt idx="6823">
                  <c:v>6.821</c:v>
                </c:pt>
                <c:pt idx="6824">
                  <c:v>6.822</c:v>
                </c:pt>
                <c:pt idx="6825">
                  <c:v>6.823</c:v>
                </c:pt>
                <c:pt idx="6826">
                  <c:v>6.824</c:v>
                </c:pt>
                <c:pt idx="6827">
                  <c:v>6.825</c:v>
                </c:pt>
                <c:pt idx="6828">
                  <c:v>6.826</c:v>
                </c:pt>
                <c:pt idx="6829">
                  <c:v>6.827</c:v>
                </c:pt>
                <c:pt idx="6830">
                  <c:v>6.828</c:v>
                </c:pt>
                <c:pt idx="6831">
                  <c:v>6.829</c:v>
                </c:pt>
                <c:pt idx="6832">
                  <c:v>6.83</c:v>
                </c:pt>
                <c:pt idx="6833">
                  <c:v>6.831</c:v>
                </c:pt>
                <c:pt idx="6834">
                  <c:v>6.832</c:v>
                </c:pt>
                <c:pt idx="6835">
                  <c:v>6.833</c:v>
                </c:pt>
                <c:pt idx="6836">
                  <c:v>6.834</c:v>
                </c:pt>
                <c:pt idx="6837">
                  <c:v>6.835</c:v>
                </c:pt>
                <c:pt idx="6838">
                  <c:v>6.836</c:v>
                </c:pt>
                <c:pt idx="6839">
                  <c:v>6.837</c:v>
                </c:pt>
                <c:pt idx="6840">
                  <c:v>6.838</c:v>
                </c:pt>
                <c:pt idx="6841">
                  <c:v>6.839</c:v>
                </c:pt>
                <c:pt idx="6842">
                  <c:v>6.84</c:v>
                </c:pt>
                <c:pt idx="6843">
                  <c:v>6.841</c:v>
                </c:pt>
                <c:pt idx="6844">
                  <c:v>6.842</c:v>
                </c:pt>
                <c:pt idx="6845">
                  <c:v>6.843</c:v>
                </c:pt>
                <c:pt idx="6846">
                  <c:v>6.844</c:v>
                </c:pt>
                <c:pt idx="6847">
                  <c:v>6.845</c:v>
                </c:pt>
                <c:pt idx="6848">
                  <c:v>6.846</c:v>
                </c:pt>
                <c:pt idx="6849">
                  <c:v>6.847</c:v>
                </c:pt>
                <c:pt idx="6850">
                  <c:v>6.848</c:v>
                </c:pt>
                <c:pt idx="6851">
                  <c:v>6.849</c:v>
                </c:pt>
                <c:pt idx="6852">
                  <c:v>6.85</c:v>
                </c:pt>
                <c:pt idx="6853">
                  <c:v>6.851</c:v>
                </c:pt>
                <c:pt idx="6854">
                  <c:v>6.852</c:v>
                </c:pt>
                <c:pt idx="6855">
                  <c:v>6.853</c:v>
                </c:pt>
                <c:pt idx="6856">
                  <c:v>6.854</c:v>
                </c:pt>
                <c:pt idx="6857">
                  <c:v>6.855</c:v>
                </c:pt>
                <c:pt idx="6858">
                  <c:v>6.856</c:v>
                </c:pt>
                <c:pt idx="6859">
                  <c:v>6.857</c:v>
                </c:pt>
                <c:pt idx="6860">
                  <c:v>6.858</c:v>
                </c:pt>
                <c:pt idx="6861">
                  <c:v>6.859</c:v>
                </c:pt>
                <c:pt idx="6862">
                  <c:v>6.86</c:v>
                </c:pt>
                <c:pt idx="6863">
                  <c:v>6.861</c:v>
                </c:pt>
                <c:pt idx="6864">
                  <c:v>6.862</c:v>
                </c:pt>
                <c:pt idx="6865">
                  <c:v>6.863</c:v>
                </c:pt>
                <c:pt idx="6866">
                  <c:v>6.864</c:v>
                </c:pt>
                <c:pt idx="6867">
                  <c:v>6.865</c:v>
                </c:pt>
                <c:pt idx="6868">
                  <c:v>6.866</c:v>
                </c:pt>
                <c:pt idx="6869">
                  <c:v>6.867</c:v>
                </c:pt>
                <c:pt idx="6870">
                  <c:v>6.868</c:v>
                </c:pt>
                <c:pt idx="6871">
                  <c:v>6.869</c:v>
                </c:pt>
                <c:pt idx="6872">
                  <c:v>6.87</c:v>
                </c:pt>
                <c:pt idx="6873">
                  <c:v>6.871</c:v>
                </c:pt>
                <c:pt idx="6874">
                  <c:v>6.872</c:v>
                </c:pt>
                <c:pt idx="6875">
                  <c:v>6.873</c:v>
                </c:pt>
                <c:pt idx="6876">
                  <c:v>6.874</c:v>
                </c:pt>
                <c:pt idx="6877">
                  <c:v>6.875</c:v>
                </c:pt>
                <c:pt idx="6878">
                  <c:v>6.876</c:v>
                </c:pt>
                <c:pt idx="6879">
                  <c:v>6.877</c:v>
                </c:pt>
                <c:pt idx="6880">
                  <c:v>6.878</c:v>
                </c:pt>
                <c:pt idx="6881">
                  <c:v>6.879</c:v>
                </c:pt>
                <c:pt idx="6882">
                  <c:v>6.88</c:v>
                </c:pt>
                <c:pt idx="6883">
                  <c:v>6.881</c:v>
                </c:pt>
                <c:pt idx="6884">
                  <c:v>6.882</c:v>
                </c:pt>
                <c:pt idx="6885">
                  <c:v>6.883</c:v>
                </c:pt>
                <c:pt idx="6886">
                  <c:v>6.884</c:v>
                </c:pt>
                <c:pt idx="6887">
                  <c:v>6.885</c:v>
                </c:pt>
                <c:pt idx="6888">
                  <c:v>6.886</c:v>
                </c:pt>
                <c:pt idx="6889">
                  <c:v>6.887</c:v>
                </c:pt>
                <c:pt idx="6890">
                  <c:v>6.888</c:v>
                </c:pt>
                <c:pt idx="6891">
                  <c:v>6.889</c:v>
                </c:pt>
                <c:pt idx="6892">
                  <c:v>6.89</c:v>
                </c:pt>
                <c:pt idx="6893">
                  <c:v>6.891</c:v>
                </c:pt>
                <c:pt idx="6894">
                  <c:v>6.892</c:v>
                </c:pt>
                <c:pt idx="6895">
                  <c:v>6.893</c:v>
                </c:pt>
                <c:pt idx="6896">
                  <c:v>6.894</c:v>
                </c:pt>
                <c:pt idx="6897">
                  <c:v>6.895</c:v>
                </c:pt>
                <c:pt idx="6898">
                  <c:v>6.896</c:v>
                </c:pt>
                <c:pt idx="6899">
                  <c:v>6.897</c:v>
                </c:pt>
                <c:pt idx="6900">
                  <c:v>6.898</c:v>
                </c:pt>
                <c:pt idx="6901">
                  <c:v>6.899</c:v>
                </c:pt>
                <c:pt idx="6902">
                  <c:v>6.9</c:v>
                </c:pt>
                <c:pt idx="6903">
                  <c:v>6.901</c:v>
                </c:pt>
                <c:pt idx="6904">
                  <c:v>6.902</c:v>
                </c:pt>
                <c:pt idx="6905">
                  <c:v>6.903</c:v>
                </c:pt>
                <c:pt idx="6906">
                  <c:v>6.904</c:v>
                </c:pt>
                <c:pt idx="6907">
                  <c:v>6.905</c:v>
                </c:pt>
                <c:pt idx="6908">
                  <c:v>6.906</c:v>
                </c:pt>
                <c:pt idx="6909">
                  <c:v>6.907</c:v>
                </c:pt>
                <c:pt idx="6910">
                  <c:v>6.908</c:v>
                </c:pt>
                <c:pt idx="6911">
                  <c:v>6.909</c:v>
                </c:pt>
                <c:pt idx="6912">
                  <c:v>6.91</c:v>
                </c:pt>
                <c:pt idx="6913">
                  <c:v>6.911</c:v>
                </c:pt>
                <c:pt idx="6914">
                  <c:v>6.912</c:v>
                </c:pt>
                <c:pt idx="6915">
                  <c:v>6.913</c:v>
                </c:pt>
                <c:pt idx="6916">
                  <c:v>6.914</c:v>
                </c:pt>
                <c:pt idx="6917">
                  <c:v>6.915</c:v>
                </c:pt>
                <c:pt idx="6918">
                  <c:v>6.916</c:v>
                </c:pt>
                <c:pt idx="6919">
                  <c:v>6.917</c:v>
                </c:pt>
                <c:pt idx="6920">
                  <c:v>6.918</c:v>
                </c:pt>
                <c:pt idx="6921">
                  <c:v>6.919</c:v>
                </c:pt>
                <c:pt idx="6922">
                  <c:v>6.92</c:v>
                </c:pt>
                <c:pt idx="6923">
                  <c:v>6.921</c:v>
                </c:pt>
                <c:pt idx="6924">
                  <c:v>6.922</c:v>
                </c:pt>
                <c:pt idx="6925">
                  <c:v>6.923</c:v>
                </c:pt>
                <c:pt idx="6926">
                  <c:v>6.924</c:v>
                </c:pt>
                <c:pt idx="6927">
                  <c:v>6.925</c:v>
                </c:pt>
                <c:pt idx="6928">
                  <c:v>6.926</c:v>
                </c:pt>
                <c:pt idx="6929">
                  <c:v>6.927</c:v>
                </c:pt>
                <c:pt idx="6930">
                  <c:v>6.928</c:v>
                </c:pt>
                <c:pt idx="6931">
                  <c:v>6.929</c:v>
                </c:pt>
                <c:pt idx="6932">
                  <c:v>6.93</c:v>
                </c:pt>
                <c:pt idx="6933">
                  <c:v>6.931</c:v>
                </c:pt>
                <c:pt idx="6934">
                  <c:v>6.932</c:v>
                </c:pt>
                <c:pt idx="6935">
                  <c:v>6.933</c:v>
                </c:pt>
                <c:pt idx="6936">
                  <c:v>6.934</c:v>
                </c:pt>
                <c:pt idx="6937">
                  <c:v>6.935</c:v>
                </c:pt>
                <c:pt idx="6938">
                  <c:v>6.936</c:v>
                </c:pt>
                <c:pt idx="6939">
                  <c:v>6.937</c:v>
                </c:pt>
                <c:pt idx="6940">
                  <c:v>6.938</c:v>
                </c:pt>
                <c:pt idx="6941">
                  <c:v>6.939</c:v>
                </c:pt>
                <c:pt idx="6942">
                  <c:v>6.94</c:v>
                </c:pt>
                <c:pt idx="6943">
                  <c:v>6.941</c:v>
                </c:pt>
                <c:pt idx="6944">
                  <c:v>6.942</c:v>
                </c:pt>
                <c:pt idx="6945">
                  <c:v>6.943</c:v>
                </c:pt>
                <c:pt idx="6946">
                  <c:v>6.944</c:v>
                </c:pt>
                <c:pt idx="6947">
                  <c:v>6.945</c:v>
                </c:pt>
                <c:pt idx="6948">
                  <c:v>6.946</c:v>
                </c:pt>
                <c:pt idx="6949">
                  <c:v>6.947</c:v>
                </c:pt>
                <c:pt idx="6950">
                  <c:v>6.948</c:v>
                </c:pt>
                <c:pt idx="6951">
                  <c:v>6.949</c:v>
                </c:pt>
                <c:pt idx="6952">
                  <c:v>6.95</c:v>
                </c:pt>
                <c:pt idx="6953">
                  <c:v>6.951</c:v>
                </c:pt>
                <c:pt idx="6954">
                  <c:v>6.952</c:v>
                </c:pt>
                <c:pt idx="6955">
                  <c:v>6.953</c:v>
                </c:pt>
                <c:pt idx="6956">
                  <c:v>6.954</c:v>
                </c:pt>
                <c:pt idx="6957">
                  <c:v>6.955</c:v>
                </c:pt>
                <c:pt idx="6958">
                  <c:v>6.956</c:v>
                </c:pt>
                <c:pt idx="6959">
                  <c:v>6.957</c:v>
                </c:pt>
                <c:pt idx="6960">
                  <c:v>6.958</c:v>
                </c:pt>
                <c:pt idx="6961">
                  <c:v>6.959</c:v>
                </c:pt>
                <c:pt idx="6962">
                  <c:v>6.96</c:v>
                </c:pt>
                <c:pt idx="6963">
                  <c:v>6.961</c:v>
                </c:pt>
                <c:pt idx="6964">
                  <c:v>6.962</c:v>
                </c:pt>
                <c:pt idx="6965">
                  <c:v>6.963</c:v>
                </c:pt>
                <c:pt idx="6966">
                  <c:v>6.964</c:v>
                </c:pt>
                <c:pt idx="6967">
                  <c:v>6.965</c:v>
                </c:pt>
                <c:pt idx="6968">
                  <c:v>6.966</c:v>
                </c:pt>
                <c:pt idx="6969">
                  <c:v>6.967</c:v>
                </c:pt>
                <c:pt idx="6970">
                  <c:v>6.968</c:v>
                </c:pt>
                <c:pt idx="6971">
                  <c:v>6.969</c:v>
                </c:pt>
                <c:pt idx="6972">
                  <c:v>6.97</c:v>
                </c:pt>
                <c:pt idx="6973">
                  <c:v>6.971</c:v>
                </c:pt>
                <c:pt idx="6974">
                  <c:v>6.972</c:v>
                </c:pt>
                <c:pt idx="6975">
                  <c:v>6.973</c:v>
                </c:pt>
                <c:pt idx="6976">
                  <c:v>6.974</c:v>
                </c:pt>
                <c:pt idx="6977">
                  <c:v>6.975</c:v>
                </c:pt>
                <c:pt idx="6978">
                  <c:v>6.976</c:v>
                </c:pt>
                <c:pt idx="6979">
                  <c:v>6.977</c:v>
                </c:pt>
                <c:pt idx="6980">
                  <c:v>6.978</c:v>
                </c:pt>
                <c:pt idx="6981">
                  <c:v>6.979</c:v>
                </c:pt>
                <c:pt idx="6982">
                  <c:v>6.98</c:v>
                </c:pt>
                <c:pt idx="6983">
                  <c:v>6.981</c:v>
                </c:pt>
                <c:pt idx="6984">
                  <c:v>6.982</c:v>
                </c:pt>
                <c:pt idx="6985">
                  <c:v>6.983</c:v>
                </c:pt>
                <c:pt idx="6986">
                  <c:v>6.984</c:v>
                </c:pt>
                <c:pt idx="6987">
                  <c:v>6.985</c:v>
                </c:pt>
                <c:pt idx="6988">
                  <c:v>6.986</c:v>
                </c:pt>
                <c:pt idx="6989">
                  <c:v>6.987</c:v>
                </c:pt>
                <c:pt idx="6990">
                  <c:v>6.988</c:v>
                </c:pt>
                <c:pt idx="6991">
                  <c:v>6.989</c:v>
                </c:pt>
                <c:pt idx="6992">
                  <c:v>6.99</c:v>
                </c:pt>
                <c:pt idx="6993">
                  <c:v>6.991</c:v>
                </c:pt>
                <c:pt idx="6994">
                  <c:v>6.992</c:v>
                </c:pt>
                <c:pt idx="6995">
                  <c:v>6.993</c:v>
                </c:pt>
                <c:pt idx="6996">
                  <c:v>6.994</c:v>
                </c:pt>
                <c:pt idx="6997">
                  <c:v>6.995</c:v>
                </c:pt>
                <c:pt idx="6998">
                  <c:v>6.996</c:v>
                </c:pt>
                <c:pt idx="6999">
                  <c:v>6.997</c:v>
                </c:pt>
                <c:pt idx="7000">
                  <c:v>6.998</c:v>
                </c:pt>
                <c:pt idx="7001">
                  <c:v>6.999</c:v>
                </c:pt>
                <c:pt idx="7002">
                  <c:v>7</c:v>
                </c:pt>
                <c:pt idx="7003">
                  <c:v>7.001</c:v>
                </c:pt>
                <c:pt idx="7004">
                  <c:v>7.002</c:v>
                </c:pt>
                <c:pt idx="7005">
                  <c:v>7.003</c:v>
                </c:pt>
                <c:pt idx="7006">
                  <c:v>7.004</c:v>
                </c:pt>
                <c:pt idx="7007">
                  <c:v>7.005</c:v>
                </c:pt>
                <c:pt idx="7008">
                  <c:v>7.006</c:v>
                </c:pt>
                <c:pt idx="7009">
                  <c:v>7.007</c:v>
                </c:pt>
                <c:pt idx="7010">
                  <c:v>7.008</c:v>
                </c:pt>
                <c:pt idx="7011">
                  <c:v>7.009</c:v>
                </c:pt>
                <c:pt idx="7012">
                  <c:v>7.01</c:v>
                </c:pt>
                <c:pt idx="7013">
                  <c:v>7.011</c:v>
                </c:pt>
                <c:pt idx="7014">
                  <c:v>7.012</c:v>
                </c:pt>
                <c:pt idx="7015">
                  <c:v>7.013</c:v>
                </c:pt>
                <c:pt idx="7016">
                  <c:v>7.014</c:v>
                </c:pt>
                <c:pt idx="7017">
                  <c:v>7.015</c:v>
                </c:pt>
                <c:pt idx="7018">
                  <c:v>7.016</c:v>
                </c:pt>
                <c:pt idx="7019">
                  <c:v>7.017</c:v>
                </c:pt>
                <c:pt idx="7020">
                  <c:v>7.018</c:v>
                </c:pt>
                <c:pt idx="7021">
                  <c:v>7.019</c:v>
                </c:pt>
                <c:pt idx="7022">
                  <c:v>7.02</c:v>
                </c:pt>
                <c:pt idx="7023">
                  <c:v>7.021</c:v>
                </c:pt>
                <c:pt idx="7024">
                  <c:v>7.022</c:v>
                </c:pt>
                <c:pt idx="7025">
                  <c:v>7.023</c:v>
                </c:pt>
                <c:pt idx="7026">
                  <c:v>7.024</c:v>
                </c:pt>
                <c:pt idx="7027">
                  <c:v>7.025</c:v>
                </c:pt>
                <c:pt idx="7028">
                  <c:v>7.026</c:v>
                </c:pt>
                <c:pt idx="7029">
                  <c:v>7.027</c:v>
                </c:pt>
                <c:pt idx="7030">
                  <c:v>7.028</c:v>
                </c:pt>
                <c:pt idx="7031">
                  <c:v>7.029</c:v>
                </c:pt>
                <c:pt idx="7032">
                  <c:v>7.03</c:v>
                </c:pt>
                <c:pt idx="7033">
                  <c:v>7.031</c:v>
                </c:pt>
                <c:pt idx="7034">
                  <c:v>7.032</c:v>
                </c:pt>
                <c:pt idx="7035">
                  <c:v>7.033</c:v>
                </c:pt>
                <c:pt idx="7036">
                  <c:v>7.034</c:v>
                </c:pt>
                <c:pt idx="7037">
                  <c:v>7.035</c:v>
                </c:pt>
                <c:pt idx="7038">
                  <c:v>7.036</c:v>
                </c:pt>
                <c:pt idx="7039">
                  <c:v>7.037</c:v>
                </c:pt>
                <c:pt idx="7040">
                  <c:v>7.038</c:v>
                </c:pt>
                <c:pt idx="7041">
                  <c:v>7.039</c:v>
                </c:pt>
                <c:pt idx="7042">
                  <c:v>7.04</c:v>
                </c:pt>
                <c:pt idx="7043">
                  <c:v>7.041</c:v>
                </c:pt>
                <c:pt idx="7044">
                  <c:v>7.042</c:v>
                </c:pt>
                <c:pt idx="7045">
                  <c:v>7.043</c:v>
                </c:pt>
                <c:pt idx="7046">
                  <c:v>7.044</c:v>
                </c:pt>
                <c:pt idx="7047">
                  <c:v>7.045</c:v>
                </c:pt>
                <c:pt idx="7048">
                  <c:v>7.046</c:v>
                </c:pt>
                <c:pt idx="7049">
                  <c:v>7.047</c:v>
                </c:pt>
                <c:pt idx="7050">
                  <c:v>7.048</c:v>
                </c:pt>
                <c:pt idx="7051">
                  <c:v>7.049</c:v>
                </c:pt>
                <c:pt idx="7052">
                  <c:v>7.05</c:v>
                </c:pt>
                <c:pt idx="7053">
                  <c:v>7.051</c:v>
                </c:pt>
                <c:pt idx="7054">
                  <c:v>7.052</c:v>
                </c:pt>
                <c:pt idx="7055">
                  <c:v>7.053</c:v>
                </c:pt>
                <c:pt idx="7056">
                  <c:v>7.054</c:v>
                </c:pt>
                <c:pt idx="7057">
                  <c:v>7.055</c:v>
                </c:pt>
                <c:pt idx="7058">
                  <c:v>7.056</c:v>
                </c:pt>
                <c:pt idx="7059">
                  <c:v>7.057</c:v>
                </c:pt>
                <c:pt idx="7060">
                  <c:v>7.058</c:v>
                </c:pt>
                <c:pt idx="7061">
                  <c:v>7.059</c:v>
                </c:pt>
                <c:pt idx="7062">
                  <c:v>7.06</c:v>
                </c:pt>
                <c:pt idx="7063">
                  <c:v>7.061</c:v>
                </c:pt>
                <c:pt idx="7064">
                  <c:v>7.062</c:v>
                </c:pt>
                <c:pt idx="7065">
                  <c:v>7.063</c:v>
                </c:pt>
                <c:pt idx="7066">
                  <c:v>7.064</c:v>
                </c:pt>
                <c:pt idx="7067">
                  <c:v>7.065</c:v>
                </c:pt>
                <c:pt idx="7068">
                  <c:v>7.066</c:v>
                </c:pt>
                <c:pt idx="7069">
                  <c:v>7.067</c:v>
                </c:pt>
                <c:pt idx="7070">
                  <c:v>7.068</c:v>
                </c:pt>
                <c:pt idx="7071">
                  <c:v>7.069</c:v>
                </c:pt>
                <c:pt idx="7072">
                  <c:v>7.07</c:v>
                </c:pt>
                <c:pt idx="7073">
                  <c:v>7.071</c:v>
                </c:pt>
                <c:pt idx="7074">
                  <c:v>7.072</c:v>
                </c:pt>
                <c:pt idx="7075">
                  <c:v>7.073</c:v>
                </c:pt>
                <c:pt idx="7076">
                  <c:v>7.074</c:v>
                </c:pt>
                <c:pt idx="7077">
                  <c:v>7.075</c:v>
                </c:pt>
                <c:pt idx="7078">
                  <c:v>7.076</c:v>
                </c:pt>
                <c:pt idx="7079">
                  <c:v>7.077</c:v>
                </c:pt>
                <c:pt idx="7080">
                  <c:v>7.078</c:v>
                </c:pt>
                <c:pt idx="7081">
                  <c:v>7.079</c:v>
                </c:pt>
                <c:pt idx="7082">
                  <c:v>7.08</c:v>
                </c:pt>
                <c:pt idx="7083">
                  <c:v>7.081</c:v>
                </c:pt>
                <c:pt idx="7084">
                  <c:v>7.082</c:v>
                </c:pt>
                <c:pt idx="7085">
                  <c:v>7.083</c:v>
                </c:pt>
                <c:pt idx="7086">
                  <c:v>7.084</c:v>
                </c:pt>
                <c:pt idx="7087">
                  <c:v>7.085</c:v>
                </c:pt>
                <c:pt idx="7088">
                  <c:v>7.086</c:v>
                </c:pt>
                <c:pt idx="7089">
                  <c:v>7.087</c:v>
                </c:pt>
                <c:pt idx="7090">
                  <c:v>7.088</c:v>
                </c:pt>
                <c:pt idx="7091">
                  <c:v>7.089</c:v>
                </c:pt>
                <c:pt idx="7092">
                  <c:v>7.09</c:v>
                </c:pt>
                <c:pt idx="7093">
                  <c:v>7.091</c:v>
                </c:pt>
                <c:pt idx="7094">
                  <c:v>7.092</c:v>
                </c:pt>
                <c:pt idx="7095">
                  <c:v>7.093</c:v>
                </c:pt>
                <c:pt idx="7096">
                  <c:v>7.094</c:v>
                </c:pt>
                <c:pt idx="7097">
                  <c:v>7.095</c:v>
                </c:pt>
                <c:pt idx="7098">
                  <c:v>7.096</c:v>
                </c:pt>
                <c:pt idx="7099">
                  <c:v>7.097</c:v>
                </c:pt>
                <c:pt idx="7100">
                  <c:v>7.098</c:v>
                </c:pt>
                <c:pt idx="7101">
                  <c:v>7.099</c:v>
                </c:pt>
                <c:pt idx="7102">
                  <c:v>7.1</c:v>
                </c:pt>
                <c:pt idx="7103">
                  <c:v>7.101</c:v>
                </c:pt>
                <c:pt idx="7104">
                  <c:v>7.102</c:v>
                </c:pt>
                <c:pt idx="7105">
                  <c:v>7.103</c:v>
                </c:pt>
                <c:pt idx="7106">
                  <c:v>7.104</c:v>
                </c:pt>
                <c:pt idx="7107">
                  <c:v>7.105</c:v>
                </c:pt>
                <c:pt idx="7108">
                  <c:v>7.106</c:v>
                </c:pt>
                <c:pt idx="7109">
                  <c:v>7.107</c:v>
                </c:pt>
                <c:pt idx="7110">
                  <c:v>7.108</c:v>
                </c:pt>
                <c:pt idx="7111">
                  <c:v>7.109</c:v>
                </c:pt>
                <c:pt idx="7112">
                  <c:v>7.11</c:v>
                </c:pt>
                <c:pt idx="7113">
                  <c:v>7.111</c:v>
                </c:pt>
                <c:pt idx="7114">
                  <c:v>7.112</c:v>
                </c:pt>
                <c:pt idx="7115">
                  <c:v>7.113</c:v>
                </c:pt>
                <c:pt idx="7116">
                  <c:v>7.114</c:v>
                </c:pt>
                <c:pt idx="7117">
                  <c:v>7.115</c:v>
                </c:pt>
                <c:pt idx="7118">
                  <c:v>7.116</c:v>
                </c:pt>
                <c:pt idx="7119">
                  <c:v>7.117</c:v>
                </c:pt>
                <c:pt idx="7120">
                  <c:v>7.118</c:v>
                </c:pt>
                <c:pt idx="7121">
                  <c:v>7.119</c:v>
                </c:pt>
                <c:pt idx="7122">
                  <c:v>7.12</c:v>
                </c:pt>
                <c:pt idx="7123">
                  <c:v>7.121</c:v>
                </c:pt>
                <c:pt idx="7124">
                  <c:v>7.122</c:v>
                </c:pt>
                <c:pt idx="7125">
                  <c:v>7.123</c:v>
                </c:pt>
                <c:pt idx="7126">
                  <c:v>7.124</c:v>
                </c:pt>
                <c:pt idx="7127">
                  <c:v>7.125</c:v>
                </c:pt>
                <c:pt idx="7128">
                  <c:v>7.126</c:v>
                </c:pt>
                <c:pt idx="7129">
                  <c:v>7.127</c:v>
                </c:pt>
                <c:pt idx="7130">
                  <c:v>7.128</c:v>
                </c:pt>
                <c:pt idx="7131">
                  <c:v>7.129</c:v>
                </c:pt>
                <c:pt idx="7132">
                  <c:v>7.13</c:v>
                </c:pt>
                <c:pt idx="7133">
                  <c:v>7.131</c:v>
                </c:pt>
                <c:pt idx="7134">
                  <c:v>7.132</c:v>
                </c:pt>
                <c:pt idx="7135">
                  <c:v>7.133</c:v>
                </c:pt>
                <c:pt idx="7136">
                  <c:v>7.134</c:v>
                </c:pt>
                <c:pt idx="7137">
                  <c:v>7.135</c:v>
                </c:pt>
                <c:pt idx="7138">
                  <c:v>7.136</c:v>
                </c:pt>
                <c:pt idx="7139">
                  <c:v>7.137</c:v>
                </c:pt>
                <c:pt idx="7140">
                  <c:v>7.138</c:v>
                </c:pt>
                <c:pt idx="7141">
                  <c:v>7.139</c:v>
                </c:pt>
                <c:pt idx="7142">
                  <c:v>7.14</c:v>
                </c:pt>
                <c:pt idx="7143">
                  <c:v>7.141</c:v>
                </c:pt>
                <c:pt idx="7144">
                  <c:v>7.142</c:v>
                </c:pt>
                <c:pt idx="7145">
                  <c:v>7.143</c:v>
                </c:pt>
                <c:pt idx="7146">
                  <c:v>7.144</c:v>
                </c:pt>
                <c:pt idx="7147">
                  <c:v>7.145</c:v>
                </c:pt>
                <c:pt idx="7148">
                  <c:v>7.146</c:v>
                </c:pt>
                <c:pt idx="7149">
                  <c:v>7.147</c:v>
                </c:pt>
                <c:pt idx="7150">
                  <c:v>7.148</c:v>
                </c:pt>
                <c:pt idx="7151">
                  <c:v>7.149</c:v>
                </c:pt>
                <c:pt idx="7152">
                  <c:v>7.15</c:v>
                </c:pt>
                <c:pt idx="7153">
                  <c:v>7.151</c:v>
                </c:pt>
                <c:pt idx="7154">
                  <c:v>7.152</c:v>
                </c:pt>
                <c:pt idx="7155">
                  <c:v>7.153</c:v>
                </c:pt>
                <c:pt idx="7156">
                  <c:v>7.154</c:v>
                </c:pt>
                <c:pt idx="7157">
                  <c:v>7.155</c:v>
                </c:pt>
                <c:pt idx="7158">
                  <c:v>7.156</c:v>
                </c:pt>
                <c:pt idx="7159">
                  <c:v>7.157</c:v>
                </c:pt>
                <c:pt idx="7160">
                  <c:v>7.158</c:v>
                </c:pt>
                <c:pt idx="7161">
                  <c:v>7.159</c:v>
                </c:pt>
                <c:pt idx="7162">
                  <c:v>7.16</c:v>
                </c:pt>
                <c:pt idx="7163">
                  <c:v>7.161</c:v>
                </c:pt>
                <c:pt idx="7164">
                  <c:v>7.162</c:v>
                </c:pt>
                <c:pt idx="7165">
                  <c:v>7.163</c:v>
                </c:pt>
                <c:pt idx="7166">
                  <c:v>7.164</c:v>
                </c:pt>
                <c:pt idx="7167">
                  <c:v>7.165</c:v>
                </c:pt>
                <c:pt idx="7168">
                  <c:v>7.166</c:v>
                </c:pt>
                <c:pt idx="7169">
                  <c:v>7.167</c:v>
                </c:pt>
                <c:pt idx="7170">
                  <c:v>7.168</c:v>
                </c:pt>
                <c:pt idx="7171">
                  <c:v>7.169</c:v>
                </c:pt>
                <c:pt idx="7172">
                  <c:v>7.17</c:v>
                </c:pt>
                <c:pt idx="7173">
                  <c:v>7.171</c:v>
                </c:pt>
                <c:pt idx="7174">
                  <c:v>7.172</c:v>
                </c:pt>
                <c:pt idx="7175">
                  <c:v>7.173</c:v>
                </c:pt>
                <c:pt idx="7176">
                  <c:v>7.174</c:v>
                </c:pt>
                <c:pt idx="7177">
                  <c:v>7.175</c:v>
                </c:pt>
                <c:pt idx="7178">
                  <c:v>7.176</c:v>
                </c:pt>
                <c:pt idx="7179">
                  <c:v>7.177</c:v>
                </c:pt>
                <c:pt idx="7180">
                  <c:v>7.178</c:v>
                </c:pt>
                <c:pt idx="7181">
                  <c:v>7.179</c:v>
                </c:pt>
                <c:pt idx="7182">
                  <c:v>7.18</c:v>
                </c:pt>
                <c:pt idx="7183">
                  <c:v>7.181</c:v>
                </c:pt>
                <c:pt idx="7184">
                  <c:v>7.182</c:v>
                </c:pt>
                <c:pt idx="7185">
                  <c:v>7.183</c:v>
                </c:pt>
                <c:pt idx="7186">
                  <c:v>7.184</c:v>
                </c:pt>
                <c:pt idx="7187">
                  <c:v>7.185</c:v>
                </c:pt>
                <c:pt idx="7188">
                  <c:v>7.186</c:v>
                </c:pt>
                <c:pt idx="7189">
                  <c:v>7.187</c:v>
                </c:pt>
                <c:pt idx="7190">
                  <c:v>7.188</c:v>
                </c:pt>
                <c:pt idx="7191">
                  <c:v>7.189</c:v>
                </c:pt>
                <c:pt idx="7192">
                  <c:v>7.19</c:v>
                </c:pt>
                <c:pt idx="7193">
                  <c:v>7.191</c:v>
                </c:pt>
                <c:pt idx="7194">
                  <c:v>7.192</c:v>
                </c:pt>
                <c:pt idx="7195">
                  <c:v>7.193</c:v>
                </c:pt>
                <c:pt idx="7196">
                  <c:v>7.194</c:v>
                </c:pt>
                <c:pt idx="7197">
                  <c:v>7.195</c:v>
                </c:pt>
                <c:pt idx="7198">
                  <c:v>7.196</c:v>
                </c:pt>
                <c:pt idx="7199">
                  <c:v>7.197</c:v>
                </c:pt>
                <c:pt idx="7200">
                  <c:v>7.198</c:v>
                </c:pt>
                <c:pt idx="7201">
                  <c:v>7.199</c:v>
                </c:pt>
                <c:pt idx="7202">
                  <c:v>7.2</c:v>
                </c:pt>
                <c:pt idx="7203">
                  <c:v>7.201</c:v>
                </c:pt>
                <c:pt idx="7204">
                  <c:v>7.202</c:v>
                </c:pt>
                <c:pt idx="7205">
                  <c:v>7.203</c:v>
                </c:pt>
                <c:pt idx="7206">
                  <c:v>7.204</c:v>
                </c:pt>
                <c:pt idx="7207">
                  <c:v>7.205</c:v>
                </c:pt>
                <c:pt idx="7208">
                  <c:v>7.206</c:v>
                </c:pt>
                <c:pt idx="7209">
                  <c:v>7.207</c:v>
                </c:pt>
                <c:pt idx="7210">
                  <c:v>7.208</c:v>
                </c:pt>
                <c:pt idx="7211">
                  <c:v>7.209</c:v>
                </c:pt>
                <c:pt idx="7212">
                  <c:v>7.21</c:v>
                </c:pt>
                <c:pt idx="7213">
                  <c:v>7.211</c:v>
                </c:pt>
                <c:pt idx="7214">
                  <c:v>7.212</c:v>
                </c:pt>
                <c:pt idx="7215">
                  <c:v>7.213</c:v>
                </c:pt>
                <c:pt idx="7216">
                  <c:v>7.214</c:v>
                </c:pt>
                <c:pt idx="7217">
                  <c:v>7.215</c:v>
                </c:pt>
                <c:pt idx="7218">
                  <c:v>7.216</c:v>
                </c:pt>
                <c:pt idx="7219">
                  <c:v>7.217</c:v>
                </c:pt>
                <c:pt idx="7220">
                  <c:v>7.218</c:v>
                </c:pt>
                <c:pt idx="7221">
                  <c:v>7.219</c:v>
                </c:pt>
                <c:pt idx="7222">
                  <c:v>7.22</c:v>
                </c:pt>
                <c:pt idx="7223">
                  <c:v>7.221</c:v>
                </c:pt>
                <c:pt idx="7224">
                  <c:v>7.222</c:v>
                </c:pt>
                <c:pt idx="7225">
                  <c:v>7.223</c:v>
                </c:pt>
                <c:pt idx="7226">
                  <c:v>7.224</c:v>
                </c:pt>
                <c:pt idx="7227">
                  <c:v>7.225</c:v>
                </c:pt>
                <c:pt idx="7228">
                  <c:v>7.226</c:v>
                </c:pt>
                <c:pt idx="7229">
                  <c:v>7.227</c:v>
                </c:pt>
                <c:pt idx="7230">
                  <c:v>7.228</c:v>
                </c:pt>
                <c:pt idx="7231">
                  <c:v>7.229</c:v>
                </c:pt>
                <c:pt idx="7232">
                  <c:v>7.23</c:v>
                </c:pt>
                <c:pt idx="7233">
                  <c:v>7.231</c:v>
                </c:pt>
                <c:pt idx="7234">
                  <c:v>7.232</c:v>
                </c:pt>
                <c:pt idx="7235">
                  <c:v>7.233</c:v>
                </c:pt>
                <c:pt idx="7236">
                  <c:v>7.234</c:v>
                </c:pt>
                <c:pt idx="7237">
                  <c:v>7.235</c:v>
                </c:pt>
                <c:pt idx="7238">
                  <c:v>7.236</c:v>
                </c:pt>
                <c:pt idx="7239">
                  <c:v>7.237</c:v>
                </c:pt>
                <c:pt idx="7240">
                  <c:v>7.238</c:v>
                </c:pt>
                <c:pt idx="7241">
                  <c:v>7.239</c:v>
                </c:pt>
                <c:pt idx="7242">
                  <c:v>7.24</c:v>
                </c:pt>
                <c:pt idx="7243">
                  <c:v>7.241</c:v>
                </c:pt>
                <c:pt idx="7244">
                  <c:v>7.242</c:v>
                </c:pt>
                <c:pt idx="7245">
                  <c:v>7.243</c:v>
                </c:pt>
                <c:pt idx="7246">
                  <c:v>7.244</c:v>
                </c:pt>
                <c:pt idx="7247">
                  <c:v>7.245</c:v>
                </c:pt>
                <c:pt idx="7248">
                  <c:v>7.246</c:v>
                </c:pt>
                <c:pt idx="7249">
                  <c:v>7.247</c:v>
                </c:pt>
                <c:pt idx="7250">
                  <c:v>7.248</c:v>
                </c:pt>
                <c:pt idx="7251">
                  <c:v>7.249</c:v>
                </c:pt>
                <c:pt idx="7252">
                  <c:v>7.25</c:v>
                </c:pt>
                <c:pt idx="7253">
                  <c:v>7.251</c:v>
                </c:pt>
                <c:pt idx="7254">
                  <c:v>7.252</c:v>
                </c:pt>
                <c:pt idx="7255">
                  <c:v>7.253</c:v>
                </c:pt>
                <c:pt idx="7256">
                  <c:v>7.254</c:v>
                </c:pt>
                <c:pt idx="7257">
                  <c:v>7.255</c:v>
                </c:pt>
                <c:pt idx="7258">
                  <c:v>7.256</c:v>
                </c:pt>
                <c:pt idx="7259">
                  <c:v>7.257</c:v>
                </c:pt>
                <c:pt idx="7260">
                  <c:v>7.258</c:v>
                </c:pt>
                <c:pt idx="7261">
                  <c:v>7.259</c:v>
                </c:pt>
                <c:pt idx="7262">
                  <c:v>7.26</c:v>
                </c:pt>
                <c:pt idx="7263">
                  <c:v>7.261</c:v>
                </c:pt>
                <c:pt idx="7264">
                  <c:v>7.262</c:v>
                </c:pt>
                <c:pt idx="7265">
                  <c:v>7.263</c:v>
                </c:pt>
                <c:pt idx="7266">
                  <c:v>7.264</c:v>
                </c:pt>
                <c:pt idx="7267">
                  <c:v>7.265</c:v>
                </c:pt>
                <c:pt idx="7268">
                  <c:v>7.266</c:v>
                </c:pt>
                <c:pt idx="7269">
                  <c:v>7.267</c:v>
                </c:pt>
                <c:pt idx="7270">
                  <c:v>7.268</c:v>
                </c:pt>
                <c:pt idx="7271">
                  <c:v>7.269</c:v>
                </c:pt>
                <c:pt idx="7272">
                  <c:v>7.27</c:v>
                </c:pt>
                <c:pt idx="7273">
                  <c:v>7.271</c:v>
                </c:pt>
                <c:pt idx="7274">
                  <c:v>7.272</c:v>
                </c:pt>
                <c:pt idx="7275">
                  <c:v>7.273</c:v>
                </c:pt>
                <c:pt idx="7276">
                  <c:v>7.274</c:v>
                </c:pt>
                <c:pt idx="7277">
                  <c:v>7.275</c:v>
                </c:pt>
                <c:pt idx="7278">
                  <c:v>7.276</c:v>
                </c:pt>
                <c:pt idx="7279">
                  <c:v>7.277</c:v>
                </c:pt>
                <c:pt idx="7280">
                  <c:v>7.278</c:v>
                </c:pt>
                <c:pt idx="7281">
                  <c:v>7.279</c:v>
                </c:pt>
                <c:pt idx="7282">
                  <c:v>7.28</c:v>
                </c:pt>
                <c:pt idx="7283">
                  <c:v>7.281</c:v>
                </c:pt>
                <c:pt idx="7284">
                  <c:v>7.282</c:v>
                </c:pt>
                <c:pt idx="7285">
                  <c:v>7.283</c:v>
                </c:pt>
                <c:pt idx="7286">
                  <c:v>7.284</c:v>
                </c:pt>
                <c:pt idx="7287">
                  <c:v>7.285</c:v>
                </c:pt>
                <c:pt idx="7288">
                  <c:v>7.286</c:v>
                </c:pt>
                <c:pt idx="7289">
                  <c:v>7.287</c:v>
                </c:pt>
                <c:pt idx="7290">
                  <c:v>7.288</c:v>
                </c:pt>
                <c:pt idx="7291">
                  <c:v>7.289</c:v>
                </c:pt>
                <c:pt idx="7292">
                  <c:v>7.29</c:v>
                </c:pt>
                <c:pt idx="7293">
                  <c:v>7.291</c:v>
                </c:pt>
                <c:pt idx="7294">
                  <c:v>7.292</c:v>
                </c:pt>
                <c:pt idx="7295">
                  <c:v>7.293</c:v>
                </c:pt>
                <c:pt idx="7296">
                  <c:v>7.294</c:v>
                </c:pt>
                <c:pt idx="7297">
                  <c:v>7.295</c:v>
                </c:pt>
                <c:pt idx="7298">
                  <c:v>7.296</c:v>
                </c:pt>
                <c:pt idx="7299">
                  <c:v>7.297</c:v>
                </c:pt>
                <c:pt idx="7300">
                  <c:v>7.298</c:v>
                </c:pt>
                <c:pt idx="7301">
                  <c:v>7.299</c:v>
                </c:pt>
                <c:pt idx="7302">
                  <c:v>7.3</c:v>
                </c:pt>
                <c:pt idx="7303">
                  <c:v>7.301</c:v>
                </c:pt>
                <c:pt idx="7304">
                  <c:v>7.302</c:v>
                </c:pt>
                <c:pt idx="7305">
                  <c:v>7.303</c:v>
                </c:pt>
                <c:pt idx="7306">
                  <c:v>7.304</c:v>
                </c:pt>
                <c:pt idx="7307">
                  <c:v>7.305</c:v>
                </c:pt>
                <c:pt idx="7308">
                  <c:v>7.306</c:v>
                </c:pt>
                <c:pt idx="7309">
                  <c:v>7.307</c:v>
                </c:pt>
                <c:pt idx="7310">
                  <c:v>7.308</c:v>
                </c:pt>
                <c:pt idx="7311">
                  <c:v>7.309</c:v>
                </c:pt>
                <c:pt idx="7312">
                  <c:v>7.31</c:v>
                </c:pt>
                <c:pt idx="7313">
                  <c:v>7.311</c:v>
                </c:pt>
                <c:pt idx="7314">
                  <c:v>7.312</c:v>
                </c:pt>
                <c:pt idx="7315">
                  <c:v>7.313</c:v>
                </c:pt>
                <c:pt idx="7316">
                  <c:v>7.314</c:v>
                </c:pt>
                <c:pt idx="7317">
                  <c:v>7.315</c:v>
                </c:pt>
                <c:pt idx="7318">
                  <c:v>7.316</c:v>
                </c:pt>
                <c:pt idx="7319">
                  <c:v>7.317</c:v>
                </c:pt>
                <c:pt idx="7320">
                  <c:v>7.318</c:v>
                </c:pt>
                <c:pt idx="7321">
                  <c:v>7.319</c:v>
                </c:pt>
                <c:pt idx="7322">
                  <c:v>7.32</c:v>
                </c:pt>
                <c:pt idx="7323">
                  <c:v>7.321</c:v>
                </c:pt>
                <c:pt idx="7324">
                  <c:v>7.322</c:v>
                </c:pt>
                <c:pt idx="7325">
                  <c:v>7.323</c:v>
                </c:pt>
                <c:pt idx="7326">
                  <c:v>7.324</c:v>
                </c:pt>
                <c:pt idx="7327">
                  <c:v>7.325</c:v>
                </c:pt>
                <c:pt idx="7328">
                  <c:v>7.326</c:v>
                </c:pt>
                <c:pt idx="7329">
                  <c:v>7.327</c:v>
                </c:pt>
                <c:pt idx="7330">
                  <c:v>7.328</c:v>
                </c:pt>
                <c:pt idx="7331">
                  <c:v>7.329</c:v>
                </c:pt>
                <c:pt idx="7332">
                  <c:v>7.33</c:v>
                </c:pt>
                <c:pt idx="7333">
                  <c:v>7.331</c:v>
                </c:pt>
                <c:pt idx="7334">
                  <c:v>7.332</c:v>
                </c:pt>
                <c:pt idx="7335">
                  <c:v>7.333</c:v>
                </c:pt>
                <c:pt idx="7336">
                  <c:v>7.334</c:v>
                </c:pt>
                <c:pt idx="7337">
                  <c:v>7.335</c:v>
                </c:pt>
                <c:pt idx="7338">
                  <c:v>7.336</c:v>
                </c:pt>
                <c:pt idx="7339">
                  <c:v>7.337</c:v>
                </c:pt>
                <c:pt idx="7340">
                  <c:v>7.338</c:v>
                </c:pt>
                <c:pt idx="7341">
                  <c:v>7.339</c:v>
                </c:pt>
                <c:pt idx="7342">
                  <c:v>7.34</c:v>
                </c:pt>
                <c:pt idx="7343">
                  <c:v>7.341</c:v>
                </c:pt>
                <c:pt idx="7344">
                  <c:v>7.342</c:v>
                </c:pt>
                <c:pt idx="7345">
                  <c:v>7.343</c:v>
                </c:pt>
                <c:pt idx="7346">
                  <c:v>7.344</c:v>
                </c:pt>
                <c:pt idx="7347">
                  <c:v>7.345</c:v>
                </c:pt>
                <c:pt idx="7348">
                  <c:v>7.346</c:v>
                </c:pt>
                <c:pt idx="7349">
                  <c:v>7.347</c:v>
                </c:pt>
                <c:pt idx="7350">
                  <c:v>7.348</c:v>
                </c:pt>
                <c:pt idx="7351">
                  <c:v>7.349</c:v>
                </c:pt>
                <c:pt idx="7352">
                  <c:v>7.35</c:v>
                </c:pt>
                <c:pt idx="7353">
                  <c:v>7.351</c:v>
                </c:pt>
                <c:pt idx="7354">
                  <c:v>7.352</c:v>
                </c:pt>
                <c:pt idx="7355">
                  <c:v>7.353</c:v>
                </c:pt>
                <c:pt idx="7356">
                  <c:v>7.354</c:v>
                </c:pt>
                <c:pt idx="7357">
                  <c:v>7.355</c:v>
                </c:pt>
                <c:pt idx="7358">
                  <c:v>7.356</c:v>
                </c:pt>
                <c:pt idx="7359">
                  <c:v>7.357</c:v>
                </c:pt>
                <c:pt idx="7360">
                  <c:v>7.358</c:v>
                </c:pt>
                <c:pt idx="7361">
                  <c:v>7.359</c:v>
                </c:pt>
                <c:pt idx="7362">
                  <c:v>7.36</c:v>
                </c:pt>
                <c:pt idx="7363">
                  <c:v>7.361</c:v>
                </c:pt>
                <c:pt idx="7364">
                  <c:v>7.362</c:v>
                </c:pt>
                <c:pt idx="7365">
                  <c:v>7.363</c:v>
                </c:pt>
                <c:pt idx="7366">
                  <c:v>7.364</c:v>
                </c:pt>
                <c:pt idx="7367">
                  <c:v>7.365</c:v>
                </c:pt>
                <c:pt idx="7368">
                  <c:v>7.366</c:v>
                </c:pt>
                <c:pt idx="7369">
                  <c:v>7.367</c:v>
                </c:pt>
                <c:pt idx="7370">
                  <c:v>7.368</c:v>
                </c:pt>
                <c:pt idx="7371">
                  <c:v>7.369</c:v>
                </c:pt>
                <c:pt idx="7372">
                  <c:v>7.37</c:v>
                </c:pt>
                <c:pt idx="7373">
                  <c:v>7.371</c:v>
                </c:pt>
                <c:pt idx="7374">
                  <c:v>7.372</c:v>
                </c:pt>
                <c:pt idx="7375">
                  <c:v>7.373</c:v>
                </c:pt>
                <c:pt idx="7376">
                  <c:v>7.374</c:v>
                </c:pt>
                <c:pt idx="7377">
                  <c:v>7.375</c:v>
                </c:pt>
                <c:pt idx="7378">
                  <c:v>7.376</c:v>
                </c:pt>
                <c:pt idx="7379">
                  <c:v>7.377</c:v>
                </c:pt>
                <c:pt idx="7380">
                  <c:v>7.378</c:v>
                </c:pt>
                <c:pt idx="7381">
                  <c:v>7.379</c:v>
                </c:pt>
                <c:pt idx="7382">
                  <c:v>7.38</c:v>
                </c:pt>
                <c:pt idx="7383">
                  <c:v>7.381</c:v>
                </c:pt>
                <c:pt idx="7384">
                  <c:v>7.382</c:v>
                </c:pt>
                <c:pt idx="7385">
                  <c:v>7.383</c:v>
                </c:pt>
                <c:pt idx="7386">
                  <c:v>7.384</c:v>
                </c:pt>
                <c:pt idx="7387">
                  <c:v>7.385</c:v>
                </c:pt>
                <c:pt idx="7388">
                  <c:v>7.386</c:v>
                </c:pt>
                <c:pt idx="7389">
                  <c:v>7.387</c:v>
                </c:pt>
                <c:pt idx="7390">
                  <c:v>7.388</c:v>
                </c:pt>
                <c:pt idx="7391">
                  <c:v>7.389</c:v>
                </c:pt>
                <c:pt idx="7392">
                  <c:v>7.39</c:v>
                </c:pt>
                <c:pt idx="7393">
                  <c:v>7.391</c:v>
                </c:pt>
                <c:pt idx="7394">
                  <c:v>7.392</c:v>
                </c:pt>
                <c:pt idx="7395">
                  <c:v>7.393</c:v>
                </c:pt>
                <c:pt idx="7396">
                  <c:v>7.394</c:v>
                </c:pt>
                <c:pt idx="7397">
                  <c:v>7.395</c:v>
                </c:pt>
                <c:pt idx="7398">
                  <c:v>7.396</c:v>
                </c:pt>
                <c:pt idx="7399">
                  <c:v>7.397</c:v>
                </c:pt>
                <c:pt idx="7400">
                  <c:v>7.398</c:v>
                </c:pt>
                <c:pt idx="7401">
                  <c:v>7.399</c:v>
                </c:pt>
                <c:pt idx="7402">
                  <c:v>7.4</c:v>
                </c:pt>
                <c:pt idx="7403">
                  <c:v>7.401</c:v>
                </c:pt>
                <c:pt idx="7404">
                  <c:v>7.402</c:v>
                </c:pt>
                <c:pt idx="7405">
                  <c:v>7.403</c:v>
                </c:pt>
                <c:pt idx="7406">
                  <c:v>7.404</c:v>
                </c:pt>
                <c:pt idx="7407">
                  <c:v>7.405</c:v>
                </c:pt>
                <c:pt idx="7408">
                  <c:v>7.406</c:v>
                </c:pt>
                <c:pt idx="7409">
                  <c:v>7.407</c:v>
                </c:pt>
                <c:pt idx="7410">
                  <c:v>7.408</c:v>
                </c:pt>
                <c:pt idx="7411">
                  <c:v>7.409</c:v>
                </c:pt>
                <c:pt idx="7412">
                  <c:v>7.41</c:v>
                </c:pt>
                <c:pt idx="7413">
                  <c:v>7.411</c:v>
                </c:pt>
                <c:pt idx="7414">
                  <c:v>7.412</c:v>
                </c:pt>
                <c:pt idx="7415">
                  <c:v>7.413</c:v>
                </c:pt>
                <c:pt idx="7416">
                  <c:v>7.414</c:v>
                </c:pt>
                <c:pt idx="7417">
                  <c:v>7.415</c:v>
                </c:pt>
                <c:pt idx="7418">
                  <c:v>7.416</c:v>
                </c:pt>
                <c:pt idx="7419">
                  <c:v>7.417</c:v>
                </c:pt>
                <c:pt idx="7420">
                  <c:v>7.418</c:v>
                </c:pt>
                <c:pt idx="7421">
                  <c:v>7.419</c:v>
                </c:pt>
                <c:pt idx="7422">
                  <c:v>7.42</c:v>
                </c:pt>
                <c:pt idx="7423">
                  <c:v>7.421</c:v>
                </c:pt>
                <c:pt idx="7424">
                  <c:v>7.422</c:v>
                </c:pt>
                <c:pt idx="7425">
                  <c:v>7.423</c:v>
                </c:pt>
                <c:pt idx="7426">
                  <c:v>7.424</c:v>
                </c:pt>
                <c:pt idx="7427">
                  <c:v>7.425</c:v>
                </c:pt>
                <c:pt idx="7428">
                  <c:v>7.426</c:v>
                </c:pt>
                <c:pt idx="7429">
                  <c:v>7.427</c:v>
                </c:pt>
                <c:pt idx="7430">
                  <c:v>7.428</c:v>
                </c:pt>
                <c:pt idx="7431">
                  <c:v>7.429</c:v>
                </c:pt>
                <c:pt idx="7432">
                  <c:v>7.43</c:v>
                </c:pt>
                <c:pt idx="7433">
                  <c:v>7.431</c:v>
                </c:pt>
                <c:pt idx="7434">
                  <c:v>7.432</c:v>
                </c:pt>
                <c:pt idx="7435">
                  <c:v>7.433</c:v>
                </c:pt>
                <c:pt idx="7436">
                  <c:v>7.434</c:v>
                </c:pt>
                <c:pt idx="7437">
                  <c:v>7.435</c:v>
                </c:pt>
                <c:pt idx="7438">
                  <c:v>7.436</c:v>
                </c:pt>
                <c:pt idx="7439">
                  <c:v>7.437</c:v>
                </c:pt>
                <c:pt idx="7440">
                  <c:v>7.438</c:v>
                </c:pt>
                <c:pt idx="7441">
                  <c:v>7.439</c:v>
                </c:pt>
                <c:pt idx="7442">
                  <c:v>7.44</c:v>
                </c:pt>
                <c:pt idx="7443">
                  <c:v>7.441</c:v>
                </c:pt>
                <c:pt idx="7444">
                  <c:v>7.442</c:v>
                </c:pt>
                <c:pt idx="7445">
                  <c:v>7.443</c:v>
                </c:pt>
                <c:pt idx="7446">
                  <c:v>7.444</c:v>
                </c:pt>
                <c:pt idx="7447">
                  <c:v>7.445</c:v>
                </c:pt>
                <c:pt idx="7448">
                  <c:v>7.446</c:v>
                </c:pt>
                <c:pt idx="7449">
                  <c:v>7.447</c:v>
                </c:pt>
                <c:pt idx="7450">
                  <c:v>7.448</c:v>
                </c:pt>
                <c:pt idx="7451">
                  <c:v>7.449</c:v>
                </c:pt>
                <c:pt idx="7452">
                  <c:v>7.45</c:v>
                </c:pt>
                <c:pt idx="7453">
                  <c:v>7.451</c:v>
                </c:pt>
                <c:pt idx="7454">
                  <c:v>7.452</c:v>
                </c:pt>
                <c:pt idx="7455">
                  <c:v>7.453</c:v>
                </c:pt>
                <c:pt idx="7456">
                  <c:v>7.454</c:v>
                </c:pt>
                <c:pt idx="7457">
                  <c:v>7.455</c:v>
                </c:pt>
                <c:pt idx="7458">
                  <c:v>7.456</c:v>
                </c:pt>
                <c:pt idx="7459">
                  <c:v>7.457</c:v>
                </c:pt>
                <c:pt idx="7460">
                  <c:v>7.458</c:v>
                </c:pt>
                <c:pt idx="7461">
                  <c:v>7.459</c:v>
                </c:pt>
                <c:pt idx="7462">
                  <c:v>7.46</c:v>
                </c:pt>
                <c:pt idx="7463">
                  <c:v>7.461</c:v>
                </c:pt>
                <c:pt idx="7464">
                  <c:v>7.462</c:v>
                </c:pt>
                <c:pt idx="7465">
                  <c:v>7.463</c:v>
                </c:pt>
                <c:pt idx="7466">
                  <c:v>7.464</c:v>
                </c:pt>
                <c:pt idx="7467">
                  <c:v>7.465</c:v>
                </c:pt>
                <c:pt idx="7468">
                  <c:v>7.466</c:v>
                </c:pt>
                <c:pt idx="7469">
                  <c:v>7.467</c:v>
                </c:pt>
                <c:pt idx="7470">
                  <c:v>7.468</c:v>
                </c:pt>
                <c:pt idx="7471">
                  <c:v>7.469</c:v>
                </c:pt>
                <c:pt idx="7472">
                  <c:v>7.47</c:v>
                </c:pt>
                <c:pt idx="7473">
                  <c:v>7.471</c:v>
                </c:pt>
                <c:pt idx="7474">
                  <c:v>7.472</c:v>
                </c:pt>
                <c:pt idx="7475">
                  <c:v>7.473</c:v>
                </c:pt>
                <c:pt idx="7476">
                  <c:v>7.474</c:v>
                </c:pt>
                <c:pt idx="7477">
                  <c:v>7.475</c:v>
                </c:pt>
                <c:pt idx="7478">
                  <c:v>7.476</c:v>
                </c:pt>
                <c:pt idx="7479">
                  <c:v>7.477</c:v>
                </c:pt>
                <c:pt idx="7480">
                  <c:v>7.478</c:v>
                </c:pt>
                <c:pt idx="7481">
                  <c:v>7.479</c:v>
                </c:pt>
                <c:pt idx="7482">
                  <c:v>7.48</c:v>
                </c:pt>
                <c:pt idx="7483">
                  <c:v>7.481</c:v>
                </c:pt>
                <c:pt idx="7484">
                  <c:v>7.482</c:v>
                </c:pt>
                <c:pt idx="7485">
                  <c:v>7.483</c:v>
                </c:pt>
                <c:pt idx="7486">
                  <c:v>7.484</c:v>
                </c:pt>
                <c:pt idx="7487">
                  <c:v>7.485</c:v>
                </c:pt>
                <c:pt idx="7488">
                  <c:v>7.486</c:v>
                </c:pt>
                <c:pt idx="7489">
                  <c:v>7.487</c:v>
                </c:pt>
                <c:pt idx="7490">
                  <c:v>7.488</c:v>
                </c:pt>
                <c:pt idx="7491">
                  <c:v>7.489</c:v>
                </c:pt>
                <c:pt idx="7492">
                  <c:v>7.49</c:v>
                </c:pt>
                <c:pt idx="7493">
                  <c:v>7.491</c:v>
                </c:pt>
                <c:pt idx="7494">
                  <c:v>7.492</c:v>
                </c:pt>
                <c:pt idx="7495">
                  <c:v>7.493</c:v>
                </c:pt>
                <c:pt idx="7496">
                  <c:v>7.494</c:v>
                </c:pt>
                <c:pt idx="7497">
                  <c:v>7.495</c:v>
                </c:pt>
                <c:pt idx="7498">
                  <c:v>7.496</c:v>
                </c:pt>
                <c:pt idx="7499">
                  <c:v>7.497</c:v>
                </c:pt>
                <c:pt idx="7500">
                  <c:v>7.498</c:v>
                </c:pt>
                <c:pt idx="7501">
                  <c:v>7.499</c:v>
                </c:pt>
                <c:pt idx="7502">
                  <c:v>7.5</c:v>
                </c:pt>
                <c:pt idx="7503">
                  <c:v>7.501</c:v>
                </c:pt>
                <c:pt idx="7504">
                  <c:v>7.502</c:v>
                </c:pt>
                <c:pt idx="7505">
                  <c:v>7.503</c:v>
                </c:pt>
                <c:pt idx="7506">
                  <c:v>7.504</c:v>
                </c:pt>
                <c:pt idx="7507">
                  <c:v>7.505</c:v>
                </c:pt>
                <c:pt idx="7508">
                  <c:v>7.506</c:v>
                </c:pt>
                <c:pt idx="7509">
                  <c:v>7.507</c:v>
                </c:pt>
                <c:pt idx="7510">
                  <c:v>7.508</c:v>
                </c:pt>
                <c:pt idx="7511">
                  <c:v>7.509</c:v>
                </c:pt>
                <c:pt idx="7512">
                  <c:v>7.51</c:v>
                </c:pt>
                <c:pt idx="7513">
                  <c:v>7.511</c:v>
                </c:pt>
                <c:pt idx="7514">
                  <c:v>7.512</c:v>
                </c:pt>
                <c:pt idx="7515">
                  <c:v>7.513</c:v>
                </c:pt>
                <c:pt idx="7516">
                  <c:v>7.514</c:v>
                </c:pt>
                <c:pt idx="7517">
                  <c:v>7.515</c:v>
                </c:pt>
                <c:pt idx="7518">
                  <c:v>7.516</c:v>
                </c:pt>
                <c:pt idx="7519">
                  <c:v>7.517</c:v>
                </c:pt>
                <c:pt idx="7520">
                  <c:v>7.518</c:v>
                </c:pt>
                <c:pt idx="7521">
                  <c:v>7.519</c:v>
                </c:pt>
                <c:pt idx="7522">
                  <c:v>7.52</c:v>
                </c:pt>
                <c:pt idx="7523">
                  <c:v>7.521</c:v>
                </c:pt>
                <c:pt idx="7524">
                  <c:v>7.522</c:v>
                </c:pt>
                <c:pt idx="7525">
                  <c:v>7.523</c:v>
                </c:pt>
                <c:pt idx="7526">
                  <c:v>7.524</c:v>
                </c:pt>
                <c:pt idx="7527">
                  <c:v>7.525</c:v>
                </c:pt>
                <c:pt idx="7528">
                  <c:v>7.526</c:v>
                </c:pt>
                <c:pt idx="7529">
                  <c:v>7.527</c:v>
                </c:pt>
                <c:pt idx="7530">
                  <c:v>7.528</c:v>
                </c:pt>
                <c:pt idx="7531">
                  <c:v>7.529</c:v>
                </c:pt>
                <c:pt idx="7532">
                  <c:v>7.53</c:v>
                </c:pt>
                <c:pt idx="7533">
                  <c:v>7.531</c:v>
                </c:pt>
                <c:pt idx="7534">
                  <c:v>7.532</c:v>
                </c:pt>
                <c:pt idx="7535">
                  <c:v>7.533</c:v>
                </c:pt>
                <c:pt idx="7536">
                  <c:v>7.534</c:v>
                </c:pt>
                <c:pt idx="7537">
                  <c:v>7.535</c:v>
                </c:pt>
                <c:pt idx="7538">
                  <c:v>7.536</c:v>
                </c:pt>
                <c:pt idx="7539">
                  <c:v>7.537</c:v>
                </c:pt>
                <c:pt idx="7540">
                  <c:v>7.538</c:v>
                </c:pt>
                <c:pt idx="7541">
                  <c:v>7.539</c:v>
                </c:pt>
                <c:pt idx="7542">
                  <c:v>7.54</c:v>
                </c:pt>
                <c:pt idx="7543">
                  <c:v>7.541</c:v>
                </c:pt>
                <c:pt idx="7544">
                  <c:v>7.542</c:v>
                </c:pt>
                <c:pt idx="7545">
                  <c:v>7.543</c:v>
                </c:pt>
                <c:pt idx="7546">
                  <c:v>7.544</c:v>
                </c:pt>
                <c:pt idx="7547">
                  <c:v>7.545</c:v>
                </c:pt>
                <c:pt idx="7548">
                  <c:v>7.546</c:v>
                </c:pt>
                <c:pt idx="7549">
                  <c:v>7.547</c:v>
                </c:pt>
                <c:pt idx="7550">
                  <c:v>7.548</c:v>
                </c:pt>
                <c:pt idx="7551">
                  <c:v>7.549</c:v>
                </c:pt>
                <c:pt idx="7552">
                  <c:v>7.55</c:v>
                </c:pt>
                <c:pt idx="7553">
                  <c:v>7.551</c:v>
                </c:pt>
                <c:pt idx="7554">
                  <c:v>7.552</c:v>
                </c:pt>
                <c:pt idx="7555">
                  <c:v>7.553</c:v>
                </c:pt>
                <c:pt idx="7556">
                  <c:v>7.554</c:v>
                </c:pt>
                <c:pt idx="7557">
                  <c:v>7.555</c:v>
                </c:pt>
                <c:pt idx="7558">
                  <c:v>7.556</c:v>
                </c:pt>
                <c:pt idx="7559">
                  <c:v>7.557</c:v>
                </c:pt>
                <c:pt idx="7560">
                  <c:v>7.558</c:v>
                </c:pt>
                <c:pt idx="7561">
                  <c:v>7.559</c:v>
                </c:pt>
                <c:pt idx="7562">
                  <c:v>7.56</c:v>
                </c:pt>
                <c:pt idx="7563">
                  <c:v>7.561</c:v>
                </c:pt>
                <c:pt idx="7564">
                  <c:v>7.562</c:v>
                </c:pt>
                <c:pt idx="7565">
                  <c:v>7.563</c:v>
                </c:pt>
                <c:pt idx="7566">
                  <c:v>7.564</c:v>
                </c:pt>
                <c:pt idx="7567">
                  <c:v>7.565</c:v>
                </c:pt>
                <c:pt idx="7568">
                  <c:v>7.566</c:v>
                </c:pt>
                <c:pt idx="7569">
                  <c:v>7.567</c:v>
                </c:pt>
                <c:pt idx="7570">
                  <c:v>7.568</c:v>
                </c:pt>
                <c:pt idx="7571">
                  <c:v>7.569</c:v>
                </c:pt>
                <c:pt idx="7572">
                  <c:v>7.57</c:v>
                </c:pt>
                <c:pt idx="7573">
                  <c:v>7.571</c:v>
                </c:pt>
                <c:pt idx="7574">
                  <c:v>7.572</c:v>
                </c:pt>
                <c:pt idx="7575">
                  <c:v>7.573</c:v>
                </c:pt>
                <c:pt idx="7576">
                  <c:v>7.574</c:v>
                </c:pt>
                <c:pt idx="7577">
                  <c:v>7.575</c:v>
                </c:pt>
                <c:pt idx="7578">
                  <c:v>7.576</c:v>
                </c:pt>
                <c:pt idx="7579">
                  <c:v>7.577</c:v>
                </c:pt>
                <c:pt idx="7580">
                  <c:v>7.578</c:v>
                </c:pt>
                <c:pt idx="7581">
                  <c:v>7.579</c:v>
                </c:pt>
                <c:pt idx="7582">
                  <c:v>7.58</c:v>
                </c:pt>
                <c:pt idx="7583">
                  <c:v>7.581</c:v>
                </c:pt>
                <c:pt idx="7584">
                  <c:v>7.582</c:v>
                </c:pt>
                <c:pt idx="7585">
                  <c:v>7.583</c:v>
                </c:pt>
                <c:pt idx="7586">
                  <c:v>7.584</c:v>
                </c:pt>
                <c:pt idx="7587">
                  <c:v>7.585</c:v>
                </c:pt>
                <c:pt idx="7588">
                  <c:v>7.586</c:v>
                </c:pt>
                <c:pt idx="7589">
                  <c:v>7.587</c:v>
                </c:pt>
                <c:pt idx="7590">
                  <c:v>7.588</c:v>
                </c:pt>
                <c:pt idx="7591">
                  <c:v>7.589</c:v>
                </c:pt>
                <c:pt idx="7592">
                  <c:v>7.59</c:v>
                </c:pt>
                <c:pt idx="7593">
                  <c:v>7.591</c:v>
                </c:pt>
                <c:pt idx="7594">
                  <c:v>7.592</c:v>
                </c:pt>
                <c:pt idx="7595">
                  <c:v>7.593</c:v>
                </c:pt>
                <c:pt idx="7596">
                  <c:v>7.594</c:v>
                </c:pt>
                <c:pt idx="7597">
                  <c:v>7.595</c:v>
                </c:pt>
                <c:pt idx="7598">
                  <c:v>7.596</c:v>
                </c:pt>
                <c:pt idx="7599">
                  <c:v>7.597</c:v>
                </c:pt>
                <c:pt idx="7600">
                  <c:v>7.598</c:v>
                </c:pt>
                <c:pt idx="7601">
                  <c:v>7.599</c:v>
                </c:pt>
                <c:pt idx="7602">
                  <c:v>7.6</c:v>
                </c:pt>
                <c:pt idx="7603">
                  <c:v>7.601</c:v>
                </c:pt>
                <c:pt idx="7604">
                  <c:v>7.602</c:v>
                </c:pt>
                <c:pt idx="7605">
                  <c:v>7.603</c:v>
                </c:pt>
                <c:pt idx="7606">
                  <c:v>7.604</c:v>
                </c:pt>
                <c:pt idx="7607">
                  <c:v>7.605</c:v>
                </c:pt>
                <c:pt idx="7608">
                  <c:v>7.606</c:v>
                </c:pt>
                <c:pt idx="7609">
                  <c:v>7.607</c:v>
                </c:pt>
                <c:pt idx="7610">
                  <c:v>7.608</c:v>
                </c:pt>
                <c:pt idx="7611">
                  <c:v>7.609</c:v>
                </c:pt>
                <c:pt idx="7612">
                  <c:v>7.61</c:v>
                </c:pt>
                <c:pt idx="7613">
                  <c:v>7.611</c:v>
                </c:pt>
                <c:pt idx="7614">
                  <c:v>7.612</c:v>
                </c:pt>
                <c:pt idx="7615">
                  <c:v>7.613</c:v>
                </c:pt>
                <c:pt idx="7616">
                  <c:v>7.614</c:v>
                </c:pt>
                <c:pt idx="7617">
                  <c:v>7.615</c:v>
                </c:pt>
                <c:pt idx="7618">
                  <c:v>7.616</c:v>
                </c:pt>
                <c:pt idx="7619">
                  <c:v>7.617</c:v>
                </c:pt>
                <c:pt idx="7620">
                  <c:v>7.618</c:v>
                </c:pt>
                <c:pt idx="7621">
                  <c:v>7.619</c:v>
                </c:pt>
                <c:pt idx="7622">
                  <c:v>7.62</c:v>
                </c:pt>
                <c:pt idx="7623">
                  <c:v>7.621</c:v>
                </c:pt>
                <c:pt idx="7624">
                  <c:v>7.622</c:v>
                </c:pt>
                <c:pt idx="7625">
                  <c:v>7.623</c:v>
                </c:pt>
                <c:pt idx="7626">
                  <c:v>7.624</c:v>
                </c:pt>
                <c:pt idx="7627">
                  <c:v>7.625</c:v>
                </c:pt>
                <c:pt idx="7628">
                  <c:v>7.626</c:v>
                </c:pt>
                <c:pt idx="7629">
                  <c:v>7.627</c:v>
                </c:pt>
                <c:pt idx="7630">
                  <c:v>7.628</c:v>
                </c:pt>
                <c:pt idx="7631">
                  <c:v>7.629</c:v>
                </c:pt>
                <c:pt idx="7632">
                  <c:v>7.63</c:v>
                </c:pt>
                <c:pt idx="7633">
                  <c:v>7.631</c:v>
                </c:pt>
                <c:pt idx="7634">
                  <c:v>7.632</c:v>
                </c:pt>
                <c:pt idx="7635">
                  <c:v>7.633</c:v>
                </c:pt>
                <c:pt idx="7636">
                  <c:v>7.634</c:v>
                </c:pt>
                <c:pt idx="7637">
                  <c:v>7.635</c:v>
                </c:pt>
                <c:pt idx="7638">
                  <c:v>7.636</c:v>
                </c:pt>
                <c:pt idx="7639">
                  <c:v>7.637</c:v>
                </c:pt>
                <c:pt idx="7640">
                  <c:v>7.638</c:v>
                </c:pt>
                <c:pt idx="7641">
                  <c:v>7.639</c:v>
                </c:pt>
                <c:pt idx="7642">
                  <c:v>7.64</c:v>
                </c:pt>
                <c:pt idx="7643">
                  <c:v>7.641</c:v>
                </c:pt>
                <c:pt idx="7644">
                  <c:v>7.642</c:v>
                </c:pt>
                <c:pt idx="7645">
                  <c:v>7.643</c:v>
                </c:pt>
                <c:pt idx="7646">
                  <c:v>7.644</c:v>
                </c:pt>
                <c:pt idx="7647">
                  <c:v>7.645</c:v>
                </c:pt>
                <c:pt idx="7648">
                  <c:v>7.646</c:v>
                </c:pt>
                <c:pt idx="7649">
                  <c:v>7.647</c:v>
                </c:pt>
                <c:pt idx="7650">
                  <c:v>7.648</c:v>
                </c:pt>
                <c:pt idx="7651">
                  <c:v>7.649</c:v>
                </c:pt>
                <c:pt idx="7652">
                  <c:v>7.65</c:v>
                </c:pt>
                <c:pt idx="7653">
                  <c:v>7.651</c:v>
                </c:pt>
                <c:pt idx="7654">
                  <c:v>7.652</c:v>
                </c:pt>
                <c:pt idx="7655">
                  <c:v>7.653</c:v>
                </c:pt>
                <c:pt idx="7656">
                  <c:v>7.654</c:v>
                </c:pt>
                <c:pt idx="7657">
                  <c:v>7.655</c:v>
                </c:pt>
                <c:pt idx="7658">
                  <c:v>7.656</c:v>
                </c:pt>
                <c:pt idx="7659">
                  <c:v>7.657</c:v>
                </c:pt>
                <c:pt idx="7660">
                  <c:v>7.658</c:v>
                </c:pt>
                <c:pt idx="7661">
                  <c:v>7.659</c:v>
                </c:pt>
                <c:pt idx="7662">
                  <c:v>7.66</c:v>
                </c:pt>
                <c:pt idx="7663">
                  <c:v>7.661</c:v>
                </c:pt>
                <c:pt idx="7664">
                  <c:v>7.662</c:v>
                </c:pt>
                <c:pt idx="7665">
                  <c:v>7.663</c:v>
                </c:pt>
                <c:pt idx="7666">
                  <c:v>7.664</c:v>
                </c:pt>
                <c:pt idx="7667">
                  <c:v>7.665</c:v>
                </c:pt>
                <c:pt idx="7668">
                  <c:v>7.666</c:v>
                </c:pt>
                <c:pt idx="7669">
                  <c:v>7.667</c:v>
                </c:pt>
                <c:pt idx="7670">
                  <c:v>7.668</c:v>
                </c:pt>
                <c:pt idx="7671">
                  <c:v>7.669</c:v>
                </c:pt>
                <c:pt idx="7672">
                  <c:v>7.67</c:v>
                </c:pt>
                <c:pt idx="7673">
                  <c:v>7.671</c:v>
                </c:pt>
                <c:pt idx="7674">
                  <c:v>7.672</c:v>
                </c:pt>
                <c:pt idx="7675">
                  <c:v>7.673</c:v>
                </c:pt>
                <c:pt idx="7676">
                  <c:v>7.674</c:v>
                </c:pt>
                <c:pt idx="7677">
                  <c:v>7.675</c:v>
                </c:pt>
                <c:pt idx="7678">
                  <c:v>7.676</c:v>
                </c:pt>
                <c:pt idx="7679">
                  <c:v>7.677</c:v>
                </c:pt>
                <c:pt idx="7680">
                  <c:v>7.678</c:v>
                </c:pt>
                <c:pt idx="7681">
                  <c:v>7.679</c:v>
                </c:pt>
                <c:pt idx="7682">
                  <c:v>7.68</c:v>
                </c:pt>
                <c:pt idx="7683">
                  <c:v>7.681</c:v>
                </c:pt>
                <c:pt idx="7684">
                  <c:v>7.682</c:v>
                </c:pt>
                <c:pt idx="7685">
                  <c:v>7.683</c:v>
                </c:pt>
                <c:pt idx="7686">
                  <c:v>7.684</c:v>
                </c:pt>
                <c:pt idx="7687">
                  <c:v>7.685</c:v>
                </c:pt>
                <c:pt idx="7688">
                  <c:v>7.686</c:v>
                </c:pt>
                <c:pt idx="7689">
                  <c:v>7.687</c:v>
                </c:pt>
                <c:pt idx="7690">
                  <c:v>7.688</c:v>
                </c:pt>
                <c:pt idx="7691">
                  <c:v>7.689</c:v>
                </c:pt>
                <c:pt idx="7692">
                  <c:v>7.69</c:v>
                </c:pt>
                <c:pt idx="7693">
                  <c:v>7.691</c:v>
                </c:pt>
                <c:pt idx="7694">
                  <c:v>7.692</c:v>
                </c:pt>
                <c:pt idx="7695">
                  <c:v>7.693</c:v>
                </c:pt>
                <c:pt idx="7696">
                  <c:v>7.694</c:v>
                </c:pt>
                <c:pt idx="7697">
                  <c:v>7.695</c:v>
                </c:pt>
                <c:pt idx="7698">
                  <c:v>7.696</c:v>
                </c:pt>
                <c:pt idx="7699">
                  <c:v>7.697</c:v>
                </c:pt>
                <c:pt idx="7700">
                  <c:v>7.698</c:v>
                </c:pt>
                <c:pt idx="7701">
                  <c:v>7.699</c:v>
                </c:pt>
                <c:pt idx="7702">
                  <c:v>7.7</c:v>
                </c:pt>
                <c:pt idx="7703">
                  <c:v>7.701</c:v>
                </c:pt>
                <c:pt idx="7704">
                  <c:v>7.702</c:v>
                </c:pt>
                <c:pt idx="7705">
                  <c:v>7.703</c:v>
                </c:pt>
                <c:pt idx="7706">
                  <c:v>7.704</c:v>
                </c:pt>
                <c:pt idx="7707">
                  <c:v>7.705</c:v>
                </c:pt>
                <c:pt idx="7708">
                  <c:v>7.706</c:v>
                </c:pt>
                <c:pt idx="7709">
                  <c:v>7.707</c:v>
                </c:pt>
                <c:pt idx="7710">
                  <c:v>7.708</c:v>
                </c:pt>
                <c:pt idx="7711">
                  <c:v>7.709</c:v>
                </c:pt>
                <c:pt idx="7712">
                  <c:v>7.71</c:v>
                </c:pt>
                <c:pt idx="7713">
                  <c:v>7.711</c:v>
                </c:pt>
                <c:pt idx="7714">
                  <c:v>7.712</c:v>
                </c:pt>
                <c:pt idx="7715">
                  <c:v>7.713</c:v>
                </c:pt>
                <c:pt idx="7716">
                  <c:v>7.714</c:v>
                </c:pt>
                <c:pt idx="7717">
                  <c:v>7.715</c:v>
                </c:pt>
                <c:pt idx="7718">
                  <c:v>7.716</c:v>
                </c:pt>
                <c:pt idx="7719">
                  <c:v>7.717</c:v>
                </c:pt>
                <c:pt idx="7720">
                  <c:v>7.718</c:v>
                </c:pt>
                <c:pt idx="7721">
                  <c:v>7.719</c:v>
                </c:pt>
                <c:pt idx="7722">
                  <c:v>7.72</c:v>
                </c:pt>
                <c:pt idx="7723">
                  <c:v>7.721</c:v>
                </c:pt>
                <c:pt idx="7724">
                  <c:v>7.722</c:v>
                </c:pt>
                <c:pt idx="7725">
                  <c:v>7.723</c:v>
                </c:pt>
                <c:pt idx="7726">
                  <c:v>7.724</c:v>
                </c:pt>
                <c:pt idx="7727">
                  <c:v>7.725</c:v>
                </c:pt>
                <c:pt idx="7728">
                  <c:v>7.726</c:v>
                </c:pt>
                <c:pt idx="7729">
                  <c:v>7.727</c:v>
                </c:pt>
                <c:pt idx="7730">
                  <c:v>7.728</c:v>
                </c:pt>
                <c:pt idx="7731">
                  <c:v>7.729</c:v>
                </c:pt>
                <c:pt idx="7732">
                  <c:v>7.73</c:v>
                </c:pt>
                <c:pt idx="7733">
                  <c:v>7.731</c:v>
                </c:pt>
                <c:pt idx="7734">
                  <c:v>7.732</c:v>
                </c:pt>
                <c:pt idx="7735">
                  <c:v>7.733</c:v>
                </c:pt>
                <c:pt idx="7736">
                  <c:v>7.734</c:v>
                </c:pt>
                <c:pt idx="7737">
                  <c:v>7.735</c:v>
                </c:pt>
                <c:pt idx="7738">
                  <c:v>7.736</c:v>
                </c:pt>
                <c:pt idx="7739">
                  <c:v>7.737</c:v>
                </c:pt>
                <c:pt idx="7740">
                  <c:v>7.738</c:v>
                </c:pt>
                <c:pt idx="7741">
                  <c:v>7.739</c:v>
                </c:pt>
                <c:pt idx="7742">
                  <c:v>7.74</c:v>
                </c:pt>
                <c:pt idx="7743">
                  <c:v>7.741</c:v>
                </c:pt>
                <c:pt idx="7744">
                  <c:v>7.742</c:v>
                </c:pt>
                <c:pt idx="7745">
                  <c:v>7.743</c:v>
                </c:pt>
                <c:pt idx="7746">
                  <c:v>7.744</c:v>
                </c:pt>
                <c:pt idx="7747">
                  <c:v>7.745</c:v>
                </c:pt>
                <c:pt idx="7748">
                  <c:v>7.746</c:v>
                </c:pt>
                <c:pt idx="7749">
                  <c:v>7.747</c:v>
                </c:pt>
                <c:pt idx="7750">
                  <c:v>7.748</c:v>
                </c:pt>
                <c:pt idx="7751">
                  <c:v>7.749</c:v>
                </c:pt>
                <c:pt idx="7752">
                  <c:v>7.75</c:v>
                </c:pt>
                <c:pt idx="7753">
                  <c:v>7.751</c:v>
                </c:pt>
                <c:pt idx="7754">
                  <c:v>7.752</c:v>
                </c:pt>
                <c:pt idx="7755">
                  <c:v>7.753</c:v>
                </c:pt>
                <c:pt idx="7756">
                  <c:v>7.754</c:v>
                </c:pt>
                <c:pt idx="7757">
                  <c:v>7.755</c:v>
                </c:pt>
                <c:pt idx="7758">
                  <c:v>7.756</c:v>
                </c:pt>
                <c:pt idx="7759">
                  <c:v>7.757</c:v>
                </c:pt>
                <c:pt idx="7760">
                  <c:v>7.758</c:v>
                </c:pt>
                <c:pt idx="7761">
                  <c:v>7.759</c:v>
                </c:pt>
                <c:pt idx="7762">
                  <c:v>7.76</c:v>
                </c:pt>
                <c:pt idx="7763">
                  <c:v>7.761</c:v>
                </c:pt>
                <c:pt idx="7764">
                  <c:v>7.762</c:v>
                </c:pt>
                <c:pt idx="7765">
                  <c:v>7.763</c:v>
                </c:pt>
                <c:pt idx="7766">
                  <c:v>7.764</c:v>
                </c:pt>
                <c:pt idx="7767">
                  <c:v>7.765</c:v>
                </c:pt>
                <c:pt idx="7768">
                  <c:v>7.766</c:v>
                </c:pt>
                <c:pt idx="7769">
                  <c:v>7.767</c:v>
                </c:pt>
                <c:pt idx="7770">
                  <c:v>7.768</c:v>
                </c:pt>
                <c:pt idx="7771">
                  <c:v>7.769</c:v>
                </c:pt>
                <c:pt idx="7772">
                  <c:v>7.77</c:v>
                </c:pt>
                <c:pt idx="7773">
                  <c:v>7.771</c:v>
                </c:pt>
                <c:pt idx="7774">
                  <c:v>7.772</c:v>
                </c:pt>
                <c:pt idx="7775">
                  <c:v>7.773</c:v>
                </c:pt>
                <c:pt idx="7776">
                  <c:v>7.774</c:v>
                </c:pt>
                <c:pt idx="7777">
                  <c:v>7.775</c:v>
                </c:pt>
                <c:pt idx="7778">
                  <c:v>7.776</c:v>
                </c:pt>
                <c:pt idx="7779">
                  <c:v>7.777</c:v>
                </c:pt>
                <c:pt idx="7780">
                  <c:v>7.778</c:v>
                </c:pt>
                <c:pt idx="7781">
                  <c:v>7.779</c:v>
                </c:pt>
                <c:pt idx="7782">
                  <c:v>7.78</c:v>
                </c:pt>
                <c:pt idx="7783">
                  <c:v>7.781</c:v>
                </c:pt>
                <c:pt idx="7784">
                  <c:v>7.782</c:v>
                </c:pt>
                <c:pt idx="7785">
                  <c:v>7.783</c:v>
                </c:pt>
                <c:pt idx="7786">
                  <c:v>7.784</c:v>
                </c:pt>
                <c:pt idx="7787">
                  <c:v>7.785</c:v>
                </c:pt>
                <c:pt idx="7788">
                  <c:v>7.786</c:v>
                </c:pt>
                <c:pt idx="7789">
                  <c:v>7.787</c:v>
                </c:pt>
                <c:pt idx="7790">
                  <c:v>7.788</c:v>
                </c:pt>
                <c:pt idx="7791">
                  <c:v>7.789</c:v>
                </c:pt>
                <c:pt idx="7792">
                  <c:v>7.79</c:v>
                </c:pt>
                <c:pt idx="7793">
                  <c:v>7.791</c:v>
                </c:pt>
                <c:pt idx="7794">
                  <c:v>7.792</c:v>
                </c:pt>
                <c:pt idx="7795">
                  <c:v>7.793</c:v>
                </c:pt>
                <c:pt idx="7796">
                  <c:v>7.794</c:v>
                </c:pt>
                <c:pt idx="7797">
                  <c:v>7.795</c:v>
                </c:pt>
                <c:pt idx="7798">
                  <c:v>7.796</c:v>
                </c:pt>
                <c:pt idx="7799">
                  <c:v>7.797</c:v>
                </c:pt>
                <c:pt idx="7800">
                  <c:v>7.798</c:v>
                </c:pt>
                <c:pt idx="7801">
                  <c:v>7.799</c:v>
                </c:pt>
                <c:pt idx="7802">
                  <c:v>7.8</c:v>
                </c:pt>
                <c:pt idx="7803">
                  <c:v>7.801</c:v>
                </c:pt>
                <c:pt idx="7804">
                  <c:v>7.802</c:v>
                </c:pt>
                <c:pt idx="7805">
                  <c:v>7.803</c:v>
                </c:pt>
                <c:pt idx="7806">
                  <c:v>7.804</c:v>
                </c:pt>
                <c:pt idx="7807">
                  <c:v>7.805</c:v>
                </c:pt>
                <c:pt idx="7808">
                  <c:v>7.806</c:v>
                </c:pt>
                <c:pt idx="7809">
                  <c:v>7.807</c:v>
                </c:pt>
                <c:pt idx="7810">
                  <c:v>7.808</c:v>
                </c:pt>
                <c:pt idx="7811">
                  <c:v>7.809</c:v>
                </c:pt>
                <c:pt idx="7812">
                  <c:v>7.81</c:v>
                </c:pt>
                <c:pt idx="7813">
                  <c:v>7.811</c:v>
                </c:pt>
                <c:pt idx="7814">
                  <c:v>7.812</c:v>
                </c:pt>
                <c:pt idx="7815">
                  <c:v>7.813</c:v>
                </c:pt>
                <c:pt idx="7816">
                  <c:v>7.814</c:v>
                </c:pt>
                <c:pt idx="7817">
                  <c:v>7.815</c:v>
                </c:pt>
                <c:pt idx="7818">
                  <c:v>7.816</c:v>
                </c:pt>
                <c:pt idx="7819">
                  <c:v>7.817</c:v>
                </c:pt>
                <c:pt idx="7820">
                  <c:v>7.818</c:v>
                </c:pt>
                <c:pt idx="7821">
                  <c:v>7.819</c:v>
                </c:pt>
                <c:pt idx="7822">
                  <c:v>7.82</c:v>
                </c:pt>
                <c:pt idx="7823">
                  <c:v>7.821</c:v>
                </c:pt>
                <c:pt idx="7824">
                  <c:v>7.822</c:v>
                </c:pt>
                <c:pt idx="7825">
                  <c:v>7.823</c:v>
                </c:pt>
                <c:pt idx="7826">
                  <c:v>7.824</c:v>
                </c:pt>
                <c:pt idx="7827">
                  <c:v>7.825</c:v>
                </c:pt>
                <c:pt idx="7828">
                  <c:v>7.826</c:v>
                </c:pt>
                <c:pt idx="7829">
                  <c:v>7.827</c:v>
                </c:pt>
                <c:pt idx="7830">
                  <c:v>7.828</c:v>
                </c:pt>
                <c:pt idx="7831">
                  <c:v>7.829</c:v>
                </c:pt>
                <c:pt idx="7832">
                  <c:v>7.83</c:v>
                </c:pt>
                <c:pt idx="7833">
                  <c:v>7.831</c:v>
                </c:pt>
                <c:pt idx="7834">
                  <c:v>7.832</c:v>
                </c:pt>
                <c:pt idx="7835">
                  <c:v>7.833</c:v>
                </c:pt>
                <c:pt idx="7836">
                  <c:v>7.834</c:v>
                </c:pt>
                <c:pt idx="7837">
                  <c:v>7.835</c:v>
                </c:pt>
                <c:pt idx="7838">
                  <c:v>7.836</c:v>
                </c:pt>
                <c:pt idx="7839">
                  <c:v>7.837</c:v>
                </c:pt>
                <c:pt idx="7840">
                  <c:v>7.838</c:v>
                </c:pt>
                <c:pt idx="7841">
                  <c:v>7.839</c:v>
                </c:pt>
                <c:pt idx="7842">
                  <c:v>7.84</c:v>
                </c:pt>
                <c:pt idx="7843">
                  <c:v>7.841</c:v>
                </c:pt>
                <c:pt idx="7844">
                  <c:v>7.842</c:v>
                </c:pt>
                <c:pt idx="7845">
                  <c:v>7.843</c:v>
                </c:pt>
                <c:pt idx="7846">
                  <c:v>7.844</c:v>
                </c:pt>
                <c:pt idx="7847">
                  <c:v>7.845</c:v>
                </c:pt>
                <c:pt idx="7848">
                  <c:v>7.846</c:v>
                </c:pt>
                <c:pt idx="7849">
                  <c:v>7.847</c:v>
                </c:pt>
                <c:pt idx="7850">
                  <c:v>7.848</c:v>
                </c:pt>
                <c:pt idx="7851">
                  <c:v>7.849</c:v>
                </c:pt>
                <c:pt idx="7852">
                  <c:v>7.85</c:v>
                </c:pt>
                <c:pt idx="7853">
                  <c:v>7.851</c:v>
                </c:pt>
                <c:pt idx="7854">
                  <c:v>7.852</c:v>
                </c:pt>
                <c:pt idx="7855">
                  <c:v>7.853</c:v>
                </c:pt>
                <c:pt idx="7856">
                  <c:v>7.854</c:v>
                </c:pt>
                <c:pt idx="7857">
                  <c:v>7.855</c:v>
                </c:pt>
                <c:pt idx="7858">
                  <c:v>7.856</c:v>
                </c:pt>
                <c:pt idx="7859">
                  <c:v>7.857</c:v>
                </c:pt>
                <c:pt idx="7860">
                  <c:v>7.858</c:v>
                </c:pt>
                <c:pt idx="7861">
                  <c:v>7.859</c:v>
                </c:pt>
                <c:pt idx="7862">
                  <c:v>7.86</c:v>
                </c:pt>
                <c:pt idx="7863">
                  <c:v>7.861</c:v>
                </c:pt>
                <c:pt idx="7864">
                  <c:v>7.862</c:v>
                </c:pt>
                <c:pt idx="7865">
                  <c:v>7.863</c:v>
                </c:pt>
                <c:pt idx="7866">
                  <c:v>7.864</c:v>
                </c:pt>
                <c:pt idx="7867">
                  <c:v>7.865</c:v>
                </c:pt>
                <c:pt idx="7868">
                  <c:v>7.866</c:v>
                </c:pt>
                <c:pt idx="7869">
                  <c:v>7.867</c:v>
                </c:pt>
                <c:pt idx="7870">
                  <c:v>7.868</c:v>
                </c:pt>
                <c:pt idx="7871">
                  <c:v>7.869</c:v>
                </c:pt>
                <c:pt idx="7872">
                  <c:v>7.87</c:v>
                </c:pt>
                <c:pt idx="7873">
                  <c:v>7.871</c:v>
                </c:pt>
                <c:pt idx="7874">
                  <c:v>7.872</c:v>
                </c:pt>
                <c:pt idx="7875">
                  <c:v>7.873</c:v>
                </c:pt>
                <c:pt idx="7876">
                  <c:v>7.874</c:v>
                </c:pt>
                <c:pt idx="7877">
                  <c:v>7.875</c:v>
                </c:pt>
                <c:pt idx="7878">
                  <c:v>7.876</c:v>
                </c:pt>
                <c:pt idx="7879">
                  <c:v>7.877</c:v>
                </c:pt>
                <c:pt idx="7880">
                  <c:v>7.878</c:v>
                </c:pt>
                <c:pt idx="7881">
                  <c:v>7.879</c:v>
                </c:pt>
                <c:pt idx="7882">
                  <c:v>7.88</c:v>
                </c:pt>
                <c:pt idx="7883">
                  <c:v>7.881</c:v>
                </c:pt>
                <c:pt idx="7884">
                  <c:v>7.882</c:v>
                </c:pt>
                <c:pt idx="7885">
                  <c:v>7.883</c:v>
                </c:pt>
                <c:pt idx="7886">
                  <c:v>7.884</c:v>
                </c:pt>
                <c:pt idx="7887">
                  <c:v>7.885</c:v>
                </c:pt>
                <c:pt idx="7888">
                  <c:v>7.886</c:v>
                </c:pt>
                <c:pt idx="7889">
                  <c:v>7.887</c:v>
                </c:pt>
                <c:pt idx="7890">
                  <c:v>7.888</c:v>
                </c:pt>
                <c:pt idx="7891">
                  <c:v>7.889</c:v>
                </c:pt>
                <c:pt idx="7892">
                  <c:v>7.89</c:v>
                </c:pt>
                <c:pt idx="7893">
                  <c:v>7.891</c:v>
                </c:pt>
                <c:pt idx="7894">
                  <c:v>7.892</c:v>
                </c:pt>
                <c:pt idx="7895">
                  <c:v>7.893</c:v>
                </c:pt>
                <c:pt idx="7896">
                  <c:v>7.894</c:v>
                </c:pt>
                <c:pt idx="7897">
                  <c:v>7.895</c:v>
                </c:pt>
                <c:pt idx="7898">
                  <c:v>7.896</c:v>
                </c:pt>
                <c:pt idx="7899">
                  <c:v>7.897</c:v>
                </c:pt>
                <c:pt idx="7900">
                  <c:v>7.898</c:v>
                </c:pt>
                <c:pt idx="7901">
                  <c:v>7.899</c:v>
                </c:pt>
                <c:pt idx="7902">
                  <c:v>7.9</c:v>
                </c:pt>
                <c:pt idx="7903">
                  <c:v>7.901</c:v>
                </c:pt>
                <c:pt idx="7904">
                  <c:v>7.902</c:v>
                </c:pt>
                <c:pt idx="7905">
                  <c:v>7.903</c:v>
                </c:pt>
                <c:pt idx="7906">
                  <c:v>7.904</c:v>
                </c:pt>
                <c:pt idx="7907">
                  <c:v>7.905</c:v>
                </c:pt>
                <c:pt idx="7908">
                  <c:v>7.906</c:v>
                </c:pt>
                <c:pt idx="7909">
                  <c:v>7.907</c:v>
                </c:pt>
                <c:pt idx="7910">
                  <c:v>7.908</c:v>
                </c:pt>
                <c:pt idx="7911">
                  <c:v>7.909</c:v>
                </c:pt>
                <c:pt idx="7912">
                  <c:v>7.91</c:v>
                </c:pt>
                <c:pt idx="7913">
                  <c:v>7.911</c:v>
                </c:pt>
                <c:pt idx="7914">
                  <c:v>7.912</c:v>
                </c:pt>
                <c:pt idx="7915">
                  <c:v>7.913</c:v>
                </c:pt>
                <c:pt idx="7916">
                  <c:v>7.914</c:v>
                </c:pt>
                <c:pt idx="7917">
                  <c:v>7.915</c:v>
                </c:pt>
                <c:pt idx="7918">
                  <c:v>7.916</c:v>
                </c:pt>
                <c:pt idx="7919">
                  <c:v>7.917</c:v>
                </c:pt>
                <c:pt idx="7920">
                  <c:v>7.918</c:v>
                </c:pt>
                <c:pt idx="7921">
                  <c:v>7.919</c:v>
                </c:pt>
                <c:pt idx="7922">
                  <c:v>7.92</c:v>
                </c:pt>
                <c:pt idx="7923">
                  <c:v>7.921</c:v>
                </c:pt>
                <c:pt idx="7924">
                  <c:v>7.922</c:v>
                </c:pt>
                <c:pt idx="7925">
                  <c:v>7.923</c:v>
                </c:pt>
                <c:pt idx="7926">
                  <c:v>7.924</c:v>
                </c:pt>
                <c:pt idx="7927">
                  <c:v>7.925</c:v>
                </c:pt>
                <c:pt idx="7928">
                  <c:v>7.926</c:v>
                </c:pt>
                <c:pt idx="7929">
                  <c:v>7.927</c:v>
                </c:pt>
                <c:pt idx="7930">
                  <c:v>7.928</c:v>
                </c:pt>
                <c:pt idx="7931">
                  <c:v>7.929</c:v>
                </c:pt>
                <c:pt idx="7932">
                  <c:v>7.93</c:v>
                </c:pt>
                <c:pt idx="7933">
                  <c:v>7.931</c:v>
                </c:pt>
                <c:pt idx="7934">
                  <c:v>7.932</c:v>
                </c:pt>
                <c:pt idx="7935">
                  <c:v>7.933</c:v>
                </c:pt>
                <c:pt idx="7936">
                  <c:v>7.934</c:v>
                </c:pt>
                <c:pt idx="7937">
                  <c:v>7.935</c:v>
                </c:pt>
                <c:pt idx="7938">
                  <c:v>7.936</c:v>
                </c:pt>
                <c:pt idx="7939">
                  <c:v>7.937</c:v>
                </c:pt>
                <c:pt idx="7940">
                  <c:v>7.938</c:v>
                </c:pt>
                <c:pt idx="7941">
                  <c:v>7.939</c:v>
                </c:pt>
                <c:pt idx="7942">
                  <c:v>7.94</c:v>
                </c:pt>
                <c:pt idx="7943">
                  <c:v>7.941</c:v>
                </c:pt>
                <c:pt idx="7944">
                  <c:v>7.942</c:v>
                </c:pt>
                <c:pt idx="7945">
                  <c:v>7.943</c:v>
                </c:pt>
                <c:pt idx="7946">
                  <c:v>7.944</c:v>
                </c:pt>
                <c:pt idx="7947">
                  <c:v>7.945</c:v>
                </c:pt>
                <c:pt idx="7948">
                  <c:v>7.946</c:v>
                </c:pt>
                <c:pt idx="7949">
                  <c:v>7.947</c:v>
                </c:pt>
                <c:pt idx="7950">
                  <c:v>7.948</c:v>
                </c:pt>
                <c:pt idx="7951">
                  <c:v>7.949</c:v>
                </c:pt>
                <c:pt idx="7952">
                  <c:v>7.95</c:v>
                </c:pt>
                <c:pt idx="7953">
                  <c:v>7.951</c:v>
                </c:pt>
                <c:pt idx="7954">
                  <c:v>7.952</c:v>
                </c:pt>
                <c:pt idx="7955">
                  <c:v>7.953</c:v>
                </c:pt>
                <c:pt idx="7956">
                  <c:v>7.954</c:v>
                </c:pt>
                <c:pt idx="7957">
                  <c:v>7.955</c:v>
                </c:pt>
                <c:pt idx="7958">
                  <c:v>7.956</c:v>
                </c:pt>
                <c:pt idx="7959">
                  <c:v>7.957</c:v>
                </c:pt>
                <c:pt idx="7960">
                  <c:v>7.958</c:v>
                </c:pt>
                <c:pt idx="7961">
                  <c:v>7.959</c:v>
                </c:pt>
                <c:pt idx="7962">
                  <c:v>7.96</c:v>
                </c:pt>
                <c:pt idx="7963">
                  <c:v>7.961</c:v>
                </c:pt>
                <c:pt idx="7964">
                  <c:v>7.962</c:v>
                </c:pt>
                <c:pt idx="7965">
                  <c:v>7.963</c:v>
                </c:pt>
                <c:pt idx="7966">
                  <c:v>7.964</c:v>
                </c:pt>
                <c:pt idx="7967">
                  <c:v>7.965</c:v>
                </c:pt>
                <c:pt idx="7968">
                  <c:v>7.966</c:v>
                </c:pt>
                <c:pt idx="7969">
                  <c:v>7.967</c:v>
                </c:pt>
                <c:pt idx="7970">
                  <c:v>7.968</c:v>
                </c:pt>
                <c:pt idx="7971">
                  <c:v>7.969</c:v>
                </c:pt>
                <c:pt idx="7972">
                  <c:v>7.97</c:v>
                </c:pt>
                <c:pt idx="7973">
                  <c:v>7.971</c:v>
                </c:pt>
                <c:pt idx="7974">
                  <c:v>7.972</c:v>
                </c:pt>
                <c:pt idx="7975">
                  <c:v>7.973</c:v>
                </c:pt>
                <c:pt idx="7976">
                  <c:v>7.974</c:v>
                </c:pt>
                <c:pt idx="7977">
                  <c:v>7.975</c:v>
                </c:pt>
                <c:pt idx="7978">
                  <c:v>7.976</c:v>
                </c:pt>
                <c:pt idx="7979">
                  <c:v>7.977</c:v>
                </c:pt>
                <c:pt idx="7980">
                  <c:v>7.978</c:v>
                </c:pt>
                <c:pt idx="7981">
                  <c:v>7.979</c:v>
                </c:pt>
                <c:pt idx="7982">
                  <c:v>7.98</c:v>
                </c:pt>
                <c:pt idx="7983">
                  <c:v>7.981</c:v>
                </c:pt>
                <c:pt idx="7984">
                  <c:v>7.982</c:v>
                </c:pt>
                <c:pt idx="7985">
                  <c:v>7.983</c:v>
                </c:pt>
                <c:pt idx="7986">
                  <c:v>7.984</c:v>
                </c:pt>
                <c:pt idx="7987">
                  <c:v>7.985</c:v>
                </c:pt>
                <c:pt idx="7988">
                  <c:v>7.986</c:v>
                </c:pt>
                <c:pt idx="7989">
                  <c:v>7.987</c:v>
                </c:pt>
                <c:pt idx="7990">
                  <c:v>7.988</c:v>
                </c:pt>
                <c:pt idx="7991">
                  <c:v>7.989</c:v>
                </c:pt>
                <c:pt idx="7992">
                  <c:v>7.99</c:v>
                </c:pt>
                <c:pt idx="7993">
                  <c:v>7.991</c:v>
                </c:pt>
                <c:pt idx="7994">
                  <c:v>7.992</c:v>
                </c:pt>
                <c:pt idx="7995">
                  <c:v>7.993</c:v>
                </c:pt>
                <c:pt idx="7996">
                  <c:v>7.994</c:v>
                </c:pt>
                <c:pt idx="7997">
                  <c:v>7.995</c:v>
                </c:pt>
                <c:pt idx="7998">
                  <c:v>7.996</c:v>
                </c:pt>
                <c:pt idx="7999">
                  <c:v>7.997</c:v>
                </c:pt>
                <c:pt idx="8000">
                  <c:v>7.998</c:v>
                </c:pt>
                <c:pt idx="8001">
                  <c:v>7.999</c:v>
                </c:pt>
                <c:pt idx="8002">
                  <c:v>8</c:v>
                </c:pt>
                <c:pt idx="8003">
                  <c:v>8.001</c:v>
                </c:pt>
                <c:pt idx="8004">
                  <c:v>8.002</c:v>
                </c:pt>
                <c:pt idx="8005">
                  <c:v>8.003</c:v>
                </c:pt>
                <c:pt idx="8006">
                  <c:v>8.004</c:v>
                </c:pt>
                <c:pt idx="8007">
                  <c:v>8.005</c:v>
                </c:pt>
                <c:pt idx="8008">
                  <c:v>8.006</c:v>
                </c:pt>
                <c:pt idx="8009">
                  <c:v>8.007</c:v>
                </c:pt>
                <c:pt idx="8010">
                  <c:v>8.008</c:v>
                </c:pt>
                <c:pt idx="8011">
                  <c:v>8.009</c:v>
                </c:pt>
                <c:pt idx="8012">
                  <c:v>8.01</c:v>
                </c:pt>
                <c:pt idx="8013">
                  <c:v>8.011</c:v>
                </c:pt>
                <c:pt idx="8014">
                  <c:v>8.012</c:v>
                </c:pt>
                <c:pt idx="8015">
                  <c:v>8.013</c:v>
                </c:pt>
                <c:pt idx="8016">
                  <c:v>8.014</c:v>
                </c:pt>
                <c:pt idx="8017">
                  <c:v>8.015</c:v>
                </c:pt>
                <c:pt idx="8018">
                  <c:v>8.016</c:v>
                </c:pt>
                <c:pt idx="8019">
                  <c:v>8.017</c:v>
                </c:pt>
                <c:pt idx="8020">
                  <c:v>8.018</c:v>
                </c:pt>
                <c:pt idx="8021">
                  <c:v>8.019</c:v>
                </c:pt>
                <c:pt idx="8022">
                  <c:v>8.02</c:v>
                </c:pt>
                <c:pt idx="8023">
                  <c:v>8.021</c:v>
                </c:pt>
                <c:pt idx="8024">
                  <c:v>8.022</c:v>
                </c:pt>
                <c:pt idx="8025">
                  <c:v>8.023</c:v>
                </c:pt>
                <c:pt idx="8026">
                  <c:v>8.024</c:v>
                </c:pt>
                <c:pt idx="8027">
                  <c:v>8.025</c:v>
                </c:pt>
                <c:pt idx="8028">
                  <c:v>8.026</c:v>
                </c:pt>
                <c:pt idx="8029">
                  <c:v>8.027</c:v>
                </c:pt>
                <c:pt idx="8030">
                  <c:v>8.028</c:v>
                </c:pt>
                <c:pt idx="8031">
                  <c:v>8.029</c:v>
                </c:pt>
                <c:pt idx="8032">
                  <c:v>8.03</c:v>
                </c:pt>
                <c:pt idx="8033">
                  <c:v>8.031</c:v>
                </c:pt>
                <c:pt idx="8034">
                  <c:v>8.032</c:v>
                </c:pt>
                <c:pt idx="8035">
                  <c:v>8.033</c:v>
                </c:pt>
                <c:pt idx="8036">
                  <c:v>8.034</c:v>
                </c:pt>
                <c:pt idx="8037">
                  <c:v>8.035</c:v>
                </c:pt>
                <c:pt idx="8038">
                  <c:v>8.036</c:v>
                </c:pt>
                <c:pt idx="8039">
                  <c:v>8.037</c:v>
                </c:pt>
                <c:pt idx="8040">
                  <c:v>8.038</c:v>
                </c:pt>
                <c:pt idx="8041">
                  <c:v>8.039</c:v>
                </c:pt>
                <c:pt idx="8042">
                  <c:v>8.04</c:v>
                </c:pt>
                <c:pt idx="8043">
                  <c:v>8.041</c:v>
                </c:pt>
                <c:pt idx="8044">
                  <c:v>8.042</c:v>
                </c:pt>
                <c:pt idx="8045">
                  <c:v>8.043</c:v>
                </c:pt>
                <c:pt idx="8046">
                  <c:v>8.044</c:v>
                </c:pt>
                <c:pt idx="8047">
                  <c:v>8.045</c:v>
                </c:pt>
                <c:pt idx="8048">
                  <c:v>8.046</c:v>
                </c:pt>
                <c:pt idx="8049">
                  <c:v>8.047</c:v>
                </c:pt>
                <c:pt idx="8050">
                  <c:v>8.048</c:v>
                </c:pt>
                <c:pt idx="8051">
                  <c:v>8.049</c:v>
                </c:pt>
                <c:pt idx="8052">
                  <c:v>8.05</c:v>
                </c:pt>
                <c:pt idx="8053">
                  <c:v>8.051</c:v>
                </c:pt>
                <c:pt idx="8054">
                  <c:v>8.052</c:v>
                </c:pt>
                <c:pt idx="8055">
                  <c:v>8.053</c:v>
                </c:pt>
                <c:pt idx="8056">
                  <c:v>8.054</c:v>
                </c:pt>
                <c:pt idx="8057">
                  <c:v>8.055</c:v>
                </c:pt>
                <c:pt idx="8058">
                  <c:v>8.056</c:v>
                </c:pt>
                <c:pt idx="8059">
                  <c:v>8.057</c:v>
                </c:pt>
                <c:pt idx="8060">
                  <c:v>8.058</c:v>
                </c:pt>
                <c:pt idx="8061">
                  <c:v>8.059</c:v>
                </c:pt>
                <c:pt idx="8062">
                  <c:v>8.06</c:v>
                </c:pt>
                <c:pt idx="8063">
                  <c:v>8.061</c:v>
                </c:pt>
                <c:pt idx="8064">
                  <c:v>8.062</c:v>
                </c:pt>
                <c:pt idx="8065">
                  <c:v>8.063</c:v>
                </c:pt>
                <c:pt idx="8066">
                  <c:v>8.064</c:v>
                </c:pt>
                <c:pt idx="8067">
                  <c:v>8.065</c:v>
                </c:pt>
                <c:pt idx="8068">
                  <c:v>8.066</c:v>
                </c:pt>
                <c:pt idx="8069">
                  <c:v>8.067</c:v>
                </c:pt>
                <c:pt idx="8070">
                  <c:v>8.068</c:v>
                </c:pt>
                <c:pt idx="8071">
                  <c:v>8.069</c:v>
                </c:pt>
                <c:pt idx="8072">
                  <c:v>8.07</c:v>
                </c:pt>
                <c:pt idx="8073">
                  <c:v>8.071</c:v>
                </c:pt>
                <c:pt idx="8074">
                  <c:v>8.072</c:v>
                </c:pt>
                <c:pt idx="8075">
                  <c:v>8.073</c:v>
                </c:pt>
                <c:pt idx="8076">
                  <c:v>8.074</c:v>
                </c:pt>
                <c:pt idx="8077">
                  <c:v>8.075</c:v>
                </c:pt>
                <c:pt idx="8078">
                  <c:v>8.076</c:v>
                </c:pt>
                <c:pt idx="8079">
                  <c:v>8.077</c:v>
                </c:pt>
                <c:pt idx="8080">
                  <c:v>8.078</c:v>
                </c:pt>
                <c:pt idx="8081">
                  <c:v>8.079</c:v>
                </c:pt>
                <c:pt idx="8082">
                  <c:v>8.08</c:v>
                </c:pt>
                <c:pt idx="8083">
                  <c:v>8.081</c:v>
                </c:pt>
                <c:pt idx="8084">
                  <c:v>8.082</c:v>
                </c:pt>
                <c:pt idx="8085">
                  <c:v>8.083</c:v>
                </c:pt>
                <c:pt idx="8086">
                  <c:v>8.084</c:v>
                </c:pt>
                <c:pt idx="8087">
                  <c:v>8.085</c:v>
                </c:pt>
                <c:pt idx="8088">
                  <c:v>8.086</c:v>
                </c:pt>
                <c:pt idx="8089">
                  <c:v>8.087</c:v>
                </c:pt>
                <c:pt idx="8090">
                  <c:v>8.088</c:v>
                </c:pt>
                <c:pt idx="8091">
                  <c:v>8.089</c:v>
                </c:pt>
                <c:pt idx="8092">
                  <c:v>8.09</c:v>
                </c:pt>
                <c:pt idx="8093">
                  <c:v>8.091</c:v>
                </c:pt>
                <c:pt idx="8094">
                  <c:v>8.092</c:v>
                </c:pt>
                <c:pt idx="8095">
                  <c:v>8.093</c:v>
                </c:pt>
                <c:pt idx="8096">
                  <c:v>8.094</c:v>
                </c:pt>
                <c:pt idx="8097">
                  <c:v>8.095</c:v>
                </c:pt>
                <c:pt idx="8098">
                  <c:v>8.096</c:v>
                </c:pt>
                <c:pt idx="8099">
                  <c:v>8.097</c:v>
                </c:pt>
                <c:pt idx="8100">
                  <c:v>8.098</c:v>
                </c:pt>
                <c:pt idx="8101">
                  <c:v>8.099</c:v>
                </c:pt>
                <c:pt idx="8102">
                  <c:v>8.1</c:v>
                </c:pt>
                <c:pt idx="8103">
                  <c:v>8.101</c:v>
                </c:pt>
                <c:pt idx="8104">
                  <c:v>8.102</c:v>
                </c:pt>
                <c:pt idx="8105">
                  <c:v>8.103</c:v>
                </c:pt>
                <c:pt idx="8106">
                  <c:v>8.104</c:v>
                </c:pt>
                <c:pt idx="8107">
                  <c:v>8.105</c:v>
                </c:pt>
                <c:pt idx="8108">
                  <c:v>8.106</c:v>
                </c:pt>
                <c:pt idx="8109">
                  <c:v>8.107</c:v>
                </c:pt>
                <c:pt idx="8110">
                  <c:v>8.108</c:v>
                </c:pt>
                <c:pt idx="8111">
                  <c:v>8.109</c:v>
                </c:pt>
                <c:pt idx="8112">
                  <c:v>8.11</c:v>
                </c:pt>
                <c:pt idx="8113">
                  <c:v>8.111</c:v>
                </c:pt>
                <c:pt idx="8114">
                  <c:v>8.112</c:v>
                </c:pt>
                <c:pt idx="8115">
                  <c:v>8.113</c:v>
                </c:pt>
                <c:pt idx="8116">
                  <c:v>8.114</c:v>
                </c:pt>
                <c:pt idx="8117">
                  <c:v>8.115</c:v>
                </c:pt>
                <c:pt idx="8118">
                  <c:v>8.116</c:v>
                </c:pt>
                <c:pt idx="8119">
                  <c:v>8.117</c:v>
                </c:pt>
                <c:pt idx="8120">
                  <c:v>8.118</c:v>
                </c:pt>
                <c:pt idx="8121">
                  <c:v>8.119</c:v>
                </c:pt>
                <c:pt idx="8122">
                  <c:v>8.12</c:v>
                </c:pt>
                <c:pt idx="8123">
                  <c:v>8.121</c:v>
                </c:pt>
                <c:pt idx="8124">
                  <c:v>8.122</c:v>
                </c:pt>
                <c:pt idx="8125">
                  <c:v>8.123</c:v>
                </c:pt>
                <c:pt idx="8126">
                  <c:v>8.124</c:v>
                </c:pt>
                <c:pt idx="8127">
                  <c:v>8.125</c:v>
                </c:pt>
                <c:pt idx="8128">
                  <c:v>8.126</c:v>
                </c:pt>
                <c:pt idx="8129">
                  <c:v>8.127</c:v>
                </c:pt>
                <c:pt idx="8130">
                  <c:v>8.128</c:v>
                </c:pt>
                <c:pt idx="8131">
                  <c:v>8.129</c:v>
                </c:pt>
                <c:pt idx="8132">
                  <c:v>8.13</c:v>
                </c:pt>
                <c:pt idx="8133">
                  <c:v>8.131</c:v>
                </c:pt>
                <c:pt idx="8134">
                  <c:v>8.132</c:v>
                </c:pt>
                <c:pt idx="8135">
                  <c:v>8.133</c:v>
                </c:pt>
                <c:pt idx="8136">
                  <c:v>8.134</c:v>
                </c:pt>
                <c:pt idx="8137">
                  <c:v>8.135</c:v>
                </c:pt>
                <c:pt idx="8138">
                  <c:v>8.136</c:v>
                </c:pt>
                <c:pt idx="8139">
                  <c:v>8.137</c:v>
                </c:pt>
                <c:pt idx="8140">
                  <c:v>8.138</c:v>
                </c:pt>
                <c:pt idx="8141">
                  <c:v>8.139</c:v>
                </c:pt>
                <c:pt idx="8142">
                  <c:v>8.14</c:v>
                </c:pt>
                <c:pt idx="8143">
                  <c:v>8.141</c:v>
                </c:pt>
                <c:pt idx="8144">
                  <c:v>8.142</c:v>
                </c:pt>
                <c:pt idx="8145">
                  <c:v>8.143</c:v>
                </c:pt>
                <c:pt idx="8146">
                  <c:v>8.144</c:v>
                </c:pt>
                <c:pt idx="8147">
                  <c:v>8.145</c:v>
                </c:pt>
                <c:pt idx="8148">
                  <c:v>8.146</c:v>
                </c:pt>
                <c:pt idx="8149">
                  <c:v>8.147</c:v>
                </c:pt>
                <c:pt idx="8150">
                  <c:v>8.148</c:v>
                </c:pt>
                <c:pt idx="8151">
                  <c:v>8.149</c:v>
                </c:pt>
                <c:pt idx="8152">
                  <c:v>8.15</c:v>
                </c:pt>
                <c:pt idx="8153">
                  <c:v>8.151</c:v>
                </c:pt>
                <c:pt idx="8154">
                  <c:v>8.152</c:v>
                </c:pt>
                <c:pt idx="8155">
                  <c:v>8.153</c:v>
                </c:pt>
                <c:pt idx="8156">
                  <c:v>8.154</c:v>
                </c:pt>
                <c:pt idx="8157">
                  <c:v>8.155</c:v>
                </c:pt>
                <c:pt idx="8158">
                  <c:v>8.156</c:v>
                </c:pt>
                <c:pt idx="8159">
                  <c:v>8.157</c:v>
                </c:pt>
                <c:pt idx="8160">
                  <c:v>8.158</c:v>
                </c:pt>
                <c:pt idx="8161">
                  <c:v>8.159</c:v>
                </c:pt>
                <c:pt idx="8162">
                  <c:v>8.16</c:v>
                </c:pt>
                <c:pt idx="8163">
                  <c:v>8.161</c:v>
                </c:pt>
                <c:pt idx="8164">
                  <c:v>8.162</c:v>
                </c:pt>
                <c:pt idx="8165">
                  <c:v>8.163</c:v>
                </c:pt>
                <c:pt idx="8166">
                  <c:v>8.164</c:v>
                </c:pt>
                <c:pt idx="8167">
                  <c:v>8.165</c:v>
                </c:pt>
                <c:pt idx="8168">
                  <c:v>8.166</c:v>
                </c:pt>
                <c:pt idx="8169">
                  <c:v>8.167</c:v>
                </c:pt>
                <c:pt idx="8170">
                  <c:v>8.168</c:v>
                </c:pt>
                <c:pt idx="8171">
                  <c:v>8.169</c:v>
                </c:pt>
                <c:pt idx="8172">
                  <c:v>8.17</c:v>
                </c:pt>
                <c:pt idx="8173">
                  <c:v>8.171</c:v>
                </c:pt>
                <c:pt idx="8174">
                  <c:v>8.172</c:v>
                </c:pt>
                <c:pt idx="8175">
                  <c:v>8.173</c:v>
                </c:pt>
                <c:pt idx="8176">
                  <c:v>8.174</c:v>
                </c:pt>
                <c:pt idx="8177">
                  <c:v>8.175</c:v>
                </c:pt>
                <c:pt idx="8178">
                  <c:v>8.176</c:v>
                </c:pt>
                <c:pt idx="8179">
                  <c:v>8.177</c:v>
                </c:pt>
                <c:pt idx="8180">
                  <c:v>8.178</c:v>
                </c:pt>
                <c:pt idx="8181">
                  <c:v>8.179</c:v>
                </c:pt>
                <c:pt idx="8182">
                  <c:v>8.18</c:v>
                </c:pt>
                <c:pt idx="8183">
                  <c:v>8.181</c:v>
                </c:pt>
                <c:pt idx="8184">
                  <c:v>8.182</c:v>
                </c:pt>
                <c:pt idx="8185">
                  <c:v>8.183</c:v>
                </c:pt>
                <c:pt idx="8186">
                  <c:v>8.184</c:v>
                </c:pt>
                <c:pt idx="8187">
                  <c:v>8.185</c:v>
                </c:pt>
                <c:pt idx="8188">
                  <c:v>8.186</c:v>
                </c:pt>
                <c:pt idx="8189">
                  <c:v>8.187</c:v>
                </c:pt>
                <c:pt idx="8190">
                  <c:v>8.188</c:v>
                </c:pt>
                <c:pt idx="8191">
                  <c:v>8.189</c:v>
                </c:pt>
                <c:pt idx="8192">
                  <c:v>8.19</c:v>
                </c:pt>
                <c:pt idx="8193">
                  <c:v>8.191</c:v>
                </c:pt>
                <c:pt idx="8194">
                  <c:v>8.192</c:v>
                </c:pt>
                <c:pt idx="8195">
                  <c:v>8.193</c:v>
                </c:pt>
                <c:pt idx="8196">
                  <c:v>8.194</c:v>
                </c:pt>
                <c:pt idx="8197">
                  <c:v>8.195</c:v>
                </c:pt>
                <c:pt idx="8198">
                  <c:v>8.196</c:v>
                </c:pt>
                <c:pt idx="8199">
                  <c:v>8.197</c:v>
                </c:pt>
                <c:pt idx="8200">
                  <c:v>8.198</c:v>
                </c:pt>
                <c:pt idx="8201">
                  <c:v>8.199</c:v>
                </c:pt>
                <c:pt idx="8202">
                  <c:v>8.2</c:v>
                </c:pt>
                <c:pt idx="8203">
                  <c:v>8.201</c:v>
                </c:pt>
                <c:pt idx="8204">
                  <c:v>8.202</c:v>
                </c:pt>
                <c:pt idx="8205">
                  <c:v>8.203</c:v>
                </c:pt>
                <c:pt idx="8206">
                  <c:v>8.204</c:v>
                </c:pt>
                <c:pt idx="8207">
                  <c:v>8.205</c:v>
                </c:pt>
                <c:pt idx="8208">
                  <c:v>8.206</c:v>
                </c:pt>
                <c:pt idx="8209">
                  <c:v>8.207</c:v>
                </c:pt>
                <c:pt idx="8210">
                  <c:v>8.208</c:v>
                </c:pt>
                <c:pt idx="8211">
                  <c:v>8.209</c:v>
                </c:pt>
                <c:pt idx="8212">
                  <c:v>8.21</c:v>
                </c:pt>
                <c:pt idx="8213">
                  <c:v>8.211</c:v>
                </c:pt>
                <c:pt idx="8214">
                  <c:v>8.212</c:v>
                </c:pt>
                <c:pt idx="8215">
                  <c:v>8.213</c:v>
                </c:pt>
                <c:pt idx="8216">
                  <c:v>8.214</c:v>
                </c:pt>
                <c:pt idx="8217">
                  <c:v>8.215</c:v>
                </c:pt>
                <c:pt idx="8218">
                  <c:v>8.216</c:v>
                </c:pt>
                <c:pt idx="8219">
                  <c:v>8.217</c:v>
                </c:pt>
                <c:pt idx="8220">
                  <c:v>8.218</c:v>
                </c:pt>
                <c:pt idx="8221">
                  <c:v>8.219</c:v>
                </c:pt>
                <c:pt idx="8222">
                  <c:v>8.22</c:v>
                </c:pt>
                <c:pt idx="8223">
                  <c:v>8.221</c:v>
                </c:pt>
                <c:pt idx="8224">
                  <c:v>8.222</c:v>
                </c:pt>
                <c:pt idx="8225">
                  <c:v>8.223</c:v>
                </c:pt>
                <c:pt idx="8226">
                  <c:v>8.224</c:v>
                </c:pt>
                <c:pt idx="8227">
                  <c:v>8.225</c:v>
                </c:pt>
                <c:pt idx="8228">
                  <c:v>8.226</c:v>
                </c:pt>
                <c:pt idx="8229">
                  <c:v>8.227</c:v>
                </c:pt>
                <c:pt idx="8230">
                  <c:v>8.228</c:v>
                </c:pt>
                <c:pt idx="8231">
                  <c:v>8.229</c:v>
                </c:pt>
                <c:pt idx="8232">
                  <c:v>8.23</c:v>
                </c:pt>
                <c:pt idx="8233">
                  <c:v>8.231</c:v>
                </c:pt>
                <c:pt idx="8234">
                  <c:v>8.232</c:v>
                </c:pt>
                <c:pt idx="8235">
                  <c:v>8.233</c:v>
                </c:pt>
                <c:pt idx="8236">
                  <c:v>8.234</c:v>
                </c:pt>
                <c:pt idx="8237">
                  <c:v>8.235</c:v>
                </c:pt>
                <c:pt idx="8238">
                  <c:v>8.236</c:v>
                </c:pt>
                <c:pt idx="8239">
                  <c:v>8.237</c:v>
                </c:pt>
                <c:pt idx="8240">
                  <c:v>8.238</c:v>
                </c:pt>
                <c:pt idx="8241">
                  <c:v>8.239</c:v>
                </c:pt>
                <c:pt idx="8242">
                  <c:v>8.24</c:v>
                </c:pt>
                <c:pt idx="8243">
                  <c:v>8.241</c:v>
                </c:pt>
                <c:pt idx="8244">
                  <c:v>8.242</c:v>
                </c:pt>
                <c:pt idx="8245">
                  <c:v>8.243</c:v>
                </c:pt>
                <c:pt idx="8246">
                  <c:v>8.244</c:v>
                </c:pt>
                <c:pt idx="8247">
                  <c:v>8.245</c:v>
                </c:pt>
                <c:pt idx="8248">
                  <c:v>8.246</c:v>
                </c:pt>
                <c:pt idx="8249">
                  <c:v>8.247</c:v>
                </c:pt>
                <c:pt idx="8250">
                  <c:v>8.248</c:v>
                </c:pt>
                <c:pt idx="8251">
                  <c:v>8.249</c:v>
                </c:pt>
                <c:pt idx="8252">
                  <c:v>8.25</c:v>
                </c:pt>
                <c:pt idx="8253">
                  <c:v>8.251</c:v>
                </c:pt>
                <c:pt idx="8254">
                  <c:v>8.252</c:v>
                </c:pt>
                <c:pt idx="8255">
                  <c:v>8.253</c:v>
                </c:pt>
                <c:pt idx="8256">
                  <c:v>8.254</c:v>
                </c:pt>
                <c:pt idx="8257">
                  <c:v>8.255</c:v>
                </c:pt>
                <c:pt idx="8258">
                  <c:v>8.256</c:v>
                </c:pt>
                <c:pt idx="8259">
                  <c:v>8.257</c:v>
                </c:pt>
                <c:pt idx="8260">
                  <c:v>8.258</c:v>
                </c:pt>
                <c:pt idx="8261">
                  <c:v>8.259</c:v>
                </c:pt>
                <c:pt idx="8262">
                  <c:v>8.26</c:v>
                </c:pt>
                <c:pt idx="8263">
                  <c:v>8.261</c:v>
                </c:pt>
                <c:pt idx="8264">
                  <c:v>8.262</c:v>
                </c:pt>
                <c:pt idx="8265">
                  <c:v>8.263</c:v>
                </c:pt>
                <c:pt idx="8266">
                  <c:v>8.264</c:v>
                </c:pt>
                <c:pt idx="8267">
                  <c:v>8.265</c:v>
                </c:pt>
                <c:pt idx="8268">
                  <c:v>8.266</c:v>
                </c:pt>
                <c:pt idx="8269">
                  <c:v>8.267</c:v>
                </c:pt>
                <c:pt idx="8270">
                  <c:v>8.268</c:v>
                </c:pt>
                <c:pt idx="8271">
                  <c:v>8.269</c:v>
                </c:pt>
                <c:pt idx="8272">
                  <c:v>8.27</c:v>
                </c:pt>
                <c:pt idx="8273">
                  <c:v>8.271</c:v>
                </c:pt>
                <c:pt idx="8274">
                  <c:v>8.272</c:v>
                </c:pt>
                <c:pt idx="8275">
                  <c:v>8.273</c:v>
                </c:pt>
                <c:pt idx="8276">
                  <c:v>8.274</c:v>
                </c:pt>
                <c:pt idx="8277">
                  <c:v>8.275</c:v>
                </c:pt>
                <c:pt idx="8278">
                  <c:v>8.276</c:v>
                </c:pt>
                <c:pt idx="8279">
                  <c:v>8.277</c:v>
                </c:pt>
                <c:pt idx="8280">
                  <c:v>8.278</c:v>
                </c:pt>
                <c:pt idx="8281">
                  <c:v>8.279</c:v>
                </c:pt>
                <c:pt idx="8282">
                  <c:v>8.28</c:v>
                </c:pt>
                <c:pt idx="8283">
                  <c:v>8.281</c:v>
                </c:pt>
                <c:pt idx="8284">
                  <c:v>8.282</c:v>
                </c:pt>
                <c:pt idx="8285">
                  <c:v>8.283</c:v>
                </c:pt>
                <c:pt idx="8286">
                  <c:v>8.284</c:v>
                </c:pt>
                <c:pt idx="8287">
                  <c:v>8.285</c:v>
                </c:pt>
                <c:pt idx="8288">
                  <c:v>8.286</c:v>
                </c:pt>
                <c:pt idx="8289">
                  <c:v>8.287</c:v>
                </c:pt>
                <c:pt idx="8290">
                  <c:v>8.288</c:v>
                </c:pt>
                <c:pt idx="8291">
                  <c:v>8.289</c:v>
                </c:pt>
                <c:pt idx="8292">
                  <c:v>8.29</c:v>
                </c:pt>
                <c:pt idx="8293">
                  <c:v>8.291</c:v>
                </c:pt>
                <c:pt idx="8294">
                  <c:v>8.292</c:v>
                </c:pt>
                <c:pt idx="8295">
                  <c:v>8.293</c:v>
                </c:pt>
                <c:pt idx="8296">
                  <c:v>8.294</c:v>
                </c:pt>
                <c:pt idx="8297">
                  <c:v>8.295</c:v>
                </c:pt>
                <c:pt idx="8298">
                  <c:v>8.296</c:v>
                </c:pt>
                <c:pt idx="8299">
                  <c:v>8.297</c:v>
                </c:pt>
                <c:pt idx="8300">
                  <c:v>8.298</c:v>
                </c:pt>
                <c:pt idx="8301">
                  <c:v>8.299</c:v>
                </c:pt>
                <c:pt idx="8302">
                  <c:v>8.3</c:v>
                </c:pt>
                <c:pt idx="8303">
                  <c:v>8.301</c:v>
                </c:pt>
                <c:pt idx="8304">
                  <c:v>8.302</c:v>
                </c:pt>
                <c:pt idx="8305">
                  <c:v>8.303</c:v>
                </c:pt>
                <c:pt idx="8306">
                  <c:v>8.304</c:v>
                </c:pt>
                <c:pt idx="8307">
                  <c:v>8.305</c:v>
                </c:pt>
                <c:pt idx="8308">
                  <c:v>8.306</c:v>
                </c:pt>
                <c:pt idx="8309">
                  <c:v>8.307</c:v>
                </c:pt>
                <c:pt idx="8310">
                  <c:v>8.308</c:v>
                </c:pt>
                <c:pt idx="8311">
                  <c:v>8.309</c:v>
                </c:pt>
                <c:pt idx="8312">
                  <c:v>8.31</c:v>
                </c:pt>
                <c:pt idx="8313">
                  <c:v>8.311</c:v>
                </c:pt>
                <c:pt idx="8314">
                  <c:v>8.312</c:v>
                </c:pt>
                <c:pt idx="8315">
                  <c:v>8.313</c:v>
                </c:pt>
                <c:pt idx="8316">
                  <c:v>8.314</c:v>
                </c:pt>
                <c:pt idx="8317">
                  <c:v>8.315</c:v>
                </c:pt>
                <c:pt idx="8318">
                  <c:v>8.316</c:v>
                </c:pt>
                <c:pt idx="8319">
                  <c:v>8.317</c:v>
                </c:pt>
                <c:pt idx="8320">
                  <c:v>8.318</c:v>
                </c:pt>
                <c:pt idx="8321">
                  <c:v>8.319</c:v>
                </c:pt>
                <c:pt idx="8322">
                  <c:v>8.32</c:v>
                </c:pt>
                <c:pt idx="8323">
                  <c:v>8.321</c:v>
                </c:pt>
                <c:pt idx="8324">
                  <c:v>8.322</c:v>
                </c:pt>
                <c:pt idx="8325">
                  <c:v>8.323</c:v>
                </c:pt>
                <c:pt idx="8326">
                  <c:v>8.324</c:v>
                </c:pt>
                <c:pt idx="8327">
                  <c:v>8.325</c:v>
                </c:pt>
                <c:pt idx="8328">
                  <c:v>8.326</c:v>
                </c:pt>
                <c:pt idx="8329">
                  <c:v>8.327</c:v>
                </c:pt>
                <c:pt idx="8330">
                  <c:v>8.328</c:v>
                </c:pt>
                <c:pt idx="8331">
                  <c:v>8.329</c:v>
                </c:pt>
                <c:pt idx="8332">
                  <c:v>8.33</c:v>
                </c:pt>
                <c:pt idx="8333">
                  <c:v>8.331</c:v>
                </c:pt>
                <c:pt idx="8334">
                  <c:v>8.332</c:v>
                </c:pt>
                <c:pt idx="8335">
                  <c:v>8.333</c:v>
                </c:pt>
                <c:pt idx="8336">
                  <c:v>8.334</c:v>
                </c:pt>
                <c:pt idx="8337">
                  <c:v>8.335</c:v>
                </c:pt>
                <c:pt idx="8338">
                  <c:v>8.336</c:v>
                </c:pt>
                <c:pt idx="8339">
                  <c:v>8.337</c:v>
                </c:pt>
                <c:pt idx="8340">
                  <c:v>8.338</c:v>
                </c:pt>
                <c:pt idx="8341">
                  <c:v>8.339</c:v>
                </c:pt>
                <c:pt idx="8342">
                  <c:v>8.34</c:v>
                </c:pt>
                <c:pt idx="8343">
                  <c:v>8.341</c:v>
                </c:pt>
                <c:pt idx="8344">
                  <c:v>8.342</c:v>
                </c:pt>
                <c:pt idx="8345">
                  <c:v>8.343</c:v>
                </c:pt>
                <c:pt idx="8346">
                  <c:v>8.344</c:v>
                </c:pt>
                <c:pt idx="8347">
                  <c:v>8.345</c:v>
                </c:pt>
                <c:pt idx="8348">
                  <c:v>8.346</c:v>
                </c:pt>
                <c:pt idx="8349">
                  <c:v>8.347</c:v>
                </c:pt>
                <c:pt idx="8350">
                  <c:v>8.348</c:v>
                </c:pt>
                <c:pt idx="8351">
                  <c:v>8.349</c:v>
                </c:pt>
                <c:pt idx="8352">
                  <c:v>8.35</c:v>
                </c:pt>
                <c:pt idx="8353">
                  <c:v>8.351</c:v>
                </c:pt>
                <c:pt idx="8354">
                  <c:v>8.352</c:v>
                </c:pt>
                <c:pt idx="8355">
                  <c:v>8.353</c:v>
                </c:pt>
                <c:pt idx="8356">
                  <c:v>8.354</c:v>
                </c:pt>
                <c:pt idx="8357">
                  <c:v>8.355</c:v>
                </c:pt>
                <c:pt idx="8358">
                  <c:v>8.356</c:v>
                </c:pt>
                <c:pt idx="8359">
                  <c:v>8.357</c:v>
                </c:pt>
                <c:pt idx="8360">
                  <c:v>8.358</c:v>
                </c:pt>
                <c:pt idx="8361">
                  <c:v>8.359</c:v>
                </c:pt>
                <c:pt idx="8362">
                  <c:v>8.36</c:v>
                </c:pt>
                <c:pt idx="8363">
                  <c:v>8.361</c:v>
                </c:pt>
                <c:pt idx="8364">
                  <c:v>8.362</c:v>
                </c:pt>
                <c:pt idx="8365">
                  <c:v>8.363</c:v>
                </c:pt>
                <c:pt idx="8366">
                  <c:v>8.364</c:v>
                </c:pt>
                <c:pt idx="8367">
                  <c:v>8.365</c:v>
                </c:pt>
                <c:pt idx="8368">
                  <c:v>8.366</c:v>
                </c:pt>
                <c:pt idx="8369">
                  <c:v>8.367</c:v>
                </c:pt>
                <c:pt idx="8370">
                  <c:v>8.368</c:v>
                </c:pt>
                <c:pt idx="8371">
                  <c:v>8.369</c:v>
                </c:pt>
                <c:pt idx="8372">
                  <c:v>8.37</c:v>
                </c:pt>
                <c:pt idx="8373">
                  <c:v>8.371</c:v>
                </c:pt>
                <c:pt idx="8374">
                  <c:v>8.372</c:v>
                </c:pt>
                <c:pt idx="8375">
                  <c:v>8.373</c:v>
                </c:pt>
                <c:pt idx="8376">
                  <c:v>8.374</c:v>
                </c:pt>
                <c:pt idx="8377">
                  <c:v>8.375</c:v>
                </c:pt>
                <c:pt idx="8378">
                  <c:v>8.376</c:v>
                </c:pt>
                <c:pt idx="8379">
                  <c:v>8.377</c:v>
                </c:pt>
                <c:pt idx="8380">
                  <c:v>8.378</c:v>
                </c:pt>
                <c:pt idx="8381">
                  <c:v>8.379</c:v>
                </c:pt>
                <c:pt idx="8382">
                  <c:v>8.38</c:v>
                </c:pt>
                <c:pt idx="8383">
                  <c:v>8.381</c:v>
                </c:pt>
                <c:pt idx="8384">
                  <c:v>8.382</c:v>
                </c:pt>
                <c:pt idx="8385">
                  <c:v>8.383</c:v>
                </c:pt>
                <c:pt idx="8386">
                  <c:v>8.384</c:v>
                </c:pt>
                <c:pt idx="8387">
                  <c:v>8.385</c:v>
                </c:pt>
                <c:pt idx="8388">
                  <c:v>8.386</c:v>
                </c:pt>
                <c:pt idx="8389">
                  <c:v>8.387</c:v>
                </c:pt>
                <c:pt idx="8390">
                  <c:v>8.388</c:v>
                </c:pt>
                <c:pt idx="8391">
                  <c:v>8.389</c:v>
                </c:pt>
                <c:pt idx="8392">
                  <c:v>8.39</c:v>
                </c:pt>
                <c:pt idx="8393">
                  <c:v>8.391</c:v>
                </c:pt>
                <c:pt idx="8394">
                  <c:v>8.392</c:v>
                </c:pt>
                <c:pt idx="8395">
                  <c:v>8.393</c:v>
                </c:pt>
                <c:pt idx="8396">
                  <c:v>8.394</c:v>
                </c:pt>
                <c:pt idx="8397">
                  <c:v>8.395</c:v>
                </c:pt>
                <c:pt idx="8398">
                  <c:v>8.396</c:v>
                </c:pt>
                <c:pt idx="8399">
                  <c:v>8.397</c:v>
                </c:pt>
                <c:pt idx="8400">
                  <c:v>8.398</c:v>
                </c:pt>
                <c:pt idx="8401">
                  <c:v>8.399</c:v>
                </c:pt>
                <c:pt idx="8402">
                  <c:v>8.4</c:v>
                </c:pt>
                <c:pt idx="8403">
                  <c:v>8.401</c:v>
                </c:pt>
                <c:pt idx="8404">
                  <c:v>8.402</c:v>
                </c:pt>
                <c:pt idx="8405">
                  <c:v>8.403</c:v>
                </c:pt>
                <c:pt idx="8406">
                  <c:v>8.404</c:v>
                </c:pt>
                <c:pt idx="8407">
                  <c:v>8.405</c:v>
                </c:pt>
                <c:pt idx="8408">
                  <c:v>8.406</c:v>
                </c:pt>
                <c:pt idx="8409">
                  <c:v>8.407</c:v>
                </c:pt>
                <c:pt idx="8410">
                  <c:v>8.408</c:v>
                </c:pt>
                <c:pt idx="8411">
                  <c:v>8.409</c:v>
                </c:pt>
                <c:pt idx="8412">
                  <c:v>8.41</c:v>
                </c:pt>
                <c:pt idx="8413">
                  <c:v>8.411</c:v>
                </c:pt>
                <c:pt idx="8414">
                  <c:v>8.412</c:v>
                </c:pt>
                <c:pt idx="8415">
                  <c:v>8.413</c:v>
                </c:pt>
                <c:pt idx="8416">
                  <c:v>8.414</c:v>
                </c:pt>
                <c:pt idx="8417">
                  <c:v>8.415</c:v>
                </c:pt>
                <c:pt idx="8418">
                  <c:v>8.416</c:v>
                </c:pt>
                <c:pt idx="8419">
                  <c:v>8.417</c:v>
                </c:pt>
                <c:pt idx="8420">
                  <c:v>8.418</c:v>
                </c:pt>
                <c:pt idx="8421">
                  <c:v>8.419</c:v>
                </c:pt>
                <c:pt idx="8422">
                  <c:v>8.42</c:v>
                </c:pt>
                <c:pt idx="8423">
                  <c:v>8.421</c:v>
                </c:pt>
                <c:pt idx="8424">
                  <c:v>8.422</c:v>
                </c:pt>
                <c:pt idx="8425">
                  <c:v>8.423</c:v>
                </c:pt>
                <c:pt idx="8426">
                  <c:v>8.424</c:v>
                </c:pt>
                <c:pt idx="8427">
                  <c:v>8.425</c:v>
                </c:pt>
                <c:pt idx="8428">
                  <c:v>8.426</c:v>
                </c:pt>
                <c:pt idx="8429">
                  <c:v>8.427</c:v>
                </c:pt>
                <c:pt idx="8430">
                  <c:v>8.428</c:v>
                </c:pt>
                <c:pt idx="8431">
                  <c:v>8.429</c:v>
                </c:pt>
                <c:pt idx="8432">
                  <c:v>8.43</c:v>
                </c:pt>
                <c:pt idx="8433">
                  <c:v>8.431</c:v>
                </c:pt>
                <c:pt idx="8434">
                  <c:v>8.432</c:v>
                </c:pt>
                <c:pt idx="8435">
                  <c:v>8.433</c:v>
                </c:pt>
                <c:pt idx="8436">
                  <c:v>8.434</c:v>
                </c:pt>
                <c:pt idx="8437">
                  <c:v>8.435</c:v>
                </c:pt>
                <c:pt idx="8438">
                  <c:v>8.436</c:v>
                </c:pt>
                <c:pt idx="8439">
                  <c:v>8.437</c:v>
                </c:pt>
                <c:pt idx="8440">
                  <c:v>8.438</c:v>
                </c:pt>
                <c:pt idx="8441">
                  <c:v>8.439</c:v>
                </c:pt>
                <c:pt idx="8442">
                  <c:v>8.44</c:v>
                </c:pt>
                <c:pt idx="8443">
                  <c:v>8.441</c:v>
                </c:pt>
                <c:pt idx="8444">
                  <c:v>8.442</c:v>
                </c:pt>
                <c:pt idx="8445">
                  <c:v>8.443</c:v>
                </c:pt>
                <c:pt idx="8446">
                  <c:v>8.444</c:v>
                </c:pt>
                <c:pt idx="8447">
                  <c:v>8.445</c:v>
                </c:pt>
                <c:pt idx="8448">
                  <c:v>8.446</c:v>
                </c:pt>
                <c:pt idx="8449">
                  <c:v>8.447</c:v>
                </c:pt>
                <c:pt idx="8450">
                  <c:v>8.448</c:v>
                </c:pt>
                <c:pt idx="8451">
                  <c:v>8.449</c:v>
                </c:pt>
                <c:pt idx="8452">
                  <c:v>8.45</c:v>
                </c:pt>
                <c:pt idx="8453">
                  <c:v>8.451</c:v>
                </c:pt>
                <c:pt idx="8454">
                  <c:v>8.452</c:v>
                </c:pt>
                <c:pt idx="8455">
                  <c:v>8.453</c:v>
                </c:pt>
                <c:pt idx="8456">
                  <c:v>8.454</c:v>
                </c:pt>
                <c:pt idx="8457">
                  <c:v>8.455</c:v>
                </c:pt>
                <c:pt idx="8458">
                  <c:v>8.456</c:v>
                </c:pt>
                <c:pt idx="8459">
                  <c:v>8.457</c:v>
                </c:pt>
                <c:pt idx="8460">
                  <c:v>8.458</c:v>
                </c:pt>
                <c:pt idx="8461">
                  <c:v>8.459</c:v>
                </c:pt>
                <c:pt idx="8462">
                  <c:v>8.46</c:v>
                </c:pt>
                <c:pt idx="8463">
                  <c:v>8.461</c:v>
                </c:pt>
                <c:pt idx="8464">
                  <c:v>8.462</c:v>
                </c:pt>
                <c:pt idx="8465">
                  <c:v>8.463</c:v>
                </c:pt>
                <c:pt idx="8466">
                  <c:v>8.464</c:v>
                </c:pt>
                <c:pt idx="8467">
                  <c:v>8.465</c:v>
                </c:pt>
                <c:pt idx="8468">
                  <c:v>8.466</c:v>
                </c:pt>
                <c:pt idx="8469">
                  <c:v>8.467</c:v>
                </c:pt>
                <c:pt idx="8470">
                  <c:v>8.468</c:v>
                </c:pt>
                <c:pt idx="8471">
                  <c:v>8.469</c:v>
                </c:pt>
                <c:pt idx="8472">
                  <c:v>8.47</c:v>
                </c:pt>
                <c:pt idx="8473">
                  <c:v>8.471</c:v>
                </c:pt>
                <c:pt idx="8474">
                  <c:v>8.472</c:v>
                </c:pt>
                <c:pt idx="8475">
                  <c:v>8.473</c:v>
                </c:pt>
                <c:pt idx="8476">
                  <c:v>8.474</c:v>
                </c:pt>
                <c:pt idx="8477">
                  <c:v>8.475</c:v>
                </c:pt>
                <c:pt idx="8478">
                  <c:v>8.476</c:v>
                </c:pt>
                <c:pt idx="8479">
                  <c:v>8.477</c:v>
                </c:pt>
                <c:pt idx="8480">
                  <c:v>8.478</c:v>
                </c:pt>
                <c:pt idx="8481">
                  <c:v>8.479</c:v>
                </c:pt>
                <c:pt idx="8482">
                  <c:v>8.48</c:v>
                </c:pt>
                <c:pt idx="8483">
                  <c:v>8.481</c:v>
                </c:pt>
                <c:pt idx="8484">
                  <c:v>8.482</c:v>
                </c:pt>
                <c:pt idx="8485">
                  <c:v>8.483</c:v>
                </c:pt>
                <c:pt idx="8486">
                  <c:v>8.484</c:v>
                </c:pt>
                <c:pt idx="8487">
                  <c:v>8.485</c:v>
                </c:pt>
                <c:pt idx="8488">
                  <c:v>8.486</c:v>
                </c:pt>
                <c:pt idx="8489">
                  <c:v>8.487</c:v>
                </c:pt>
                <c:pt idx="8490">
                  <c:v>8.488</c:v>
                </c:pt>
                <c:pt idx="8491">
                  <c:v>8.489</c:v>
                </c:pt>
                <c:pt idx="8492">
                  <c:v>8.49</c:v>
                </c:pt>
                <c:pt idx="8493">
                  <c:v>8.491</c:v>
                </c:pt>
                <c:pt idx="8494">
                  <c:v>8.492</c:v>
                </c:pt>
                <c:pt idx="8495">
                  <c:v>8.493</c:v>
                </c:pt>
                <c:pt idx="8496">
                  <c:v>8.494</c:v>
                </c:pt>
                <c:pt idx="8497">
                  <c:v>8.495</c:v>
                </c:pt>
                <c:pt idx="8498">
                  <c:v>8.496</c:v>
                </c:pt>
                <c:pt idx="8499">
                  <c:v>8.497</c:v>
                </c:pt>
                <c:pt idx="8500">
                  <c:v>8.498</c:v>
                </c:pt>
                <c:pt idx="8501">
                  <c:v>8.499</c:v>
                </c:pt>
                <c:pt idx="8502">
                  <c:v>8.5</c:v>
                </c:pt>
                <c:pt idx="8503">
                  <c:v>8.501</c:v>
                </c:pt>
                <c:pt idx="8504">
                  <c:v>8.502</c:v>
                </c:pt>
                <c:pt idx="8505">
                  <c:v>8.503</c:v>
                </c:pt>
                <c:pt idx="8506">
                  <c:v>8.504</c:v>
                </c:pt>
                <c:pt idx="8507">
                  <c:v>8.505</c:v>
                </c:pt>
                <c:pt idx="8508">
                  <c:v>8.506</c:v>
                </c:pt>
                <c:pt idx="8509">
                  <c:v>8.507</c:v>
                </c:pt>
                <c:pt idx="8510">
                  <c:v>8.508</c:v>
                </c:pt>
                <c:pt idx="8511">
                  <c:v>8.509</c:v>
                </c:pt>
                <c:pt idx="8512">
                  <c:v>8.51</c:v>
                </c:pt>
                <c:pt idx="8513">
                  <c:v>8.511</c:v>
                </c:pt>
                <c:pt idx="8514">
                  <c:v>8.512</c:v>
                </c:pt>
                <c:pt idx="8515">
                  <c:v>8.513</c:v>
                </c:pt>
                <c:pt idx="8516">
                  <c:v>8.514</c:v>
                </c:pt>
                <c:pt idx="8517">
                  <c:v>8.515</c:v>
                </c:pt>
                <c:pt idx="8518">
                  <c:v>8.516</c:v>
                </c:pt>
                <c:pt idx="8519">
                  <c:v>8.517</c:v>
                </c:pt>
                <c:pt idx="8520">
                  <c:v>8.518</c:v>
                </c:pt>
                <c:pt idx="8521">
                  <c:v>8.519</c:v>
                </c:pt>
                <c:pt idx="8522">
                  <c:v>8.52</c:v>
                </c:pt>
                <c:pt idx="8523">
                  <c:v>8.521</c:v>
                </c:pt>
                <c:pt idx="8524">
                  <c:v>8.522</c:v>
                </c:pt>
                <c:pt idx="8525">
                  <c:v>8.523</c:v>
                </c:pt>
                <c:pt idx="8526">
                  <c:v>8.524</c:v>
                </c:pt>
                <c:pt idx="8527">
                  <c:v>8.525</c:v>
                </c:pt>
                <c:pt idx="8528">
                  <c:v>8.526</c:v>
                </c:pt>
                <c:pt idx="8529">
                  <c:v>8.527</c:v>
                </c:pt>
                <c:pt idx="8530">
                  <c:v>8.528</c:v>
                </c:pt>
                <c:pt idx="8531">
                  <c:v>8.529</c:v>
                </c:pt>
                <c:pt idx="8532">
                  <c:v>8.53</c:v>
                </c:pt>
                <c:pt idx="8533">
                  <c:v>8.531</c:v>
                </c:pt>
                <c:pt idx="8534">
                  <c:v>8.532</c:v>
                </c:pt>
                <c:pt idx="8535">
                  <c:v>8.533</c:v>
                </c:pt>
                <c:pt idx="8536">
                  <c:v>8.534</c:v>
                </c:pt>
                <c:pt idx="8537">
                  <c:v>8.535</c:v>
                </c:pt>
                <c:pt idx="8538">
                  <c:v>8.536</c:v>
                </c:pt>
                <c:pt idx="8539">
                  <c:v>8.537</c:v>
                </c:pt>
                <c:pt idx="8540">
                  <c:v>8.538</c:v>
                </c:pt>
                <c:pt idx="8541">
                  <c:v>8.539</c:v>
                </c:pt>
                <c:pt idx="8542">
                  <c:v>8.54</c:v>
                </c:pt>
                <c:pt idx="8543">
                  <c:v>8.541</c:v>
                </c:pt>
                <c:pt idx="8544">
                  <c:v>8.542</c:v>
                </c:pt>
                <c:pt idx="8545">
                  <c:v>8.543</c:v>
                </c:pt>
                <c:pt idx="8546">
                  <c:v>8.544</c:v>
                </c:pt>
                <c:pt idx="8547">
                  <c:v>8.545</c:v>
                </c:pt>
                <c:pt idx="8548">
                  <c:v>8.546</c:v>
                </c:pt>
                <c:pt idx="8549">
                  <c:v>8.547</c:v>
                </c:pt>
                <c:pt idx="8550">
                  <c:v>8.548</c:v>
                </c:pt>
                <c:pt idx="8551">
                  <c:v>8.549</c:v>
                </c:pt>
                <c:pt idx="8552">
                  <c:v>8.55</c:v>
                </c:pt>
                <c:pt idx="8553">
                  <c:v>8.551</c:v>
                </c:pt>
                <c:pt idx="8554">
                  <c:v>8.552</c:v>
                </c:pt>
                <c:pt idx="8555">
                  <c:v>8.553</c:v>
                </c:pt>
                <c:pt idx="8556">
                  <c:v>8.554</c:v>
                </c:pt>
                <c:pt idx="8557">
                  <c:v>8.555</c:v>
                </c:pt>
                <c:pt idx="8558">
                  <c:v>8.556</c:v>
                </c:pt>
                <c:pt idx="8559">
                  <c:v>8.557</c:v>
                </c:pt>
                <c:pt idx="8560">
                  <c:v>8.558</c:v>
                </c:pt>
                <c:pt idx="8561">
                  <c:v>8.559</c:v>
                </c:pt>
                <c:pt idx="8562">
                  <c:v>8.56</c:v>
                </c:pt>
                <c:pt idx="8563">
                  <c:v>8.561</c:v>
                </c:pt>
                <c:pt idx="8564">
                  <c:v>8.562</c:v>
                </c:pt>
                <c:pt idx="8565">
                  <c:v>8.563</c:v>
                </c:pt>
                <c:pt idx="8566">
                  <c:v>8.564</c:v>
                </c:pt>
                <c:pt idx="8567">
                  <c:v>8.565</c:v>
                </c:pt>
                <c:pt idx="8568">
                  <c:v>8.566</c:v>
                </c:pt>
                <c:pt idx="8569">
                  <c:v>8.567</c:v>
                </c:pt>
                <c:pt idx="8570">
                  <c:v>8.568</c:v>
                </c:pt>
                <c:pt idx="8571">
                  <c:v>8.569</c:v>
                </c:pt>
                <c:pt idx="8572">
                  <c:v>8.57</c:v>
                </c:pt>
                <c:pt idx="8573">
                  <c:v>8.571</c:v>
                </c:pt>
                <c:pt idx="8574">
                  <c:v>8.572</c:v>
                </c:pt>
                <c:pt idx="8575">
                  <c:v>8.573</c:v>
                </c:pt>
                <c:pt idx="8576">
                  <c:v>8.574</c:v>
                </c:pt>
                <c:pt idx="8577">
                  <c:v>8.575</c:v>
                </c:pt>
                <c:pt idx="8578">
                  <c:v>8.576</c:v>
                </c:pt>
                <c:pt idx="8579">
                  <c:v>8.577</c:v>
                </c:pt>
                <c:pt idx="8580">
                  <c:v>8.578</c:v>
                </c:pt>
                <c:pt idx="8581">
                  <c:v>8.579</c:v>
                </c:pt>
                <c:pt idx="8582">
                  <c:v>8.58</c:v>
                </c:pt>
                <c:pt idx="8583">
                  <c:v>8.581</c:v>
                </c:pt>
                <c:pt idx="8584">
                  <c:v>8.582</c:v>
                </c:pt>
                <c:pt idx="8585">
                  <c:v>8.583</c:v>
                </c:pt>
                <c:pt idx="8586">
                  <c:v>8.584</c:v>
                </c:pt>
                <c:pt idx="8587">
                  <c:v>8.585</c:v>
                </c:pt>
                <c:pt idx="8588">
                  <c:v>8.586</c:v>
                </c:pt>
                <c:pt idx="8589">
                  <c:v>8.587</c:v>
                </c:pt>
                <c:pt idx="8590">
                  <c:v>8.588</c:v>
                </c:pt>
                <c:pt idx="8591">
                  <c:v>8.589</c:v>
                </c:pt>
                <c:pt idx="8592">
                  <c:v>8.59</c:v>
                </c:pt>
                <c:pt idx="8593">
                  <c:v>8.591</c:v>
                </c:pt>
                <c:pt idx="8594">
                  <c:v>8.592</c:v>
                </c:pt>
                <c:pt idx="8595">
                  <c:v>8.593</c:v>
                </c:pt>
                <c:pt idx="8596">
                  <c:v>8.594</c:v>
                </c:pt>
                <c:pt idx="8597">
                  <c:v>8.595</c:v>
                </c:pt>
                <c:pt idx="8598">
                  <c:v>8.596</c:v>
                </c:pt>
                <c:pt idx="8599">
                  <c:v>8.597</c:v>
                </c:pt>
                <c:pt idx="8600">
                  <c:v>8.598</c:v>
                </c:pt>
                <c:pt idx="8601">
                  <c:v>8.599</c:v>
                </c:pt>
                <c:pt idx="8602">
                  <c:v>8.6</c:v>
                </c:pt>
                <c:pt idx="8603">
                  <c:v>8.601</c:v>
                </c:pt>
                <c:pt idx="8604">
                  <c:v>8.602</c:v>
                </c:pt>
                <c:pt idx="8605">
                  <c:v>8.603</c:v>
                </c:pt>
                <c:pt idx="8606">
                  <c:v>8.604</c:v>
                </c:pt>
                <c:pt idx="8607">
                  <c:v>8.605</c:v>
                </c:pt>
                <c:pt idx="8608">
                  <c:v>8.606</c:v>
                </c:pt>
                <c:pt idx="8609">
                  <c:v>8.607</c:v>
                </c:pt>
                <c:pt idx="8610">
                  <c:v>8.608</c:v>
                </c:pt>
                <c:pt idx="8611">
                  <c:v>8.609</c:v>
                </c:pt>
                <c:pt idx="8612">
                  <c:v>8.61</c:v>
                </c:pt>
                <c:pt idx="8613">
                  <c:v>8.611</c:v>
                </c:pt>
                <c:pt idx="8614">
                  <c:v>8.612</c:v>
                </c:pt>
                <c:pt idx="8615">
                  <c:v>8.613</c:v>
                </c:pt>
                <c:pt idx="8616">
                  <c:v>8.614</c:v>
                </c:pt>
                <c:pt idx="8617">
                  <c:v>8.615</c:v>
                </c:pt>
                <c:pt idx="8618">
                  <c:v>8.616</c:v>
                </c:pt>
                <c:pt idx="8619">
                  <c:v>8.617</c:v>
                </c:pt>
                <c:pt idx="8620">
                  <c:v>8.618</c:v>
                </c:pt>
                <c:pt idx="8621">
                  <c:v>8.619</c:v>
                </c:pt>
                <c:pt idx="8622">
                  <c:v>8.62</c:v>
                </c:pt>
                <c:pt idx="8623">
                  <c:v>8.621</c:v>
                </c:pt>
                <c:pt idx="8624">
                  <c:v>8.622</c:v>
                </c:pt>
                <c:pt idx="8625">
                  <c:v>8.623</c:v>
                </c:pt>
                <c:pt idx="8626">
                  <c:v>8.624</c:v>
                </c:pt>
                <c:pt idx="8627">
                  <c:v>8.625</c:v>
                </c:pt>
                <c:pt idx="8628">
                  <c:v>8.626</c:v>
                </c:pt>
                <c:pt idx="8629">
                  <c:v>8.627</c:v>
                </c:pt>
                <c:pt idx="8630">
                  <c:v>8.628</c:v>
                </c:pt>
                <c:pt idx="8631">
                  <c:v>8.629</c:v>
                </c:pt>
                <c:pt idx="8632">
                  <c:v>8.63</c:v>
                </c:pt>
                <c:pt idx="8633">
                  <c:v>8.631</c:v>
                </c:pt>
                <c:pt idx="8634">
                  <c:v>8.632</c:v>
                </c:pt>
                <c:pt idx="8635">
                  <c:v>8.633</c:v>
                </c:pt>
                <c:pt idx="8636">
                  <c:v>8.634</c:v>
                </c:pt>
                <c:pt idx="8637">
                  <c:v>8.635</c:v>
                </c:pt>
                <c:pt idx="8638">
                  <c:v>8.636</c:v>
                </c:pt>
                <c:pt idx="8639">
                  <c:v>8.637</c:v>
                </c:pt>
                <c:pt idx="8640">
                  <c:v>8.638</c:v>
                </c:pt>
                <c:pt idx="8641">
                  <c:v>8.639</c:v>
                </c:pt>
                <c:pt idx="8642">
                  <c:v>8.64</c:v>
                </c:pt>
                <c:pt idx="8643">
                  <c:v>8.641</c:v>
                </c:pt>
                <c:pt idx="8644">
                  <c:v>8.642</c:v>
                </c:pt>
                <c:pt idx="8645">
                  <c:v>8.643</c:v>
                </c:pt>
                <c:pt idx="8646">
                  <c:v>8.644</c:v>
                </c:pt>
                <c:pt idx="8647">
                  <c:v>8.645</c:v>
                </c:pt>
                <c:pt idx="8648">
                  <c:v>8.646</c:v>
                </c:pt>
                <c:pt idx="8649">
                  <c:v>8.647</c:v>
                </c:pt>
                <c:pt idx="8650">
                  <c:v>8.648</c:v>
                </c:pt>
                <c:pt idx="8651">
                  <c:v>8.649</c:v>
                </c:pt>
                <c:pt idx="8652">
                  <c:v>8.65</c:v>
                </c:pt>
                <c:pt idx="8653">
                  <c:v>8.651</c:v>
                </c:pt>
                <c:pt idx="8654">
                  <c:v>8.652</c:v>
                </c:pt>
                <c:pt idx="8655">
                  <c:v>8.653</c:v>
                </c:pt>
                <c:pt idx="8656">
                  <c:v>8.654</c:v>
                </c:pt>
                <c:pt idx="8657">
                  <c:v>8.655</c:v>
                </c:pt>
                <c:pt idx="8658">
                  <c:v>8.656</c:v>
                </c:pt>
                <c:pt idx="8659">
                  <c:v>8.657</c:v>
                </c:pt>
                <c:pt idx="8660">
                  <c:v>8.658</c:v>
                </c:pt>
                <c:pt idx="8661">
                  <c:v>8.659</c:v>
                </c:pt>
                <c:pt idx="8662">
                  <c:v>8.66</c:v>
                </c:pt>
                <c:pt idx="8663">
                  <c:v>8.661</c:v>
                </c:pt>
                <c:pt idx="8664">
                  <c:v>8.662</c:v>
                </c:pt>
                <c:pt idx="8665">
                  <c:v>8.663</c:v>
                </c:pt>
                <c:pt idx="8666">
                  <c:v>8.664</c:v>
                </c:pt>
                <c:pt idx="8667">
                  <c:v>8.665</c:v>
                </c:pt>
                <c:pt idx="8668">
                  <c:v>8.666</c:v>
                </c:pt>
                <c:pt idx="8669">
                  <c:v>8.667</c:v>
                </c:pt>
                <c:pt idx="8670">
                  <c:v>8.668</c:v>
                </c:pt>
                <c:pt idx="8671">
                  <c:v>8.669</c:v>
                </c:pt>
                <c:pt idx="8672">
                  <c:v>8.67</c:v>
                </c:pt>
                <c:pt idx="8673">
                  <c:v>8.671</c:v>
                </c:pt>
                <c:pt idx="8674">
                  <c:v>8.672</c:v>
                </c:pt>
                <c:pt idx="8675">
                  <c:v>8.673</c:v>
                </c:pt>
                <c:pt idx="8676">
                  <c:v>8.674</c:v>
                </c:pt>
                <c:pt idx="8677">
                  <c:v>8.675</c:v>
                </c:pt>
                <c:pt idx="8678">
                  <c:v>8.676</c:v>
                </c:pt>
                <c:pt idx="8679">
                  <c:v>8.677</c:v>
                </c:pt>
                <c:pt idx="8680">
                  <c:v>8.678</c:v>
                </c:pt>
                <c:pt idx="8681">
                  <c:v>8.679</c:v>
                </c:pt>
                <c:pt idx="8682">
                  <c:v>8.68</c:v>
                </c:pt>
                <c:pt idx="8683">
                  <c:v>8.681</c:v>
                </c:pt>
                <c:pt idx="8684">
                  <c:v>8.682</c:v>
                </c:pt>
                <c:pt idx="8685">
                  <c:v>8.683</c:v>
                </c:pt>
                <c:pt idx="8686">
                  <c:v>8.684</c:v>
                </c:pt>
                <c:pt idx="8687">
                  <c:v>8.685</c:v>
                </c:pt>
                <c:pt idx="8688">
                  <c:v>8.686</c:v>
                </c:pt>
                <c:pt idx="8689">
                  <c:v>8.687</c:v>
                </c:pt>
                <c:pt idx="8690">
                  <c:v>8.688</c:v>
                </c:pt>
                <c:pt idx="8691">
                  <c:v>8.689</c:v>
                </c:pt>
                <c:pt idx="8692">
                  <c:v>8.69</c:v>
                </c:pt>
                <c:pt idx="8693">
                  <c:v>8.691</c:v>
                </c:pt>
                <c:pt idx="8694">
                  <c:v>8.692</c:v>
                </c:pt>
                <c:pt idx="8695">
                  <c:v>8.693</c:v>
                </c:pt>
                <c:pt idx="8696">
                  <c:v>8.694</c:v>
                </c:pt>
                <c:pt idx="8697">
                  <c:v>8.695</c:v>
                </c:pt>
                <c:pt idx="8698">
                  <c:v>8.696</c:v>
                </c:pt>
                <c:pt idx="8699">
                  <c:v>8.697</c:v>
                </c:pt>
                <c:pt idx="8700">
                  <c:v>8.698</c:v>
                </c:pt>
                <c:pt idx="8701">
                  <c:v>8.699</c:v>
                </c:pt>
                <c:pt idx="8702">
                  <c:v>8.7</c:v>
                </c:pt>
                <c:pt idx="8703">
                  <c:v>8.701</c:v>
                </c:pt>
                <c:pt idx="8704">
                  <c:v>8.702</c:v>
                </c:pt>
                <c:pt idx="8705">
                  <c:v>8.703</c:v>
                </c:pt>
                <c:pt idx="8706">
                  <c:v>8.704</c:v>
                </c:pt>
                <c:pt idx="8707">
                  <c:v>8.705</c:v>
                </c:pt>
                <c:pt idx="8708">
                  <c:v>8.706</c:v>
                </c:pt>
                <c:pt idx="8709">
                  <c:v>8.707</c:v>
                </c:pt>
                <c:pt idx="8710">
                  <c:v>8.708</c:v>
                </c:pt>
                <c:pt idx="8711">
                  <c:v>8.709</c:v>
                </c:pt>
                <c:pt idx="8712">
                  <c:v>8.71</c:v>
                </c:pt>
                <c:pt idx="8713">
                  <c:v>8.711</c:v>
                </c:pt>
                <c:pt idx="8714">
                  <c:v>8.712</c:v>
                </c:pt>
                <c:pt idx="8715">
                  <c:v>8.713</c:v>
                </c:pt>
                <c:pt idx="8716">
                  <c:v>8.714</c:v>
                </c:pt>
                <c:pt idx="8717">
                  <c:v>8.715</c:v>
                </c:pt>
                <c:pt idx="8718">
                  <c:v>8.716</c:v>
                </c:pt>
                <c:pt idx="8719">
                  <c:v>8.717</c:v>
                </c:pt>
                <c:pt idx="8720">
                  <c:v>8.718</c:v>
                </c:pt>
                <c:pt idx="8721">
                  <c:v>8.719</c:v>
                </c:pt>
                <c:pt idx="8722">
                  <c:v>8.72</c:v>
                </c:pt>
                <c:pt idx="8723">
                  <c:v>8.721</c:v>
                </c:pt>
                <c:pt idx="8724">
                  <c:v>8.722</c:v>
                </c:pt>
                <c:pt idx="8725">
                  <c:v>8.723</c:v>
                </c:pt>
                <c:pt idx="8726">
                  <c:v>8.724</c:v>
                </c:pt>
                <c:pt idx="8727">
                  <c:v>8.725</c:v>
                </c:pt>
                <c:pt idx="8728">
                  <c:v>8.726</c:v>
                </c:pt>
                <c:pt idx="8729">
                  <c:v>8.727</c:v>
                </c:pt>
                <c:pt idx="8730">
                  <c:v>8.728</c:v>
                </c:pt>
                <c:pt idx="8731">
                  <c:v>8.729</c:v>
                </c:pt>
                <c:pt idx="8732">
                  <c:v>8.73</c:v>
                </c:pt>
                <c:pt idx="8733">
                  <c:v>8.731</c:v>
                </c:pt>
                <c:pt idx="8734">
                  <c:v>8.732</c:v>
                </c:pt>
                <c:pt idx="8735">
                  <c:v>8.733</c:v>
                </c:pt>
                <c:pt idx="8736">
                  <c:v>8.734</c:v>
                </c:pt>
                <c:pt idx="8737">
                  <c:v>8.735</c:v>
                </c:pt>
                <c:pt idx="8738">
                  <c:v>8.736</c:v>
                </c:pt>
                <c:pt idx="8739">
                  <c:v>8.737</c:v>
                </c:pt>
                <c:pt idx="8740">
                  <c:v>8.738</c:v>
                </c:pt>
                <c:pt idx="8741">
                  <c:v>8.739</c:v>
                </c:pt>
                <c:pt idx="8742">
                  <c:v>8.74</c:v>
                </c:pt>
                <c:pt idx="8743">
                  <c:v>8.741</c:v>
                </c:pt>
                <c:pt idx="8744">
                  <c:v>8.742</c:v>
                </c:pt>
                <c:pt idx="8745">
                  <c:v>8.743</c:v>
                </c:pt>
                <c:pt idx="8746">
                  <c:v>8.744</c:v>
                </c:pt>
                <c:pt idx="8747">
                  <c:v>8.745</c:v>
                </c:pt>
                <c:pt idx="8748">
                  <c:v>8.746</c:v>
                </c:pt>
                <c:pt idx="8749">
                  <c:v>8.747</c:v>
                </c:pt>
                <c:pt idx="8750">
                  <c:v>8.748</c:v>
                </c:pt>
                <c:pt idx="8751">
                  <c:v>8.749</c:v>
                </c:pt>
                <c:pt idx="8752">
                  <c:v>8.75</c:v>
                </c:pt>
                <c:pt idx="8753">
                  <c:v>8.751</c:v>
                </c:pt>
                <c:pt idx="8754">
                  <c:v>8.752</c:v>
                </c:pt>
                <c:pt idx="8755">
                  <c:v>8.753</c:v>
                </c:pt>
                <c:pt idx="8756">
                  <c:v>8.754</c:v>
                </c:pt>
                <c:pt idx="8757">
                  <c:v>8.755</c:v>
                </c:pt>
                <c:pt idx="8758">
                  <c:v>8.756</c:v>
                </c:pt>
                <c:pt idx="8759">
                  <c:v>8.757</c:v>
                </c:pt>
                <c:pt idx="8760">
                  <c:v>8.758</c:v>
                </c:pt>
                <c:pt idx="8761">
                  <c:v>8.759</c:v>
                </c:pt>
                <c:pt idx="8762">
                  <c:v>8.76</c:v>
                </c:pt>
                <c:pt idx="8763">
                  <c:v>8.761</c:v>
                </c:pt>
                <c:pt idx="8764">
                  <c:v>8.762</c:v>
                </c:pt>
                <c:pt idx="8765">
                  <c:v>8.763</c:v>
                </c:pt>
                <c:pt idx="8766">
                  <c:v>8.764</c:v>
                </c:pt>
                <c:pt idx="8767">
                  <c:v>8.765</c:v>
                </c:pt>
                <c:pt idx="8768">
                  <c:v>8.766</c:v>
                </c:pt>
                <c:pt idx="8769">
                  <c:v>8.767</c:v>
                </c:pt>
                <c:pt idx="8770">
                  <c:v>8.768</c:v>
                </c:pt>
                <c:pt idx="8771">
                  <c:v>8.769</c:v>
                </c:pt>
                <c:pt idx="8772">
                  <c:v>8.77</c:v>
                </c:pt>
                <c:pt idx="8773">
                  <c:v>8.771</c:v>
                </c:pt>
                <c:pt idx="8774">
                  <c:v>8.772</c:v>
                </c:pt>
                <c:pt idx="8775">
                  <c:v>8.773</c:v>
                </c:pt>
                <c:pt idx="8776">
                  <c:v>8.774</c:v>
                </c:pt>
                <c:pt idx="8777">
                  <c:v>8.775</c:v>
                </c:pt>
                <c:pt idx="8778">
                  <c:v>8.776</c:v>
                </c:pt>
                <c:pt idx="8779">
                  <c:v>8.777</c:v>
                </c:pt>
                <c:pt idx="8780">
                  <c:v>8.778</c:v>
                </c:pt>
                <c:pt idx="8781">
                  <c:v>8.779</c:v>
                </c:pt>
                <c:pt idx="8782">
                  <c:v>8.78</c:v>
                </c:pt>
                <c:pt idx="8783">
                  <c:v>8.781</c:v>
                </c:pt>
                <c:pt idx="8784">
                  <c:v>8.782</c:v>
                </c:pt>
                <c:pt idx="8785">
                  <c:v>8.783</c:v>
                </c:pt>
                <c:pt idx="8786">
                  <c:v>8.784</c:v>
                </c:pt>
                <c:pt idx="8787">
                  <c:v>8.785</c:v>
                </c:pt>
                <c:pt idx="8788">
                  <c:v>8.786</c:v>
                </c:pt>
                <c:pt idx="8789">
                  <c:v>8.787</c:v>
                </c:pt>
                <c:pt idx="8790">
                  <c:v>8.788</c:v>
                </c:pt>
                <c:pt idx="8791">
                  <c:v>8.789</c:v>
                </c:pt>
                <c:pt idx="8792">
                  <c:v>8.79</c:v>
                </c:pt>
                <c:pt idx="8793">
                  <c:v>8.791</c:v>
                </c:pt>
                <c:pt idx="8794">
                  <c:v>8.792</c:v>
                </c:pt>
                <c:pt idx="8795">
                  <c:v>8.793</c:v>
                </c:pt>
                <c:pt idx="8796">
                  <c:v>8.794</c:v>
                </c:pt>
                <c:pt idx="8797">
                  <c:v>8.795</c:v>
                </c:pt>
                <c:pt idx="8798">
                  <c:v>8.796</c:v>
                </c:pt>
                <c:pt idx="8799">
                  <c:v>8.797</c:v>
                </c:pt>
                <c:pt idx="8800">
                  <c:v>8.798</c:v>
                </c:pt>
                <c:pt idx="8801">
                  <c:v>8.799</c:v>
                </c:pt>
                <c:pt idx="8802">
                  <c:v>8.8</c:v>
                </c:pt>
                <c:pt idx="8803">
                  <c:v>8.801</c:v>
                </c:pt>
                <c:pt idx="8804">
                  <c:v>8.802</c:v>
                </c:pt>
                <c:pt idx="8805">
                  <c:v>8.803</c:v>
                </c:pt>
                <c:pt idx="8806">
                  <c:v>8.804</c:v>
                </c:pt>
                <c:pt idx="8807">
                  <c:v>8.805</c:v>
                </c:pt>
                <c:pt idx="8808">
                  <c:v>8.806</c:v>
                </c:pt>
                <c:pt idx="8809">
                  <c:v>8.807</c:v>
                </c:pt>
                <c:pt idx="8810">
                  <c:v>8.808</c:v>
                </c:pt>
                <c:pt idx="8811">
                  <c:v>8.809</c:v>
                </c:pt>
                <c:pt idx="8812">
                  <c:v>8.81</c:v>
                </c:pt>
                <c:pt idx="8813">
                  <c:v>8.811</c:v>
                </c:pt>
                <c:pt idx="8814">
                  <c:v>8.812</c:v>
                </c:pt>
                <c:pt idx="8815">
                  <c:v>8.813</c:v>
                </c:pt>
                <c:pt idx="8816">
                  <c:v>8.814</c:v>
                </c:pt>
                <c:pt idx="8817">
                  <c:v>8.815</c:v>
                </c:pt>
                <c:pt idx="8818">
                  <c:v>8.816</c:v>
                </c:pt>
                <c:pt idx="8819">
                  <c:v>8.817</c:v>
                </c:pt>
                <c:pt idx="8820">
                  <c:v>8.818</c:v>
                </c:pt>
                <c:pt idx="8821">
                  <c:v>8.819</c:v>
                </c:pt>
                <c:pt idx="8822">
                  <c:v>8.82</c:v>
                </c:pt>
                <c:pt idx="8823">
                  <c:v>8.821</c:v>
                </c:pt>
                <c:pt idx="8824">
                  <c:v>8.822</c:v>
                </c:pt>
                <c:pt idx="8825">
                  <c:v>8.823</c:v>
                </c:pt>
                <c:pt idx="8826">
                  <c:v>8.824</c:v>
                </c:pt>
                <c:pt idx="8827">
                  <c:v>8.825</c:v>
                </c:pt>
                <c:pt idx="8828">
                  <c:v>8.826</c:v>
                </c:pt>
                <c:pt idx="8829">
                  <c:v>8.827</c:v>
                </c:pt>
                <c:pt idx="8830">
                  <c:v>8.828</c:v>
                </c:pt>
                <c:pt idx="8831">
                  <c:v>8.829</c:v>
                </c:pt>
                <c:pt idx="8832">
                  <c:v>8.83</c:v>
                </c:pt>
                <c:pt idx="8833">
                  <c:v>8.831</c:v>
                </c:pt>
                <c:pt idx="8834">
                  <c:v>8.832</c:v>
                </c:pt>
                <c:pt idx="8835">
                  <c:v>8.833</c:v>
                </c:pt>
                <c:pt idx="8836">
                  <c:v>8.834</c:v>
                </c:pt>
                <c:pt idx="8837">
                  <c:v>8.835</c:v>
                </c:pt>
                <c:pt idx="8838">
                  <c:v>8.836</c:v>
                </c:pt>
                <c:pt idx="8839">
                  <c:v>8.837</c:v>
                </c:pt>
                <c:pt idx="8840">
                  <c:v>8.838</c:v>
                </c:pt>
                <c:pt idx="8841">
                  <c:v>8.839</c:v>
                </c:pt>
                <c:pt idx="8842">
                  <c:v>8.84</c:v>
                </c:pt>
                <c:pt idx="8843">
                  <c:v>8.841</c:v>
                </c:pt>
                <c:pt idx="8844">
                  <c:v>8.842</c:v>
                </c:pt>
                <c:pt idx="8845">
                  <c:v>8.843</c:v>
                </c:pt>
                <c:pt idx="8846">
                  <c:v>8.844</c:v>
                </c:pt>
                <c:pt idx="8847">
                  <c:v>8.845</c:v>
                </c:pt>
                <c:pt idx="8848">
                  <c:v>8.846</c:v>
                </c:pt>
                <c:pt idx="8849">
                  <c:v>8.847</c:v>
                </c:pt>
                <c:pt idx="8850">
                  <c:v>8.848</c:v>
                </c:pt>
                <c:pt idx="8851">
                  <c:v>8.849</c:v>
                </c:pt>
                <c:pt idx="8852">
                  <c:v>8.85</c:v>
                </c:pt>
                <c:pt idx="8853">
                  <c:v>8.851</c:v>
                </c:pt>
                <c:pt idx="8854">
                  <c:v>8.852</c:v>
                </c:pt>
                <c:pt idx="8855">
                  <c:v>8.853</c:v>
                </c:pt>
                <c:pt idx="8856">
                  <c:v>8.854</c:v>
                </c:pt>
                <c:pt idx="8857">
                  <c:v>8.855</c:v>
                </c:pt>
                <c:pt idx="8858">
                  <c:v>8.856</c:v>
                </c:pt>
                <c:pt idx="8859">
                  <c:v>8.857</c:v>
                </c:pt>
                <c:pt idx="8860">
                  <c:v>8.858</c:v>
                </c:pt>
                <c:pt idx="8861">
                  <c:v>8.859</c:v>
                </c:pt>
                <c:pt idx="8862">
                  <c:v>8.86</c:v>
                </c:pt>
                <c:pt idx="8863">
                  <c:v>8.861</c:v>
                </c:pt>
                <c:pt idx="8864">
                  <c:v>8.862</c:v>
                </c:pt>
                <c:pt idx="8865">
                  <c:v>8.863</c:v>
                </c:pt>
                <c:pt idx="8866">
                  <c:v>8.864</c:v>
                </c:pt>
                <c:pt idx="8867">
                  <c:v>8.865</c:v>
                </c:pt>
                <c:pt idx="8868">
                  <c:v>8.866</c:v>
                </c:pt>
                <c:pt idx="8869">
                  <c:v>8.867</c:v>
                </c:pt>
                <c:pt idx="8870">
                  <c:v>8.868</c:v>
                </c:pt>
                <c:pt idx="8871">
                  <c:v>8.869</c:v>
                </c:pt>
                <c:pt idx="8872">
                  <c:v>8.87</c:v>
                </c:pt>
                <c:pt idx="8873">
                  <c:v>8.871</c:v>
                </c:pt>
                <c:pt idx="8874">
                  <c:v>8.872</c:v>
                </c:pt>
                <c:pt idx="8875">
                  <c:v>8.873</c:v>
                </c:pt>
                <c:pt idx="8876">
                  <c:v>8.874</c:v>
                </c:pt>
                <c:pt idx="8877">
                  <c:v>8.875</c:v>
                </c:pt>
                <c:pt idx="8878">
                  <c:v>8.876</c:v>
                </c:pt>
                <c:pt idx="8879">
                  <c:v>8.877</c:v>
                </c:pt>
                <c:pt idx="8880">
                  <c:v>8.878</c:v>
                </c:pt>
                <c:pt idx="8881">
                  <c:v>8.879</c:v>
                </c:pt>
                <c:pt idx="8882">
                  <c:v>8.88</c:v>
                </c:pt>
                <c:pt idx="8883">
                  <c:v>8.881</c:v>
                </c:pt>
                <c:pt idx="8884">
                  <c:v>8.882</c:v>
                </c:pt>
                <c:pt idx="8885">
                  <c:v>8.883</c:v>
                </c:pt>
                <c:pt idx="8886">
                  <c:v>8.884</c:v>
                </c:pt>
                <c:pt idx="8887">
                  <c:v>8.885</c:v>
                </c:pt>
                <c:pt idx="8888">
                  <c:v>8.886</c:v>
                </c:pt>
                <c:pt idx="8889">
                  <c:v>8.887</c:v>
                </c:pt>
                <c:pt idx="8890">
                  <c:v>8.888</c:v>
                </c:pt>
                <c:pt idx="8891">
                  <c:v>8.889</c:v>
                </c:pt>
                <c:pt idx="8892">
                  <c:v>8.89</c:v>
                </c:pt>
                <c:pt idx="8893">
                  <c:v>8.891</c:v>
                </c:pt>
                <c:pt idx="8894">
                  <c:v>8.892</c:v>
                </c:pt>
                <c:pt idx="8895">
                  <c:v>8.893</c:v>
                </c:pt>
                <c:pt idx="8896">
                  <c:v>8.894</c:v>
                </c:pt>
                <c:pt idx="8897">
                  <c:v>8.895</c:v>
                </c:pt>
                <c:pt idx="8898">
                  <c:v>8.896</c:v>
                </c:pt>
                <c:pt idx="8899">
                  <c:v>8.897</c:v>
                </c:pt>
                <c:pt idx="8900">
                  <c:v>8.898</c:v>
                </c:pt>
                <c:pt idx="8901">
                  <c:v>8.899</c:v>
                </c:pt>
                <c:pt idx="8902">
                  <c:v>8.9</c:v>
                </c:pt>
                <c:pt idx="8903">
                  <c:v>8.901</c:v>
                </c:pt>
                <c:pt idx="8904">
                  <c:v>8.902</c:v>
                </c:pt>
                <c:pt idx="8905">
                  <c:v>8.903</c:v>
                </c:pt>
                <c:pt idx="8906">
                  <c:v>8.904</c:v>
                </c:pt>
                <c:pt idx="8907">
                  <c:v>8.905</c:v>
                </c:pt>
                <c:pt idx="8908">
                  <c:v>8.906</c:v>
                </c:pt>
                <c:pt idx="8909">
                  <c:v>8.907</c:v>
                </c:pt>
                <c:pt idx="8910">
                  <c:v>8.908</c:v>
                </c:pt>
                <c:pt idx="8911">
                  <c:v>8.909</c:v>
                </c:pt>
                <c:pt idx="8912">
                  <c:v>8.91</c:v>
                </c:pt>
                <c:pt idx="8913">
                  <c:v>8.911</c:v>
                </c:pt>
                <c:pt idx="8914">
                  <c:v>8.912</c:v>
                </c:pt>
                <c:pt idx="8915">
                  <c:v>8.913</c:v>
                </c:pt>
                <c:pt idx="8916">
                  <c:v>8.914</c:v>
                </c:pt>
                <c:pt idx="8917">
                  <c:v>8.915</c:v>
                </c:pt>
                <c:pt idx="8918">
                  <c:v>8.916</c:v>
                </c:pt>
                <c:pt idx="8919">
                  <c:v>8.917</c:v>
                </c:pt>
                <c:pt idx="8920">
                  <c:v>8.918</c:v>
                </c:pt>
                <c:pt idx="8921">
                  <c:v>8.919</c:v>
                </c:pt>
                <c:pt idx="8922">
                  <c:v>8.92</c:v>
                </c:pt>
                <c:pt idx="8923">
                  <c:v>8.921</c:v>
                </c:pt>
                <c:pt idx="8924">
                  <c:v>8.922</c:v>
                </c:pt>
                <c:pt idx="8925">
                  <c:v>8.923</c:v>
                </c:pt>
                <c:pt idx="8926">
                  <c:v>8.924</c:v>
                </c:pt>
                <c:pt idx="8927">
                  <c:v>8.925</c:v>
                </c:pt>
                <c:pt idx="8928">
                  <c:v>8.926</c:v>
                </c:pt>
                <c:pt idx="8929">
                  <c:v>8.927</c:v>
                </c:pt>
                <c:pt idx="8930">
                  <c:v>8.928</c:v>
                </c:pt>
                <c:pt idx="8931">
                  <c:v>8.929</c:v>
                </c:pt>
                <c:pt idx="8932">
                  <c:v>8.93</c:v>
                </c:pt>
                <c:pt idx="8933">
                  <c:v>8.931</c:v>
                </c:pt>
                <c:pt idx="8934">
                  <c:v>8.932</c:v>
                </c:pt>
                <c:pt idx="8935">
                  <c:v>8.933</c:v>
                </c:pt>
                <c:pt idx="8936">
                  <c:v>8.934</c:v>
                </c:pt>
                <c:pt idx="8937">
                  <c:v>8.935</c:v>
                </c:pt>
                <c:pt idx="8938">
                  <c:v>8.936</c:v>
                </c:pt>
                <c:pt idx="8939">
                  <c:v>8.937</c:v>
                </c:pt>
                <c:pt idx="8940">
                  <c:v>8.938</c:v>
                </c:pt>
                <c:pt idx="8941">
                  <c:v>8.939</c:v>
                </c:pt>
                <c:pt idx="8942">
                  <c:v>8.94</c:v>
                </c:pt>
                <c:pt idx="8943">
                  <c:v>8.941</c:v>
                </c:pt>
                <c:pt idx="8944">
                  <c:v>8.942</c:v>
                </c:pt>
                <c:pt idx="8945">
                  <c:v>8.943</c:v>
                </c:pt>
                <c:pt idx="8946">
                  <c:v>8.944</c:v>
                </c:pt>
                <c:pt idx="8947">
                  <c:v>8.945</c:v>
                </c:pt>
                <c:pt idx="8948">
                  <c:v>8.946</c:v>
                </c:pt>
                <c:pt idx="8949">
                  <c:v>8.947</c:v>
                </c:pt>
                <c:pt idx="8950">
                  <c:v>8.948</c:v>
                </c:pt>
                <c:pt idx="8951">
                  <c:v>8.949</c:v>
                </c:pt>
                <c:pt idx="8952">
                  <c:v>8.95</c:v>
                </c:pt>
                <c:pt idx="8953">
                  <c:v>8.951</c:v>
                </c:pt>
                <c:pt idx="8954">
                  <c:v>8.952</c:v>
                </c:pt>
                <c:pt idx="8955">
                  <c:v>8.953</c:v>
                </c:pt>
                <c:pt idx="8956">
                  <c:v>8.954</c:v>
                </c:pt>
                <c:pt idx="8957">
                  <c:v>8.955</c:v>
                </c:pt>
                <c:pt idx="8958">
                  <c:v>8.956</c:v>
                </c:pt>
                <c:pt idx="8959">
                  <c:v>8.957</c:v>
                </c:pt>
                <c:pt idx="8960">
                  <c:v>8.958</c:v>
                </c:pt>
                <c:pt idx="8961">
                  <c:v>8.959</c:v>
                </c:pt>
                <c:pt idx="8962">
                  <c:v>8.96</c:v>
                </c:pt>
                <c:pt idx="8963">
                  <c:v>8.961</c:v>
                </c:pt>
                <c:pt idx="8964">
                  <c:v>8.962</c:v>
                </c:pt>
                <c:pt idx="8965">
                  <c:v>8.963</c:v>
                </c:pt>
                <c:pt idx="8966">
                  <c:v>8.964</c:v>
                </c:pt>
                <c:pt idx="8967">
                  <c:v>8.965</c:v>
                </c:pt>
                <c:pt idx="8968">
                  <c:v>8.966</c:v>
                </c:pt>
                <c:pt idx="8969">
                  <c:v>8.967</c:v>
                </c:pt>
                <c:pt idx="8970">
                  <c:v>8.968</c:v>
                </c:pt>
                <c:pt idx="8971">
                  <c:v>8.969</c:v>
                </c:pt>
                <c:pt idx="8972">
                  <c:v>8.97</c:v>
                </c:pt>
                <c:pt idx="8973">
                  <c:v>8.971</c:v>
                </c:pt>
                <c:pt idx="8974">
                  <c:v>8.972</c:v>
                </c:pt>
                <c:pt idx="8975">
                  <c:v>8.973</c:v>
                </c:pt>
                <c:pt idx="8976">
                  <c:v>8.974</c:v>
                </c:pt>
                <c:pt idx="8977">
                  <c:v>8.975</c:v>
                </c:pt>
                <c:pt idx="8978">
                  <c:v>8.976</c:v>
                </c:pt>
                <c:pt idx="8979">
                  <c:v>8.977</c:v>
                </c:pt>
                <c:pt idx="8980">
                  <c:v>8.978</c:v>
                </c:pt>
                <c:pt idx="8981">
                  <c:v>8.979</c:v>
                </c:pt>
                <c:pt idx="8982">
                  <c:v>8.98</c:v>
                </c:pt>
                <c:pt idx="8983">
                  <c:v>8.981</c:v>
                </c:pt>
                <c:pt idx="8984">
                  <c:v>8.982</c:v>
                </c:pt>
                <c:pt idx="8985">
                  <c:v>8.983</c:v>
                </c:pt>
                <c:pt idx="8986">
                  <c:v>8.984</c:v>
                </c:pt>
                <c:pt idx="8987">
                  <c:v>8.985</c:v>
                </c:pt>
                <c:pt idx="8988">
                  <c:v>8.986</c:v>
                </c:pt>
                <c:pt idx="8989">
                  <c:v>8.987</c:v>
                </c:pt>
                <c:pt idx="8990">
                  <c:v>8.988</c:v>
                </c:pt>
                <c:pt idx="8991">
                  <c:v>8.989</c:v>
                </c:pt>
                <c:pt idx="8992">
                  <c:v>8.99</c:v>
                </c:pt>
                <c:pt idx="8993">
                  <c:v>8.991</c:v>
                </c:pt>
                <c:pt idx="8994">
                  <c:v>8.992</c:v>
                </c:pt>
                <c:pt idx="8995">
                  <c:v>8.993</c:v>
                </c:pt>
                <c:pt idx="8996">
                  <c:v>8.994</c:v>
                </c:pt>
                <c:pt idx="8997">
                  <c:v>8.995</c:v>
                </c:pt>
                <c:pt idx="8998">
                  <c:v>8.996</c:v>
                </c:pt>
                <c:pt idx="8999">
                  <c:v>8.997</c:v>
                </c:pt>
                <c:pt idx="9000">
                  <c:v>8.998</c:v>
                </c:pt>
                <c:pt idx="9001">
                  <c:v>8.999</c:v>
                </c:pt>
                <c:pt idx="9002">
                  <c:v>9</c:v>
                </c:pt>
                <c:pt idx="9003">
                  <c:v>9.001</c:v>
                </c:pt>
                <c:pt idx="9004">
                  <c:v>9.002</c:v>
                </c:pt>
                <c:pt idx="9005">
                  <c:v>9.003</c:v>
                </c:pt>
                <c:pt idx="9006">
                  <c:v>9.004</c:v>
                </c:pt>
                <c:pt idx="9007">
                  <c:v>9.005</c:v>
                </c:pt>
                <c:pt idx="9008">
                  <c:v>9.006</c:v>
                </c:pt>
                <c:pt idx="9009">
                  <c:v>9.007</c:v>
                </c:pt>
                <c:pt idx="9010">
                  <c:v>9.008</c:v>
                </c:pt>
                <c:pt idx="9011">
                  <c:v>9.009</c:v>
                </c:pt>
                <c:pt idx="9012">
                  <c:v>9.01</c:v>
                </c:pt>
                <c:pt idx="9013">
                  <c:v>9.011</c:v>
                </c:pt>
                <c:pt idx="9014">
                  <c:v>9.012</c:v>
                </c:pt>
                <c:pt idx="9015">
                  <c:v>9.013</c:v>
                </c:pt>
                <c:pt idx="9016">
                  <c:v>9.014</c:v>
                </c:pt>
                <c:pt idx="9017">
                  <c:v>9.015</c:v>
                </c:pt>
                <c:pt idx="9018">
                  <c:v>9.016</c:v>
                </c:pt>
                <c:pt idx="9019">
                  <c:v>9.017</c:v>
                </c:pt>
                <c:pt idx="9020">
                  <c:v>9.018</c:v>
                </c:pt>
                <c:pt idx="9021">
                  <c:v>9.019</c:v>
                </c:pt>
                <c:pt idx="9022">
                  <c:v>9.02</c:v>
                </c:pt>
                <c:pt idx="9023">
                  <c:v>9.021</c:v>
                </c:pt>
                <c:pt idx="9024">
                  <c:v>9.022</c:v>
                </c:pt>
                <c:pt idx="9025">
                  <c:v>9.023</c:v>
                </c:pt>
                <c:pt idx="9026">
                  <c:v>9.024</c:v>
                </c:pt>
                <c:pt idx="9027">
                  <c:v>9.025</c:v>
                </c:pt>
                <c:pt idx="9028">
                  <c:v>9.026</c:v>
                </c:pt>
                <c:pt idx="9029">
                  <c:v>9.027</c:v>
                </c:pt>
                <c:pt idx="9030">
                  <c:v>9.028</c:v>
                </c:pt>
                <c:pt idx="9031">
                  <c:v>9.029</c:v>
                </c:pt>
                <c:pt idx="9032">
                  <c:v>9.03</c:v>
                </c:pt>
                <c:pt idx="9033">
                  <c:v>9.031</c:v>
                </c:pt>
                <c:pt idx="9034">
                  <c:v>9.032</c:v>
                </c:pt>
                <c:pt idx="9035">
                  <c:v>9.033</c:v>
                </c:pt>
                <c:pt idx="9036">
                  <c:v>9.034</c:v>
                </c:pt>
                <c:pt idx="9037">
                  <c:v>9.035</c:v>
                </c:pt>
                <c:pt idx="9038">
                  <c:v>9.036</c:v>
                </c:pt>
                <c:pt idx="9039">
                  <c:v>9.037</c:v>
                </c:pt>
                <c:pt idx="9040">
                  <c:v>9.038</c:v>
                </c:pt>
                <c:pt idx="9041">
                  <c:v>9.039</c:v>
                </c:pt>
                <c:pt idx="9042">
                  <c:v>9.04</c:v>
                </c:pt>
                <c:pt idx="9043">
                  <c:v>9.041</c:v>
                </c:pt>
                <c:pt idx="9044">
                  <c:v>9.042</c:v>
                </c:pt>
                <c:pt idx="9045">
                  <c:v>9.043</c:v>
                </c:pt>
                <c:pt idx="9046">
                  <c:v>9.044</c:v>
                </c:pt>
                <c:pt idx="9047">
                  <c:v>9.045</c:v>
                </c:pt>
                <c:pt idx="9048">
                  <c:v>9.046</c:v>
                </c:pt>
                <c:pt idx="9049">
                  <c:v>9.047</c:v>
                </c:pt>
                <c:pt idx="9050">
                  <c:v>9.048</c:v>
                </c:pt>
                <c:pt idx="9051">
                  <c:v>9.049</c:v>
                </c:pt>
                <c:pt idx="9052">
                  <c:v>9.05</c:v>
                </c:pt>
                <c:pt idx="9053">
                  <c:v>9.051</c:v>
                </c:pt>
                <c:pt idx="9054">
                  <c:v>9.052</c:v>
                </c:pt>
                <c:pt idx="9055">
                  <c:v>9.053</c:v>
                </c:pt>
                <c:pt idx="9056">
                  <c:v>9.054</c:v>
                </c:pt>
                <c:pt idx="9057">
                  <c:v>9.055</c:v>
                </c:pt>
                <c:pt idx="9058">
                  <c:v>9.056</c:v>
                </c:pt>
                <c:pt idx="9059">
                  <c:v>9.057</c:v>
                </c:pt>
                <c:pt idx="9060">
                  <c:v>9.058</c:v>
                </c:pt>
                <c:pt idx="9061">
                  <c:v>9.059</c:v>
                </c:pt>
                <c:pt idx="9062">
                  <c:v>9.06</c:v>
                </c:pt>
                <c:pt idx="9063">
                  <c:v>9.061</c:v>
                </c:pt>
                <c:pt idx="9064">
                  <c:v>9.062</c:v>
                </c:pt>
                <c:pt idx="9065">
                  <c:v>9.063</c:v>
                </c:pt>
                <c:pt idx="9066">
                  <c:v>9.064</c:v>
                </c:pt>
                <c:pt idx="9067">
                  <c:v>9.065</c:v>
                </c:pt>
                <c:pt idx="9068">
                  <c:v>9.066</c:v>
                </c:pt>
                <c:pt idx="9069">
                  <c:v>9.067</c:v>
                </c:pt>
                <c:pt idx="9070">
                  <c:v>9.068</c:v>
                </c:pt>
                <c:pt idx="9071">
                  <c:v>9.069</c:v>
                </c:pt>
                <c:pt idx="9072">
                  <c:v>9.07</c:v>
                </c:pt>
                <c:pt idx="9073">
                  <c:v>9.071</c:v>
                </c:pt>
                <c:pt idx="9074">
                  <c:v>9.072</c:v>
                </c:pt>
                <c:pt idx="9075">
                  <c:v>9.073</c:v>
                </c:pt>
                <c:pt idx="9076">
                  <c:v>9.074</c:v>
                </c:pt>
                <c:pt idx="9077">
                  <c:v>9.075</c:v>
                </c:pt>
                <c:pt idx="9078">
                  <c:v>9.076</c:v>
                </c:pt>
                <c:pt idx="9079">
                  <c:v>9.077</c:v>
                </c:pt>
                <c:pt idx="9080">
                  <c:v>9.078</c:v>
                </c:pt>
                <c:pt idx="9081">
                  <c:v>9.079</c:v>
                </c:pt>
                <c:pt idx="9082">
                  <c:v>9.08</c:v>
                </c:pt>
                <c:pt idx="9083">
                  <c:v>9.081</c:v>
                </c:pt>
                <c:pt idx="9084">
                  <c:v>9.082</c:v>
                </c:pt>
                <c:pt idx="9085">
                  <c:v>9.083</c:v>
                </c:pt>
                <c:pt idx="9086">
                  <c:v>9.084</c:v>
                </c:pt>
                <c:pt idx="9087">
                  <c:v>9.085</c:v>
                </c:pt>
                <c:pt idx="9088">
                  <c:v>9.086</c:v>
                </c:pt>
                <c:pt idx="9089">
                  <c:v>9.087</c:v>
                </c:pt>
                <c:pt idx="9090">
                  <c:v>9.088</c:v>
                </c:pt>
                <c:pt idx="9091">
                  <c:v>9.089</c:v>
                </c:pt>
                <c:pt idx="9092">
                  <c:v>9.09</c:v>
                </c:pt>
                <c:pt idx="9093">
                  <c:v>9.091</c:v>
                </c:pt>
                <c:pt idx="9094">
                  <c:v>9.092</c:v>
                </c:pt>
                <c:pt idx="9095">
                  <c:v>9.093</c:v>
                </c:pt>
                <c:pt idx="9096">
                  <c:v>9.094</c:v>
                </c:pt>
                <c:pt idx="9097">
                  <c:v>9.095</c:v>
                </c:pt>
                <c:pt idx="9098">
                  <c:v>9.096</c:v>
                </c:pt>
                <c:pt idx="9099">
                  <c:v>9.097</c:v>
                </c:pt>
                <c:pt idx="9100">
                  <c:v>9.098</c:v>
                </c:pt>
                <c:pt idx="9101">
                  <c:v>9.099</c:v>
                </c:pt>
                <c:pt idx="9102">
                  <c:v>9.1</c:v>
                </c:pt>
                <c:pt idx="9103">
                  <c:v>9.101</c:v>
                </c:pt>
                <c:pt idx="9104">
                  <c:v>9.102</c:v>
                </c:pt>
                <c:pt idx="9105">
                  <c:v>9.103</c:v>
                </c:pt>
                <c:pt idx="9106">
                  <c:v>9.104</c:v>
                </c:pt>
                <c:pt idx="9107">
                  <c:v>9.105</c:v>
                </c:pt>
                <c:pt idx="9108">
                  <c:v>9.106</c:v>
                </c:pt>
                <c:pt idx="9109">
                  <c:v>9.107</c:v>
                </c:pt>
                <c:pt idx="9110">
                  <c:v>9.108</c:v>
                </c:pt>
                <c:pt idx="9111">
                  <c:v>9.109</c:v>
                </c:pt>
                <c:pt idx="9112">
                  <c:v>9.11</c:v>
                </c:pt>
                <c:pt idx="9113">
                  <c:v>9.111</c:v>
                </c:pt>
                <c:pt idx="9114">
                  <c:v>9.112</c:v>
                </c:pt>
                <c:pt idx="9115">
                  <c:v>9.113</c:v>
                </c:pt>
                <c:pt idx="9116">
                  <c:v>9.114</c:v>
                </c:pt>
                <c:pt idx="9117">
                  <c:v>9.115</c:v>
                </c:pt>
                <c:pt idx="9118">
                  <c:v>9.116</c:v>
                </c:pt>
                <c:pt idx="9119">
                  <c:v>9.117</c:v>
                </c:pt>
                <c:pt idx="9120">
                  <c:v>9.118</c:v>
                </c:pt>
                <c:pt idx="9121">
                  <c:v>9.119</c:v>
                </c:pt>
                <c:pt idx="9122">
                  <c:v>9.12</c:v>
                </c:pt>
                <c:pt idx="9123">
                  <c:v>9.121</c:v>
                </c:pt>
                <c:pt idx="9124">
                  <c:v>9.122</c:v>
                </c:pt>
                <c:pt idx="9125">
                  <c:v>9.123</c:v>
                </c:pt>
                <c:pt idx="9126">
                  <c:v>9.124</c:v>
                </c:pt>
                <c:pt idx="9127">
                  <c:v>9.125</c:v>
                </c:pt>
                <c:pt idx="9128">
                  <c:v>9.126</c:v>
                </c:pt>
                <c:pt idx="9129">
                  <c:v>9.127</c:v>
                </c:pt>
                <c:pt idx="9130">
                  <c:v>9.128</c:v>
                </c:pt>
                <c:pt idx="9131">
                  <c:v>9.129</c:v>
                </c:pt>
                <c:pt idx="9132">
                  <c:v>9.13</c:v>
                </c:pt>
                <c:pt idx="9133">
                  <c:v>9.131</c:v>
                </c:pt>
                <c:pt idx="9134">
                  <c:v>9.132</c:v>
                </c:pt>
                <c:pt idx="9135">
                  <c:v>9.133</c:v>
                </c:pt>
                <c:pt idx="9136">
                  <c:v>9.134</c:v>
                </c:pt>
                <c:pt idx="9137">
                  <c:v>9.135</c:v>
                </c:pt>
                <c:pt idx="9138">
                  <c:v>9.136</c:v>
                </c:pt>
                <c:pt idx="9139">
                  <c:v>9.137</c:v>
                </c:pt>
                <c:pt idx="9140">
                  <c:v>9.138</c:v>
                </c:pt>
                <c:pt idx="9141">
                  <c:v>9.139</c:v>
                </c:pt>
                <c:pt idx="9142">
                  <c:v>9.14</c:v>
                </c:pt>
                <c:pt idx="9143">
                  <c:v>9.141</c:v>
                </c:pt>
                <c:pt idx="9144">
                  <c:v>9.142</c:v>
                </c:pt>
                <c:pt idx="9145">
                  <c:v>9.143</c:v>
                </c:pt>
                <c:pt idx="9146">
                  <c:v>9.144</c:v>
                </c:pt>
                <c:pt idx="9147">
                  <c:v>9.145</c:v>
                </c:pt>
                <c:pt idx="9148">
                  <c:v>9.146</c:v>
                </c:pt>
                <c:pt idx="9149">
                  <c:v>9.147</c:v>
                </c:pt>
                <c:pt idx="9150">
                  <c:v>9.148</c:v>
                </c:pt>
                <c:pt idx="9151">
                  <c:v>9.149</c:v>
                </c:pt>
                <c:pt idx="9152">
                  <c:v>9.15</c:v>
                </c:pt>
                <c:pt idx="9153">
                  <c:v>9.151</c:v>
                </c:pt>
                <c:pt idx="9154">
                  <c:v>9.152</c:v>
                </c:pt>
                <c:pt idx="9155">
                  <c:v>9.153</c:v>
                </c:pt>
                <c:pt idx="9156">
                  <c:v>9.154</c:v>
                </c:pt>
                <c:pt idx="9157">
                  <c:v>9.155</c:v>
                </c:pt>
                <c:pt idx="9158">
                  <c:v>9.156</c:v>
                </c:pt>
                <c:pt idx="9159">
                  <c:v>9.157</c:v>
                </c:pt>
                <c:pt idx="9160">
                  <c:v>9.158</c:v>
                </c:pt>
                <c:pt idx="9161">
                  <c:v>9.159</c:v>
                </c:pt>
                <c:pt idx="9162">
                  <c:v>9.16</c:v>
                </c:pt>
                <c:pt idx="9163">
                  <c:v>9.161</c:v>
                </c:pt>
                <c:pt idx="9164">
                  <c:v>9.162</c:v>
                </c:pt>
                <c:pt idx="9165">
                  <c:v>9.163</c:v>
                </c:pt>
                <c:pt idx="9166">
                  <c:v>9.164</c:v>
                </c:pt>
                <c:pt idx="9167">
                  <c:v>9.165</c:v>
                </c:pt>
                <c:pt idx="9168">
                  <c:v>9.166</c:v>
                </c:pt>
                <c:pt idx="9169">
                  <c:v>9.167</c:v>
                </c:pt>
                <c:pt idx="9170">
                  <c:v>9.168</c:v>
                </c:pt>
                <c:pt idx="9171">
                  <c:v>9.169</c:v>
                </c:pt>
                <c:pt idx="9172">
                  <c:v>9.17</c:v>
                </c:pt>
                <c:pt idx="9173">
                  <c:v>9.171</c:v>
                </c:pt>
                <c:pt idx="9174">
                  <c:v>9.172</c:v>
                </c:pt>
                <c:pt idx="9175">
                  <c:v>9.173</c:v>
                </c:pt>
                <c:pt idx="9176">
                  <c:v>9.174</c:v>
                </c:pt>
                <c:pt idx="9177">
                  <c:v>9.175</c:v>
                </c:pt>
                <c:pt idx="9178">
                  <c:v>9.176</c:v>
                </c:pt>
                <c:pt idx="9179">
                  <c:v>9.177</c:v>
                </c:pt>
                <c:pt idx="9180">
                  <c:v>9.178</c:v>
                </c:pt>
                <c:pt idx="9181">
                  <c:v>9.179</c:v>
                </c:pt>
                <c:pt idx="9182">
                  <c:v>9.18</c:v>
                </c:pt>
                <c:pt idx="9183">
                  <c:v>9.181</c:v>
                </c:pt>
                <c:pt idx="9184">
                  <c:v>9.182</c:v>
                </c:pt>
                <c:pt idx="9185">
                  <c:v>9.183</c:v>
                </c:pt>
                <c:pt idx="9186">
                  <c:v>9.184</c:v>
                </c:pt>
                <c:pt idx="9187">
                  <c:v>9.185</c:v>
                </c:pt>
                <c:pt idx="9188">
                  <c:v>9.186</c:v>
                </c:pt>
                <c:pt idx="9189">
                  <c:v>9.187</c:v>
                </c:pt>
                <c:pt idx="9190">
                  <c:v>9.188</c:v>
                </c:pt>
                <c:pt idx="9191">
                  <c:v>9.189</c:v>
                </c:pt>
                <c:pt idx="9192">
                  <c:v>9.19</c:v>
                </c:pt>
                <c:pt idx="9193">
                  <c:v>9.191</c:v>
                </c:pt>
                <c:pt idx="9194">
                  <c:v>9.192</c:v>
                </c:pt>
                <c:pt idx="9195">
                  <c:v>9.193</c:v>
                </c:pt>
                <c:pt idx="9196">
                  <c:v>9.194</c:v>
                </c:pt>
                <c:pt idx="9197">
                  <c:v>9.195</c:v>
                </c:pt>
                <c:pt idx="9198">
                  <c:v>9.196</c:v>
                </c:pt>
                <c:pt idx="9199">
                  <c:v>9.197</c:v>
                </c:pt>
                <c:pt idx="9200">
                  <c:v>9.198</c:v>
                </c:pt>
                <c:pt idx="9201">
                  <c:v>9.199</c:v>
                </c:pt>
                <c:pt idx="9202">
                  <c:v>9.2</c:v>
                </c:pt>
                <c:pt idx="9203">
                  <c:v>9.201</c:v>
                </c:pt>
                <c:pt idx="9204">
                  <c:v>9.202</c:v>
                </c:pt>
                <c:pt idx="9205">
                  <c:v>9.203</c:v>
                </c:pt>
                <c:pt idx="9206">
                  <c:v>9.204</c:v>
                </c:pt>
                <c:pt idx="9207">
                  <c:v>9.205</c:v>
                </c:pt>
                <c:pt idx="9208">
                  <c:v>9.206</c:v>
                </c:pt>
                <c:pt idx="9209">
                  <c:v>9.207</c:v>
                </c:pt>
                <c:pt idx="9210">
                  <c:v>9.208</c:v>
                </c:pt>
                <c:pt idx="9211">
                  <c:v>9.209</c:v>
                </c:pt>
                <c:pt idx="9212">
                  <c:v>9.21</c:v>
                </c:pt>
                <c:pt idx="9213">
                  <c:v>9.211</c:v>
                </c:pt>
                <c:pt idx="9214">
                  <c:v>9.212</c:v>
                </c:pt>
                <c:pt idx="9215">
                  <c:v>9.213</c:v>
                </c:pt>
                <c:pt idx="9216">
                  <c:v>9.214</c:v>
                </c:pt>
                <c:pt idx="9217">
                  <c:v>9.215</c:v>
                </c:pt>
                <c:pt idx="9218">
                  <c:v>9.216</c:v>
                </c:pt>
                <c:pt idx="9219">
                  <c:v>9.217</c:v>
                </c:pt>
                <c:pt idx="9220">
                  <c:v>9.218</c:v>
                </c:pt>
                <c:pt idx="9221">
                  <c:v>9.219</c:v>
                </c:pt>
                <c:pt idx="9222">
                  <c:v>9.22</c:v>
                </c:pt>
                <c:pt idx="9223">
                  <c:v>9.221</c:v>
                </c:pt>
                <c:pt idx="9224">
                  <c:v>9.222</c:v>
                </c:pt>
                <c:pt idx="9225">
                  <c:v>9.223</c:v>
                </c:pt>
                <c:pt idx="9226">
                  <c:v>9.224</c:v>
                </c:pt>
                <c:pt idx="9227">
                  <c:v>9.225</c:v>
                </c:pt>
                <c:pt idx="9228">
                  <c:v>9.226</c:v>
                </c:pt>
                <c:pt idx="9229">
                  <c:v>9.227</c:v>
                </c:pt>
                <c:pt idx="9230">
                  <c:v>9.228</c:v>
                </c:pt>
                <c:pt idx="9231">
                  <c:v>9.229</c:v>
                </c:pt>
                <c:pt idx="9232">
                  <c:v>9.23</c:v>
                </c:pt>
                <c:pt idx="9233">
                  <c:v>9.231</c:v>
                </c:pt>
                <c:pt idx="9234">
                  <c:v>9.232</c:v>
                </c:pt>
                <c:pt idx="9235">
                  <c:v>9.233</c:v>
                </c:pt>
                <c:pt idx="9236">
                  <c:v>9.234</c:v>
                </c:pt>
                <c:pt idx="9237">
                  <c:v>9.235</c:v>
                </c:pt>
                <c:pt idx="9238">
                  <c:v>9.236</c:v>
                </c:pt>
                <c:pt idx="9239">
                  <c:v>9.237</c:v>
                </c:pt>
                <c:pt idx="9240">
                  <c:v>9.238</c:v>
                </c:pt>
                <c:pt idx="9241">
                  <c:v>9.239</c:v>
                </c:pt>
                <c:pt idx="9242">
                  <c:v>9.24</c:v>
                </c:pt>
                <c:pt idx="9243">
                  <c:v>9.241</c:v>
                </c:pt>
                <c:pt idx="9244">
                  <c:v>9.242</c:v>
                </c:pt>
                <c:pt idx="9245">
                  <c:v>9.243</c:v>
                </c:pt>
                <c:pt idx="9246">
                  <c:v>9.244</c:v>
                </c:pt>
                <c:pt idx="9247">
                  <c:v>9.245</c:v>
                </c:pt>
                <c:pt idx="9248">
                  <c:v>9.246</c:v>
                </c:pt>
                <c:pt idx="9249">
                  <c:v>9.247</c:v>
                </c:pt>
                <c:pt idx="9250">
                  <c:v>9.248</c:v>
                </c:pt>
                <c:pt idx="9251">
                  <c:v>9.249</c:v>
                </c:pt>
                <c:pt idx="9252">
                  <c:v>9.25</c:v>
                </c:pt>
                <c:pt idx="9253">
                  <c:v>9.251</c:v>
                </c:pt>
                <c:pt idx="9254">
                  <c:v>9.252</c:v>
                </c:pt>
                <c:pt idx="9255">
                  <c:v>9.253</c:v>
                </c:pt>
                <c:pt idx="9256">
                  <c:v>9.254</c:v>
                </c:pt>
                <c:pt idx="9257">
                  <c:v>9.255</c:v>
                </c:pt>
                <c:pt idx="9258">
                  <c:v>9.256</c:v>
                </c:pt>
                <c:pt idx="9259">
                  <c:v>9.257</c:v>
                </c:pt>
                <c:pt idx="9260">
                  <c:v>9.258</c:v>
                </c:pt>
                <c:pt idx="9261">
                  <c:v>9.259</c:v>
                </c:pt>
                <c:pt idx="9262">
                  <c:v>9.26</c:v>
                </c:pt>
                <c:pt idx="9263">
                  <c:v>9.261</c:v>
                </c:pt>
                <c:pt idx="9264">
                  <c:v>9.262</c:v>
                </c:pt>
                <c:pt idx="9265">
                  <c:v>9.263</c:v>
                </c:pt>
                <c:pt idx="9266">
                  <c:v>9.264</c:v>
                </c:pt>
                <c:pt idx="9267">
                  <c:v>9.265</c:v>
                </c:pt>
                <c:pt idx="9268">
                  <c:v>9.266</c:v>
                </c:pt>
                <c:pt idx="9269">
                  <c:v>9.267</c:v>
                </c:pt>
                <c:pt idx="9270">
                  <c:v>9.268</c:v>
                </c:pt>
                <c:pt idx="9271">
                  <c:v>9.269</c:v>
                </c:pt>
                <c:pt idx="9272">
                  <c:v>9.27</c:v>
                </c:pt>
                <c:pt idx="9273">
                  <c:v>9.271</c:v>
                </c:pt>
                <c:pt idx="9274">
                  <c:v>9.272</c:v>
                </c:pt>
                <c:pt idx="9275">
                  <c:v>9.273</c:v>
                </c:pt>
                <c:pt idx="9276">
                  <c:v>9.274</c:v>
                </c:pt>
                <c:pt idx="9277">
                  <c:v>9.275</c:v>
                </c:pt>
                <c:pt idx="9278">
                  <c:v>9.276</c:v>
                </c:pt>
                <c:pt idx="9279">
                  <c:v>9.277</c:v>
                </c:pt>
                <c:pt idx="9280">
                  <c:v>9.278</c:v>
                </c:pt>
                <c:pt idx="9281">
                  <c:v>9.279</c:v>
                </c:pt>
                <c:pt idx="9282">
                  <c:v>9.28</c:v>
                </c:pt>
                <c:pt idx="9283">
                  <c:v>9.281</c:v>
                </c:pt>
                <c:pt idx="9284">
                  <c:v>9.282</c:v>
                </c:pt>
                <c:pt idx="9285">
                  <c:v>9.283</c:v>
                </c:pt>
                <c:pt idx="9286">
                  <c:v>9.284</c:v>
                </c:pt>
                <c:pt idx="9287">
                  <c:v>9.285</c:v>
                </c:pt>
                <c:pt idx="9288">
                  <c:v>9.286</c:v>
                </c:pt>
                <c:pt idx="9289">
                  <c:v>9.287</c:v>
                </c:pt>
                <c:pt idx="9290">
                  <c:v>9.288</c:v>
                </c:pt>
                <c:pt idx="9291">
                  <c:v>9.289</c:v>
                </c:pt>
                <c:pt idx="9292">
                  <c:v>9.29</c:v>
                </c:pt>
                <c:pt idx="9293">
                  <c:v>9.291</c:v>
                </c:pt>
                <c:pt idx="9294">
                  <c:v>9.292</c:v>
                </c:pt>
                <c:pt idx="9295">
                  <c:v>9.293</c:v>
                </c:pt>
                <c:pt idx="9296">
                  <c:v>9.294</c:v>
                </c:pt>
                <c:pt idx="9297">
                  <c:v>9.295</c:v>
                </c:pt>
                <c:pt idx="9298">
                  <c:v>9.296</c:v>
                </c:pt>
                <c:pt idx="9299">
                  <c:v>9.297</c:v>
                </c:pt>
                <c:pt idx="9300">
                  <c:v>9.298</c:v>
                </c:pt>
                <c:pt idx="9301">
                  <c:v>9.299</c:v>
                </c:pt>
                <c:pt idx="9302">
                  <c:v>9.3</c:v>
                </c:pt>
                <c:pt idx="9303">
                  <c:v>9.301</c:v>
                </c:pt>
                <c:pt idx="9304">
                  <c:v>9.302</c:v>
                </c:pt>
                <c:pt idx="9305">
                  <c:v>9.303</c:v>
                </c:pt>
                <c:pt idx="9306">
                  <c:v>9.304</c:v>
                </c:pt>
                <c:pt idx="9307">
                  <c:v>9.305</c:v>
                </c:pt>
                <c:pt idx="9308">
                  <c:v>9.306</c:v>
                </c:pt>
                <c:pt idx="9309">
                  <c:v>9.307</c:v>
                </c:pt>
                <c:pt idx="9310">
                  <c:v>9.308</c:v>
                </c:pt>
                <c:pt idx="9311">
                  <c:v>9.309</c:v>
                </c:pt>
                <c:pt idx="9312">
                  <c:v>9.31</c:v>
                </c:pt>
                <c:pt idx="9313">
                  <c:v>9.311</c:v>
                </c:pt>
                <c:pt idx="9314">
                  <c:v>9.312</c:v>
                </c:pt>
                <c:pt idx="9315">
                  <c:v>9.313</c:v>
                </c:pt>
                <c:pt idx="9316">
                  <c:v>9.314</c:v>
                </c:pt>
                <c:pt idx="9317">
                  <c:v>9.315</c:v>
                </c:pt>
                <c:pt idx="9318">
                  <c:v>9.316</c:v>
                </c:pt>
                <c:pt idx="9319">
                  <c:v>9.317</c:v>
                </c:pt>
                <c:pt idx="9320">
                  <c:v>9.318</c:v>
                </c:pt>
                <c:pt idx="9321">
                  <c:v>9.319</c:v>
                </c:pt>
                <c:pt idx="9322">
                  <c:v>9.32</c:v>
                </c:pt>
                <c:pt idx="9323">
                  <c:v>9.321</c:v>
                </c:pt>
                <c:pt idx="9324">
                  <c:v>9.322</c:v>
                </c:pt>
                <c:pt idx="9325">
                  <c:v>9.323</c:v>
                </c:pt>
                <c:pt idx="9326">
                  <c:v>9.324</c:v>
                </c:pt>
                <c:pt idx="9327">
                  <c:v>9.325</c:v>
                </c:pt>
                <c:pt idx="9328">
                  <c:v>9.326</c:v>
                </c:pt>
                <c:pt idx="9329">
                  <c:v>9.327</c:v>
                </c:pt>
                <c:pt idx="9330">
                  <c:v>9.328</c:v>
                </c:pt>
                <c:pt idx="9331">
                  <c:v>9.329</c:v>
                </c:pt>
                <c:pt idx="9332">
                  <c:v>9.33</c:v>
                </c:pt>
                <c:pt idx="9333">
                  <c:v>9.331</c:v>
                </c:pt>
                <c:pt idx="9334">
                  <c:v>9.332</c:v>
                </c:pt>
                <c:pt idx="9335">
                  <c:v>9.333</c:v>
                </c:pt>
                <c:pt idx="9336">
                  <c:v>9.334</c:v>
                </c:pt>
                <c:pt idx="9337">
                  <c:v>9.335</c:v>
                </c:pt>
                <c:pt idx="9338">
                  <c:v>9.336</c:v>
                </c:pt>
                <c:pt idx="9339">
                  <c:v>9.337</c:v>
                </c:pt>
                <c:pt idx="9340">
                  <c:v>9.338</c:v>
                </c:pt>
                <c:pt idx="9341">
                  <c:v>9.339</c:v>
                </c:pt>
                <c:pt idx="9342">
                  <c:v>9.34</c:v>
                </c:pt>
                <c:pt idx="9343">
                  <c:v>9.341</c:v>
                </c:pt>
                <c:pt idx="9344">
                  <c:v>9.342</c:v>
                </c:pt>
                <c:pt idx="9345">
                  <c:v>9.343</c:v>
                </c:pt>
                <c:pt idx="9346">
                  <c:v>9.344</c:v>
                </c:pt>
                <c:pt idx="9347">
                  <c:v>9.345</c:v>
                </c:pt>
                <c:pt idx="9348">
                  <c:v>9.346</c:v>
                </c:pt>
                <c:pt idx="9349">
                  <c:v>9.347</c:v>
                </c:pt>
                <c:pt idx="9350">
                  <c:v>9.348</c:v>
                </c:pt>
                <c:pt idx="9351">
                  <c:v>9.349</c:v>
                </c:pt>
                <c:pt idx="9352">
                  <c:v>9.35</c:v>
                </c:pt>
                <c:pt idx="9353">
                  <c:v>9.351</c:v>
                </c:pt>
                <c:pt idx="9354">
                  <c:v>9.352</c:v>
                </c:pt>
                <c:pt idx="9355">
                  <c:v>9.353</c:v>
                </c:pt>
                <c:pt idx="9356">
                  <c:v>9.354</c:v>
                </c:pt>
                <c:pt idx="9357">
                  <c:v>9.355</c:v>
                </c:pt>
                <c:pt idx="9358">
                  <c:v>9.356</c:v>
                </c:pt>
                <c:pt idx="9359">
                  <c:v>9.357</c:v>
                </c:pt>
                <c:pt idx="9360">
                  <c:v>9.358</c:v>
                </c:pt>
                <c:pt idx="9361">
                  <c:v>9.359</c:v>
                </c:pt>
                <c:pt idx="9362">
                  <c:v>9.36</c:v>
                </c:pt>
                <c:pt idx="9363">
                  <c:v>9.361</c:v>
                </c:pt>
                <c:pt idx="9364">
                  <c:v>9.362</c:v>
                </c:pt>
                <c:pt idx="9365">
                  <c:v>9.363</c:v>
                </c:pt>
                <c:pt idx="9366">
                  <c:v>9.364</c:v>
                </c:pt>
                <c:pt idx="9367">
                  <c:v>9.365</c:v>
                </c:pt>
                <c:pt idx="9368">
                  <c:v>9.366</c:v>
                </c:pt>
                <c:pt idx="9369">
                  <c:v>9.367</c:v>
                </c:pt>
                <c:pt idx="9370">
                  <c:v>9.368</c:v>
                </c:pt>
                <c:pt idx="9371">
                  <c:v>9.369</c:v>
                </c:pt>
                <c:pt idx="9372">
                  <c:v>9.37</c:v>
                </c:pt>
                <c:pt idx="9373">
                  <c:v>9.371</c:v>
                </c:pt>
                <c:pt idx="9374">
                  <c:v>9.372</c:v>
                </c:pt>
                <c:pt idx="9375">
                  <c:v>9.373</c:v>
                </c:pt>
                <c:pt idx="9376">
                  <c:v>9.374</c:v>
                </c:pt>
                <c:pt idx="9377">
                  <c:v>9.375</c:v>
                </c:pt>
                <c:pt idx="9378">
                  <c:v>9.376</c:v>
                </c:pt>
                <c:pt idx="9379">
                  <c:v>9.377</c:v>
                </c:pt>
                <c:pt idx="9380">
                  <c:v>9.378</c:v>
                </c:pt>
                <c:pt idx="9381">
                  <c:v>9.379</c:v>
                </c:pt>
                <c:pt idx="9382">
                  <c:v>9.38</c:v>
                </c:pt>
                <c:pt idx="9383">
                  <c:v>9.381</c:v>
                </c:pt>
                <c:pt idx="9384">
                  <c:v>9.382</c:v>
                </c:pt>
                <c:pt idx="9385">
                  <c:v>9.383</c:v>
                </c:pt>
                <c:pt idx="9386">
                  <c:v>9.384</c:v>
                </c:pt>
                <c:pt idx="9387">
                  <c:v>9.385</c:v>
                </c:pt>
                <c:pt idx="9388">
                  <c:v>9.386</c:v>
                </c:pt>
                <c:pt idx="9389">
                  <c:v>9.387</c:v>
                </c:pt>
                <c:pt idx="9390">
                  <c:v>9.388</c:v>
                </c:pt>
                <c:pt idx="9391">
                  <c:v>9.389</c:v>
                </c:pt>
                <c:pt idx="9392">
                  <c:v>9.39</c:v>
                </c:pt>
                <c:pt idx="9393">
                  <c:v>9.391</c:v>
                </c:pt>
                <c:pt idx="9394">
                  <c:v>9.392</c:v>
                </c:pt>
                <c:pt idx="9395">
                  <c:v>9.393</c:v>
                </c:pt>
                <c:pt idx="9396">
                  <c:v>9.394</c:v>
                </c:pt>
                <c:pt idx="9397">
                  <c:v>9.395</c:v>
                </c:pt>
                <c:pt idx="9398">
                  <c:v>9.396</c:v>
                </c:pt>
                <c:pt idx="9399">
                  <c:v>9.397</c:v>
                </c:pt>
                <c:pt idx="9400">
                  <c:v>9.398</c:v>
                </c:pt>
                <c:pt idx="9401">
                  <c:v>9.399</c:v>
                </c:pt>
                <c:pt idx="9402">
                  <c:v>9.4</c:v>
                </c:pt>
                <c:pt idx="9403">
                  <c:v>9.401</c:v>
                </c:pt>
                <c:pt idx="9404">
                  <c:v>9.402</c:v>
                </c:pt>
                <c:pt idx="9405">
                  <c:v>9.403</c:v>
                </c:pt>
                <c:pt idx="9406">
                  <c:v>9.404</c:v>
                </c:pt>
                <c:pt idx="9407">
                  <c:v>9.405</c:v>
                </c:pt>
                <c:pt idx="9408">
                  <c:v>9.406</c:v>
                </c:pt>
                <c:pt idx="9409">
                  <c:v>9.407</c:v>
                </c:pt>
                <c:pt idx="9410">
                  <c:v>9.408</c:v>
                </c:pt>
                <c:pt idx="9411">
                  <c:v>9.409</c:v>
                </c:pt>
                <c:pt idx="9412">
                  <c:v>9.41</c:v>
                </c:pt>
                <c:pt idx="9413">
                  <c:v>9.411</c:v>
                </c:pt>
                <c:pt idx="9414">
                  <c:v>9.412</c:v>
                </c:pt>
                <c:pt idx="9415">
                  <c:v>9.413</c:v>
                </c:pt>
                <c:pt idx="9416">
                  <c:v>9.414</c:v>
                </c:pt>
                <c:pt idx="9417">
                  <c:v>9.415</c:v>
                </c:pt>
                <c:pt idx="9418">
                  <c:v>9.416</c:v>
                </c:pt>
                <c:pt idx="9419">
                  <c:v>9.417</c:v>
                </c:pt>
                <c:pt idx="9420">
                  <c:v>9.418</c:v>
                </c:pt>
                <c:pt idx="9421">
                  <c:v>9.419</c:v>
                </c:pt>
                <c:pt idx="9422">
                  <c:v>9.42</c:v>
                </c:pt>
                <c:pt idx="9423">
                  <c:v>9.421</c:v>
                </c:pt>
                <c:pt idx="9424">
                  <c:v>9.422</c:v>
                </c:pt>
                <c:pt idx="9425">
                  <c:v>9.423</c:v>
                </c:pt>
                <c:pt idx="9426">
                  <c:v>9.424</c:v>
                </c:pt>
                <c:pt idx="9427">
                  <c:v>9.425</c:v>
                </c:pt>
                <c:pt idx="9428">
                  <c:v>9.426</c:v>
                </c:pt>
                <c:pt idx="9429">
                  <c:v>9.427</c:v>
                </c:pt>
                <c:pt idx="9430">
                  <c:v>9.428</c:v>
                </c:pt>
                <c:pt idx="9431">
                  <c:v>9.429</c:v>
                </c:pt>
                <c:pt idx="9432">
                  <c:v>9.43</c:v>
                </c:pt>
                <c:pt idx="9433">
                  <c:v>9.431</c:v>
                </c:pt>
                <c:pt idx="9434">
                  <c:v>9.432</c:v>
                </c:pt>
                <c:pt idx="9435">
                  <c:v>9.433</c:v>
                </c:pt>
                <c:pt idx="9436">
                  <c:v>9.434</c:v>
                </c:pt>
                <c:pt idx="9437">
                  <c:v>9.435</c:v>
                </c:pt>
                <c:pt idx="9438">
                  <c:v>9.436</c:v>
                </c:pt>
                <c:pt idx="9439">
                  <c:v>9.437</c:v>
                </c:pt>
                <c:pt idx="9440">
                  <c:v>9.438</c:v>
                </c:pt>
                <c:pt idx="9441">
                  <c:v>9.439</c:v>
                </c:pt>
                <c:pt idx="9442">
                  <c:v>9.44</c:v>
                </c:pt>
                <c:pt idx="9443">
                  <c:v>9.441</c:v>
                </c:pt>
                <c:pt idx="9444">
                  <c:v>9.442</c:v>
                </c:pt>
                <c:pt idx="9445">
                  <c:v>9.443</c:v>
                </c:pt>
                <c:pt idx="9446">
                  <c:v>9.444</c:v>
                </c:pt>
                <c:pt idx="9447">
                  <c:v>9.445</c:v>
                </c:pt>
                <c:pt idx="9448">
                  <c:v>9.446</c:v>
                </c:pt>
                <c:pt idx="9449">
                  <c:v>9.447</c:v>
                </c:pt>
                <c:pt idx="9450">
                  <c:v>9.448</c:v>
                </c:pt>
                <c:pt idx="9451">
                  <c:v>9.449</c:v>
                </c:pt>
                <c:pt idx="9452">
                  <c:v>9.45</c:v>
                </c:pt>
                <c:pt idx="9453">
                  <c:v>9.451</c:v>
                </c:pt>
                <c:pt idx="9454">
                  <c:v>9.452</c:v>
                </c:pt>
                <c:pt idx="9455">
                  <c:v>9.453</c:v>
                </c:pt>
                <c:pt idx="9456">
                  <c:v>9.454</c:v>
                </c:pt>
                <c:pt idx="9457">
                  <c:v>9.455</c:v>
                </c:pt>
                <c:pt idx="9458">
                  <c:v>9.456</c:v>
                </c:pt>
                <c:pt idx="9459">
                  <c:v>9.457</c:v>
                </c:pt>
                <c:pt idx="9460">
                  <c:v>9.458</c:v>
                </c:pt>
                <c:pt idx="9461">
                  <c:v>9.459</c:v>
                </c:pt>
                <c:pt idx="9462">
                  <c:v>9.46</c:v>
                </c:pt>
                <c:pt idx="9463">
                  <c:v>9.461</c:v>
                </c:pt>
                <c:pt idx="9464">
                  <c:v>9.462</c:v>
                </c:pt>
                <c:pt idx="9465">
                  <c:v>9.463</c:v>
                </c:pt>
                <c:pt idx="9466">
                  <c:v>9.464</c:v>
                </c:pt>
                <c:pt idx="9467">
                  <c:v>9.465</c:v>
                </c:pt>
                <c:pt idx="9468">
                  <c:v>9.466</c:v>
                </c:pt>
                <c:pt idx="9469">
                  <c:v>9.467</c:v>
                </c:pt>
                <c:pt idx="9470">
                  <c:v>9.468</c:v>
                </c:pt>
                <c:pt idx="9471">
                  <c:v>9.469</c:v>
                </c:pt>
                <c:pt idx="9472">
                  <c:v>9.47</c:v>
                </c:pt>
                <c:pt idx="9473">
                  <c:v>9.471</c:v>
                </c:pt>
                <c:pt idx="9474">
                  <c:v>9.472</c:v>
                </c:pt>
                <c:pt idx="9475">
                  <c:v>9.473</c:v>
                </c:pt>
                <c:pt idx="9476">
                  <c:v>9.474</c:v>
                </c:pt>
                <c:pt idx="9477">
                  <c:v>9.475</c:v>
                </c:pt>
                <c:pt idx="9478">
                  <c:v>9.476</c:v>
                </c:pt>
                <c:pt idx="9479">
                  <c:v>9.477</c:v>
                </c:pt>
                <c:pt idx="9480">
                  <c:v>9.478</c:v>
                </c:pt>
                <c:pt idx="9481">
                  <c:v>9.479</c:v>
                </c:pt>
                <c:pt idx="9482">
                  <c:v>9.48</c:v>
                </c:pt>
                <c:pt idx="9483">
                  <c:v>9.481</c:v>
                </c:pt>
                <c:pt idx="9484">
                  <c:v>9.482</c:v>
                </c:pt>
                <c:pt idx="9485">
                  <c:v>9.483</c:v>
                </c:pt>
                <c:pt idx="9486">
                  <c:v>9.484</c:v>
                </c:pt>
                <c:pt idx="9487">
                  <c:v>9.485</c:v>
                </c:pt>
                <c:pt idx="9488">
                  <c:v>9.486</c:v>
                </c:pt>
                <c:pt idx="9489">
                  <c:v>9.487</c:v>
                </c:pt>
                <c:pt idx="9490">
                  <c:v>9.488</c:v>
                </c:pt>
                <c:pt idx="9491">
                  <c:v>9.489</c:v>
                </c:pt>
                <c:pt idx="9492">
                  <c:v>9.49</c:v>
                </c:pt>
                <c:pt idx="9493">
                  <c:v>9.491</c:v>
                </c:pt>
                <c:pt idx="9494">
                  <c:v>9.492</c:v>
                </c:pt>
                <c:pt idx="9495">
                  <c:v>9.493</c:v>
                </c:pt>
                <c:pt idx="9496">
                  <c:v>9.494</c:v>
                </c:pt>
                <c:pt idx="9497">
                  <c:v>9.495</c:v>
                </c:pt>
                <c:pt idx="9498">
                  <c:v>9.496</c:v>
                </c:pt>
                <c:pt idx="9499">
                  <c:v>9.497</c:v>
                </c:pt>
                <c:pt idx="9500">
                  <c:v>9.498</c:v>
                </c:pt>
                <c:pt idx="9501">
                  <c:v>9.499</c:v>
                </c:pt>
                <c:pt idx="9502">
                  <c:v>9.5</c:v>
                </c:pt>
                <c:pt idx="9503">
                  <c:v>9.501</c:v>
                </c:pt>
                <c:pt idx="9504">
                  <c:v>9.502</c:v>
                </c:pt>
                <c:pt idx="9505">
                  <c:v>9.503</c:v>
                </c:pt>
                <c:pt idx="9506">
                  <c:v>9.504</c:v>
                </c:pt>
                <c:pt idx="9507">
                  <c:v>9.505</c:v>
                </c:pt>
                <c:pt idx="9508">
                  <c:v>9.506</c:v>
                </c:pt>
                <c:pt idx="9509">
                  <c:v>9.507</c:v>
                </c:pt>
                <c:pt idx="9510">
                  <c:v>9.508</c:v>
                </c:pt>
                <c:pt idx="9511">
                  <c:v>9.509</c:v>
                </c:pt>
                <c:pt idx="9512">
                  <c:v>9.51</c:v>
                </c:pt>
                <c:pt idx="9513">
                  <c:v>9.511</c:v>
                </c:pt>
                <c:pt idx="9514">
                  <c:v>9.512</c:v>
                </c:pt>
                <c:pt idx="9515">
                  <c:v>9.513</c:v>
                </c:pt>
                <c:pt idx="9516">
                  <c:v>9.514</c:v>
                </c:pt>
                <c:pt idx="9517">
                  <c:v>9.515</c:v>
                </c:pt>
                <c:pt idx="9518">
                  <c:v>9.516</c:v>
                </c:pt>
                <c:pt idx="9519">
                  <c:v>9.517</c:v>
                </c:pt>
                <c:pt idx="9520">
                  <c:v>9.518</c:v>
                </c:pt>
                <c:pt idx="9521">
                  <c:v>9.519</c:v>
                </c:pt>
                <c:pt idx="9522">
                  <c:v>9.52</c:v>
                </c:pt>
                <c:pt idx="9523">
                  <c:v>9.521</c:v>
                </c:pt>
                <c:pt idx="9524">
                  <c:v>9.522</c:v>
                </c:pt>
                <c:pt idx="9525">
                  <c:v>9.523</c:v>
                </c:pt>
                <c:pt idx="9526">
                  <c:v>9.524</c:v>
                </c:pt>
                <c:pt idx="9527">
                  <c:v>9.525</c:v>
                </c:pt>
                <c:pt idx="9528">
                  <c:v>9.526</c:v>
                </c:pt>
                <c:pt idx="9529">
                  <c:v>9.527</c:v>
                </c:pt>
                <c:pt idx="9530">
                  <c:v>9.528</c:v>
                </c:pt>
                <c:pt idx="9531">
                  <c:v>9.529</c:v>
                </c:pt>
                <c:pt idx="9532">
                  <c:v>9.53</c:v>
                </c:pt>
                <c:pt idx="9533">
                  <c:v>9.531</c:v>
                </c:pt>
                <c:pt idx="9534">
                  <c:v>9.532</c:v>
                </c:pt>
                <c:pt idx="9535">
                  <c:v>9.533</c:v>
                </c:pt>
                <c:pt idx="9536">
                  <c:v>9.534</c:v>
                </c:pt>
                <c:pt idx="9537">
                  <c:v>9.535</c:v>
                </c:pt>
                <c:pt idx="9538">
                  <c:v>9.536</c:v>
                </c:pt>
                <c:pt idx="9539">
                  <c:v>9.537</c:v>
                </c:pt>
                <c:pt idx="9540">
                  <c:v>9.538</c:v>
                </c:pt>
                <c:pt idx="9541">
                  <c:v>9.539</c:v>
                </c:pt>
                <c:pt idx="9542">
                  <c:v>9.54</c:v>
                </c:pt>
                <c:pt idx="9543">
                  <c:v>9.541</c:v>
                </c:pt>
                <c:pt idx="9544">
                  <c:v>9.542</c:v>
                </c:pt>
                <c:pt idx="9545">
                  <c:v>9.543</c:v>
                </c:pt>
                <c:pt idx="9546">
                  <c:v>9.544</c:v>
                </c:pt>
                <c:pt idx="9547">
                  <c:v>9.545</c:v>
                </c:pt>
                <c:pt idx="9548">
                  <c:v>9.546</c:v>
                </c:pt>
                <c:pt idx="9549">
                  <c:v>9.547</c:v>
                </c:pt>
                <c:pt idx="9550">
                  <c:v>9.548</c:v>
                </c:pt>
                <c:pt idx="9551">
                  <c:v>9.549</c:v>
                </c:pt>
                <c:pt idx="9552">
                  <c:v>9.55</c:v>
                </c:pt>
                <c:pt idx="9553">
                  <c:v>9.551</c:v>
                </c:pt>
                <c:pt idx="9554">
                  <c:v>9.552</c:v>
                </c:pt>
                <c:pt idx="9555">
                  <c:v>9.553</c:v>
                </c:pt>
                <c:pt idx="9556">
                  <c:v>9.554</c:v>
                </c:pt>
                <c:pt idx="9557">
                  <c:v>9.555</c:v>
                </c:pt>
                <c:pt idx="9558">
                  <c:v>9.556</c:v>
                </c:pt>
                <c:pt idx="9559">
                  <c:v>9.557</c:v>
                </c:pt>
                <c:pt idx="9560">
                  <c:v>9.558</c:v>
                </c:pt>
                <c:pt idx="9561">
                  <c:v>9.559</c:v>
                </c:pt>
                <c:pt idx="9562">
                  <c:v>9.56</c:v>
                </c:pt>
                <c:pt idx="9563">
                  <c:v>9.561</c:v>
                </c:pt>
                <c:pt idx="9564">
                  <c:v>9.562</c:v>
                </c:pt>
                <c:pt idx="9565">
                  <c:v>9.563</c:v>
                </c:pt>
                <c:pt idx="9566">
                  <c:v>9.564</c:v>
                </c:pt>
                <c:pt idx="9567">
                  <c:v>9.565</c:v>
                </c:pt>
                <c:pt idx="9568">
                  <c:v>9.566</c:v>
                </c:pt>
                <c:pt idx="9569">
                  <c:v>9.567</c:v>
                </c:pt>
                <c:pt idx="9570">
                  <c:v>9.568</c:v>
                </c:pt>
                <c:pt idx="9571">
                  <c:v>9.569</c:v>
                </c:pt>
                <c:pt idx="9572">
                  <c:v>9.57</c:v>
                </c:pt>
                <c:pt idx="9573">
                  <c:v>9.571</c:v>
                </c:pt>
                <c:pt idx="9574">
                  <c:v>9.572</c:v>
                </c:pt>
                <c:pt idx="9575">
                  <c:v>9.573</c:v>
                </c:pt>
                <c:pt idx="9576">
                  <c:v>9.574</c:v>
                </c:pt>
                <c:pt idx="9577">
                  <c:v>9.575</c:v>
                </c:pt>
                <c:pt idx="9578">
                  <c:v>9.576</c:v>
                </c:pt>
                <c:pt idx="9579">
                  <c:v>9.577</c:v>
                </c:pt>
                <c:pt idx="9580">
                  <c:v>9.578</c:v>
                </c:pt>
                <c:pt idx="9581">
                  <c:v>9.579</c:v>
                </c:pt>
                <c:pt idx="9582">
                  <c:v>9.58</c:v>
                </c:pt>
                <c:pt idx="9583">
                  <c:v>9.581</c:v>
                </c:pt>
                <c:pt idx="9584">
                  <c:v>9.582</c:v>
                </c:pt>
                <c:pt idx="9585">
                  <c:v>9.583</c:v>
                </c:pt>
                <c:pt idx="9586">
                  <c:v>9.584</c:v>
                </c:pt>
                <c:pt idx="9587">
                  <c:v>9.585</c:v>
                </c:pt>
                <c:pt idx="9588">
                  <c:v>9.586</c:v>
                </c:pt>
                <c:pt idx="9589">
                  <c:v>9.587</c:v>
                </c:pt>
                <c:pt idx="9590">
                  <c:v>9.588</c:v>
                </c:pt>
                <c:pt idx="9591">
                  <c:v>9.589</c:v>
                </c:pt>
                <c:pt idx="9592">
                  <c:v>9.59</c:v>
                </c:pt>
                <c:pt idx="9593">
                  <c:v>9.591</c:v>
                </c:pt>
                <c:pt idx="9594">
                  <c:v>9.592</c:v>
                </c:pt>
                <c:pt idx="9595">
                  <c:v>9.593</c:v>
                </c:pt>
                <c:pt idx="9596">
                  <c:v>9.594</c:v>
                </c:pt>
                <c:pt idx="9597">
                  <c:v>9.595</c:v>
                </c:pt>
                <c:pt idx="9598">
                  <c:v>9.596</c:v>
                </c:pt>
                <c:pt idx="9599">
                  <c:v>9.597</c:v>
                </c:pt>
                <c:pt idx="9600">
                  <c:v>9.598</c:v>
                </c:pt>
                <c:pt idx="9601">
                  <c:v>9.599</c:v>
                </c:pt>
                <c:pt idx="9602">
                  <c:v>9.6</c:v>
                </c:pt>
                <c:pt idx="9603">
                  <c:v>9.601</c:v>
                </c:pt>
                <c:pt idx="9604">
                  <c:v>9.602</c:v>
                </c:pt>
                <c:pt idx="9605">
                  <c:v>9.603</c:v>
                </c:pt>
                <c:pt idx="9606">
                  <c:v>9.604</c:v>
                </c:pt>
                <c:pt idx="9607">
                  <c:v>9.605</c:v>
                </c:pt>
                <c:pt idx="9608">
                  <c:v>9.606</c:v>
                </c:pt>
                <c:pt idx="9609">
                  <c:v>9.607</c:v>
                </c:pt>
                <c:pt idx="9610">
                  <c:v>9.608</c:v>
                </c:pt>
                <c:pt idx="9611">
                  <c:v>9.609</c:v>
                </c:pt>
                <c:pt idx="9612">
                  <c:v>9.61</c:v>
                </c:pt>
                <c:pt idx="9613">
                  <c:v>9.611</c:v>
                </c:pt>
                <c:pt idx="9614">
                  <c:v>9.612</c:v>
                </c:pt>
                <c:pt idx="9615">
                  <c:v>9.613</c:v>
                </c:pt>
                <c:pt idx="9616">
                  <c:v>9.614</c:v>
                </c:pt>
                <c:pt idx="9617">
                  <c:v>9.615</c:v>
                </c:pt>
                <c:pt idx="9618">
                  <c:v>9.616</c:v>
                </c:pt>
                <c:pt idx="9619">
                  <c:v>9.617</c:v>
                </c:pt>
                <c:pt idx="9620">
                  <c:v>9.618</c:v>
                </c:pt>
                <c:pt idx="9621">
                  <c:v>9.619</c:v>
                </c:pt>
                <c:pt idx="9622">
                  <c:v>9.62</c:v>
                </c:pt>
                <c:pt idx="9623">
                  <c:v>9.621</c:v>
                </c:pt>
                <c:pt idx="9624">
                  <c:v>9.622</c:v>
                </c:pt>
                <c:pt idx="9625">
                  <c:v>9.623</c:v>
                </c:pt>
                <c:pt idx="9626">
                  <c:v>9.624</c:v>
                </c:pt>
                <c:pt idx="9627">
                  <c:v>9.625</c:v>
                </c:pt>
                <c:pt idx="9628">
                  <c:v>9.626</c:v>
                </c:pt>
                <c:pt idx="9629">
                  <c:v>9.627</c:v>
                </c:pt>
                <c:pt idx="9630">
                  <c:v>9.628</c:v>
                </c:pt>
                <c:pt idx="9631">
                  <c:v>9.629</c:v>
                </c:pt>
                <c:pt idx="9632">
                  <c:v>9.63</c:v>
                </c:pt>
                <c:pt idx="9633">
                  <c:v>9.631</c:v>
                </c:pt>
                <c:pt idx="9634">
                  <c:v>9.632</c:v>
                </c:pt>
                <c:pt idx="9635">
                  <c:v>9.633</c:v>
                </c:pt>
                <c:pt idx="9636">
                  <c:v>9.634</c:v>
                </c:pt>
                <c:pt idx="9637">
                  <c:v>9.635</c:v>
                </c:pt>
                <c:pt idx="9638">
                  <c:v>9.636</c:v>
                </c:pt>
                <c:pt idx="9639">
                  <c:v>9.637</c:v>
                </c:pt>
                <c:pt idx="9640">
                  <c:v>9.638</c:v>
                </c:pt>
                <c:pt idx="9641">
                  <c:v>9.639</c:v>
                </c:pt>
                <c:pt idx="9642">
                  <c:v>9.64</c:v>
                </c:pt>
                <c:pt idx="9643">
                  <c:v>9.641</c:v>
                </c:pt>
                <c:pt idx="9644">
                  <c:v>9.642</c:v>
                </c:pt>
                <c:pt idx="9645">
                  <c:v>9.643</c:v>
                </c:pt>
                <c:pt idx="9646">
                  <c:v>9.644</c:v>
                </c:pt>
                <c:pt idx="9647">
                  <c:v>9.645</c:v>
                </c:pt>
                <c:pt idx="9648">
                  <c:v>9.646</c:v>
                </c:pt>
                <c:pt idx="9649">
                  <c:v>9.647</c:v>
                </c:pt>
                <c:pt idx="9650">
                  <c:v>9.648</c:v>
                </c:pt>
                <c:pt idx="9651">
                  <c:v>9.649</c:v>
                </c:pt>
                <c:pt idx="9652">
                  <c:v>9.65</c:v>
                </c:pt>
                <c:pt idx="9653">
                  <c:v>9.651</c:v>
                </c:pt>
                <c:pt idx="9654">
                  <c:v>9.652</c:v>
                </c:pt>
                <c:pt idx="9655">
                  <c:v>9.653</c:v>
                </c:pt>
                <c:pt idx="9656">
                  <c:v>9.654</c:v>
                </c:pt>
                <c:pt idx="9657">
                  <c:v>9.655</c:v>
                </c:pt>
                <c:pt idx="9658">
                  <c:v>9.656</c:v>
                </c:pt>
                <c:pt idx="9659">
                  <c:v>9.657</c:v>
                </c:pt>
                <c:pt idx="9660">
                  <c:v>9.658</c:v>
                </c:pt>
                <c:pt idx="9661">
                  <c:v>9.659</c:v>
                </c:pt>
                <c:pt idx="9662">
                  <c:v>9.66</c:v>
                </c:pt>
                <c:pt idx="9663">
                  <c:v>9.661</c:v>
                </c:pt>
                <c:pt idx="9664">
                  <c:v>9.662</c:v>
                </c:pt>
                <c:pt idx="9665">
                  <c:v>9.663</c:v>
                </c:pt>
                <c:pt idx="9666">
                  <c:v>9.664</c:v>
                </c:pt>
                <c:pt idx="9667">
                  <c:v>9.665</c:v>
                </c:pt>
                <c:pt idx="9668">
                  <c:v>9.666</c:v>
                </c:pt>
                <c:pt idx="9669">
                  <c:v>9.667</c:v>
                </c:pt>
                <c:pt idx="9670">
                  <c:v>9.668</c:v>
                </c:pt>
                <c:pt idx="9671">
                  <c:v>9.669</c:v>
                </c:pt>
                <c:pt idx="9672">
                  <c:v>9.67</c:v>
                </c:pt>
                <c:pt idx="9673">
                  <c:v>9.671</c:v>
                </c:pt>
                <c:pt idx="9674">
                  <c:v>9.672</c:v>
                </c:pt>
                <c:pt idx="9675">
                  <c:v>9.673</c:v>
                </c:pt>
                <c:pt idx="9676">
                  <c:v>9.674</c:v>
                </c:pt>
                <c:pt idx="9677">
                  <c:v>9.675</c:v>
                </c:pt>
                <c:pt idx="9678">
                  <c:v>9.676</c:v>
                </c:pt>
                <c:pt idx="9679">
                  <c:v>9.677</c:v>
                </c:pt>
                <c:pt idx="9680">
                  <c:v>9.678</c:v>
                </c:pt>
                <c:pt idx="9681">
                  <c:v>9.679</c:v>
                </c:pt>
                <c:pt idx="9682">
                  <c:v>9.68</c:v>
                </c:pt>
                <c:pt idx="9683">
                  <c:v>9.681</c:v>
                </c:pt>
                <c:pt idx="9684">
                  <c:v>9.682</c:v>
                </c:pt>
                <c:pt idx="9685">
                  <c:v>9.683</c:v>
                </c:pt>
                <c:pt idx="9686">
                  <c:v>9.684</c:v>
                </c:pt>
                <c:pt idx="9687">
                  <c:v>9.685</c:v>
                </c:pt>
                <c:pt idx="9688">
                  <c:v>9.686</c:v>
                </c:pt>
                <c:pt idx="9689">
                  <c:v>9.687</c:v>
                </c:pt>
                <c:pt idx="9690">
                  <c:v>9.688</c:v>
                </c:pt>
                <c:pt idx="9691">
                  <c:v>9.689</c:v>
                </c:pt>
                <c:pt idx="9692">
                  <c:v>9.69</c:v>
                </c:pt>
                <c:pt idx="9693">
                  <c:v>9.691</c:v>
                </c:pt>
                <c:pt idx="9694">
                  <c:v>9.692</c:v>
                </c:pt>
                <c:pt idx="9695">
                  <c:v>9.693</c:v>
                </c:pt>
                <c:pt idx="9696">
                  <c:v>9.694</c:v>
                </c:pt>
                <c:pt idx="9697">
                  <c:v>9.695</c:v>
                </c:pt>
                <c:pt idx="9698">
                  <c:v>9.696</c:v>
                </c:pt>
                <c:pt idx="9699">
                  <c:v>9.697</c:v>
                </c:pt>
                <c:pt idx="9700">
                  <c:v>9.698</c:v>
                </c:pt>
                <c:pt idx="9701">
                  <c:v>9.699</c:v>
                </c:pt>
                <c:pt idx="9702">
                  <c:v>9.7</c:v>
                </c:pt>
                <c:pt idx="9703">
                  <c:v>9.701</c:v>
                </c:pt>
                <c:pt idx="9704">
                  <c:v>9.702</c:v>
                </c:pt>
                <c:pt idx="9705">
                  <c:v>9.703</c:v>
                </c:pt>
                <c:pt idx="9706">
                  <c:v>9.704</c:v>
                </c:pt>
                <c:pt idx="9707">
                  <c:v>9.705</c:v>
                </c:pt>
                <c:pt idx="9708">
                  <c:v>9.706</c:v>
                </c:pt>
                <c:pt idx="9709">
                  <c:v>9.707</c:v>
                </c:pt>
                <c:pt idx="9710">
                  <c:v>9.708</c:v>
                </c:pt>
                <c:pt idx="9711">
                  <c:v>9.709</c:v>
                </c:pt>
                <c:pt idx="9712">
                  <c:v>9.71</c:v>
                </c:pt>
                <c:pt idx="9713">
                  <c:v>9.711</c:v>
                </c:pt>
                <c:pt idx="9714">
                  <c:v>9.712</c:v>
                </c:pt>
                <c:pt idx="9715">
                  <c:v>9.713</c:v>
                </c:pt>
                <c:pt idx="9716">
                  <c:v>9.714</c:v>
                </c:pt>
                <c:pt idx="9717">
                  <c:v>9.715</c:v>
                </c:pt>
                <c:pt idx="9718">
                  <c:v>9.716</c:v>
                </c:pt>
                <c:pt idx="9719">
                  <c:v>9.717</c:v>
                </c:pt>
                <c:pt idx="9720">
                  <c:v>9.718</c:v>
                </c:pt>
                <c:pt idx="9721">
                  <c:v>9.719</c:v>
                </c:pt>
                <c:pt idx="9722">
                  <c:v>9.72</c:v>
                </c:pt>
                <c:pt idx="9723">
                  <c:v>9.721</c:v>
                </c:pt>
                <c:pt idx="9724">
                  <c:v>9.722</c:v>
                </c:pt>
                <c:pt idx="9725">
                  <c:v>9.723</c:v>
                </c:pt>
                <c:pt idx="9726">
                  <c:v>9.724</c:v>
                </c:pt>
                <c:pt idx="9727">
                  <c:v>9.725</c:v>
                </c:pt>
                <c:pt idx="9728">
                  <c:v>9.726</c:v>
                </c:pt>
                <c:pt idx="9729">
                  <c:v>9.727</c:v>
                </c:pt>
                <c:pt idx="9730">
                  <c:v>9.728</c:v>
                </c:pt>
                <c:pt idx="9731">
                  <c:v>9.729</c:v>
                </c:pt>
                <c:pt idx="9732">
                  <c:v>9.73</c:v>
                </c:pt>
                <c:pt idx="9733">
                  <c:v>9.731</c:v>
                </c:pt>
                <c:pt idx="9734">
                  <c:v>9.732</c:v>
                </c:pt>
                <c:pt idx="9735">
                  <c:v>9.733</c:v>
                </c:pt>
                <c:pt idx="9736">
                  <c:v>9.734</c:v>
                </c:pt>
                <c:pt idx="9737">
                  <c:v>9.735</c:v>
                </c:pt>
                <c:pt idx="9738">
                  <c:v>9.736</c:v>
                </c:pt>
                <c:pt idx="9739">
                  <c:v>9.737</c:v>
                </c:pt>
                <c:pt idx="9740">
                  <c:v>9.738</c:v>
                </c:pt>
                <c:pt idx="9741">
                  <c:v>9.739</c:v>
                </c:pt>
                <c:pt idx="9742">
                  <c:v>9.74</c:v>
                </c:pt>
                <c:pt idx="9743">
                  <c:v>9.741</c:v>
                </c:pt>
                <c:pt idx="9744">
                  <c:v>9.742</c:v>
                </c:pt>
                <c:pt idx="9745">
                  <c:v>9.743</c:v>
                </c:pt>
                <c:pt idx="9746">
                  <c:v>9.744</c:v>
                </c:pt>
                <c:pt idx="9747">
                  <c:v>9.745</c:v>
                </c:pt>
                <c:pt idx="9748">
                  <c:v>9.746</c:v>
                </c:pt>
                <c:pt idx="9749">
                  <c:v>9.747</c:v>
                </c:pt>
                <c:pt idx="9750">
                  <c:v>9.748</c:v>
                </c:pt>
                <c:pt idx="9751">
                  <c:v>9.749</c:v>
                </c:pt>
                <c:pt idx="9752">
                  <c:v>9.75</c:v>
                </c:pt>
                <c:pt idx="9753">
                  <c:v>9.751</c:v>
                </c:pt>
                <c:pt idx="9754">
                  <c:v>9.752</c:v>
                </c:pt>
                <c:pt idx="9755">
                  <c:v>9.753</c:v>
                </c:pt>
                <c:pt idx="9756">
                  <c:v>9.754</c:v>
                </c:pt>
                <c:pt idx="9757">
                  <c:v>9.755</c:v>
                </c:pt>
                <c:pt idx="9758">
                  <c:v>9.756</c:v>
                </c:pt>
                <c:pt idx="9759">
                  <c:v>9.757</c:v>
                </c:pt>
                <c:pt idx="9760">
                  <c:v>9.758</c:v>
                </c:pt>
                <c:pt idx="9761">
                  <c:v>9.759</c:v>
                </c:pt>
                <c:pt idx="9762">
                  <c:v>9.76</c:v>
                </c:pt>
                <c:pt idx="9763">
                  <c:v>9.761</c:v>
                </c:pt>
                <c:pt idx="9764">
                  <c:v>9.762</c:v>
                </c:pt>
                <c:pt idx="9765">
                  <c:v>9.763</c:v>
                </c:pt>
                <c:pt idx="9766">
                  <c:v>9.764</c:v>
                </c:pt>
                <c:pt idx="9767">
                  <c:v>9.765</c:v>
                </c:pt>
                <c:pt idx="9768">
                  <c:v>9.766</c:v>
                </c:pt>
                <c:pt idx="9769">
                  <c:v>9.767</c:v>
                </c:pt>
                <c:pt idx="9770">
                  <c:v>9.768</c:v>
                </c:pt>
                <c:pt idx="9771">
                  <c:v>9.769</c:v>
                </c:pt>
                <c:pt idx="9772">
                  <c:v>9.77</c:v>
                </c:pt>
                <c:pt idx="9773">
                  <c:v>9.771</c:v>
                </c:pt>
                <c:pt idx="9774">
                  <c:v>9.772</c:v>
                </c:pt>
                <c:pt idx="9775">
                  <c:v>9.773</c:v>
                </c:pt>
                <c:pt idx="9776">
                  <c:v>9.774</c:v>
                </c:pt>
                <c:pt idx="9777">
                  <c:v>9.775</c:v>
                </c:pt>
                <c:pt idx="9778">
                  <c:v>9.776</c:v>
                </c:pt>
                <c:pt idx="9779">
                  <c:v>9.777</c:v>
                </c:pt>
                <c:pt idx="9780">
                  <c:v>9.778</c:v>
                </c:pt>
                <c:pt idx="9781">
                  <c:v>9.779</c:v>
                </c:pt>
                <c:pt idx="9782">
                  <c:v>9.78</c:v>
                </c:pt>
                <c:pt idx="9783">
                  <c:v>9.781</c:v>
                </c:pt>
                <c:pt idx="9784">
                  <c:v>9.782</c:v>
                </c:pt>
                <c:pt idx="9785">
                  <c:v>9.783</c:v>
                </c:pt>
                <c:pt idx="9786">
                  <c:v>9.784</c:v>
                </c:pt>
                <c:pt idx="9787">
                  <c:v>9.785</c:v>
                </c:pt>
                <c:pt idx="9788">
                  <c:v>9.786</c:v>
                </c:pt>
                <c:pt idx="9789">
                  <c:v>9.787</c:v>
                </c:pt>
                <c:pt idx="9790">
                  <c:v>9.788</c:v>
                </c:pt>
                <c:pt idx="9791">
                  <c:v>9.789</c:v>
                </c:pt>
                <c:pt idx="9792">
                  <c:v>9.79</c:v>
                </c:pt>
                <c:pt idx="9793">
                  <c:v>9.791</c:v>
                </c:pt>
                <c:pt idx="9794">
                  <c:v>9.792</c:v>
                </c:pt>
                <c:pt idx="9795">
                  <c:v>9.793</c:v>
                </c:pt>
                <c:pt idx="9796">
                  <c:v>9.794</c:v>
                </c:pt>
                <c:pt idx="9797">
                  <c:v>9.795</c:v>
                </c:pt>
                <c:pt idx="9798">
                  <c:v>9.796</c:v>
                </c:pt>
                <c:pt idx="9799">
                  <c:v>9.797</c:v>
                </c:pt>
                <c:pt idx="9800">
                  <c:v>9.798</c:v>
                </c:pt>
                <c:pt idx="9801">
                  <c:v>9.799</c:v>
                </c:pt>
                <c:pt idx="9802">
                  <c:v>9.8</c:v>
                </c:pt>
                <c:pt idx="9803">
                  <c:v>9.801</c:v>
                </c:pt>
                <c:pt idx="9804">
                  <c:v>9.802</c:v>
                </c:pt>
                <c:pt idx="9805">
                  <c:v>9.803</c:v>
                </c:pt>
                <c:pt idx="9806">
                  <c:v>9.804</c:v>
                </c:pt>
                <c:pt idx="9807">
                  <c:v>9.805</c:v>
                </c:pt>
                <c:pt idx="9808">
                  <c:v>9.806</c:v>
                </c:pt>
                <c:pt idx="9809">
                  <c:v>9.807</c:v>
                </c:pt>
                <c:pt idx="9810">
                  <c:v>9.808</c:v>
                </c:pt>
                <c:pt idx="9811">
                  <c:v>9.809</c:v>
                </c:pt>
                <c:pt idx="9812">
                  <c:v>9.81</c:v>
                </c:pt>
                <c:pt idx="9813">
                  <c:v>9.811</c:v>
                </c:pt>
                <c:pt idx="9814">
                  <c:v>9.812</c:v>
                </c:pt>
                <c:pt idx="9815">
                  <c:v>9.813</c:v>
                </c:pt>
                <c:pt idx="9816">
                  <c:v>9.814</c:v>
                </c:pt>
                <c:pt idx="9817">
                  <c:v>9.815</c:v>
                </c:pt>
                <c:pt idx="9818">
                  <c:v>9.816</c:v>
                </c:pt>
                <c:pt idx="9819">
                  <c:v>9.817</c:v>
                </c:pt>
                <c:pt idx="9820">
                  <c:v>9.818</c:v>
                </c:pt>
                <c:pt idx="9821">
                  <c:v>9.819</c:v>
                </c:pt>
                <c:pt idx="9822">
                  <c:v>9.82</c:v>
                </c:pt>
                <c:pt idx="9823">
                  <c:v>9.821</c:v>
                </c:pt>
                <c:pt idx="9824">
                  <c:v>9.822</c:v>
                </c:pt>
                <c:pt idx="9825">
                  <c:v>9.823</c:v>
                </c:pt>
                <c:pt idx="9826">
                  <c:v>9.824</c:v>
                </c:pt>
                <c:pt idx="9827">
                  <c:v>9.825</c:v>
                </c:pt>
                <c:pt idx="9828">
                  <c:v>9.826</c:v>
                </c:pt>
                <c:pt idx="9829">
                  <c:v>9.827</c:v>
                </c:pt>
                <c:pt idx="9830">
                  <c:v>9.828</c:v>
                </c:pt>
                <c:pt idx="9831">
                  <c:v>9.829</c:v>
                </c:pt>
                <c:pt idx="9832">
                  <c:v>9.83</c:v>
                </c:pt>
                <c:pt idx="9833">
                  <c:v>9.831</c:v>
                </c:pt>
                <c:pt idx="9834">
                  <c:v>9.832</c:v>
                </c:pt>
                <c:pt idx="9835">
                  <c:v>9.833</c:v>
                </c:pt>
                <c:pt idx="9836">
                  <c:v>9.834</c:v>
                </c:pt>
                <c:pt idx="9837">
                  <c:v>9.835</c:v>
                </c:pt>
                <c:pt idx="9838">
                  <c:v>9.836</c:v>
                </c:pt>
                <c:pt idx="9839">
                  <c:v>9.837</c:v>
                </c:pt>
                <c:pt idx="9840">
                  <c:v>9.838</c:v>
                </c:pt>
                <c:pt idx="9841">
                  <c:v>9.839</c:v>
                </c:pt>
                <c:pt idx="9842">
                  <c:v>9.84</c:v>
                </c:pt>
                <c:pt idx="9843">
                  <c:v>9.841</c:v>
                </c:pt>
                <c:pt idx="9844">
                  <c:v>9.842</c:v>
                </c:pt>
                <c:pt idx="9845">
                  <c:v>9.843</c:v>
                </c:pt>
                <c:pt idx="9846">
                  <c:v>9.844</c:v>
                </c:pt>
                <c:pt idx="9847">
                  <c:v>9.845</c:v>
                </c:pt>
                <c:pt idx="9848">
                  <c:v>9.846</c:v>
                </c:pt>
                <c:pt idx="9849">
                  <c:v>9.847</c:v>
                </c:pt>
                <c:pt idx="9850">
                  <c:v>9.848</c:v>
                </c:pt>
                <c:pt idx="9851">
                  <c:v>9.849</c:v>
                </c:pt>
                <c:pt idx="9852">
                  <c:v>9.85</c:v>
                </c:pt>
                <c:pt idx="9853">
                  <c:v>9.851</c:v>
                </c:pt>
                <c:pt idx="9854">
                  <c:v>9.852</c:v>
                </c:pt>
                <c:pt idx="9855">
                  <c:v>9.853</c:v>
                </c:pt>
                <c:pt idx="9856">
                  <c:v>9.854</c:v>
                </c:pt>
                <c:pt idx="9857">
                  <c:v>9.855</c:v>
                </c:pt>
                <c:pt idx="9858">
                  <c:v>9.856</c:v>
                </c:pt>
                <c:pt idx="9859">
                  <c:v>9.857</c:v>
                </c:pt>
                <c:pt idx="9860">
                  <c:v>9.858</c:v>
                </c:pt>
                <c:pt idx="9861">
                  <c:v>9.859</c:v>
                </c:pt>
                <c:pt idx="9862">
                  <c:v>9.86</c:v>
                </c:pt>
                <c:pt idx="9863">
                  <c:v>9.861</c:v>
                </c:pt>
                <c:pt idx="9864">
                  <c:v>9.862</c:v>
                </c:pt>
                <c:pt idx="9865">
                  <c:v>9.863</c:v>
                </c:pt>
                <c:pt idx="9866">
                  <c:v>9.864</c:v>
                </c:pt>
                <c:pt idx="9867">
                  <c:v>9.865</c:v>
                </c:pt>
                <c:pt idx="9868">
                  <c:v>9.866</c:v>
                </c:pt>
                <c:pt idx="9869">
                  <c:v>9.867</c:v>
                </c:pt>
                <c:pt idx="9870">
                  <c:v>9.868</c:v>
                </c:pt>
                <c:pt idx="9871">
                  <c:v>9.869</c:v>
                </c:pt>
                <c:pt idx="9872">
                  <c:v>9.87</c:v>
                </c:pt>
                <c:pt idx="9873">
                  <c:v>9.871</c:v>
                </c:pt>
                <c:pt idx="9874">
                  <c:v>9.872</c:v>
                </c:pt>
                <c:pt idx="9875">
                  <c:v>9.873</c:v>
                </c:pt>
                <c:pt idx="9876">
                  <c:v>9.874</c:v>
                </c:pt>
                <c:pt idx="9877">
                  <c:v>9.875</c:v>
                </c:pt>
                <c:pt idx="9878">
                  <c:v>9.876</c:v>
                </c:pt>
                <c:pt idx="9879">
                  <c:v>9.877</c:v>
                </c:pt>
                <c:pt idx="9880">
                  <c:v>9.878</c:v>
                </c:pt>
                <c:pt idx="9881">
                  <c:v>9.879</c:v>
                </c:pt>
                <c:pt idx="9882">
                  <c:v>9.88</c:v>
                </c:pt>
                <c:pt idx="9883">
                  <c:v>9.881</c:v>
                </c:pt>
                <c:pt idx="9884">
                  <c:v>9.882</c:v>
                </c:pt>
                <c:pt idx="9885">
                  <c:v>9.883</c:v>
                </c:pt>
                <c:pt idx="9886">
                  <c:v>9.884</c:v>
                </c:pt>
                <c:pt idx="9887">
                  <c:v>9.885</c:v>
                </c:pt>
                <c:pt idx="9888">
                  <c:v>9.886</c:v>
                </c:pt>
                <c:pt idx="9889">
                  <c:v>9.887</c:v>
                </c:pt>
                <c:pt idx="9890">
                  <c:v>9.888</c:v>
                </c:pt>
                <c:pt idx="9891">
                  <c:v>9.889</c:v>
                </c:pt>
                <c:pt idx="9892">
                  <c:v>9.89</c:v>
                </c:pt>
                <c:pt idx="9893">
                  <c:v>9.891</c:v>
                </c:pt>
                <c:pt idx="9894">
                  <c:v>9.892</c:v>
                </c:pt>
                <c:pt idx="9895">
                  <c:v>9.893</c:v>
                </c:pt>
                <c:pt idx="9896">
                  <c:v>9.894</c:v>
                </c:pt>
                <c:pt idx="9897">
                  <c:v>9.895</c:v>
                </c:pt>
                <c:pt idx="9898">
                  <c:v>9.896</c:v>
                </c:pt>
                <c:pt idx="9899">
                  <c:v>9.897</c:v>
                </c:pt>
                <c:pt idx="9900">
                  <c:v>9.898</c:v>
                </c:pt>
                <c:pt idx="9901">
                  <c:v>9.899</c:v>
                </c:pt>
                <c:pt idx="9902">
                  <c:v>9.9</c:v>
                </c:pt>
                <c:pt idx="9903">
                  <c:v>9.901</c:v>
                </c:pt>
                <c:pt idx="9904">
                  <c:v>9.902</c:v>
                </c:pt>
                <c:pt idx="9905">
                  <c:v>9.903</c:v>
                </c:pt>
                <c:pt idx="9906">
                  <c:v>9.904</c:v>
                </c:pt>
                <c:pt idx="9907">
                  <c:v>9.905</c:v>
                </c:pt>
                <c:pt idx="9908">
                  <c:v>9.906</c:v>
                </c:pt>
                <c:pt idx="9909">
                  <c:v>9.907</c:v>
                </c:pt>
                <c:pt idx="9910">
                  <c:v>9.908</c:v>
                </c:pt>
                <c:pt idx="9911">
                  <c:v>9.909</c:v>
                </c:pt>
                <c:pt idx="9912">
                  <c:v>9.91</c:v>
                </c:pt>
                <c:pt idx="9913">
                  <c:v>9.911</c:v>
                </c:pt>
                <c:pt idx="9914">
                  <c:v>9.912</c:v>
                </c:pt>
                <c:pt idx="9915">
                  <c:v>9.913</c:v>
                </c:pt>
                <c:pt idx="9916">
                  <c:v>9.914</c:v>
                </c:pt>
                <c:pt idx="9917">
                  <c:v>9.915</c:v>
                </c:pt>
                <c:pt idx="9918">
                  <c:v>9.916</c:v>
                </c:pt>
                <c:pt idx="9919">
                  <c:v>9.917</c:v>
                </c:pt>
                <c:pt idx="9920">
                  <c:v>9.918</c:v>
                </c:pt>
                <c:pt idx="9921">
                  <c:v>9.919</c:v>
                </c:pt>
                <c:pt idx="9922">
                  <c:v>9.92</c:v>
                </c:pt>
                <c:pt idx="9923">
                  <c:v>9.921</c:v>
                </c:pt>
                <c:pt idx="9924">
                  <c:v>9.922</c:v>
                </c:pt>
                <c:pt idx="9925">
                  <c:v>9.923</c:v>
                </c:pt>
                <c:pt idx="9926">
                  <c:v>9.924</c:v>
                </c:pt>
                <c:pt idx="9927">
                  <c:v>9.925</c:v>
                </c:pt>
                <c:pt idx="9928">
                  <c:v>9.926</c:v>
                </c:pt>
                <c:pt idx="9929">
                  <c:v>9.927</c:v>
                </c:pt>
                <c:pt idx="9930">
                  <c:v>9.928</c:v>
                </c:pt>
                <c:pt idx="9931">
                  <c:v>9.929</c:v>
                </c:pt>
                <c:pt idx="9932">
                  <c:v>9.93</c:v>
                </c:pt>
                <c:pt idx="9933">
                  <c:v>9.931</c:v>
                </c:pt>
                <c:pt idx="9934">
                  <c:v>9.932</c:v>
                </c:pt>
                <c:pt idx="9935">
                  <c:v>9.933</c:v>
                </c:pt>
                <c:pt idx="9936">
                  <c:v>9.934</c:v>
                </c:pt>
                <c:pt idx="9937">
                  <c:v>9.935</c:v>
                </c:pt>
                <c:pt idx="9938">
                  <c:v>9.936</c:v>
                </c:pt>
                <c:pt idx="9939">
                  <c:v>9.937</c:v>
                </c:pt>
                <c:pt idx="9940">
                  <c:v>9.938</c:v>
                </c:pt>
                <c:pt idx="9941">
                  <c:v>9.939</c:v>
                </c:pt>
                <c:pt idx="9942">
                  <c:v>9.94</c:v>
                </c:pt>
                <c:pt idx="9943">
                  <c:v>9.941</c:v>
                </c:pt>
                <c:pt idx="9944">
                  <c:v>9.942</c:v>
                </c:pt>
                <c:pt idx="9945">
                  <c:v>9.943</c:v>
                </c:pt>
                <c:pt idx="9946">
                  <c:v>9.944</c:v>
                </c:pt>
                <c:pt idx="9947">
                  <c:v>9.945</c:v>
                </c:pt>
                <c:pt idx="9948">
                  <c:v>9.946</c:v>
                </c:pt>
                <c:pt idx="9949">
                  <c:v>9.947</c:v>
                </c:pt>
                <c:pt idx="9950">
                  <c:v>9.948</c:v>
                </c:pt>
                <c:pt idx="9951">
                  <c:v>9.949</c:v>
                </c:pt>
                <c:pt idx="9952">
                  <c:v>9.95</c:v>
                </c:pt>
                <c:pt idx="9953">
                  <c:v>9.951</c:v>
                </c:pt>
                <c:pt idx="9954">
                  <c:v>9.952</c:v>
                </c:pt>
                <c:pt idx="9955">
                  <c:v>9.953</c:v>
                </c:pt>
                <c:pt idx="9956">
                  <c:v>9.954</c:v>
                </c:pt>
                <c:pt idx="9957">
                  <c:v>9.955</c:v>
                </c:pt>
                <c:pt idx="9958">
                  <c:v>9.956</c:v>
                </c:pt>
                <c:pt idx="9959">
                  <c:v>9.957</c:v>
                </c:pt>
                <c:pt idx="9960">
                  <c:v>9.958</c:v>
                </c:pt>
                <c:pt idx="9961">
                  <c:v>9.959</c:v>
                </c:pt>
                <c:pt idx="9962">
                  <c:v>9.96</c:v>
                </c:pt>
                <c:pt idx="9963">
                  <c:v>9.961</c:v>
                </c:pt>
                <c:pt idx="9964">
                  <c:v>9.962</c:v>
                </c:pt>
                <c:pt idx="9965">
                  <c:v>9.963</c:v>
                </c:pt>
                <c:pt idx="9966">
                  <c:v>9.964</c:v>
                </c:pt>
                <c:pt idx="9967">
                  <c:v>9.965</c:v>
                </c:pt>
                <c:pt idx="9968">
                  <c:v>9.966</c:v>
                </c:pt>
                <c:pt idx="9969">
                  <c:v>9.967</c:v>
                </c:pt>
                <c:pt idx="9970">
                  <c:v>9.968</c:v>
                </c:pt>
                <c:pt idx="9971">
                  <c:v>9.969</c:v>
                </c:pt>
                <c:pt idx="9972">
                  <c:v>9.97</c:v>
                </c:pt>
                <c:pt idx="9973">
                  <c:v>9.971</c:v>
                </c:pt>
                <c:pt idx="9974">
                  <c:v>9.972</c:v>
                </c:pt>
                <c:pt idx="9975">
                  <c:v>9.973</c:v>
                </c:pt>
                <c:pt idx="9976">
                  <c:v>9.974</c:v>
                </c:pt>
                <c:pt idx="9977">
                  <c:v>9.975</c:v>
                </c:pt>
                <c:pt idx="9978">
                  <c:v>9.976</c:v>
                </c:pt>
                <c:pt idx="9979">
                  <c:v>9.977</c:v>
                </c:pt>
                <c:pt idx="9980">
                  <c:v>9.978</c:v>
                </c:pt>
                <c:pt idx="9981">
                  <c:v>9.979</c:v>
                </c:pt>
                <c:pt idx="9982">
                  <c:v>9.98</c:v>
                </c:pt>
                <c:pt idx="9983">
                  <c:v>9.981</c:v>
                </c:pt>
                <c:pt idx="9984">
                  <c:v>9.982</c:v>
                </c:pt>
                <c:pt idx="9985">
                  <c:v>9.983</c:v>
                </c:pt>
                <c:pt idx="9986">
                  <c:v>9.984</c:v>
                </c:pt>
                <c:pt idx="9987">
                  <c:v>9.985</c:v>
                </c:pt>
                <c:pt idx="9988">
                  <c:v>9.986</c:v>
                </c:pt>
                <c:pt idx="9989">
                  <c:v>9.987</c:v>
                </c:pt>
                <c:pt idx="9990">
                  <c:v>9.988</c:v>
                </c:pt>
                <c:pt idx="9991">
                  <c:v>9.989</c:v>
                </c:pt>
                <c:pt idx="9992">
                  <c:v>9.99</c:v>
                </c:pt>
                <c:pt idx="9993">
                  <c:v>9.991</c:v>
                </c:pt>
                <c:pt idx="9994">
                  <c:v>9.992</c:v>
                </c:pt>
                <c:pt idx="9995">
                  <c:v>9.993</c:v>
                </c:pt>
                <c:pt idx="9996">
                  <c:v>9.994</c:v>
                </c:pt>
                <c:pt idx="9997">
                  <c:v>9.995</c:v>
                </c:pt>
                <c:pt idx="9998">
                  <c:v>9.996</c:v>
                </c:pt>
                <c:pt idx="9999">
                  <c:v>9.997</c:v>
                </c:pt>
                <c:pt idx="10000">
                  <c:v>9.998</c:v>
                </c:pt>
                <c:pt idx="10001">
                  <c:v>9.999</c:v>
                </c:pt>
                <c:pt idx="10002">
                  <c:v>10</c:v>
                </c:pt>
                <c:pt idx="10003">
                  <c:v>10.001</c:v>
                </c:pt>
                <c:pt idx="10004">
                  <c:v>10.002</c:v>
                </c:pt>
                <c:pt idx="10005">
                  <c:v>10.003</c:v>
                </c:pt>
                <c:pt idx="10006">
                  <c:v>10.004</c:v>
                </c:pt>
                <c:pt idx="10007">
                  <c:v>10.005</c:v>
                </c:pt>
                <c:pt idx="10008">
                  <c:v>10.006</c:v>
                </c:pt>
                <c:pt idx="10009">
                  <c:v>10.007</c:v>
                </c:pt>
                <c:pt idx="10010">
                  <c:v>10.008</c:v>
                </c:pt>
                <c:pt idx="10011">
                  <c:v>10.009</c:v>
                </c:pt>
                <c:pt idx="10012">
                  <c:v>10.01</c:v>
                </c:pt>
                <c:pt idx="10013">
                  <c:v>10.011</c:v>
                </c:pt>
                <c:pt idx="10014">
                  <c:v>10.012</c:v>
                </c:pt>
                <c:pt idx="10015">
                  <c:v>10.013</c:v>
                </c:pt>
                <c:pt idx="10016">
                  <c:v>10.014</c:v>
                </c:pt>
                <c:pt idx="10017">
                  <c:v>10.015</c:v>
                </c:pt>
                <c:pt idx="10018">
                  <c:v>10.016</c:v>
                </c:pt>
                <c:pt idx="10019">
                  <c:v>10.017</c:v>
                </c:pt>
                <c:pt idx="10020">
                  <c:v>10.018</c:v>
                </c:pt>
                <c:pt idx="10021">
                  <c:v>10.019</c:v>
                </c:pt>
                <c:pt idx="10022">
                  <c:v>10.02</c:v>
                </c:pt>
                <c:pt idx="10023">
                  <c:v>10.021</c:v>
                </c:pt>
                <c:pt idx="10024">
                  <c:v>10.022</c:v>
                </c:pt>
                <c:pt idx="10025">
                  <c:v>10.023</c:v>
                </c:pt>
                <c:pt idx="10026">
                  <c:v>10.024</c:v>
                </c:pt>
                <c:pt idx="10027">
                  <c:v>10.025</c:v>
                </c:pt>
                <c:pt idx="10028">
                  <c:v>10.026</c:v>
                </c:pt>
                <c:pt idx="10029">
                  <c:v>10.027</c:v>
                </c:pt>
                <c:pt idx="10030">
                  <c:v>10.028</c:v>
                </c:pt>
                <c:pt idx="10031">
                  <c:v>10.029</c:v>
                </c:pt>
                <c:pt idx="10032">
                  <c:v>10.03</c:v>
                </c:pt>
                <c:pt idx="10033">
                  <c:v>10.031</c:v>
                </c:pt>
                <c:pt idx="10034">
                  <c:v>10.032</c:v>
                </c:pt>
                <c:pt idx="10035">
                  <c:v>10.033</c:v>
                </c:pt>
                <c:pt idx="10036">
                  <c:v>10.034</c:v>
                </c:pt>
                <c:pt idx="10037">
                  <c:v>10.035</c:v>
                </c:pt>
                <c:pt idx="10038">
                  <c:v>10.036</c:v>
                </c:pt>
                <c:pt idx="10039">
                  <c:v>10.037</c:v>
                </c:pt>
                <c:pt idx="10040">
                  <c:v>10.038</c:v>
                </c:pt>
                <c:pt idx="10041">
                  <c:v>10.039</c:v>
                </c:pt>
                <c:pt idx="10042">
                  <c:v>10.04</c:v>
                </c:pt>
                <c:pt idx="10043">
                  <c:v>10.041</c:v>
                </c:pt>
                <c:pt idx="10044">
                  <c:v>10.042</c:v>
                </c:pt>
                <c:pt idx="10045">
                  <c:v>10.043</c:v>
                </c:pt>
                <c:pt idx="10046">
                  <c:v>10.044</c:v>
                </c:pt>
                <c:pt idx="10047">
                  <c:v>10.045</c:v>
                </c:pt>
                <c:pt idx="10048">
                  <c:v>10.046</c:v>
                </c:pt>
                <c:pt idx="10049">
                  <c:v>10.047</c:v>
                </c:pt>
                <c:pt idx="10050">
                  <c:v>10.048</c:v>
                </c:pt>
                <c:pt idx="10051">
                  <c:v>10.049</c:v>
                </c:pt>
                <c:pt idx="10052">
                  <c:v>10.05</c:v>
                </c:pt>
                <c:pt idx="10053">
                  <c:v>10.051</c:v>
                </c:pt>
                <c:pt idx="10054">
                  <c:v>10.052</c:v>
                </c:pt>
                <c:pt idx="10055">
                  <c:v>10.053</c:v>
                </c:pt>
                <c:pt idx="10056">
                  <c:v>10.054</c:v>
                </c:pt>
                <c:pt idx="10057">
                  <c:v>10.055</c:v>
                </c:pt>
                <c:pt idx="10058">
                  <c:v>10.056</c:v>
                </c:pt>
                <c:pt idx="10059">
                  <c:v>10.057</c:v>
                </c:pt>
                <c:pt idx="10060">
                  <c:v>10.058</c:v>
                </c:pt>
                <c:pt idx="10061">
                  <c:v>10.059</c:v>
                </c:pt>
                <c:pt idx="10062">
                  <c:v>10.06</c:v>
                </c:pt>
                <c:pt idx="10063">
                  <c:v>10.061</c:v>
                </c:pt>
                <c:pt idx="10064">
                  <c:v>10.062</c:v>
                </c:pt>
                <c:pt idx="10065">
                  <c:v>10.063</c:v>
                </c:pt>
                <c:pt idx="10066">
                  <c:v>10.064</c:v>
                </c:pt>
                <c:pt idx="10067">
                  <c:v>10.065</c:v>
                </c:pt>
                <c:pt idx="10068">
                  <c:v>10.066</c:v>
                </c:pt>
                <c:pt idx="10069">
                  <c:v>10.067</c:v>
                </c:pt>
                <c:pt idx="10070">
                  <c:v>10.068</c:v>
                </c:pt>
                <c:pt idx="10071">
                  <c:v>10.069</c:v>
                </c:pt>
                <c:pt idx="10072">
                  <c:v>10.07</c:v>
                </c:pt>
                <c:pt idx="10073">
                  <c:v>10.071</c:v>
                </c:pt>
                <c:pt idx="10074">
                  <c:v>10.072</c:v>
                </c:pt>
                <c:pt idx="10075">
                  <c:v>10.073</c:v>
                </c:pt>
                <c:pt idx="10076">
                  <c:v>10.074</c:v>
                </c:pt>
                <c:pt idx="10077">
                  <c:v>10.075</c:v>
                </c:pt>
                <c:pt idx="10078">
                  <c:v>10.076</c:v>
                </c:pt>
                <c:pt idx="10079">
                  <c:v>10.077</c:v>
                </c:pt>
                <c:pt idx="10080">
                  <c:v>10.078</c:v>
                </c:pt>
                <c:pt idx="10081">
                  <c:v>10.079</c:v>
                </c:pt>
                <c:pt idx="10082">
                  <c:v>10.08</c:v>
                </c:pt>
                <c:pt idx="10083">
                  <c:v>10.081</c:v>
                </c:pt>
                <c:pt idx="10084">
                  <c:v>10.082</c:v>
                </c:pt>
                <c:pt idx="10085">
                  <c:v>10.083</c:v>
                </c:pt>
                <c:pt idx="10086">
                  <c:v>10.084</c:v>
                </c:pt>
                <c:pt idx="10087">
                  <c:v>10.085</c:v>
                </c:pt>
                <c:pt idx="10088">
                  <c:v>10.086</c:v>
                </c:pt>
                <c:pt idx="10089">
                  <c:v>10.087</c:v>
                </c:pt>
                <c:pt idx="10090">
                  <c:v>10.088</c:v>
                </c:pt>
                <c:pt idx="10091">
                  <c:v>10.089</c:v>
                </c:pt>
                <c:pt idx="10092">
                  <c:v>10.09</c:v>
                </c:pt>
                <c:pt idx="10093">
                  <c:v>10.091</c:v>
                </c:pt>
                <c:pt idx="10094">
                  <c:v>10.092</c:v>
                </c:pt>
                <c:pt idx="10095">
                  <c:v>10.093</c:v>
                </c:pt>
                <c:pt idx="10096">
                  <c:v>10.094</c:v>
                </c:pt>
                <c:pt idx="10097">
                  <c:v>10.095</c:v>
                </c:pt>
                <c:pt idx="10098">
                  <c:v>10.096</c:v>
                </c:pt>
                <c:pt idx="10099">
                  <c:v>10.097</c:v>
                </c:pt>
                <c:pt idx="10100">
                  <c:v>10.098</c:v>
                </c:pt>
                <c:pt idx="10101">
                  <c:v>10.099</c:v>
                </c:pt>
                <c:pt idx="10102">
                  <c:v>10.1</c:v>
                </c:pt>
                <c:pt idx="10103">
                  <c:v>10.101</c:v>
                </c:pt>
                <c:pt idx="10104">
                  <c:v>10.102</c:v>
                </c:pt>
                <c:pt idx="10105">
                  <c:v>10.103</c:v>
                </c:pt>
                <c:pt idx="10106">
                  <c:v>10.104</c:v>
                </c:pt>
                <c:pt idx="10107">
                  <c:v>10.105</c:v>
                </c:pt>
                <c:pt idx="10108">
                  <c:v>10.106</c:v>
                </c:pt>
                <c:pt idx="10109">
                  <c:v>10.107</c:v>
                </c:pt>
                <c:pt idx="10110">
                  <c:v>10.108</c:v>
                </c:pt>
                <c:pt idx="10111">
                  <c:v>10.109</c:v>
                </c:pt>
                <c:pt idx="10112">
                  <c:v>10.11</c:v>
                </c:pt>
                <c:pt idx="10113">
                  <c:v>10.111</c:v>
                </c:pt>
                <c:pt idx="10114">
                  <c:v>10.112</c:v>
                </c:pt>
                <c:pt idx="10115">
                  <c:v>10.113</c:v>
                </c:pt>
                <c:pt idx="10116">
                  <c:v>10.114</c:v>
                </c:pt>
                <c:pt idx="10117">
                  <c:v>10.115</c:v>
                </c:pt>
                <c:pt idx="10118">
                  <c:v>10.116</c:v>
                </c:pt>
                <c:pt idx="10119">
                  <c:v>10.117</c:v>
                </c:pt>
                <c:pt idx="10120">
                  <c:v>10.118</c:v>
                </c:pt>
                <c:pt idx="10121">
                  <c:v>10.119</c:v>
                </c:pt>
                <c:pt idx="10122">
                  <c:v>10.12</c:v>
                </c:pt>
                <c:pt idx="10123">
                  <c:v>10.121</c:v>
                </c:pt>
                <c:pt idx="10124">
                  <c:v>10.122</c:v>
                </c:pt>
                <c:pt idx="10125">
                  <c:v>10.123</c:v>
                </c:pt>
                <c:pt idx="10126">
                  <c:v>10.124</c:v>
                </c:pt>
                <c:pt idx="10127">
                  <c:v>10.125</c:v>
                </c:pt>
                <c:pt idx="10128">
                  <c:v>10.126</c:v>
                </c:pt>
                <c:pt idx="10129">
                  <c:v>10.127</c:v>
                </c:pt>
                <c:pt idx="10130">
                  <c:v>10.128</c:v>
                </c:pt>
                <c:pt idx="10131">
                  <c:v>10.129</c:v>
                </c:pt>
                <c:pt idx="10132">
                  <c:v>10.13</c:v>
                </c:pt>
                <c:pt idx="10133">
                  <c:v>10.131</c:v>
                </c:pt>
                <c:pt idx="10134">
                  <c:v>10.132</c:v>
                </c:pt>
                <c:pt idx="10135">
                  <c:v>10.133</c:v>
                </c:pt>
                <c:pt idx="10136">
                  <c:v>10.134</c:v>
                </c:pt>
                <c:pt idx="10137">
                  <c:v>10.135</c:v>
                </c:pt>
                <c:pt idx="10138">
                  <c:v>10.136</c:v>
                </c:pt>
                <c:pt idx="10139">
                  <c:v>10.137</c:v>
                </c:pt>
                <c:pt idx="10140">
                  <c:v>10.138</c:v>
                </c:pt>
                <c:pt idx="10141">
                  <c:v>10.139</c:v>
                </c:pt>
                <c:pt idx="10142">
                  <c:v>10.14</c:v>
                </c:pt>
                <c:pt idx="10143">
                  <c:v>10.141</c:v>
                </c:pt>
                <c:pt idx="10144">
                  <c:v>10.142</c:v>
                </c:pt>
                <c:pt idx="10145">
                  <c:v>10.143</c:v>
                </c:pt>
                <c:pt idx="10146">
                  <c:v>10.144</c:v>
                </c:pt>
                <c:pt idx="10147">
                  <c:v>10.145</c:v>
                </c:pt>
                <c:pt idx="10148">
                  <c:v>10.146</c:v>
                </c:pt>
                <c:pt idx="10149">
                  <c:v>10.147</c:v>
                </c:pt>
                <c:pt idx="10150">
                  <c:v>10.148</c:v>
                </c:pt>
                <c:pt idx="10151">
                  <c:v>10.149</c:v>
                </c:pt>
                <c:pt idx="10152">
                  <c:v>10.15</c:v>
                </c:pt>
                <c:pt idx="10153">
                  <c:v>10.151</c:v>
                </c:pt>
                <c:pt idx="10154">
                  <c:v>10.152</c:v>
                </c:pt>
                <c:pt idx="10155">
                  <c:v>10.153</c:v>
                </c:pt>
                <c:pt idx="10156">
                  <c:v>10.154</c:v>
                </c:pt>
                <c:pt idx="10157">
                  <c:v>10.155</c:v>
                </c:pt>
                <c:pt idx="10158">
                  <c:v>10.156</c:v>
                </c:pt>
                <c:pt idx="10159">
                  <c:v>10.157</c:v>
                </c:pt>
                <c:pt idx="10160">
                  <c:v>10.158</c:v>
                </c:pt>
                <c:pt idx="10161">
                  <c:v>10.159</c:v>
                </c:pt>
                <c:pt idx="10162">
                  <c:v>10.16</c:v>
                </c:pt>
                <c:pt idx="10163">
                  <c:v>10.161</c:v>
                </c:pt>
                <c:pt idx="10164">
                  <c:v>10.162</c:v>
                </c:pt>
                <c:pt idx="10165">
                  <c:v>10.163</c:v>
                </c:pt>
                <c:pt idx="10166">
                  <c:v>10.164</c:v>
                </c:pt>
                <c:pt idx="10167">
                  <c:v>10.165</c:v>
                </c:pt>
                <c:pt idx="10168">
                  <c:v>10.166</c:v>
                </c:pt>
                <c:pt idx="10169">
                  <c:v>10.167</c:v>
                </c:pt>
                <c:pt idx="10170">
                  <c:v>10.168</c:v>
                </c:pt>
                <c:pt idx="10171">
                  <c:v>10.169</c:v>
                </c:pt>
                <c:pt idx="10172">
                  <c:v>10.17</c:v>
                </c:pt>
                <c:pt idx="10173">
                  <c:v>10.171</c:v>
                </c:pt>
                <c:pt idx="10174">
                  <c:v>10.172</c:v>
                </c:pt>
                <c:pt idx="10175">
                  <c:v>10.173</c:v>
                </c:pt>
                <c:pt idx="10176">
                  <c:v>10.174</c:v>
                </c:pt>
                <c:pt idx="10177">
                  <c:v>10.175</c:v>
                </c:pt>
                <c:pt idx="10178">
                  <c:v>10.176</c:v>
                </c:pt>
                <c:pt idx="10179">
                  <c:v>10.177</c:v>
                </c:pt>
                <c:pt idx="10180">
                  <c:v>10.178</c:v>
                </c:pt>
                <c:pt idx="10181">
                  <c:v>10.179</c:v>
                </c:pt>
                <c:pt idx="10182">
                  <c:v>10.18</c:v>
                </c:pt>
                <c:pt idx="10183">
                  <c:v>10.181</c:v>
                </c:pt>
                <c:pt idx="10184">
                  <c:v>10.182</c:v>
                </c:pt>
                <c:pt idx="10185">
                  <c:v>10.183</c:v>
                </c:pt>
                <c:pt idx="10186">
                  <c:v>10.184</c:v>
                </c:pt>
                <c:pt idx="10187">
                  <c:v>10.185</c:v>
                </c:pt>
                <c:pt idx="10188">
                  <c:v>10.186</c:v>
                </c:pt>
                <c:pt idx="10189">
                  <c:v>10.187</c:v>
                </c:pt>
                <c:pt idx="10190">
                  <c:v>10.188</c:v>
                </c:pt>
                <c:pt idx="10191">
                  <c:v>10.189</c:v>
                </c:pt>
                <c:pt idx="10192">
                  <c:v>10.19</c:v>
                </c:pt>
                <c:pt idx="10193">
                  <c:v>10.191</c:v>
                </c:pt>
                <c:pt idx="10194">
                  <c:v>10.192</c:v>
                </c:pt>
                <c:pt idx="10195">
                  <c:v>10.193</c:v>
                </c:pt>
                <c:pt idx="10196">
                  <c:v>10.194</c:v>
                </c:pt>
                <c:pt idx="10197">
                  <c:v>10.195</c:v>
                </c:pt>
                <c:pt idx="10198">
                  <c:v>10.196</c:v>
                </c:pt>
                <c:pt idx="10199">
                  <c:v>10.197</c:v>
                </c:pt>
                <c:pt idx="10200">
                  <c:v>10.198</c:v>
                </c:pt>
                <c:pt idx="10201">
                  <c:v>10.199</c:v>
                </c:pt>
                <c:pt idx="10202">
                  <c:v>10.2</c:v>
                </c:pt>
                <c:pt idx="10203">
                  <c:v>10.201</c:v>
                </c:pt>
                <c:pt idx="10204">
                  <c:v>10.202</c:v>
                </c:pt>
                <c:pt idx="10205">
                  <c:v>10.203</c:v>
                </c:pt>
                <c:pt idx="10206">
                  <c:v>10.204</c:v>
                </c:pt>
                <c:pt idx="10207">
                  <c:v>10.205</c:v>
                </c:pt>
                <c:pt idx="10208">
                  <c:v>10.206</c:v>
                </c:pt>
                <c:pt idx="10209">
                  <c:v>10.207</c:v>
                </c:pt>
                <c:pt idx="10210">
                  <c:v>10.208</c:v>
                </c:pt>
                <c:pt idx="10211">
                  <c:v>10.209</c:v>
                </c:pt>
                <c:pt idx="10212">
                  <c:v>10.21</c:v>
                </c:pt>
                <c:pt idx="10213">
                  <c:v>10.211</c:v>
                </c:pt>
                <c:pt idx="10214">
                  <c:v>10.212</c:v>
                </c:pt>
                <c:pt idx="10215">
                  <c:v>10.213</c:v>
                </c:pt>
                <c:pt idx="10216">
                  <c:v>10.214</c:v>
                </c:pt>
                <c:pt idx="10217">
                  <c:v>10.215</c:v>
                </c:pt>
                <c:pt idx="10218">
                  <c:v>10.216</c:v>
                </c:pt>
                <c:pt idx="10219">
                  <c:v>10.217</c:v>
                </c:pt>
                <c:pt idx="10220">
                  <c:v>10.218</c:v>
                </c:pt>
                <c:pt idx="10221">
                  <c:v>10.219</c:v>
                </c:pt>
                <c:pt idx="10222">
                  <c:v>10.22</c:v>
                </c:pt>
                <c:pt idx="10223">
                  <c:v>10.221</c:v>
                </c:pt>
                <c:pt idx="10224">
                  <c:v>10.222</c:v>
                </c:pt>
                <c:pt idx="10225">
                  <c:v>10.223</c:v>
                </c:pt>
                <c:pt idx="10226">
                  <c:v>10.224</c:v>
                </c:pt>
                <c:pt idx="10227">
                  <c:v>10.225</c:v>
                </c:pt>
                <c:pt idx="10228">
                  <c:v>10.226</c:v>
                </c:pt>
                <c:pt idx="10229">
                  <c:v>10.227</c:v>
                </c:pt>
                <c:pt idx="10230">
                  <c:v>10.228</c:v>
                </c:pt>
                <c:pt idx="10231">
                  <c:v>10.229</c:v>
                </c:pt>
                <c:pt idx="10232">
                  <c:v>10.23</c:v>
                </c:pt>
                <c:pt idx="10233">
                  <c:v>10.231</c:v>
                </c:pt>
                <c:pt idx="10234">
                  <c:v>10.232</c:v>
                </c:pt>
                <c:pt idx="10235">
                  <c:v>10.233</c:v>
                </c:pt>
                <c:pt idx="10236">
                  <c:v>10.234</c:v>
                </c:pt>
                <c:pt idx="10237">
                  <c:v>10.235</c:v>
                </c:pt>
                <c:pt idx="10238">
                  <c:v>10.236</c:v>
                </c:pt>
                <c:pt idx="10239">
                  <c:v>10.237</c:v>
                </c:pt>
                <c:pt idx="10240">
                  <c:v>10.238</c:v>
                </c:pt>
                <c:pt idx="10241">
                  <c:v>10.239</c:v>
                </c:pt>
                <c:pt idx="10242">
                  <c:v>10.24</c:v>
                </c:pt>
                <c:pt idx="10243">
                  <c:v>10.241</c:v>
                </c:pt>
                <c:pt idx="10244">
                  <c:v>10.242</c:v>
                </c:pt>
                <c:pt idx="10245">
                  <c:v>10.243</c:v>
                </c:pt>
                <c:pt idx="10246">
                  <c:v>10.244</c:v>
                </c:pt>
                <c:pt idx="10247">
                  <c:v>10.245</c:v>
                </c:pt>
                <c:pt idx="10248">
                  <c:v>10.246</c:v>
                </c:pt>
                <c:pt idx="10249">
                  <c:v>10.247</c:v>
                </c:pt>
                <c:pt idx="10250">
                  <c:v>10.248</c:v>
                </c:pt>
                <c:pt idx="10251">
                  <c:v>10.249</c:v>
                </c:pt>
                <c:pt idx="10252">
                  <c:v>10.25</c:v>
                </c:pt>
                <c:pt idx="10253">
                  <c:v>10.251</c:v>
                </c:pt>
                <c:pt idx="10254">
                  <c:v>10.252</c:v>
                </c:pt>
                <c:pt idx="10255">
                  <c:v>10.253</c:v>
                </c:pt>
                <c:pt idx="10256">
                  <c:v>10.254</c:v>
                </c:pt>
                <c:pt idx="10257">
                  <c:v>10.255</c:v>
                </c:pt>
                <c:pt idx="10258">
                  <c:v>10.256</c:v>
                </c:pt>
                <c:pt idx="10259">
                  <c:v>10.257</c:v>
                </c:pt>
                <c:pt idx="10260">
                  <c:v>10.258</c:v>
                </c:pt>
                <c:pt idx="10261">
                  <c:v>10.259</c:v>
                </c:pt>
                <c:pt idx="10262">
                  <c:v>10.26</c:v>
                </c:pt>
                <c:pt idx="10263">
                  <c:v>10.261</c:v>
                </c:pt>
                <c:pt idx="10264">
                  <c:v>10.262</c:v>
                </c:pt>
                <c:pt idx="10265">
                  <c:v>10.263</c:v>
                </c:pt>
                <c:pt idx="10266">
                  <c:v>10.264</c:v>
                </c:pt>
                <c:pt idx="10267">
                  <c:v>10.265</c:v>
                </c:pt>
                <c:pt idx="10268">
                  <c:v>10.266</c:v>
                </c:pt>
                <c:pt idx="10269">
                  <c:v>10.267</c:v>
                </c:pt>
                <c:pt idx="10270">
                  <c:v>10.268</c:v>
                </c:pt>
                <c:pt idx="10271">
                  <c:v>10.269</c:v>
                </c:pt>
                <c:pt idx="10272">
                  <c:v>10.27</c:v>
                </c:pt>
                <c:pt idx="10273">
                  <c:v>10.271</c:v>
                </c:pt>
                <c:pt idx="10274">
                  <c:v>10.272</c:v>
                </c:pt>
                <c:pt idx="10275">
                  <c:v>10.273</c:v>
                </c:pt>
                <c:pt idx="10276">
                  <c:v>10.274</c:v>
                </c:pt>
                <c:pt idx="10277">
                  <c:v>10.275</c:v>
                </c:pt>
                <c:pt idx="10278">
                  <c:v>10.276</c:v>
                </c:pt>
                <c:pt idx="10279">
                  <c:v>10.277</c:v>
                </c:pt>
                <c:pt idx="10280">
                  <c:v>10.278</c:v>
                </c:pt>
                <c:pt idx="10281">
                  <c:v>10.279</c:v>
                </c:pt>
                <c:pt idx="10282">
                  <c:v>10.28</c:v>
                </c:pt>
                <c:pt idx="10283">
                  <c:v>10.281</c:v>
                </c:pt>
                <c:pt idx="10284">
                  <c:v>10.282</c:v>
                </c:pt>
                <c:pt idx="10285">
                  <c:v>10.283</c:v>
                </c:pt>
                <c:pt idx="10286">
                  <c:v>10.284</c:v>
                </c:pt>
                <c:pt idx="10287">
                  <c:v>10.285</c:v>
                </c:pt>
                <c:pt idx="10288">
                  <c:v>10.286</c:v>
                </c:pt>
                <c:pt idx="10289">
                  <c:v>10.287</c:v>
                </c:pt>
                <c:pt idx="10290">
                  <c:v>10.288</c:v>
                </c:pt>
                <c:pt idx="10291">
                  <c:v>10.289</c:v>
                </c:pt>
                <c:pt idx="10292">
                  <c:v>10.29</c:v>
                </c:pt>
                <c:pt idx="10293">
                  <c:v>10.291</c:v>
                </c:pt>
                <c:pt idx="10294">
                  <c:v>10.292</c:v>
                </c:pt>
                <c:pt idx="10295">
                  <c:v>10.293</c:v>
                </c:pt>
                <c:pt idx="10296">
                  <c:v>10.294</c:v>
                </c:pt>
                <c:pt idx="10297">
                  <c:v>10.295</c:v>
                </c:pt>
                <c:pt idx="10298">
                  <c:v>10.296</c:v>
                </c:pt>
                <c:pt idx="10299">
                  <c:v>10.297</c:v>
                </c:pt>
                <c:pt idx="10300">
                  <c:v>10.298</c:v>
                </c:pt>
                <c:pt idx="10301">
                  <c:v>10.299</c:v>
                </c:pt>
                <c:pt idx="10302">
                  <c:v>10.3</c:v>
                </c:pt>
                <c:pt idx="10303">
                  <c:v>10.301</c:v>
                </c:pt>
                <c:pt idx="10304">
                  <c:v>10.302</c:v>
                </c:pt>
                <c:pt idx="10305">
                  <c:v>10.303</c:v>
                </c:pt>
                <c:pt idx="10306">
                  <c:v>10.304</c:v>
                </c:pt>
                <c:pt idx="10307">
                  <c:v>10.305</c:v>
                </c:pt>
                <c:pt idx="10308">
                  <c:v>10.306</c:v>
                </c:pt>
                <c:pt idx="10309">
                  <c:v>10.307</c:v>
                </c:pt>
                <c:pt idx="10310">
                  <c:v>10.308</c:v>
                </c:pt>
                <c:pt idx="10311">
                  <c:v>10.309</c:v>
                </c:pt>
                <c:pt idx="10312">
                  <c:v>10.31</c:v>
                </c:pt>
                <c:pt idx="10313">
                  <c:v>10.311</c:v>
                </c:pt>
                <c:pt idx="10314">
                  <c:v>10.312</c:v>
                </c:pt>
                <c:pt idx="10315">
                  <c:v>10.313</c:v>
                </c:pt>
                <c:pt idx="10316">
                  <c:v>10.314</c:v>
                </c:pt>
                <c:pt idx="10317">
                  <c:v>10.315</c:v>
                </c:pt>
                <c:pt idx="10318">
                  <c:v>10.316</c:v>
                </c:pt>
                <c:pt idx="10319">
                  <c:v>10.317</c:v>
                </c:pt>
                <c:pt idx="10320">
                  <c:v>10.318</c:v>
                </c:pt>
                <c:pt idx="10321">
                  <c:v>10.319</c:v>
                </c:pt>
                <c:pt idx="10322">
                  <c:v>10.32</c:v>
                </c:pt>
                <c:pt idx="10323">
                  <c:v>10.321</c:v>
                </c:pt>
                <c:pt idx="10324">
                  <c:v>10.322</c:v>
                </c:pt>
                <c:pt idx="10325">
                  <c:v>10.323</c:v>
                </c:pt>
                <c:pt idx="10326">
                  <c:v>10.324</c:v>
                </c:pt>
                <c:pt idx="10327">
                  <c:v>10.325</c:v>
                </c:pt>
                <c:pt idx="10328">
                  <c:v>10.326</c:v>
                </c:pt>
                <c:pt idx="10329">
                  <c:v>10.327</c:v>
                </c:pt>
                <c:pt idx="10330">
                  <c:v>10.328</c:v>
                </c:pt>
                <c:pt idx="10331">
                  <c:v>10.329</c:v>
                </c:pt>
                <c:pt idx="10332">
                  <c:v>10.33</c:v>
                </c:pt>
                <c:pt idx="10333">
                  <c:v>10.331</c:v>
                </c:pt>
                <c:pt idx="10334">
                  <c:v>10.332</c:v>
                </c:pt>
                <c:pt idx="10335">
                  <c:v>10.333</c:v>
                </c:pt>
                <c:pt idx="10336">
                  <c:v>10.334</c:v>
                </c:pt>
                <c:pt idx="10337">
                  <c:v>10.335</c:v>
                </c:pt>
                <c:pt idx="10338">
                  <c:v>10.336</c:v>
                </c:pt>
                <c:pt idx="10339">
                  <c:v>10.337</c:v>
                </c:pt>
                <c:pt idx="10340">
                  <c:v>10.338</c:v>
                </c:pt>
                <c:pt idx="10341">
                  <c:v>10.339</c:v>
                </c:pt>
                <c:pt idx="10342">
                  <c:v>10.34</c:v>
                </c:pt>
                <c:pt idx="10343">
                  <c:v>10.341</c:v>
                </c:pt>
                <c:pt idx="10344">
                  <c:v>10.342</c:v>
                </c:pt>
                <c:pt idx="10345">
                  <c:v>10.343</c:v>
                </c:pt>
                <c:pt idx="10346">
                  <c:v>10.344</c:v>
                </c:pt>
                <c:pt idx="10347">
                  <c:v>10.345</c:v>
                </c:pt>
                <c:pt idx="10348">
                  <c:v>10.346</c:v>
                </c:pt>
                <c:pt idx="10349">
                  <c:v>10.347</c:v>
                </c:pt>
                <c:pt idx="10350">
                  <c:v>10.348</c:v>
                </c:pt>
                <c:pt idx="10351">
                  <c:v>10.349</c:v>
                </c:pt>
                <c:pt idx="10352">
                  <c:v>10.35</c:v>
                </c:pt>
                <c:pt idx="10353">
                  <c:v>10.351</c:v>
                </c:pt>
                <c:pt idx="10354">
                  <c:v>10.352</c:v>
                </c:pt>
                <c:pt idx="10355">
                  <c:v>10.353</c:v>
                </c:pt>
                <c:pt idx="10356">
                  <c:v>10.354</c:v>
                </c:pt>
                <c:pt idx="10357">
                  <c:v>10.355</c:v>
                </c:pt>
                <c:pt idx="10358">
                  <c:v>10.356</c:v>
                </c:pt>
                <c:pt idx="10359">
                  <c:v>10.357</c:v>
                </c:pt>
                <c:pt idx="10360">
                  <c:v>10.358</c:v>
                </c:pt>
                <c:pt idx="10361">
                  <c:v>10.359</c:v>
                </c:pt>
                <c:pt idx="10362">
                  <c:v>10.36</c:v>
                </c:pt>
                <c:pt idx="10363">
                  <c:v>10.361</c:v>
                </c:pt>
                <c:pt idx="10364">
                  <c:v>10.362</c:v>
                </c:pt>
                <c:pt idx="10365">
                  <c:v>10.363</c:v>
                </c:pt>
                <c:pt idx="10366">
                  <c:v>10.364</c:v>
                </c:pt>
                <c:pt idx="10367">
                  <c:v>10.365</c:v>
                </c:pt>
                <c:pt idx="10368">
                  <c:v>10.366</c:v>
                </c:pt>
                <c:pt idx="10369">
                  <c:v>10.367</c:v>
                </c:pt>
                <c:pt idx="10370">
                  <c:v>10.368</c:v>
                </c:pt>
                <c:pt idx="10371">
                  <c:v>10.369</c:v>
                </c:pt>
                <c:pt idx="10372">
                  <c:v>10.37</c:v>
                </c:pt>
                <c:pt idx="10373">
                  <c:v>10.371</c:v>
                </c:pt>
                <c:pt idx="10374">
                  <c:v>10.372</c:v>
                </c:pt>
                <c:pt idx="10375">
                  <c:v>10.373</c:v>
                </c:pt>
                <c:pt idx="10376">
                  <c:v>10.374</c:v>
                </c:pt>
                <c:pt idx="10377">
                  <c:v>10.375</c:v>
                </c:pt>
                <c:pt idx="10378">
                  <c:v>10.376</c:v>
                </c:pt>
                <c:pt idx="10379">
                  <c:v>10.377</c:v>
                </c:pt>
                <c:pt idx="10380">
                  <c:v>10.378</c:v>
                </c:pt>
                <c:pt idx="10381">
                  <c:v>10.379</c:v>
                </c:pt>
                <c:pt idx="10382">
                  <c:v>10.38</c:v>
                </c:pt>
                <c:pt idx="10383">
                  <c:v>10.381</c:v>
                </c:pt>
                <c:pt idx="10384">
                  <c:v>10.382</c:v>
                </c:pt>
                <c:pt idx="10385">
                  <c:v>10.383</c:v>
                </c:pt>
                <c:pt idx="10386">
                  <c:v>10.384</c:v>
                </c:pt>
                <c:pt idx="10387">
                  <c:v>10.385</c:v>
                </c:pt>
                <c:pt idx="10388">
                  <c:v>10.386</c:v>
                </c:pt>
                <c:pt idx="10389">
                  <c:v>10.387</c:v>
                </c:pt>
                <c:pt idx="10390">
                  <c:v>10.388</c:v>
                </c:pt>
                <c:pt idx="10391">
                  <c:v>10.389</c:v>
                </c:pt>
                <c:pt idx="10392">
                  <c:v>10.39</c:v>
                </c:pt>
                <c:pt idx="10393">
                  <c:v>10.391</c:v>
                </c:pt>
                <c:pt idx="10394">
                  <c:v>10.392</c:v>
                </c:pt>
                <c:pt idx="10395">
                  <c:v>10.393</c:v>
                </c:pt>
                <c:pt idx="10396">
                  <c:v>10.394</c:v>
                </c:pt>
                <c:pt idx="10397">
                  <c:v>10.395</c:v>
                </c:pt>
                <c:pt idx="10398">
                  <c:v>10.396</c:v>
                </c:pt>
                <c:pt idx="10399">
                  <c:v>10.397</c:v>
                </c:pt>
                <c:pt idx="10400">
                  <c:v>10.398</c:v>
                </c:pt>
                <c:pt idx="10401">
                  <c:v>10.399</c:v>
                </c:pt>
                <c:pt idx="10402">
                  <c:v>10.4</c:v>
                </c:pt>
                <c:pt idx="10403">
                  <c:v>10.401</c:v>
                </c:pt>
                <c:pt idx="10404">
                  <c:v>10.402</c:v>
                </c:pt>
                <c:pt idx="10405">
                  <c:v>10.403</c:v>
                </c:pt>
                <c:pt idx="10406">
                  <c:v>10.404</c:v>
                </c:pt>
                <c:pt idx="10407">
                  <c:v>10.405</c:v>
                </c:pt>
                <c:pt idx="10408">
                  <c:v>10.406</c:v>
                </c:pt>
                <c:pt idx="10409">
                  <c:v>10.407</c:v>
                </c:pt>
                <c:pt idx="10410">
                  <c:v>10.408</c:v>
                </c:pt>
                <c:pt idx="10411">
                  <c:v>10.409</c:v>
                </c:pt>
                <c:pt idx="10412">
                  <c:v>10.41</c:v>
                </c:pt>
                <c:pt idx="10413">
                  <c:v>10.411</c:v>
                </c:pt>
                <c:pt idx="10414">
                  <c:v>10.412</c:v>
                </c:pt>
                <c:pt idx="10415">
                  <c:v>10.413</c:v>
                </c:pt>
                <c:pt idx="10416">
                  <c:v>10.414</c:v>
                </c:pt>
                <c:pt idx="10417">
                  <c:v>10.415</c:v>
                </c:pt>
                <c:pt idx="10418">
                  <c:v>10.416</c:v>
                </c:pt>
                <c:pt idx="10419">
                  <c:v>10.417</c:v>
                </c:pt>
                <c:pt idx="10420">
                  <c:v>10.418</c:v>
                </c:pt>
                <c:pt idx="10421">
                  <c:v>10.419</c:v>
                </c:pt>
                <c:pt idx="10422">
                  <c:v>10.42</c:v>
                </c:pt>
                <c:pt idx="10423">
                  <c:v>10.421</c:v>
                </c:pt>
                <c:pt idx="10424">
                  <c:v>10.422</c:v>
                </c:pt>
                <c:pt idx="10425">
                  <c:v>10.423</c:v>
                </c:pt>
                <c:pt idx="10426">
                  <c:v>10.424</c:v>
                </c:pt>
                <c:pt idx="10427">
                  <c:v>10.425</c:v>
                </c:pt>
                <c:pt idx="10428">
                  <c:v>10.426</c:v>
                </c:pt>
                <c:pt idx="10429">
                  <c:v>10.427</c:v>
                </c:pt>
                <c:pt idx="10430">
                  <c:v>10.428</c:v>
                </c:pt>
                <c:pt idx="10431">
                  <c:v>10.429</c:v>
                </c:pt>
                <c:pt idx="10432">
                  <c:v>10.43</c:v>
                </c:pt>
                <c:pt idx="10433">
                  <c:v>10.431</c:v>
                </c:pt>
                <c:pt idx="10434">
                  <c:v>10.432</c:v>
                </c:pt>
                <c:pt idx="10435">
                  <c:v>10.433</c:v>
                </c:pt>
                <c:pt idx="10436">
                  <c:v>10.434</c:v>
                </c:pt>
                <c:pt idx="10437">
                  <c:v>10.435</c:v>
                </c:pt>
                <c:pt idx="10438">
                  <c:v>10.436</c:v>
                </c:pt>
                <c:pt idx="10439">
                  <c:v>10.437</c:v>
                </c:pt>
                <c:pt idx="10440">
                  <c:v>10.438</c:v>
                </c:pt>
                <c:pt idx="10441">
                  <c:v>10.439</c:v>
                </c:pt>
                <c:pt idx="10442">
                  <c:v>10.44</c:v>
                </c:pt>
                <c:pt idx="10443">
                  <c:v>10.441</c:v>
                </c:pt>
                <c:pt idx="10444">
                  <c:v>10.442</c:v>
                </c:pt>
                <c:pt idx="10445">
                  <c:v>10.443</c:v>
                </c:pt>
                <c:pt idx="10446">
                  <c:v>10.444</c:v>
                </c:pt>
                <c:pt idx="10447">
                  <c:v>10.445</c:v>
                </c:pt>
                <c:pt idx="10448">
                  <c:v>10.446</c:v>
                </c:pt>
                <c:pt idx="10449">
                  <c:v>10.447</c:v>
                </c:pt>
                <c:pt idx="10450">
                  <c:v>10.448</c:v>
                </c:pt>
                <c:pt idx="10451">
                  <c:v>10.449</c:v>
                </c:pt>
                <c:pt idx="10452">
                  <c:v>10.45</c:v>
                </c:pt>
                <c:pt idx="10453">
                  <c:v>10.451</c:v>
                </c:pt>
                <c:pt idx="10454">
                  <c:v>10.452</c:v>
                </c:pt>
                <c:pt idx="10455">
                  <c:v>10.453</c:v>
                </c:pt>
                <c:pt idx="10456">
                  <c:v>10.454</c:v>
                </c:pt>
                <c:pt idx="10457">
                  <c:v>10.455</c:v>
                </c:pt>
                <c:pt idx="10458">
                  <c:v>10.456</c:v>
                </c:pt>
                <c:pt idx="10459">
                  <c:v>10.457</c:v>
                </c:pt>
                <c:pt idx="10460">
                  <c:v>10.458</c:v>
                </c:pt>
                <c:pt idx="10461">
                  <c:v>10.459</c:v>
                </c:pt>
                <c:pt idx="10462">
                  <c:v>10.46</c:v>
                </c:pt>
                <c:pt idx="10463">
                  <c:v>10.461</c:v>
                </c:pt>
                <c:pt idx="10464">
                  <c:v>10.462</c:v>
                </c:pt>
                <c:pt idx="10465">
                  <c:v>10.463</c:v>
                </c:pt>
                <c:pt idx="10466">
                  <c:v>10.464</c:v>
                </c:pt>
                <c:pt idx="10467">
                  <c:v>10.465</c:v>
                </c:pt>
                <c:pt idx="10468">
                  <c:v>10.466</c:v>
                </c:pt>
                <c:pt idx="10469">
                  <c:v>10.467</c:v>
                </c:pt>
                <c:pt idx="10470">
                  <c:v>10.468</c:v>
                </c:pt>
                <c:pt idx="10471">
                  <c:v>10.469</c:v>
                </c:pt>
                <c:pt idx="10472">
                  <c:v>10.47</c:v>
                </c:pt>
                <c:pt idx="10473">
                  <c:v>10.471</c:v>
                </c:pt>
                <c:pt idx="10474">
                  <c:v>10.472</c:v>
                </c:pt>
                <c:pt idx="10475">
                  <c:v>10.473</c:v>
                </c:pt>
                <c:pt idx="10476">
                  <c:v>10.474</c:v>
                </c:pt>
                <c:pt idx="10477">
                  <c:v>10.475</c:v>
                </c:pt>
                <c:pt idx="10478">
                  <c:v>10.476</c:v>
                </c:pt>
                <c:pt idx="10479">
                  <c:v>10.477</c:v>
                </c:pt>
                <c:pt idx="10480">
                  <c:v>10.478</c:v>
                </c:pt>
                <c:pt idx="10481">
                  <c:v>10.479</c:v>
                </c:pt>
                <c:pt idx="10482">
                  <c:v>10.48</c:v>
                </c:pt>
                <c:pt idx="10483">
                  <c:v>10.481</c:v>
                </c:pt>
                <c:pt idx="10484">
                  <c:v>10.482</c:v>
                </c:pt>
                <c:pt idx="10485">
                  <c:v>10.483</c:v>
                </c:pt>
                <c:pt idx="10486">
                  <c:v>10.484</c:v>
                </c:pt>
                <c:pt idx="10487">
                  <c:v>10.485</c:v>
                </c:pt>
                <c:pt idx="10488">
                  <c:v>10.486</c:v>
                </c:pt>
                <c:pt idx="10489">
                  <c:v>10.487</c:v>
                </c:pt>
                <c:pt idx="10490">
                  <c:v>10.488</c:v>
                </c:pt>
                <c:pt idx="10491">
                  <c:v>10.489</c:v>
                </c:pt>
                <c:pt idx="10492">
                  <c:v>10.49</c:v>
                </c:pt>
                <c:pt idx="10493">
                  <c:v>10.491</c:v>
                </c:pt>
                <c:pt idx="10494">
                  <c:v>10.492</c:v>
                </c:pt>
                <c:pt idx="10495">
                  <c:v>10.493</c:v>
                </c:pt>
                <c:pt idx="10496">
                  <c:v>10.494</c:v>
                </c:pt>
                <c:pt idx="10497">
                  <c:v>10.495</c:v>
                </c:pt>
                <c:pt idx="10498">
                  <c:v>10.496</c:v>
                </c:pt>
                <c:pt idx="10499">
                  <c:v>10.497</c:v>
                </c:pt>
                <c:pt idx="10500">
                  <c:v>10.498</c:v>
                </c:pt>
                <c:pt idx="10501">
                  <c:v>10.499</c:v>
                </c:pt>
                <c:pt idx="10502">
                  <c:v>10.5</c:v>
                </c:pt>
                <c:pt idx="10503">
                  <c:v>10.501</c:v>
                </c:pt>
                <c:pt idx="10504">
                  <c:v>10.502</c:v>
                </c:pt>
                <c:pt idx="10505">
                  <c:v>10.503</c:v>
                </c:pt>
                <c:pt idx="10506">
                  <c:v>10.504</c:v>
                </c:pt>
                <c:pt idx="10507">
                  <c:v>10.505</c:v>
                </c:pt>
                <c:pt idx="10508">
                  <c:v>10.506</c:v>
                </c:pt>
                <c:pt idx="10509">
                  <c:v>10.507</c:v>
                </c:pt>
                <c:pt idx="10510">
                  <c:v>10.508</c:v>
                </c:pt>
                <c:pt idx="10511">
                  <c:v>10.509</c:v>
                </c:pt>
                <c:pt idx="10512">
                  <c:v>10.51</c:v>
                </c:pt>
                <c:pt idx="10513">
                  <c:v>10.511</c:v>
                </c:pt>
                <c:pt idx="10514">
                  <c:v>10.512</c:v>
                </c:pt>
                <c:pt idx="10515">
                  <c:v>10.513</c:v>
                </c:pt>
                <c:pt idx="10516">
                  <c:v>10.514</c:v>
                </c:pt>
                <c:pt idx="10517">
                  <c:v>10.515</c:v>
                </c:pt>
                <c:pt idx="10518">
                  <c:v>10.516</c:v>
                </c:pt>
                <c:pt idx="10519">
                  <c:v>10.517</c:v>
                </c:pt>
                <c:pt idx="10520">
                  <c:v>10.518</c:v>
                </c:pt>
                <c:pt idx="10521">
                  <c:v>10.519</c:v>
                </c:pt>
                <c:pt idx="10522">
                  <c:v>10.52</c:v>
                </c:pt>
                <c:pt idx="10523">
                  <c:v>10.521</c:v>
                </c:pt>
                <c:pt idx="10524">
                  <c:v>10.522</c:v>
                </c:pt>
                <c:pt idx="10525">
                  <c:v>10.523</c:v>
                </c:pt>
                <c:pt idx="10526">
                  <c:v>10.524</c:v>
                </c:pt>
                <c:pt idx="10527">
                  <c:v>10.525</c:v>
                </c:pt>
                <c:pt idx="10528">
                  <c:v>10.526</c:v>
                </c:pt>
                <c:pt idx="10529">
                  <c:v>10.527</c:v>
                </c:pt>
                <c:pt idx="10530">
                  <c:v>10.528</c:v>
                </c:pt>
                <c:pt idx="10531">
                  <c:v>10.529</c:v>
                </c:pt>
                <c:pt idx="10532">
                  <c:v>10.53</c:v>
                </c:pt>
                <c:pt idx="10533">
                  <c:v>10.531</c:v>
                </c:pt>
                <c:pt idx="10534">
                  <c:v>10.532</c:v>
                </c:pt>
                <c:pt idx="10535">
                  <c:v>10.533</c:v>
                </c:pt>
                <c:pt idx="10536">
                  <c:v>10.534</c:v>
                </c:pt>
                <c:pt idx="10537">
                  <c:v>10.535</c:v>
                </c:pt>
                <c:pt idx="10538">
                  <c:v>10.536</c:v>
                </c:pt>
                <c:pt idx="10539">
                  <c:v>10.537</c:v>
                </c:pt>
                <c:pt idx="10540">
                  <c:v>10.538</c:v>
                </c:pt>
                <c:pt idx="10541">
                  <c:v>10.539</c:v>
                </c:pt>
                <c:pt idx="10542">
                  <c:v>10.54</c:v>
                </c:pt>
                <c:pt idx="10543">
                  <c:v>10.541</c:v>
                </c:pt>
                <c:pt idx="10544">
                  <c:v>10.542</c:v>
                </c:pt>
                <c:pt idx="10545">
                  <c:v>10.543</c:v>
                </c:pt>
                <c:pt idx="10546">
                  <c:v>10.544</c:v>
                </c:pt>
                <c:pt idx="10547">
                  <c:v>10.545</c:v>
                </c:pt>
                <c:pt idx="10548">
                  <c:v>10.546</c:v>
                </c:pt>
                <c:pt idx="10549">
                  <c:v>10.547</c:v>
                </c:pt>
                <c:pt idx="10550">
                  <c:v>10.548</c:v>
                </c:pt>
                <c:pt idx="10551">
                  <c:v>10.549</c:v>
                </c:pt>
                <c:pt idx="10552">
                  <c:v>10.55</c:v>
                </c:pt>
                <c:pt idx="10553">
                  <c:v>10.551</c:v>
                </c:pt>
                <c:pt idx="10554">
                  <c:v>10.552</c:v>
                </c:pt>
                <c:pt idx="10555">
                  <c:v>10.553</c:v>
                </c:pt>
                <c:pt idx="10556">
                  <c:v>10.554</c:v>
                </c:pt>
                <c:pt idx="10557">
                  <c:v>10.555</c:v>
                </c:pt>
                <c:pt idx="10558">
                  <c:v>10.556</c:v>
                </c:pt>
                <c:pt idx="10559">
                  <c:v>10.557</c:v>
                </c:pt>
                <c:pt idx="10560">
                  <c:v>10.558</c:v>
                </c:pt>
                <c:pt idx="10561">
                  <c:v>10.559</c:v>
                </c:pt>
                <c:pt idx="10562">
                  <c:v>10.56</c:v>
                </c:pt>
                <c:pt idx="10563">
                  <c:v>10.561</c:v>
                </c:pt>
                <c:pt idx="10564">
                  <c:v>10.562</c:v>
                </c:pt>
                <c:pt idx="10565">
                  <c:v>10.563</c:v>
                </c:pt>
                <c:pt idx="10566">
                  <c:v>10.564</c:v>
                </c:pt>
                <c:pt idx="10567">
                  <c:v>10.565</c:v>
                </c:pt>
                <c:pt idx="10568">
                  <c:v>10.566</c:v>
                </c:pt>
                <c:pt idx="10569">
                  <c:v>10.567</c:v>
                </c:pt>
                <c:pt idx="10570">
                  <c:v>10.568</c:v>
                </c:pt>
                <c:pt idx="10571">
                  <c:v>10.569</c:v>
                </c:pt>
                <c:pt idx="10572">
                  <c:v>10.57</c:v>
                </c:pt>
                <c:pt idx="10573">
                  <c:v>10.571</c:v>
                </c:pt>
                <c:pt idx="10574">
                  <c:v>10.572</c:v>
                </c:pt>
                <c:pt idx="10575">
                  <c:v>10.573</c:v>
                </c:pt>
                <c:pt idx="10576">
                  <c:v>10.574</c:v>
                </c:pt>
                <c:pt idx="10577">
                  <c:v>10.575</c:v>
                </c:pt>
                <c:pt idx="10578">
                  <c:v>10.576</c:v>
                </c:pt>
                <c:pt idx="10579">
                  <c:v>10.577</c:v>
                </c:pt>
                <c:pt idx="10580">
                  <c:v>10.578</c:v>
                </c:pt>
                <c:pt idx="10581">
                  <c:v>10.579</c:v>
                </c:pt>
                <c:pt idx="10582">
                  <c:v>10.58</c:v>
                </c:pt>
                <c:pt idx="10583">
                  <c:v>10.581</c:v>
                </c:pt>
                <c:pt idx="10584">
                  <c:v>10.582</c:v>
                </c:pt>
                <c:pt idx="10585">
                  <c:v>10.583</c:v>
                </c:pt>
                <c:pt idx="10586">
                  <c:v>10.584</c:v>
                </c:pt>
                <c:pt idx="10587">
                  <c:v>10.585</c:v>
                </c:pt>
                <c:pt idx="10588">
                  <c:v>10.586</c:v>
                </c:pt>
                <c:pt idx="10589">
                  <c:v>10.587</c:v>
                </c:pt>
                <c:pt idx="10590">
                  <c:v>10.588</c:v>
                </c:pt>
                <c:pt idx="10591">
                  <c:v>10.589</c:v>
                </c:pt>
                <c:pt idx="10592">
                  <c:v>10.59</c:v>
                </c:pt>
                <c:pt idx="10593">
                  <c:v>10.591</c:v>
                </c:pt>
                <c:pt idx="10594">
                  <c:v>10.592</c:v>
                </c:pt>
                <c:pt idx="10595">
                  <c:v>10.593</c:v>
                </c:pt>
                <c:pt idx="10596">
                  <c:v>10.594</c:v>
                </c:pt>
                <c:pt idx="10597">
                  <c:v>10.595</c:v>
                </c:pt>
                <c:pt idx="10598">
                  <c:v>10.596</c:v>
                </c:pt>
                <c:pt idx="10599">
                  <c:v>10.597</c:v>
                </c:pt>
                <c:pt idx="10600">
                  <c:v>10.598</c:v>
                </c:pt>
                <c:pt idx="10601">
                  <c:v>10.599</c:v>
                </c:pt>
                <c:pt idx="10602">
                  <c:v>10.6</c:v>
                </c:pt>
                <c:pt idx="10603">
                  <c:v>10.601</c:v>
                </c:pt>
                <c:pt idx="10604">
                  <c:v>10.602</c:v>
                </c:pt>
                <c:pt idx="10605">
                  <c:v>10.603</c:v>
                </c:pt>
                <c:pt idx="10606">
                  <c:v>10.604</c:v>
                </c:pt>
                <c:pt idx="10607">
                  <c:v>10.605</c:v>
                </c:pt>
                <c:pt idx="10608">
                  <c:v>10.606</c:v>
                </c:pt>
                <c:pt idx="10609">
                  <c:v>10.607</c:v>
                </c:pt>
                <c:pt idx="10610">
                  <c:v>10.608</c:v>
                </c:pt>
                <c:pt idx="10611">
                  <c:v>10.609</c:v>
                </c:pt>
                <c:pt idx="10612">
                  <c:v>10.61</c:v>
                </c:pt>
                <c:pt idx="10613">
                  <c:v>10.611</c:v>
                </c:pt>
                <c:pt idx="10614">
                  <c:v>10.612</c:v>
                </c:pt>
                <c:pt idx="10615">
                  <c:v>10.613</c:v>
                </c:pt>
                <c:pt idx="10616">
                  <c:v>10.614</c:v>
                </c:pt>
                <c:pt idx="10617">
                  <c:v>10.615</c:v>
                </c:pt>
                <c:pt idx="10618">
                  <c:v>10.616</c:v>
                </c:pt>
                <c:pt idx="10619">
                  <c:v>10.617</c:v>
                </c:pt>
                <c:pt idx="10620">
                  <c:v>10.618</c:v>
                </c:pt>
                <c:pt idx="10621">
                  <c:v>10.619</c:v>
                </c:pt>
                <c:pt idx="10622">
                  <c:v>10.62</c:v>
                </c:pt>
                <c:pt idx="10623">
                  <c:v>10.621</c:v>
                </c:pt>
                <c:pt idx="10624">
                  <c:v>10.622</c:v>
                </c:pt>
                <c:pt idx="10625">
                  <c:v>10.623</c:v>
                </c:pt>
                <c:pt idx="10626">
                  <c:v>10.624</c:v>
                </c:pt>
                <c:pt idx="10627">
                  <c:v>10.625</c:v>
                </c:pt>
                <c:pt idx="10628">
                  <c:v>10.626</c:v>
                </c:pt>
                <c:pt idx="10629">
                  <c:v>10.627</c:v>
                </c:pt>
                <c:pt idx="10630">
                  <c:v>10.628</c:v>
                </c:pt>
                <c:pt idx="10631">
                  <c:v>10.629</c:v>
                </c:pt>
                <c:pt idx="10632">
                  <c:v>10.63</c:v>
                </c:pt>
                <c:pt idx="10633">
                  <c:v>10.631</c:v>
                </c:pt>
                <c:pt idx="10634">
                  <c:v>10.632</c:v>
                </c:pt>
                <c:pt idx="10635">
                  <c:v>10.633</c:v>
                </c:pt>
                <c:pt idx="10636">
                  <c:v>10.634</c:v>
                </c:pt>
                <c:pt idx="10637">
                  <c:v>10.635</c:v>
                </c:pt>
                <c:pt idx="10638">
                  <c:v>10.636</c:v>
                </c:pt>
                <c:pt idx="10639">
                  <c:v>10.637</c:v>
                </c:pt>
                <c:pt idx="10640">
                  <c:v>10.638</c:v>
                </c:pt>
                <c:pt idx="10641">
                  <c:v>10.639</c:v>
                </c:pt>
                <c:pt idx="10642">
                  <c:v>10.64</c:v>
                </c:pt>
                <c:pt idx="10643">
                  <c:v>10.641</c:v>
                </c:pt>
                <c:pt idx="10644">
                  <c:v>10.642</c:v>
                </c:pt>
                <c:pt idx="10645">
                  <c:v>10.643</c:v>
                </c:pt>
                <c:pt idx="10646">
                  <c:v>10.644</c:v>
                </c:pt>
                <c:pt idx="10647">
                  <c:v>10.645</c:v>
                </c:pt>
                <c:pt idx="10648">
                  <c:v>10.646</c:v>
                </c:pt>
                <c:pt idx="10649">
                  <c:v>10.647</c:v>
                </c:pt>
                <c:pt idx="10650">
                  <c:v>10.648</c:v>
                </c:pt>
                <c:pt idx="10651">
                  <c:v>10.649</c:v>
                </c:pt>
                <c:pt idx="10652">
                  <c:v>10.65</c:v>
                </c:pt>
                <c:pt idx="10653">
                  <c:v>10.651</c:v>
                </c:pt>
                <c:pt idx="10654">
                  <c:v>10.652</c:v>
                </c:pt>
                <c:pt idx="10655">
                  <c:v>10.653</c:v>
                </c:pt>
                <c:pt idx="10656">
                  <c:v>10.654</c:v>
                </c:pt>
                <c:pt idx="10657">
                  <c:v>10.655</c:v>
                </c:pt>
                <c:pt idx="10658">
                  <c:v>10.656</c:v>
                </c:pt>
                <c:pt idx="10659">
                  <c:v>10.657</c:v>
                </c:pt>
                <c:pt idx="10660">
                  <c:v>10.658</c:v>
                </c:pt>
                <c:pt idx="10661">
                  <c:v>10.659</c:v>
                </c:pt>
                <c:pt idx="10662">
                  <c:v>10.66</c:v>
                </c:pt>
                <c:pt idx="10663">
                  <c:v>10.661</c:v>
                </c:pt>
                <c:pt idx="10664">
                  <c:v>10.662</c:v>
                </c:pt>
                <c:pt idx="10665">
                  <c:v>10.663</c:v>
                </c:pt>
                <c:pt idx="10666">
                  <c:v>10.664</c:v>
                </c:pt>
                <c:pt idx="10667">
                  <c:v>10.665</c:v>
                </c:pt>
                <c:pt idx="10668">
                  <c:v>10.666</c:v>
                </c:pt>
                <c:pt idx="10669">
                  <c:v>10.667</c:v>
                </c:pt>
                <c:pt idx="10670">
                  <c:v>10.668</c:v>
                </c:pt>
                <c:pt idx="10671">
                  <c:v>10.669</c:v>
                </c:pt>
                <c:pt idx="10672">
                  <c:v>10.67</c:v>
                </c:pt>
                <c:pt idx="10673">
                  <c:v>10.671</c:v>
                </c:pt>
                <c:pt idx="10674">
                  <c:v>10.672</c:v>
                </c:pt>
                <c:pt idx="10675">
                  <c:v>10.673</c:v>
                </c:pt>
                <c:pt idx="10676">
                  <c:v>10.674</c:v>
                </c:pt>
                <c:pt idx="10677">
                  <c:v>10.675</c:v>
                </c:pt>
                <c:pt idx="10678">
                  <c:v>10.676</c:v>
                </c:pt>
                <c:pt idx="10679">
                  <c:v>10.677</c:v>
                </c:pt>
                <c:pt idx="10680">
                  <c:v>10.678</c:v>
                </c:pt>
                <c:pt idx="10681">
                  <c:v>10.679</c:v>
                </c:pt>
                <c:pt idx="10682">
                  <c:v>10.68</c:v>
                </c:pt>
                <c:pt idx="10683">
                  <c:v>10.681</c:v>
                </c:pt>
                <c:pt idx="10684">
                  <c:v>10.682</c:v>
                </c:pt>
                <c:pt idx="10685">
                  <c:v>10.683</c:v>
                </c:pt>
                <c:pt idx="10686">
                  <c:v>10.684</c:v>
                </c:pt>
                <c:pt idx="10687">
                  <c:v>10.685</c:v>
                </c:pt>
                <c:pt idx="10688">
                  <c:v>10.686</c:v>
                </c:pt>
                <c:pt idx="10689">
                  <c:v>10.687</c:v>
                </c:pt>
                <c:pt idx="10690">
                  <c:v>10.688</c:v>
                </c:pt>
                <c:pt idx="10691">
                  <c:v>10.689</c:v>
                </c:pt>
                <c:pt idx="10692">
                  <c:v>10.69</c:v>
                </c:pt>
                <c:pt idx="10693">
                  <c:v>10.691</c:v>
                </c:pt>
                <c:pt idx="10694">
                  <c:v>10.692</c:v>
                </c:pt>
                <c:pt idx="10695">
                  <c:v>10.693</c:v>
                </c:pt>
                <c:pt idx="10696">
                  <c:v>10.694</c:v>
                </c:pt>
                <c:pt idx="10697">
                  <c:v>10.695</c:v>
                </c:pt>
                <c:pt idx="10698">
                  <c:v>10.696</c:v>
                </c:pt>
                <c:pt idx="10699">
                  <c:v>10.697</c:v>
                </c:pt>
                <c:pt idx="10700">
                  <c:v>10.698</c:v>
                </c:pt>
                <c:pt idx="10701">
                  <c:v>10.699</c:v>
                </c:pt>
                <c:pt idx="10702">
                  <c:v>10.7</c:v>
                </c:pt>
                <c:pt idx="10703">
                  <c:v>10.701</c:v>
                </c:pt>
                <c:pt idx="10704">
                  <c:v>10.702</c:v>
                </c:pt>
                <c:pt idx="10705">
                  <c:v>10.703</c:v>
                </c:pt>
                <c:pt idx="10706">
                  <c:v>10.704</c:v>
                </c:pt>
                <c:pt idx="10707">
                  <c:v>10.705</c:v>
                </c:pt>
                <c:pt idx="10708">
                  <c:v>10.706</c:v>
                </c:pt>
                <c:pt idx="10709">
                  <c:v>10.707</c:v>
                </c:pt>
                <c:pt idx="10710">
                  <c:v>10.708</c:v>
                </c:pt>
                <c:pt idx="10711">
                  <c:v>10.709</c:v>
                </c:pt>
                <c:pt idx="10712">
                  <c:v>10.71</c:v>
                </c:pt>
                <c:pt idx="10713">
                  <c:v>10.711</c:v>
                </c:pt>
                <c:pt idx="10714">
                  <c:v>10.712</c:v>
                </c:pt>
                <c:pt idx="10715">
                  <c:v>10.713</c:v>
                </c:pt>
                <c:pt idx="10716">
                  <c:v>10.714</c:v>
                </c:pt>
                <c:pt idx="10717">
                  <c:v>10.715</c:v>
                </c:pt>
                <c:pt idx="10718">
                  <c:v>10.716</c:v>
                </c:pt>
                <c:pt idx="10719">
                  <c:v>10.717</c:v>
                </c:pt>
                <c:pt idx="10720">
                  <c:v>10.718</c:v>
                </c:pt>
                <c:pt idx="10721">
                  <c:v>10.719</c:v>
                </c:pt>
                <c:pt idx="10722">
                  <c:v>10.72</c:v>
                </c:pt>
                <c:pt idx="10723">
                  <c:v>10.721</c:v>
                </c:pt>
                <c:pt idx="10724">
                  <c:v>10.722</c:v>
                </c:pt>
                <c:pt idx="10725">
                  <c:v>10.723</c:v>
                </c:pt>
                <c:pt idx="10726">
                  <c:v>10.724</c:v>
                </c:pt>
                <c:pt idx="10727">
                  <c:v>10.725</c:v>
                </c:pt>
                <c:pt idx="10728">
                  <c:v>10.726</c:v>
                </c:pt>
                <c:pt idx="10729">
                  <c:v>10.727</c:v>
                </c:pt>
                <c:pt idx="10730">
                  <c:v>10.728</c:v>
                </c:pt>
                <c:pt idx="10731">
                  <c:v>10.729</c:v>
                </c:pt>
                <c:pt idx="10732">
                  <c:v>10.73</c:v>
                </c:pt>
                <c:pt idx="10733">
                  <c:v>10.731</c:v>
                </c:pt>
                <c:pt idx="10734">
                  <c:v>10.732</c:v>
                </c:pt>
                <c:pt idx="10735">
                  <c:v>10.733</c:v>
                </c:pt>
                <c:pt idx="10736">
                  <c:v>10.734</c:v>
                </c:pt>
                <c:pt idx="10737">
                  <c:v>10.735</c:v>
                </c:pt>
                <c:pt idx="10738">
                  <c:v>10.736</c:v>
                </c:pt>
                <c:pt idx="10739">
                  <c:v>10.737</c:v>
                </c:pt>
                <c:pt idx="10740">
                  <c:v>10.738</c:v>
                </c:pt>
                <c:pt idx="10741">
                  <c:v>10.739</c:v>
                </c:pt>
                <c:pt idx="10742">
                  <c:v>10.74</c:v>
                </c:pt>
                <c:pt idx="10743">
                  <c:v>10.741</c:v>
                </c:pt>
                <c:pt idx="10744">
                  <c:v>10.742</c:v>
                </c:pt>
                <c:pt idx="10745">
                  <c:v>10.743</c:v>
                </c:pt>
                <c:pt idx="10746">
                  <c:v>10.744</c:v>
                </c:pt>
                <c:pt idx="10747">
                  <c:v>10.745</c:v>
                </c:pt>
                <c:pt idx="10748">
                  <c:v>10.746</c:v>
                </c:pt>
                <c:pt idx="10749">
                  <c:v>10.747</c:v>
                </c:pt>
                <c:pt idx="10750">
                  <c:v>10.748</c:v>
                </c:pt>
                <c:pt idx="10751">
                  <c:v>10.749</c:v>
                </c:pt>
                <c:pt idx="10752">
                  <c:v>10.75</c:v>
                </c:pt>
                <c:pt idx="10753">
                  <c:v>10.751</c:v>
                </c:pt>
                <c:pt idx="10754">
                  <c:v>10.752</c:v>
                </c:pt>
                <c:pt idx="10755">
                  <c:v>10.753</c:v>
                </c:pt>
                <c:pt idx="10756">
                  <c:v>10.754</c:v>
                </c:pt>
                <c:pt idx="10757">
                  <c:v>10.755</c:v>
                </c:pt>
                <c:pt idx="10758">
                  <c:v>10.756</c:v>
                </c:pt>
                <c:pt idx="10759">
                  <c:v>10.757</c:v>
                </c:pt>
                <c:pt idx="10760">
                  <c:v>10.758</c:v>
                </c:pt>
                <c:pt idx="10761">
                  <c:v>10.759</c:v>
                </c:pt>
                <c:pt idx="10762">
                  <c:v>10.76</c:v>
                </c:pt>
                <c:pt idx="10763">
                  <c:v>10.761</c:v>
                </c:pt>
                <c:pt idx="10764">
                  <c:v>10.762</c:v>
                </c:pt>
                <c:pt idx="10765">
                  <c:v>10.763</c:v>
                </c:pt>
                <c:pt idx="10766">
                  <c:v>10.764</c:v>
                </c:pt>
                <c:pt idx="10767">
                  <c:v>10.765</c:v>
                </c:pt>
                <c:pt idx="10768">
                  <c:v>10.766</c:v>
                </c:pt>
                <c:pt idx="10769">
                  <c:v>10.767</c:v>
                </c:pt>
                <c:pt idx="10770">
                  <c:v>10.768</c:v>
                </c:pt>
                <c:pt idx="10771">
                  <c:v>10.769</c:v>
                </c:pt>
                <c:pt idx="10772">
                  <c:v>10.77</c:v>
                </c:pt>
                <c:pt idx="10773">
                  <c:v>10.771</c:v>
                </c:pt>
                <c:pt idx="10774">
                  <c:v>10.772</c:v>
                </c:pt>
                <c:pt idx="10775">
                  <c:v>10.773</c:v>
                </c:pt>
                <c:pt idx="10776">
                  <c:v>10.774</c:v>
                </c:pt>
                <c:pt idx="10777">
                  <c:v>10.775</c:v>
                </c:pt>
                <c:pt idx="10778">
                  <c:v>10.776</c:v>
                </c:pt>
                <c:pt idx="10779">
                  <c:v>10.777</c:v>
                </c:pt>
                <c:pt idx="10780">
                  <c:v>10.778</c:v>
                </c:pt>
                <c:pt idx="10781">
                  <c:v>10.779</c:v>
                </c:pt>
                <c:pt idx="10782">
                  <c:v>10.78</c:v>
                </c:pt>
                <c:pt idx="10783">
                  <c:v>10.781</c:v>
                </c:pt>
                <c:pt idx="10784">
                  <c:v>10.782</c:v>
                </c:pt>
                <c:pt idx="10785">
                  <c:v>10.783</c:v>
                </c:pt>
                <c:pt idx="10786">
                  <c:v>10.784</c:v>
                </c:pt>
                <c:pt idx="10787">
                  <c:v>10.785</c:v>
                </c:pt>
                <c:pt idx="10788">
                  <c:v>10.786</c:v>
                </c:pt>
                <c:pt idx="10789">
                  <c:v>10.787</c:v>
                </c:pt>
                <c:pt idx="10790">
                  <c:v>10.788</c:v>
                </c:pt>
                <c:pt idx="10791">
                  <c:v>10.789</c:v>
                </c:pt>
                <c:pt idx="10792">
                  <c:v>10.79</c:v>
                </c:pt>
                <c:pt idx="10793">
                  <c:v>10.791</c:v>
                </c:pt>
                <c:pt idx="10794">
                  <c:v>10.792</c:v>
                </c:pt>
                <c:pt idx="10795">
                  <c:v>10.793</c:v>
                </c:pt>
                <c:pt idx="10796">
                  <c:v>10.794</c:v>
                </c:pt>
                <c:pt idx="10797">
                  <c:v>10.795</c:v>
                </c:pt>
                <c:pt idx="10798">
                  <c:v>10.796</c:v>
                </c:pt>
                <c:pt idx="10799">
                  <c:v>10.797</c:v>
                </c:pt>
                <c:pt idx="10800">
                  <c:v>10.798</c:v>
                </c:pt>
                <c:pt idx="10801">
                  <c:v>10.799</c:v>
                </c:pt>
                <c:pt idx="10802">
                  <c:v>10.8</c:v>
                </c:pt>
                <c:pt idx="10803">
                  <c:v>10.801</c:v>
                </c:pt>
                <c:pt idx="10804">
                  <c:v>10.802</c:v>
                </c:pt>
                <c:pt idx="10805">
                  <c:v>10.803</c:v>
                </c:pt>
                <c:pt idx="10806">
                  <c:v>10.804</c:v>
                </c:pt>
                <c:pt idx="10807">
                  <c:v>10.805</c:v>
                </c:pt>
                <c:pt idx="10808">
                  <c:v>10.806</c:v>
                </c:pt>
                <c:pt idx="10809">
                  <c:v>10.807</c:v>
                </c:pt>
                <c:pt idx="10810">
                  <c:v>10.808</c:v>
                </c:pt>
                <c:pt idx="10811">
                  <c:v>10.809</c:v>
                </c:pt>
                <c:pt idx="10812">
                  <c:v>10.81</c:v>
                </c:pt>
                <c:pt idx="10813">
                  <c:v>10.811</c:v>
                </c:pt>
                <c:pt idx="10814">
                  <c:v>10.812</c:v>
                </c:pt>
                <c:pt idx="10815">
                  <c:v>10.813</c:v>
                </c:pt>
                <c:pt idx="10816">
                  <c:v>10.814</c:v>
                </c:pt>
                <c:pt idx="10817">
                  <c:v>10.815</c:v>
                </c:pt>
                <c:pt idx="10818">
                  <c:v>10.816</c:v>
                </c:pt>
                <c:pt idx="10819">
                  <c:v>10.817</c:v>
                </c:pt>
                <c:pt idx="10820">
                  <c:v>10.818</c:v>
                </c:pt>
                <c:pt idx="10821">
                  <c:v>10.819</c:v>
                </c:pt>
                <c:pt idx="10822">
                  <c:v>10.82</c:v>
                </c:pt>
                <c:pt idx="10823">
                  <c:v>10.821</c:v>
                </c:pt>
                <c:pt idx="10824">
                  <c:v>10.822</c:v>
                </c:pt>
                <c:pt idx="10825">
                  <c:v>10.823</c:v>
                </c:pt>
                <c:pt idx="10826">
                  <c:v>10.824</c:v>
                </c:pt>
                <c:pt idx="10827">
                  <c:v>10.825</c:v>
                </c:pt>
                <c:pt idx="10828">
                  <c:v>10.826</c:v>
                </c:pt>
                <c:pt idx="10829">
                  <c:v>10.827</c:v>
                </c:pt>
                <c:pt idx="10830">
                  <c:v>10.828</c:v>
                </c:pt>
                <c:pt idx="10831">
                  <c:v>10.829</c:v>
                </c:pt>
                <c:pt idx="10832">
                  <c:v>10.83</c:v>
                </c:pt>
                <c:pt idx="10833">
                  <c:v>10.831</c:v>
                </c:pt>
                <c:pt idx="10834">
                  <c:v>10.832</c:v>
                </c:pt>
                <c:pt idx="10835">
                  <c:v>10.833</c:v>
                </c:pt>
                <c:pt idx="10836">
                  <c:v>10.834</c:v>
                </c:pt>
                <c:pt idx="10837">
                  <c:v>10.835</c:v>
                </c:pt>
                <c:pt idx="10838">
                  <c:v>10.836</c:v>
                </c:pt>
                <c:pt idx="10839">
                  <c:v>10.837</c:v>
                </c:pt>
                <c:pt idx="10840">
                  <c:v>10.838</c:v>
                </c:pt>
                <c:pt idx="10841">
                  <c:v>10.839</c:v>
                </c:pt>
                <c:pt idx="10842">
                  <c:v>10.84</c:v>
                </c:pt>
                <c:pt idx="10843">
                  <c:v>10.841</c:v>
                </c:pt>
                <c:pt idx="10844">
                  <c:v>10.842</c:v>
                </c:pt>
                <c:pt idx="10845">
                  <c:v>10.843</c:v>
                </c:pt>
                <c:pt idx="10846">
                  <c:v>10.844</c:v>
                </c:pt>
                <c:pt idx="10847">
                  <c:v>10.845</c:v>
                </c:pt>
                <c:pt idx="10848">
                  <c:v>10.846</c:v>
                </c:pt>
                <c:pt idx="10849">
                  <c:v>10.847</c:v>
                </c:pt>
                <c:pt idx="10850">
                  <c:v>10.848</c:v>
                </c:pt>
                <c:pt idx="10851">
                  <c:v>10.849</c:v>
                </c:pt>
                <c:pt idx="10852">
                  <c:v>10.85</c:v>
                </c:pt>
                <c:pt idx="10853">
                  <c:v>10.851</c:v>
                </c:pt>
                <c:pt idx="10854">
                  <c:v>10.852</c:v>
                </c:pt>
                <c:pt idx="10855">
                  <c:v>10.853</c:v>
                </c:pt>
                <c:pt idx="10856">
                  <c:v>10.854</c:v>
                </c:pt>
                <c:pt idx="10857">
                  <c:v>10.855</c:v>
                </c:pt>
                <c:pt idx="10858">
                  <c:v>10.856</c:v>
                </c:pt>
                <c:pt idx="10859">
                  <c:v>10.857</c:v>
                </c:pt>
                <c:pt idx="10860">
                  <c:v>10.858</c:v>
                </c:pt>
                <c:pt idx="10861">
                  <c:v>10.859</c:v>
                </c:pt>
                <c:pt idx="10862">
                  <c:v>10.86</c:v>
                </c:pt>
                <c:pt idx="10863">
                  <c:v>10.861</c:v>
                </c:pt>
                <c:pt idx="10864">
                  <c:v>10.862</c:v>
                </c:pt>
                <c:pt idx="10865">
                  <c:v>10.863</c:v>
                </c:pt>
                <c:pt idx="10866">
                  <c:v>10.864</c:v>
                </c:pt>
                <c:pt idx="10867">
                  <c:v>10.865</c:v>
                </c:pt>
                <c:pt idx="10868">
                  <c:v>10.866</c:v>
                </c:pt>
                <c:pt idx="10869">
                  <c:v>10.867</c:v>
                </c:pt>
                <c:pt idx="10870">
                  <c:v>10.868</c:v>
                </c:pt>
                <c:pt idx="10871">
                  <c:v>10.869</c:v>
                </c:pt>
                <c:pt idx="10872">
                  <c:v>10.87</c:v>
                </c:pt>
                <c:pt idx="10873">
                  <c:v>10.871</c:v>
                </c:pt>
                <c:pt idx="10874">
                  <c:v>10.872</c:v>
                </c:pt>
                <c:pt idx="10875">
                  <c:v>10.873</c:v>
                </c:pt>
                <c:pt idx="10876">
                  <c:v>10.874</c:v>
                </c:pt>
                <c:pt idx="10877">
                  <c:v>10.875</c:v>
                </c:pt>
                <c:pt idx="10878">
                  <c:v>10.876</c:v>
                </c:pt>
                <c:pt idx="10879">
                  <c:v>10.877</c:v>
                </c:pt>
                <c:pt idx="10880">
                  <c:v>10.878</c:v>
                </c:pt>
                <c:pt idx="10881">
                  <c:v>10.879</c:v>
                </c:pt>
                <c:pt idx="10882">
                  <c:v>10.88</c:v>
                </c:pt>
                <c:pt idx="10883">
                  <c:v>10.881</c:v>
                </c:pt>
                <c:pt idx="10884">
                  <c:v>10.882</c:v>
                </c:pt>
                <c:pt idx="10885">
                  <c:v>10.883</c:v>
                </c:pt>
                <c:pt idx="10886">
                  <c:v>10.884</c:v>
                </c:pt>
                <c:pt idx="10887">
                  <c:v>10.885</c:v>
                </c:pt>
                <c:pt idx="10888">
                  <c:v>10.886</c:v>
                </c:pt>
                <c:pt idx="10889">
                  <c:v>10.887</c:v>
                </c:pt>
                <c:pt idx="10890">
                  <c:v>10.888</c:v>
                </c:pt>
                <c:pt idx="10891">
                  <c:v>10.889</c:v>
                </c:pt>
                <c:pt idx="10892">
                  <c:v>10.89</c:v>
                </c:pt>
                <c:pt idx="10893">
                  <c:v>10.891</c:v>
                </c:pt>
                <c:pt idx="10894">
                  <c:v>10.892</c:v>
                </c:pt>
                <c:pt idx="10895">
                  <c:v>10.893</c:v>
                </c:pt>
                <c:pt idx="10896">
                  <c:v>10.894</c:v>
                </c:pt>
                <c:pt idx="10897">
                  <c:v>10.895</c:v>
                </c:pt>
                <c:pt idx="10898">
                  <c:v>10.896</c:v>
                </c:pt>
                <c:pt idx="10899">
                  <c:v>10.897</c:v>
                </c:pt>
                <c:pt idx="10900">
                  <c:v>10.898</c:v>
                </c:pt>
                <c:pt idx="10901">
                  <c:v>10.899</c:v>
                </c:pt>
                <c:pt idx="10902">
                  <c:v>10.9</c:v>
                </c:pt>
                <c:pt idx="10903">
                  <c:v>10.901</c:v>
                </c:pt>
                <c:pt idx="10904">
                  <c:v>10.902</c:v>
                </c:pt>
                <c:pt idx="10905">
                  <c:v>10.903</c:v>
                </c:pt>
                <c:pt idx="10906">
                  <c:v>10.904</c:v>
                </c:pt>
                <c:pt idx="10907">
                  <c:v>10.905</c:v>
                </c:pt>
                <c:pt idx="10908">
                  <c:v>10.906</c:v>
                </c:pt>
                <c:pt idx="10909">
                  <c:v>10.907</c:v>
                </c:pt>
                <c:pt idx="10910">
                  <c:v>10.908</c:v>
                </c:pt>
                <c:pt idx="10911">
                  <c:v>10.909</c:v>
                </c:pt>
                <c:pt idx="10912">
                  <c:v>10.91</c:v>
                </c:pt>
                <c:pt idx="10913">
                  <c:v>10.911</c:v>
                </c:pt>
                <c:pt idx="10914">
                  <c:v>10.912</c:v>
                </c:pt>
                <c:pt idx="10915">
                  <c:v>10.913</c:v>
                </c:pt>
                <c:pt idx="10916">
                  <c:v>10.914</c:v>
                </c:pt>
                <c:pt idx="10917">
                  <c:v>10.915</c:v>
                </c:pt>
                <c:pt idx="10918">
                  <c:v>10.916</c:v>
                </c:pt>
                <c:pt idx="10919">
                  <c:v>10.917</c:v>
                </c:pt>
                <c:pt idx="10920">
                  <c:v>10.918</c:v>
                </c:pt>
                <c:pt idx="10921">
                  <c:v>10.919</c:v>
                </c:pt>
                <c:pt idx="10922">
                  <c:v>10.92</c:v>
                </c:pt>
                <c:pt idx="10923">
                  <c:v>10.921</c:v>
                </c:pt>
                <c:pt idx="10924">
                  <c:v>10.922</c:v>
                </c:pt>
                <c:pt idx="10925">
                  <c:v>10.923</c:v>
                </c:pt>
                <c:pt idx="10926">
                  <c:v>10.924</c:v>
                </c:pt>
                <c:pt idx="10927">
                  <c:v>10.925</c:v>
                </c:pt>
                <c:pt idx="10928">
                  <c:v>10.926</c:v>
                </c:pt>
                <c:pt idx="10929">
                  <c:v>10.927</c:v>
                </c:pt>
                <c:pt idx="10930">
                  <c:v>10.928</c:v>
                </c:pt>
                <c:pt idx="10931">
                  <c:v>10.929</c:v>
                </c:pt>
                <c:pt idx="10932">
                  <c:v>10.93</c:v>
                </c:pt>
                <c:pt idx="10933">
                  <c:v>10.931</c:v>
                </c:pt>
                <c:pt idx="10934">
                  <c:v>10.932</c:v>
                </c:pt>
                <c:pt idx="10935">
                  <c:v>10.933</c:v>
                </c:pt>
                <c:pt idx="10936">
                  <c:v>10.934</c:v>
                </c:pt>
                <c:pt idx="10937">
                  <c:v>10.935</c:v>
                </c:pt>
                <c:pt idx="10938">
                  <c:v>10.936</c:v>
                </c:pt>
                <c:pt idx="10939">
                  <c:v>10.937</c:v>
                </c:pt>
                <c:pt idx="10940">
                  <c:v>10.938</c:v>
                </c:pt>
                <c:pt idx="10941">
                  <c:v>10.939</c:v>
                </c:pt>
                <c:pt idx="10942">
                  <c:v>10.94</c:v>
                </c:pt>
                <c:pt idx="10943">
                  <c:v>10.941</c:v>
                </c:pt>
                <c:pt idx="10944">
                  <c:v>10.942</c:v>
                </c:pt>
                <c:pt idx="10945">
                  <c:v>10.943</c:v>
                </c:pt>
                <c:pt idx="10946">
                  <c:v>10.944</c:v>
                </c:pt>
                <c:pt idx="10947">
                  <c:v>10.945</c:v>
                </c:pt>
                <c:pt idx="10948">
                  <c:v>10.946</c:v>
                </c:pt>
                <c:pt idx="10949">
                  <c:v>10.947</c:v>
                </c:pt>
                <c:pt idx="10950">
                  <c:v>10.948</c:v>
                </c:pt>
                <c:pt idx="10951">
                  <c:v>10.949</c:v>
                </c:pt>
                <c:pt idx="10952">
                  <c:v>10.95</c:v>
                </c:pt>
                <c:pt idx="10953">
                  <c:v>10.951</c:v>
                </c:pt>
                <c:pt idx="10954">
                  <c:v>10.952</c:v>
                </c:pt>
                <c:pt idx="10955">
                  <c:v>10.953</c:v>
                </c:pt>
                <c:pt idx="10956">
                  <c:v>10.954</c:v>
                </c:pt>
                <c:pt idx="10957">
                  <c:v>10.955</c:v>
                </c:pt>
                <c:pt idx="10958">
                  <c:v>10.956</c:v>
                </c:pt>
                <c:pt idx="10959">
                  <c:v>10.957</c:v>
                </c:pt>
                <c:pt idx="10960">
                  <c:v>10.958</c:v>
                </c:pt>
                <c:pt idx="10961">
                  <c:v>10.959</c:v>
                </c:pt>
                <c:pt idx="10962">
                  <c:v>10.96</c:v>
                </c:pt>
                <c:pt idx="10963">
                  <c:v>10.961</c:v>
                </c:pt>
                <c:pt idx="10964">
                  <c:v>10.962</c:v>
                </c:pt>
                <c:pt idx="10965">
                  <c:v>10.963</c:v>
                </c:pt>
                <c:pt idx="10966">
                  <c:v>10.964</c:v>
                </c:pt>
                <c:pt idx="10967">
                  <c:v>10.965</c:v>
                </c:pt>
                <c:pt idx="10968">
                  <c:v>10.966</c:v>
                </c:pt>
                <c:pt idx="10969">
                  <c:v>10.967</c:v>
                </c:pt>
                <c:pt idx="10970">
                  <c:v>10.968</c:v>
                </c:pt>
                <c:pt idx="10971">
                  <c:v>10.969</c:v>
                </c:pt>
                <c:pt idx="10972">
                  <c:v>10.97</c:v>
                </c:pt>
                <c:pt idx="10973">
                  <c:v>10.971</c:v>
                </c:pt>
                <c:pt idx="10974">
                  <c:v>10.972</c:v>
                </c:pt>
                <c:pt idx="10975">
                  <c:v>10.973</c:v>
                </c:pt>
                <c:pt idx="10976">
                  <c:v>10.974</c:v>
                </c:pt>
                <c:pt idx="10977">
                  <c:v>10.975</c:v>
                </c:pt>
                <c:pt idx="10978">
                  <c:v>10.976</c:v>
                </c:pt>
                <c:pt idx="10979">
                  <c:v>10.977</c:v>
                </c:pt>
                <c:pt idx="10980">
                  <c:v>10.978</c:v>
                </c:pt>
                <c:pt idx="10981">
                  <c:v>10.979</c:v>
                </c:pt>
                <c:pt idx="10982">
                  <c:v>10.98</c:v>
                </c:pt>
                <c:pt idx="10983">
                  <c:v>10.981</c:v>
                </c:pt>
                <c:pt idx="10984">
                  <c:v>10.982</c:v>
                </c:pt>
                <c:pt idx="10985">
                  <c:v>10.983</c:v>
                </c:pt>
                <c:pt idx="10986">
                  <c:v>10.984</c:v>
                </c:pt>
                <c:pt idx="10987">
                  <c:v>10.985</c:v>
                </c:pt>
                <c:pt idx="10988">
                  <c:v>10.986</c:v>
                </c:pt>
                <c:pt idx="10989">
                  <c:v>10.987</c:v>
                </c:pt>
                <c:pt idx="10990">
                  <c:v>10.988</c:v>
                </c:pt>
                <c:pt idx="10991">
                  <c:v>10.989</c:v>
                </c:pt>
                <c:pt idx="10992">
                  <c:v>10.99</c:v>
                </c:pt>
                <c:pt idx="10993">
                  <c:v>10.991</c:v>
                </c:pt>
                <c:pt idx="10994">
                  <c:v>10.992</c:v>
                </c:pt>
                <c:pt idx="10995">
                  <c:v>10.993</c:v>
                </c:pt>
                <c:pt idx="10996">
                  <c:v>10.994</c:v>
                </c:pt>
                <c:pt idx="10997">
                  <c:v>10.995</c:v>
                </c:pt>
                <c:pt idx="10998">
                  <c:v>10.996</c:v>
                </c:pt>
                <c:pt idx="10999">
                  <c:v>10.997</c:v>
                </c:pt>
                <c:pt idx="11000">
                  <c:v>10.998</c:v>
                </c:pt>
                <c:pt idx="11001">
                  <c:v>10.999</c:v>
                </c:pt>
                <c:pt idx="11002">
                  <c:v>11</c:v>
                </c:pt>
                <c:pt idx="11003">
                  <c:v>11.001</c:v>
                </c:pt>
                <c:pt idx="11004">
                  <c:v>11.002</c:v>
                </c:pt>
                <c:pt idx="11005">
                  <c:v>11.003</c:v>
                </c:pt>
                <c:pt idx="11006">
                  <c:v>11.004</c:v>
                </c:pt>
                <c:pt idx="11007">
                  <c:v>11.005</c:v>
                </c:pt>
                <c:pt idx="11008">
                  <c:v>11.006</c:v>
                </c:pt>
                <c:pt idx="11009">
                  <c:v>11.007</c:v>
                </c:pt>
                <c:pt idx="11010">
                  <c:v>11.008</c:v>
                </c:pt>
                <c:pt idx="11011">
                  <c:v>11.009</c:v>
                </c:pt>
                <c:pt idx="11012">
                  <c:v>11.01</c:v>
                </c:pt>
                <c:pt idx="11013">
                  <c:v>11.011</c:v>
                </c:pt>
                <c:pt idx="11014">
                  <c:v>11.012</c:v>
                </c:pt>
                <c:pt idx="11015">
                  <c:v>11.013</c:v>
                </c:pt>
                <c:pt idx="11016">
                  <c:v>11.014</c:v>
                </c:pt>
                <c:pt idx="11017">
                  <c:v>11.015</c:v>
                </c:pt>
                <c:pt idx="11018">
                  <c:v>11.016</c:v>
                </c:pt>
                <c:pt idx="11019">
                  <c:v>11.017</c:v>
                </c:pt>
                <c:pt idx="11020">
                  <c:v>11.018</c:v>
                </c:pt>
                <c:pt idx="11021">
                  <c:v>11.019</c:v>
                </c:pt>
                <c:pt idx="11022">
                  <c:v>11.02</c:v>
                </c:pt>
                <c:pt idx="11023">
                  <c:v>11.021</c:v>
                </c:pt>
                <c:pt idx="11024">
                  <c:v>11.022</c:v>
                </c:pt>
                <c:pt idx="11025">
                  <c:v>11.023</c:v>
                </c:pt>
                <c:pt idx="11026">
                  <c:v>11.024</c:v>
                </c:pt>
                <c:pt idx="11027">
                  <c:v>11.025</c:v>
                </c:pt>
                <c:pt idx="11028">
                  <c:v>11.026</c:v>
                </c:pt>
                <c:pt idx="11029">
                  <c:v>11.027</c:v>
                </c:pt>
                <c:pt idx="11030">
                  <c:v>11.028</c:v>
                </c:pt>
                <c:pt idx="11031">
                  <c:v>11.029</c:v>
                </c:pt>
                <c:pt idx="11032">
                  <c:v>11.03</c:v>
                </c:pt>
                <c:pt idx="11033">
                  <c:v>11.031</c:v>
                </c:pt>
                <c:pt idx="11034">
                  <c:v>11.032</c:v>
                </c:pt>
                <c:pt idx="11035">
                  <c:v>11.033</c:v>
                </c:pt>
                <c:pt idx="11036">
                  <c:v>11.034</c:v>
                </c:pt>
                <c:pt idx="11037">
                  <c:v>11.035</c:v>
                </c:pt>
                <c:pt idx="11038">
                  <c:v>11.036</c:v>
                </c:pt>
                <c:pt idx="11039">
                  <c:v>11.037</c:v>
                </c:pt>
                <c:pt idx="11040">
                  <c:v>11.038</c:v>
                </c:pt>
                <c:pt idx="11041">
                  <c:v>11.039</c:v>
                </c:pt>
                <c:pt idx="11042">
                  <c:v>11.04</c:v>
                </c:pt>
                <c:pt idx="11043">
                  <c:v>11.041</c:v>
                </c:pt>
                <c:pt idx="11044">
                  <c:v>11.042</c:v>
                </c:pt>
                <c:pt idx="11045">
                  <c:v>11.043</c:v>
                </c:pt>
                <c:pt idx="11046">
                  <c:v>11.044</c:v>
                </c:pt>
                <c:pt idx="11047">
                  <c:v>11.045</c:v>
                </c:pt>
                <c:pt idx="11048">
                  <c:v>11.046</c:v>
                </c:pt>
                <c:pt idx="11049">
                  <c:v>11.047</c:v>
                </c:pt>
                <c:pt idx="11050">
                  <c:v>11.048</c:v>
                </c:pt>
                <c:pt idx="11051">
                  <c:v>11.049</c:v>
                </c:pt>
                <c:pt idx="11052">
                  <c:v>11.05</c:v>
                </c:pt>
                <c:pt idx="11053">
                  <c:v>11.051</c:v>
                </c:pt>
                <c:pt idx="11054">
                  <c:v>11.052</c:v>
                </c:pt>
                <c:pt idx="11055">
                  <c:v>11.053</c:v>
                </c:pt>
                <c:pt idx="11056">
                  <c:v>11.054</c:v>
                </c:pt>
                <c:pt idx="11057">
                  <c:v>11.055</c:v>
                </c:pt>
                <c:pt idx="11058">
                  <c:v>11.056</c:v>
                </c:pt>
                <c:pt idx="11059">
                  <c:v>11.057</c:v>
                </c:pt>
                <c:pt idx="11060">
                  <c:v>11.058</c:v>
                </c:pt>
                <c:pt idx="11061">
                  <c:v>11.059</c:v>
                </c:pt>
                <c:pt idx="11062">
                  <c:v>11.06</c:v>
                </c:pt>
                <c:pt idx="11063">
                  <c:v>11.061</c:v>
                </c:pt>
                <c:pt idx="11064">
                  <c:v>11.062</c:v>
                </c:pt>
                <c:pt idx="11065">
                  <c:v>11.063</c:v>
                </c:pt>
                <c:pt idx="11066">
                  <c:v>11.064</c:v>
                </c:pt>
                <c:pt idx="11067">
                  <c:v>11.065</c:v>
                </c:pt>
                <c:pt idx="11068">
                  <c:v>11.066</c:v>
                </c:pt>
                <c:pt idx="11069">
                  <c:v>11.067</c:v>
                </c:pt>
                <c:pt idx="11070">
                  <c:v>11.068</c:v>
                </c:pt>
                <c:pt idx="11071">
                  <c:v>11.069</c:v>
                </c:pt>
                <c:pt idx="11072">
                  <c:v>11.07</c:v>
                </c:pt>
                <c:pt idx="11073">
                  <c:v>11.071</c:v>
                </c:pt>
                <c:pt idx="11074">
                  <c:v>11.072</c:v>
                </c:pt>
                <c:pt idx="11075">
                  <c:v>11.073</c:v>
                </c:pt>
                <c:pt idx="11076">
                  <c:v>11.074</c:v>
                </c:pt>
                <c:pt idx="11077">
                  <c:v>11.075</c:v>
                </c:pt>
                <c:pt idx="11078">
                  <c:v>11.076</c:v>
                </c:pt>
                <c:pt idx="11079">
                  <c:v>11.077</c:v>
                </c:pt>
                <c:pt idx="11080">
                  <c:v>11.078</c:v>
                </c:pt>
                <c:pt idx="11081">
                  <c:v>11.079</c:v>
                </c:pt>
                <c:pt idx="11082">
                  <c:v>11.08</c:v>
                </c:pt>
                <c:pt idx="11083">
                  <c:v>11.081</c:v>
                </c:pt>
                <c:pt idx="11084">
                  <c:v>11.082</c:v>
                </c:pt>
                <c:pt idx="11085">
                  <c:v>11.083</c:v>
                </c:pt>
                <c:pt idx="11086">
                  <c:v>11.084</c:v>
                </c:pt>
                <c:pt idx="11087">
                  <c:v>11.085</c:v>
                </c:pt>
                <c:pt idx="11088">
                  <c:v>11.086</c:v>
                </c:pt>
                <c:pt idx="11089">
                  <c:v>11.087</c:v>
                </c:pt>
                <c:pt idx="11090">
                  <c:v>11.088</c:v>
                </c:pt>
                <c:pt idx="11091">
                  <c:v>11.089</c:v>
                </c:pt>
                <c:pt idx="11092">
                  <c:v>11.09</c:v>
                </c:pt>
                <c:pt idx="11093">
                  <c:v>11.091</c:v>
                </c:pt>
                <c:pt idx="11094">
                  <c:v>11.092</c:v>
                </c:pt>
                <c:pt idx="11095">
                  <c:v>11.093</c:v>
                </c:pt>
                <c:pt idx="11096">
                  <c:v>11.094</c:v>
                </c:pt>
                <c:pt idx="11097">
                  <c:v>11.095</c:v>
                </c:pt>
                <c:pt idx="11098">
                  <c:v>11.096</c:v>
                </c:pt>
                <c:pt idx="11099">
                  <c:v>11.097</c:v>
                </c:pt>
                <c:pt idx="11100">
                  <c:v>11.098</c:v>
                </c:pt>
                <c:pt idx="11101">
                  <c:v>11.099</c:v>
                </c:pt>
                <c:pt idx="11102">
                  <c:v>11.1</c:v>
                </c:pt>
                <c:pt idx="11103">
                  <c:v>11.101</c:v>
                </c:pt>
                <c:pt idx="11104">
                  <c:v>11.102</c:v>
                </c:pt>
                <c:pt idx="11105">
                  <c:v>11.103</c:v>
                </c:pt>
                <c:pt idx="11106">
                  <c:v>11.104</c:v>
                </c:pt>
                <c:pt idx="11107">
                  <c:v>11.105</c:v>
                </c:pt>
                <c:pt idx="11108">
                  <c:v>11.106</c:v>
                </c:pt>
                <c:pt idx="11109">
                  <c:v>11.107</c:v>
                </c:pt>
                <c:pt idx="11110">
                  <c:v>11.108</c:v>
                </c:pt>
                <c:pt idx="11111">
                  <c:v>11.109</c:v>
                </c:pt>
                <c:pt idx="11112">
                  <c:v>11.11</c:v>
                </c:pt>
                <c:pt idx="11113">
                  <c:v>11.111</c:v>
                </c:pt>
                <c:pt idx="11114">
                  <c:v>11.112</c:v>
                </c:pt>
                <c:pt idx="11115">
                  <c:v>11.113</c:v>
                </c:pt>
                <c:pt idx="11116">
                  <c:v>11.114</c:v>
                </c:pt>
                <c:pt idx="11117">
                  <c:v>11.115</c:v>
                </c:pt>
                <c:pt idx="11118">
                  <c:v>11.116</c:v>
                </c:pt>
                <c:pt idx="11119">
                  <c:v>11.117</c:v>
                </c:pt>
                <c:pt idx="11120">
                  <c:v>11.118</c:v>
                </c:pt>
                <c:pt idx="11121">
                  <c:v>11.119</c:v>
                </c:pt>
                <c:pt idx="11122">
                  <c:v>11.12</c:v>
                </c:pt>
                <c:pt idx="11123">
                  <c:v>11.121</c:v>
                </c:pt>
                <c:pt idx="11124">
                  <c:v>11.122</c:v>
                </c:pt>
                <c:pt idx="11125">
                  <c:v>11.123</c:v>
                </c:pt>
                <c:pt idx="11126">
                  <c:v>11.124</c:v>
                </c:pt>
                <c:pt idx="11127">
                  <c:v>11.125</c:v>
                </c:pt>
                <c:pt idx="11128">
                  <c:v>11.126</c:v>
                </c:pt>
                <c:pt idx="11129">
                  <c:v>11.127</c:v>
                </c:pt>
                <c:pt idx="11130">
                  <c:v>11.128</c:v>
                </c:pt>
                <c:pt idx="11131">
                  <c:v>11.129</c:v>
                </c:pt>
                <c:pt idx="11132">
                  <c:v>11.13</c:v>
                </c:pt>
                <c:pt idx="11133">
                  <c:v>11.131</c:v>
                </c:pt>
                <c:pt idx="11134">
                  <c:v>11.132</c:v>
                </c:pt>
                <c:pt idx="11135">
                  <c:v>11.133</c:v>
                </c:pt>
                <c:pt idx="11136">
                  <c:v>11.134</c:v>
                </c:pt>
                <c:pt idx="11137">
                  <c:v>11.135</c:v>
                </c:pt>
                <c:pt idx="11138">
                  <c:v>11.136</c:v>
                </c:pt>
                <c:pt idx="11139">
                  <c:v>11.137</c:v>
                </c:pt>
                <c:pt idx="11140">
                  <c:v>11.138</c:v>
                </c:pt>
                <c:pt idx="11141">
                  <c:v>11.139</c:v>
                </c:pt>
                <c:pt idx="11142">
                  <c:v>11.14</c:v>
                </c:pt>
                <c:pt idx="11143">
                  <c:v>11.141</c:v>
                </c:pt>
                <c:pt idx="11144">
                  <c:v>11.142</c:v>
                </c:pt>
                <c:pt idx="11145">
                  <c:v>11.143</c:v>
                </c:pt>
                <c:pt idx="11146">
                  <c:v>11.144</c:v>
                </c:pt>
                <c:pt idx="11147">
                  <c:v>11.145</c:v>
                </c:pt>
                <c:pt idx="11148">
                  <c:v>11.146</c:v>
                </c:pt>
                <c:pt idx="11149">
                  <c:v>11.147</c:v>
                </c:pt>
                <c:pt idx="11150">
                  <c:v>11.148</c:v>
                </c:pt>
                <c:pt idx="11151">
                  <c:v>11.149</c:v>
                </c:pt>
                <c:pt idx="11152">
                  <c:v>11.15</c:v>
                </c:pt>
                <c:pt idx="11153">
                  <c:v>11.151</c:v>
                </c:pt>
                <c:pt idx="11154">
                  <c:v>11.152</c:v>
                </c:pt>
                <c:pt idx="11155">
                  <c:v>11.153</c:v>
                </c:pt>
                <c:pt idx="11156">
                  <c:v>11.154</c:v>
                </c:pt>
                <c:pt idx="11157">
                  <c:v>11.155</c:v>
                </c:pt>
                <c:pt idx="11158">
                  <c:v>11.156</c:v>
                </c:pt>
                <c:pt idx="11159">
                  <c:v>11.157</c:v>
                </c:pt>
                <c:pt idx="11160">
                  <c:v>11.158</c:v>
                </c:pt>
                <c:pt idx="11161">
                  <c:v>11.159</c:v>
                </c:pt>
                <c:pt idx="11162">
                  <c:v>11.16</c:v>
                </c:pt>
                <c:pt idx="11163">
                  <c:v>11.161</c:v>
                </c:pt>
                <c:pt idx="11164">
                  <c:v>11.162</c:v>
                </c:pt>
                <c:pt idx="11165">
                  <c:v>11.163</c:v>
                </c:pt>
                <c:pt idx="11166">
                  <c:v>11.164</c:v>
                </c:pt>
                <c:pt idx="11167">
                  <c:v>11.165</c:v>
                </c:pt>
                <c:pt idx="11168">
                  <c:v>11.166</c:v>
                </c:pt>
                <c:pt idx="11169">
                  <c:v>11.167</c:v>
                </c:pt>
                <c:pt idx="11170">
                  <c:v>11.168</c:v>
                </c:pt>
                <c:pt idx="11171">
                  <c:v>11.169</c:v>
                </c:pt>
                <c:pt idx="11172">
                  <c:v>11.17</c:v>
                </c:pt>
                <c:pt idx="11173">
                  <c:v>11.171</c:v>
                </c:pt>
                <c:pt idx="11174">
                  <c:v>11.172</c:v>
                </c:pt>
                <c:pt idx="11175">
                  <c:v>11.173</c:v>
                </c:pt>
                <c:pt idx="11176">
                  <c:v>11.174</c:v>
                </c:pt>
                <c:pt idx="11177">
                  <c:v>11.175</c:v>
                </c:pt>
                <c:pt idx="11178">
                  <c:v>11.176</c:v>
                </c:pt>
                <c:pt idx="11179">
                  <c:v>11.177</c:v>
                </c:pt>
                <c:pt idx="11180">
                  <c:v>11.178</c:v>
                </c:pt>
                <c:pt idx="11181">
                  <c:v>11.179</c:v>
                </c:pt>
                <c:pt idx="11182">
                  <c:v>11.18</c:v>
                </c:pt>
                <c:pt idx="11183">
                  <c:v>11.181</c:v>
                </c:pt>
                <c:pt idx="11184">
                  <c:v>11.182</c:v>
                </c:pt>
                <c:pt idx="11185">
                  <c:v>11.183</c:v>
                </c:pt>
                <c:pt idx="11186">
                  <c:v>11.184</c:v>
                </c:pt>
                <c:pt idx="11187">
                  <c:v>11.185</c:v>
                </c:pt>
                <c:pt idx="11188">
                  <c:v>11.186</c:v>
                </c:pt>
                <c:pt idx="11189">
                  <c:v>11.187</c:v>
                </c:pt>
                <c:pt idx="11190">
                  <c:v>11.188</c:v>
                </c:pt>
                <c:pt idx="11191">
                  <c:v>11.189</c:v>
                </c:pt>
                <c:pt idx="11192">
                  <c:v>11.19</c:v>
                </c:pt>
                <c:pt idx="11193">
                  <c:v>11.191</c:v>
                </c:pt>
                <c:pt idx="11194">
                  <c:v>11.192</c:v>
                </c:pt>
                <c:pt idx="11195">
                  <c:v>11.193</c:v>
                </c:pt>
                <c:pt idx="11196">
                  <c:v>11.194</c:v>
                </c:pt>
                <c:pt idx="11197">
                  <c:v>11.195</c:v>
                </c:pt>
                <c:pt idx="11198">
                  <c:v>11.196</c:v>
                </c:pt>
                <c:pt idx="11199">
                  <c:v>11.197</c:v>
                </c:pt>
                <c:pt idx="11200">
                  <c:v>11.198</c:v>
                </c:pt>
                <c:pt idx="11201">
                  <c:v>11.199</c:v>
                </c:pt>
                <c:pt idx="11202">
                  <c:v>11.2</c:v>
                </c:pt>
                <c:pt idx="11203">
                  <c:v>11.201</c:v>
                </c:pt>
                <c:pt idx="11204">
                  <c:v>11.202</c:v>
                </c:pt>
                <c:pt idx="11205">
                  <c:v>11.203</c:v>
                </c:pt>
                <c:pt idx="11206">
                  <c:v>11.204</c:v>
                </c:pt>
                <c:pt idx="11207">
                  <c:v>11.205</c:v>
                </c:pt>
                <c:pt idx="11208">
                  <c:v>11.206</c:v>
                </c:pt>
                <c:pt idx="11209">
                  <c:v>11.207</c:v>
                </c:pt>
                <c:pt idx="11210">
                  <c:v>11.208</c:v>
                </c:pt>
                <c:pt idx="11211">
                  <c:v>11.209</c:v>
                </c:pt>
                <c:pt idx="11212">
                  <c:v>11.21</c:v>
                </c:pt>
                <c:pt idx="11213">
                  <c:v>11.211</c:v>
                </c:pt>
                <c:pt idx="11214">
                  <c:v>11.212</c:v>
                </c:pt>
                <c:pt idx="11215">
                  <c:v>11.213</c:v>
                </c:pt>
                <c:pt idx="11216">
                  <c:v>11.214</c:v>
                </c:pt>
                <c:pt idx="11217">
                  <c:v>11.215</c:v>
                </c:pt>
                <c:pt idx="11218">
                  <c:v>11.216</c:v>
                </c:pt>
                <c:pt idx="11219">
                  <c:v>11.217</c:v>
                </c:pt>
                <c:pt idx="11220">
                  <c:v>11.218</c:v>
                </c:pt>
                <c:pt idx="11221">
                  <c:v>11.219</c:v>
                </c:pt>
                <c:pt idx="11222">
                  <c:v>11.22</c:v>
                </c:pt>
                <c:pt idx="11223">
                  <c:v>11.221</c:v>
                </c:pt>
                <c:pt idx="11224">
                  <c:v>11.222</c:v>
                </c:pt>
                <c:pt idx="11225">
                  <c:v>11.223</c:v>
                </c:pt>
                <c:pt idx="11226">
                  <c:v>11.224</c:v>
                </c:pt>
                <c:pt idx="11227">
                  <c:v>11.225</c:v>
                </c:pt>
                <c:pt idx="11228">
                  <c:v>11.226</c:v>
                </c:pt>
                <c:pt idx="11229">
                  <c:v>11.227</c:v>
                </c:pt>
                <c:pt idx="11230">
                  <c:v>11.228</c:v>
                </c:pt>
                <c:pt idx="11231">
                  <c:v>11.229</c:v>
                </c:pt>
                <c:pt idx="11232">
                  <c:v>11.23</c:v>
                </c:pt>
                <c:pt idx="11233">
                  <c:v>11.231</c:v>
                </c:pt>
                <c:pt idx="11234">
                  <c:v>11.232</c:v>
                </c:pt>
                <c:pt idx="11235">
                  <c:v>11.233</c:v>
                </c:pt>
                <c:pt idx="11236">
                  <c:v>11.234</c:v>
                </c:pt>
                <c:pt idx="11237">
                  <c:v>11.235</c:v>
                </c:pt>
                <c:pt idx="11238">
                  <c:v>11.236</c:v>
                </c:pt>
                <c:pt idx="11239">
                  <c:v>11.237</c:v>
                </c:pt>
                <c:pt idx="11240">
                  <c:v>11.238</c:v>
                </c:pt>
                <c:pt idx="11241">
                  <c:v>11.239</c:v>
                </c:pt>
                <c:pt idx="11242">
                  <c:v>11.24</c:v>
                </c:pt>
                <c:pt idx="11243">
                  <c:v>11.241</c:v>
                </c:pt>
                <c:pt idx="11244">
                  <c:v>11.242</c:v>
                </c:pt>
                <c:pt idx="11245">
                  <c:v>11.243</c:v>
                </c:pt>
                <c:pt idx="11246">
                  <c:v>11.244</c:v>
                </c:pt>
                <c:pt idx="11247">
                  <c:v>11.245</c:v>
                </c:pt>
                <c:pt idx="11248">
                  <c:v>11.246</c:v>
                </c:pt>
                <c:pt idx="11249">
                  <c:v>11.247</c:v>
                </c:pt>
                <c:pt idx="11250">
                  <c:v>11.248</c:v>
                </c:pt>
                <c:pt idx="11251">
                  <c:v>11.249</c:v>
                </c:pt>
                <c:pt idx="11252">
                  <c:v>11.25</c:v>
                </c:pt>
                <c:pt idx="11253">
                  <c:v>11.251</c:v>
                </c:pt>
                <c:pt idx="11254">
                  <c:v>11.252</c:v>
                </c:pt>
                <c:pt idx="11255">
                  <c:v>11.253</c:v>
                </c:pt>
                <c:pt idx="11256">
                  <c:v>11.254</c:v>
                </c:pt>
                <c:pt idx="11257">
                  <c:v>11.255</c:v>
                </c:pt>
                <c:pt idx="11258">
                  <c:v>11.256</c:v>
                </c:pt>
                <c:pt idx="11259">
                  <c:v>11.257</c:v>
                </c:pt>
                <c:pt idx="11260">
                  <c:v>11.258</c:v>
                </c:pt>
                <c:pt idx="11261">
                  <c:v>11.259</c:v>
                </c:pt>
                <c:pt idx="11262">
                  <c:v>11.26</c:v>
                </c:pt>
                <c:pt idx="11263">
                  <c:v>11.261</c:v>
                </c:pt>
                <c:pt idx="11264">
                  <c:v>11.262</c:v>
                </c:pt>
                <c:pt idx="11265">
                  <c:v>11.263</c:v>
                </c:pt>
                <c:pt idx="11266">
                  <c:v>11.264</c:v>
                </c:pt>
                <c:pt idx="11267">
                  <c:v>11.265</c:v>
                </c:pt>
                <c:pt idx="11268">
                  <c:v>11.266</c:v>
                </c:pt>
                <c:pt idx="11269">
                  <c:v>11.267</c:v>
                </c:pt>
                <c:pt idx="11270">
                  <c:v>11.268</c:v>
                </c:pt>
                <c:pt idx="11271">
                  <c:v>11.269</c:v>
                </c:pt>
                <c:pt idx="11272">
                  <c:v>11.27</c:v>
                </c:pt>
                <c:pt idx="11273">
                  <c:v>11.271</c:v>
                </c:pt>
                <c:pt idx="11274">
                  <c:v>11.272</c:v>
                </c:pt>
                <c:pt idx="11275">
                  <c:v>11.273</c:v>
                </c:pt>
                <c:pt idx="11276">
                  <c:v>11.274</c:v>
                </c:pt>
                <c:pt idx="11277">
                  <c:v>11.275</c:v>
                </c:pt>
                <c:pt idx="11278">
                  <c:v>11.276</c:v>
                </c:pt>
                <c:pt idx="11279">
                  <c:v>11.277</c:v>
                </c:pt>
                <c:pt idx="11280">
                  <c:v>11.278</c:v>
                </c:pt>
                <c:pt idx="11281">
                  <c:v>11.279</c:v>
                </c:pt>
                <c:pt idx="11282">
                  <c:v>11.28</c:v>
                </c:pt>
                <c:pt idx="11283">
                  <c:v>11.281</c:v>
                </c:pt>
                <c:pt idx="11284">
                  <c:v>11.282</c:v>
                </c:pt>
                <c:pt idx="11285">
                  <c:v>11.283</c:v>
                </c:pt>
                <c:pt idx="11286">
                  <c:v>11.284</c:v>
                </c:pt>
                <c:pt idx="11287">
                  <c:v>11.285</c:v>
                </c:pt>
                <c:pt idx="11288">
                  <c:v>11.286</c:v>
                </c:pt>
                <c:pt idx="11289">
                  <c:v>11.287</c:v>
                </c:pt>
                <c:pt idx="11290">
                  <c:v>11.288</c:v>
                </c:pt>
                <c:pt idx="11291">
                  <c:v>11.289</c:v>
                </c:pt>
                <c:pt idx="11292">
                  <c:v>11.29</c:v>
                </c:pt>
                <c:pt idx="11293">
                  <c:v>11.291</c:v>
                </c:pt>
                <c:pt idx="11294">
                  <c:v>11.292</c:v>
                </c:pt>
                <c:pt idx="11295">
                  <c:v>11.293</c:v>
                </c:pt>
                <c:pt idx="11296">
                  <c:v>11.294</c:v>
                </c:pt>
                <c:pt idx="11297">
                  <c:v>11.295</c:v>
                </c:pt>
                <c:pt idx="11298">
                  <c:v>11.296</c:v>
                </c:pt>
                <c:pt idx="11299">
                  <c:v>11.297</c:v>
                </c:pt>
                <c:pt idx="11300">
                  <c:v>11.298</c:v>
                </c:pt>
                <c:pt idx="11301">
                  <c:v>11.299</c:v>
                </c:pt>
                <c:pt idx="11302">
                  <c:v>11.3</c:v>
                </c:pt>
                <c:pt idx="11303">
                  <c:v>11.301</c:v>
                </c:pt>
                <c:pt idx="11304">
                  <c:v>11.302</c:v>
                </c:pt>
                <c:pt idx="11305">
                  <c:v>11.303</c:v>
                </c:pt>
                <c:pt idx="11306">
                  <c:v>11.304</c:v>
                </c:pt>
                <c:pt idx="11307">
                  <c:v>11.305</c:v>
                </c:pt>
                <c:pt idx="11308">
                  <c:v>11.306</c:v>
                </c:pt>
                <c:pt idx="11309">
                  <c:v>11.307</c:v>
                </c:pt>
                <c:pt idx="11310">
                  <c:v>11.308</c:v>
                </c:pt>
                <c:pt idx="11311">
                  <c:v>11.309</c:v>
                </c:pt>
                <c:pt idx="11312">
                  <c:v>11.31</c:v>
                </c:pt>
                <c:pt idx="11313">
                  <c:v>11.311</c:v>
                </c:pt>
                <c:pt idx="11314">
                  <c:v>11.312</c:v>
                </c:pt>
                <c:pt idx="11315">
                  <c:v>11.313</c:v>
                </c:pt>
                <c:pt idx="11316">
                  <c:v>11.314</c:v>
                </c:pt>
                <c:pt idx="11317">
                  <c:v>11.315</c:v>
                </c:pt>
                <c:pt idx="11318">
                  <c:v>11.316</c:v>
                </c:pt>
                <c:pt idx="11319">
                  <c:v>11.317</c:v>
                </c:pt>
                <c:pt idx="11320">
                  <c:v>11.318</c:v>
                </c:pt>
                <c:pt idx="11321">
                  <c:v>11.319</c:v>
                </c:pt>
                <c:pt idx="11322">
                  <c:v>11.32</c:v>
                </c:pt>
                <c:pt idx="11323">
                  <c:v>11.321</c:v>
                </c:pt>
                <c:pt idx="11324">
                  <c:v>11.322</c:v>
                </c:pt>
                <c:pt idx="11325">
                  <c:v>11.323</c:v>
                </c:pt>
                <c:pt idx="11326">
                  <c:v>11.324</c:v>
                </c:pt>
                <c:pt idx="11327">
                  <c:v>11.325</c:v>
                </c:pt>
                <c:pt idx="11328">
                  <c:v>11.326</c:v>
                </c:pt>
                <c:pt idx="11329">
                  <c:v>11.327</c:v>
                </c:pt>
                <c:pt idx="11330">
                  <c:v>11.328</c:v>
                </c:pt>
                <c:pt idx="11331">
                  <c:v>11.329</c:v>
                </c:pt>
                <c:pt idx="11332">
                  <c:v>11.33</c:v>
                </c:pt>
                <c:pt idx="11333">
                  <c:v>11.331</c:v>
                </c:pt>
                <c:pt idx="11334">
                  <c:v>11.332</c:v>
                </c:pt>
                <c:pt idx="11335">
                  <c:v>11.333</c:v>
                </c:pt>
                <c:pt idx="11336">
                  <c:v>11.334</c:v>
                </c:pt>
                <c:pt idx="11337">
                  <c:v>11.335</c:v>
                </c:pt>
                <c:pt idx="11338">
                  <c:v>11.336</c:v>
                </c:pt>
                <c:pt idx="11339">
                  <c:v>11.337</c:v>
                </c:pt>
                <c:pt idx="11340">
                  <c:v>11.338</c:v>
                </c:pt>
                <c:pt idx="11341">
                  <c:v>11.339</c:v>
                </c:pt>
                <c:pt idx="11342">
                  <c:v>11.34</c:v>
                </c:pt>
                <c:pt idx="11343">
                  <c:v>11.341</c:v>
                </c:pt>
                <c:pt idx="11344">
                  <c:v>11.342</c:v>
                </c:pt>
                <c:pt idx="11345">
                  <c:v>11.343</c:v>
                </c:pt>
                <c:pt idx="11346">
                  <c:v>11.344</c:v>
                </c:pt>
                <c:pt idx="11347">
                  <c:v>11.345</c:v>
                </c:pt>
                <c:pt idx="11348">
                  <c:v>11.346</c:v>
                </c:pt>
                <c:pt idx="11349">
                  <c:v>11.347</c:v>
                </c:pt>
                <c:pt idx="11350">
                  <c:v>11.348</c:v>
                </c:pt>
                <c:pt idx="11351">
                  <c:v>11.349</c:v>
                </c:pt>
                <c:pt idx="11352">
                  <c:v>11.35</c:v>
                </c:pt>
                <c:pt idx="11353">
                  <c:v>11.351</c:v>
                </c:pt>
                <c:pt idx="11354">
                  <c:v>11.352</c:v>
                </c:pt>
                <c:pt idx="11355">
                  <c:v>11.353</c:v>
                </c:pt>
                <c:pt idx="11356">
                  <c:v>11.354</c:v>
                </c:pt>
                <c:pt idx="11357">
                  <c:v>11.355</c:v>
                </c:pt>
                <c:pt idx="11358">
                  <c:v>11.356</c:v>
                </c:pt>
                <c:pt idx="11359">
                  <c:v>11.357</c:v>
                </c:pt>
                <c:pt idx="11360">
                  <c:v>11.358</c:v>
                </c:pt>
                <c:pt idx="11361">
                  <c:v>11.359</c:v>
                </c:pt>
                <c:pt idx="11362">
                  <c:v>11.36</c:v>
                </c:pt>
                <c:pt idx="11363">
                  <c:v>11.361</c:v>
                </c:pt>
                <c:pt idx="11364">
                  <c:v>11.362</c:v>
                </c:pt>
                <c:pt idx="11365">
                  <c:v>11.363</c:v>
                </c:pt>
                <c:pt idx="11366">
                  <c:v>11.364</c:v>
                </c:pt>
                <c:pt idx="11367">
                  <c:v>11.365</c:v>
                </c:pt>
                <c:pt idx="11368">
                  <c:v>11.366</c:v>
                </c:pt>
                <c:pt idx="11369">
                  <c:v>11.367</c:v>
                </c:pt>
                <c:pt idx="11370">
                  <c:v>11.368</c:v>
                </c:pt>
                <c:pt idx="11371">
                  <c:v>11.369</c:v>
                </c:pt>
                <c:pt idx="11372">
                  <c:v>11.37</c:v>
                </c:pt>
                <c:pt idx="11373">
                  <c:v>11.371</c:v>
                </c:pt>
                <c:pt idx="11374">
                  <c:v>11.372</c:v>
                </c:pt>
                <c:pt idx="11375">
                  <c:v>11.373</c:v>
                </c:pt>
                <c:pt idx="11376">
                  <c:v>11.374</c:v>
                </c:pt>
                <c:pt idx="11377">
                  <c:v>11.375</c:v>
                </c:pt>
                <c:pt idx="11378">
                  <c:v>11.376</c:v>
                </c:pt>
                <c:pt idx="11379">
                  <c:v>11.377</c:v>
                </c:pt>
                <c:pt idx="11380">
                  <c:v>11.378</c:v>
                </c:pt>
                <c:pt idx="11381">
                  <c:v>11.379</c:v>
                </c:pt>
                <c:pt idx="11382">
                  <c:v>11.38</c:v>
                </c:pt>
                <c:pt idx="11383">
                  <c:v>11.381</c:v>
                </c:pt>
                <c:pt idx="11384">
                  <c:v>11.382</c:v>
                </c:pt>
                <c:pt idx="11385">
                  <c:v>11.383</c:v>
                </c:pt>
                <c:pt idx="11386">
                  <c:v>11.384</c:v>
                </c:pt>
                <c:pt idx="11387">
                  <c:v>11.385</c:v>
                </c:pt>
                <c:pt idx="11388">
                  <c:v>11.386</c:v>
                </c:pt>
                <c:pt idx="11389">
                  <c:v>11.387</c:v>
                </c:pt>
                <c:pt idx="11390">
                  <c:v>11.388</c:v>
                </c:pt>
                <c:pt idx="11391">
                  <c:v>11.389</c:v>
                </c:pt>
                <c:pt idx="11392">
                  <c:v>11.39</c:v>
                </c:pt>
                <c:pt idx="11393">
                  <c:v>11.391</c:v>
                </c:pt>
                <c:pt idx="11394">
                  <c:v>11.392</c:v>
                </c:pt>
                <c:pt idx="11395">
                  <c:v>11.393</c:v>
                </c:pt>
                <c:pt idx="11396">
                  <c:v>11.394</c:v>
                </c:pt>
                <c:pt idx="11397">
                  <c:v>11.395</c:v>
                </c:pt>
                <c:pt idx="11398">
                  <c:v>11.396</c:v>
                </c:pt>
                <c:pt idx="11399">
                  <c:v>11.397</c:v>
                </c:pt>
                <c:pt idx="11400">
                  <c:v>11.398</c:v>
                </c:pt>
                <c:pt idx="11401">
                  <c:v>11.399</c:v>
                </c:pt>
                <c:pt idx="11402">
                  <c:v>11.4</c:v>
                </c:pt>
                <c:pt idx="11403">
                  <c:v>11.401</c:v>
                </c:pt>
                <c:pt idx="11404">
                  <c:v>11.402</c:v>
                </c:pt>
                <c:pt idx="11405">
                  <c:v>11.403</c:v>
                </c:pt>
                <c:pt idx="11406">
                  <c:v>11.404</c:v>
                </c:pt>
                <c:pt idx="11407">
                  <c:v>11.405</c:v>
                </c:pt>
                <c:pt idx="11408">
                  <c:v>11.406</c:v>
                </c:pt>
                <c:pt idx="11409">
                  <c:v>11.407</c:v>
                </c:pt>
                <c:pt idx="11410">
                  <c:v>11.408</c:v>
                </c:pt>
                <c:pt idx="11411">
                  <c:v>11.409</c:v>
                </c:pt>
                <c:pt idx="11412">
                  <c:v>11.41</c:v>
                </c:pt>
                <c:pt idx="11413">
                  <c:v>11.411</c:v>
                </c:pt>
                <c:pt idx="11414">
                  <c:v>11.412</c:v>
                </c:pt>
                <c:pt idx="11415">
                  <c:v>11.413</c:v>
                </c:pt>
                <c:pt idx="11416">
                  <c:v>11.414</c:v>
                </c:pt>
                <c:pt idx="11417">
                  <c:v>11.415</c:v>
                </c:pt>
                <c:pt idx="11418">
                  <c:v>11.416</c:v>
                </c:pt>
                <c:pt idx="11419">
                  <c:v>11.417</c:v>
                </c:pt>
                <c:pt idx="11420">
                  <c:v>11.418</c:v>
                </c:pt>
                <c:pt idx="11421">
                  <c:v>11.419</c:v>
                </c:pt>
                <c:pt idx="11422">
                  <c:v>11.42</c:v>
                </c:pt>
                <c:pt idx="11423">
                  <c:v>11.421</c:v>
                </c:pt>
                <c:pt idx="11424">
                  <c:v>11.422</c:v>
                </c:pt>
                <c:pt idx="11425">
                  <c:v>11.423</c:v>
                </c:pt>
                <c:pt idx="11426">
                  <c:v>11.424</c:v>
                </c:pt>
                <c:pt idx="11427">
                  <c:v>11.425</c:v>
                </c:pt>
                <c:pt idx="11428">
                  <c:v>11.426</c:v>
                </c:pt>
                <c:pt idx="11429">
                  <c:v>11.427</c:v>
                </c:pt>
                <c:pt idx="11430">
                  <c:v>11.428</c:v>
                </c:pt>
                <c:pt idx="11431">
                  <c:v>11.429</c:v>
                </c:pt>
                <c:pt idx="11432">
                  <c:v>11.43</c:v>
                </c:pt>
                <c:pt idx="11433">
                  <c:v>11.431</c:v>
                </c:pt>
                <c:pt idx="11434">
                  <c:v>11.432</c:v>
                </c:pt>
                <c:pt idx="11435">
                  <c:v>11.433</c:v>
                </c:pt>
                <c:pt idx="11436">
                  <c:v>11.434</c:v>
                </c:pt>
                <c:pt idx="11437">
                  <c:v>11.435</c:v>
                </c:pt>
                <c:pt idx="11438">
                  <c:v>11.436</c:v>
                </c:pt>
                <c:pt idx="11439">
                  <c:v>11.437</c:v>
                </c:pt>
                <c:pt idx="11440">
                  <c:v>11.438</c:v>
                </c:pt>
                <c:pt idx="11441">
                  <c:v>11.439</c:v>
                </c:pt>
                <c:pt idx="11442">
                  <c:v>11.44</c:v>
                </c:pt>
                <c:pt idx="11443">
                  <c:v>11.441</c:v>
                </c:pt>
                <c:pt idx="11444">
                  <c:v>11.442</c:v>
                </c:pt>
                <c:pt idx="11445">
                  <c:v>11.443</c:v>
                </c:pt>
                <c:pt idx="11446">
                  <c:v>11.444</c:v>
                </c:pt>
                <c:pt idx="11447">
                  <c:v>11.445</c:v>
                </c:pt>
                <c:pt idx="11448">
                  <c:v>11.446</c:v>
                </c:pt>
                <c:pt idx="11449">
                  <c:v>11.447</c:v>
                </c:pt>
                <c:pt idx="11450">
                  <c:v>11.448</c:v>
                </c:pt>
                <c:pt idx="11451">
                  <c:v>11.449</c:v>
                </c:pt>
                <c:pt idx="11452">
                  <c:v>11.45</c:v>
                </c:pt>
                <c:pt idx="11453">
                  <c:v>11.451</c:v>
                </c:pt>
                <c:pt idx="11454">
                  <c:v>11.452</c:v>
                </c:pt>
                <c:pt idx="11455">
                  <c:v>11.453</c:v>
                </c:pt>
                <c:pt idx="11456">
                  <c:v>11.454</c:v>
                </c:pt>
                <c:pt idx="11457">
                  <c:v>11.455</c:v>
                </c:pt>
                <c:pt idx="11458">
                  <c:v>11.456</c:v>
                </c:pt>
                <c:pt idx="11459">
                  <c:v>11.457</c:v>
                </c:pt>
                <c:pt idx="11460">
                  <c:v>11.458</c:v>
                </c:pt>
                <c:pt idx="11461">
                  <c:v>11.459</c:v>
                </c:pt>
                <c:pt idx="11462">
                  <c:v>11.46</c:v>
                </c:pt>
                <c:pt idx="11463">
                  <c:v>11.461</c:v>
                </c:pt>
                <c:pt idx="11464">
                  <c:v>11.462</c:v>
                </c:pt>
                <c:pt idx="11465">
                  <c:v>11.463</c:v>
                </c:pt>
                <c:pt idx="11466">
                  <c:v>11.464</c:v>
                </c:pt>
                <c:pt idx="11467">
                  <c:v>11.465</c:v>
                </c:pt>
                <c:pt idx="11468">
                  <c:v>11.466</c:v>
                </c:pt>
                <c:pt idx="11469">
                  <c:v>11.467</c:v>
                </c:pt>
                <c:pt idx="11470">
                  <c:v>11.468</c:v>
                </c:pt>
                <c:pt idx="11471">
                  <c:v>11.469</c:v>
                </c:pt>
                <c:pt idx="11472">
                  <c:v>11.47</c:v>
                </c:pt>
                <c:pt idx="11473">
                  <c:v>11.471</c:v>
                </c:pt>
                <c:pt idx="11474">
                  <c:v>11.472</c:v>
                </c:pt>
                <c:pt idx="11475">
                  <c:v>11.473</c:v>
                </c:pt>
                <c:pt idx="11476">
                  <c:v>11.474</c:v>
                </c:pt>
                <c:pt idx="11477">
                  <c:v>11.475</c:v>
                </c:pt>
                <c:pt idx="11478">
                  <c:v>11.476</c:v>
                </c:pt>
                <c:pt idx="11479">
                  <c:v>11.477</c:v>
                </c:pt>
                <c:pt idx="11480">
                  <c:v>11.478</c:v>
                </c:pt>
                <c:pt idx="11481">
                  <c:v>11.479</c:v>
                </c:pt>
                <c:pt idx="11482">
                  <c:v>11.48</c:v>
                </c:pt>
                <c:pt idx="11483">
                  <c:v>11.481</c:v>
                </c:pt>
                <c:pt idx="11484">
                  <c:v>11.482</c:v>
                </c:pt>
                <c:pt idx="11485">
                  <c:v>11.483</c:v>
                </c:pt>
                <c:pt idx="11486">
                  <c:v>11.484</c:v>
                </c:pt>
                <c:pt idx="11487">
                  <c:v>11.485</c:v>
                </c:pt>
                <c:pt idx="11488">
                  <c:v>11.486</c:v>
                </c:pt>
                <c:pt idx="11489">
                  <c:v>11.487</c:v>
                </c:pt>
                <c:pt idx="11490">
                  <c:v>11.488</c:v>
                </c:pt>
                <c:pt idx="11491">
                  <c:v>11.489</c:v>
                </c:pt>
                <c:pt idx="11492">
                  <c:v>11.49</c:v>
                </c:pt>
                <c:pt idx="11493">
                  <c:v>11.491</c:v>
                </c:pt>
                <c:pt idx="11494">
                  <c:v>11.492</c:v>
                </c:pt>
                <c:pt idx="11495">
                  <c:v>11.493</c:v>
                </c:pt>
                <c:pt idx="11496">
                  <c:v>11.494</c:v>
                </c:pt>
                <c:pt idx="11497">
                  <c:v>11.495</c:v>
                </c:pt>
                <c:pt idx="11498">
                  <c:v>11.496</c:v>
                </c:pt>
                <c:pt idx="11499">
                  <c:v>11.497</c:v>
                </c:pt>
                <c:pt idx="11500">
                  <c:v>11.498</c:v>
                </c:pt>
                <c:pt idx="11501">
                  <c:v>11.499</c:v>
                </c:pt>
                <c:pt idx="11502">
                  <c:v>11.5</c:v>
                </c:pt>
                <c:pt idx="11503">
                  <c:v>11.501</c:v>
                </c:pt>
                <c:pt idx="11504">
                  <c:v>11.502</c:v>
                </c:pt>
                <c:pt idx="11505">
                  <c:v>11.503</c:v>
                </c:pt>
                <c:pt idx="11506">
                  <c:v>11.504</c:v>
                </c:pt>
                <c:pt idx="11507">
                  <c:v>11.505</c:v>
                </c:pt>
                <c:pt idx="11508">
                  <c:v>11.506</c:v>
                </c:pt>
                <c:pt idx="11509">
                  <c:v>11.507</c:v>
                </c:pt>
                <c:pt idx="11510">
                  <c:v>11.508</c:v>
                </c:pt>
                <c:pt idx="11511">
                  <c:v>11.509</c:v>
                </c:pt>
                <c:pt idx="11512">
                  <c:v>11.51</c:v>
                </c:pt>
                <c:pt idx="11513">
                  <c:v>11.511</c:v>
                </c:pt>
                <c:pt idx="11514">
                  <c:v>11.512</c:v>
                </c:pt>
                <c:pt idx="11515">
                  <c:v>11.513</c:v>
                </c:pt>
                <c:pt idx="11516">
                  <c:v>11.514</c:v>
                </c:pt>
                <c:pt idx="11517">
                  <c:v>11.515</c:v>
                </c:pt>
                <c:pt idx="11518">
                  <c:v>11.516</c:v>
                </c:pt>
                <c:pt idx="11519">
                  <c:v>11.517</c:v>
                </c:pt>
                <c:pt idx="11520">
                  <c:v>11.518</c:v>
                </c:pt>
                <c:pt idx="11521">
                  <c:v>11.519</c:v>
                </c:pt>
                <c:pt idx="11522">
                  <c:v>11.52</c:v>
                </c:pt>
                <c:pt idx="11523">
                  <c:v>11.521</c:v>
                </c:pt>
                <c:pt idx="11524">
                  <c:v>11.522</c:v>
                </c:pt>
                <c:pt idx="11525">
                  <c:v>11.523</c:v>
                </c:pt>
                <c:pt idx="11526">
                  <c:v>11.524</c:v>
                </c:pt>
                <c:pt idx="11527">
                  <c:v>11.525</c:v>
                </c:pt>
                <c:pt idx="11528">
                  <c:v>11.526</c:v>
                </c:pt>
                <c:pt idx="11529">
                  <c:v>11.527</c:v>
                </c:pt>
                <c:pt idx="11530">
                  <c:v>11.528</c:v>
                </c:pt>
                <c:pt idx="11531">
                  <c:v>11.529</c:v>
                </c:pt>
                <c:pt idx="11532">
                  <c:v>11.53</c:v>
                </c:pt>
                <c:pt idx="11533">
                  <c:v>11.531</c:v>
                </c:pt>
                <c:pt idx="11534">
                  <c:v>11.532</c:v>
                </c:pt>
                <c:pt idx="11535">
                  <c:v>11.533</c:v>
                </c:pt>
                <c:pt idx="11536">
                  <c:v>11.534</c:v>
                </c:pt>
                <c:pt idx="11537">
                  <c:v>11.535</c:v>
                </c:pt>
                <c:pt idx="11538">
                  <c:v>11.536</c:v>
                </c:pt>
                <c:pt idx="11539">
                  <c:v>11.537</c:v>
                </c:pt>
                <c:pt idx="11540">
                  <c:v>11.538</c:v>
                </c:pt>
                <c:pt idx="11541">
                  <c:v>11.539</c:v>
                </c:pt>
                <c:pt idx="11542">
                  <c:v>11.54</c:v>
                </c:pt>
                <c:pt idx="11543">
                  <c:v>11.541</c:v>
                </c:pt>
                <c:pt idx="11544">
                  <c:v>11.542</c:v>
                </c:pt>
                <c:pt idx="11545">
                  <c:v>11.543</c:v>
                </c:pt>
                <c:pt idx="11546">
                  <c:v>11.544</c:v>
                </c:pt>
                <c:pt idx="11547">
                  <c:v>11.545</c:v>
                </c:pt>
                <c:pt idx="11548">
                  <c:v>11.546</c:v>
                </c:pt>
                <c:pt idx="11549">
                  <c:v>11.547</c:v>
                </c:pt>
                <c:pt idx="11550">
                  <c:v>11.548</c:v>
                </c:pt>
                <c:pt idx="11551">
                  <c:v>11.549</c:v>
                </c:pt>
                <c:pt idx="11552">
                  <c:v>11.55</c:v>
                </c:pt>
                <c:pt idx="11553">
                  <c:v>11.551</c:v>
                </c:pt>
                <c:pt idx="11554">
                  <c:v>11.552</c:v>
                </c:pt>
                <c:pt idx="11555">
                  <c:v>11.553</c:v>
                </c:pt>
                <c:pt idx="11556">
                  <c:v>11.554</c:v>
                </c:pt>
                <c:pt idx="11557">
                  <c:v>11.555</c:v>
                </c:pt>
                <c:pt idx="11558">
                  <c:v>11.556</c:v>
                </c:pt>
                <c:pt idx="11559">
                  <c:v>11.557</c:v>
                </c:pt>
                <c:pt idx="11560">
                  <c:v>11.558</c:v>
                </c:pt>
                <c:pt idx="11561">
                  <c:v>11.559</c:v>
                </c:pt>
                <c:pt idx="11562">
                  <c:v>11.56</c:v>
                </c:pt>
                <c:pt idx="11563">
                  <c:v>11.561</c:v>
                </c:pt>
                <c:pt idx="11564">
                  <c:v>11.562</c:v>
                </c:pt>
                <c:pt idx="11565">
                  <c:v>11.563</c:v>
                </c:pt>
                <c:pt idx="11566">
                  <c:v>11.564</c:v>
                </c:pt>
                <c:pt idx="11567">
                  <c:v>11.565</c:v>
                </c:pt>
                <c:pt idx="11568">
                  <c:v>11.566</c:v>
                </c:pt>
                <c:pt idx="11569">
                  <c:v>11.567</c:v>
                </c:pt>
                <c:pt idx="11570">
                  <c:v>11.568</c:v>
                </c:pt>
                <c:pt idx="11571">
                  <c:v>11.569</c:v>
                </c:pt>
                <c:pt idx="11572">
                  <c:v>11.57</c:v>
                </c:pt>
                <c:pt idx="11573">
                  <c:v>11.571</c:v>
                </c:pt>
                <c:pt idx="11574">
                  <c:v>11.572</c:v>
                </c:pt>
                <c:pt idx="11575">
                  <c:v>11.573</c:v>
                </c:pt>
                <c:pt idx="11576">
                  <c:v>11.574</c:v>
                </c:pt>
                <c:pt idx="11577">
                  <c:v>11.575</c:v>
                </c:pt>
                <c:pt idx="11578">
                  <c:v>11.576</c:v>
                </c:pt>
                <c:pt idx="11579">
                  <c:v>11.577</c:v>
                </c:pt>
                <c:pt idx="11580">
                  <c:v>11.578</c:v>
                </c:pt>
                <c:pt idx="11581">
                  <c:v>11.579</c:v>
                </c:pt>
                <c:pt idx="11582">
                  <c:v>11.58</c:v>
                </c:pt>
                <c:pt idx="11583">
                  <c:v>11.581</c:v>
                </c:pt>
                <c:pt idx="11584">
                  <c:v>11.582</c:v>
                </c:pt>
                <c:pt idx="11585">
                  <c:v>11.583</c:v>
                </c:pt>
                <c:pt idx="11586">
                  <c:v>11.584</c:v>
                </c:pt>
                <c:pt idx="11587">
                  <c:v>11.585</c:v>
                </c:pt>
                <c:pt idx="11588">
                  <c:v>11.586</c:v>
                </c:pt>
                <c:pt idx="11589">
                  <c:v>11.587</c:v>
                </c:pt>
                <c:pt idx="11590">
                  <c:v>11.588</c:v>
                </c:pt>
                <c:pt idx="11591">
                  <c:v>11.589</c:v>
                </c:pt>
                <c:pt idx="11592">
                  <c:v>11.59</c:v>
                </c:pt>
                <c:pt idx="11593">
                  <c:v>11.591</c:v>
                </c:pt>
                <c:pt idx="11594">
                  <c:v>11.592</c:v>
                </c:pt>
                <c:pt idx="11595">
                  <c:v>11.593</c:v>
                </c:pt>
                <c:pt idx="11596">
                  <c:v>11.594</c:v>
                </c:pt>
                <c:pt idx="11597">
                  <c:v>11.595</c:v>
                </c:pt>
                <c:pt idx="11598">
                  <c:v>11.596</c:v>
                </c:pt>
                <c:pt idx="11599">
                  <c:v>11.597</c:v>
                </c:pt>
                <c:pt idx="11600">
                  <c:v>11.598</c:v>
                </c:pt>
                <c:pt idx="11601">
                  <c:v>11.599</c:v>
                </c:pt>
                <c:pt idx="11602">
                  <c:v>11.6</c:v>
                </c:pt>
                <c:pt idx="11603">
                  <c:v>11.601</c:v>
                </c:pt>
                <c:pt idx="11604">
                  <c:v>11.602</c:v>
                </c:pt>
                <c:pt idx="11605">
                  <c:v>11.603</c:v>
                </c:pt>
                <c:pt idx="11606">
                  <c:v>11.604</c:v>
                </c:pt>
                <c:pt idx="11607">
                  <c:v>11.605</c:v>
                </c:pt>
                <c:pt idx="11608">
                  <c:v>11.606</c:v>
                </c:pt>
                <c:pt idx="11609">
                  <c:v>11.607</c:v>
                </c:pt>
                <c:pt idx="11610">
                  <c:v>11.608</c:v>
                </c:pt>
                <c:pt idx="11611">
                  <c:v>11.609</c:v>
                </c:pt>
                <c:pt idx="11612">
                  <c:v>11.61</c:v>
                </c:pt>
                <c:pt idx="11613">
                  <c:v>11.611</c:v>
                </c:pt>
                <c:pt idx="11614">
                  <c:v>11.612</c:v>
                </c:pt>
                <c:pt idx="11615">
                  <c:v>11.613</c:v>
                </c:pt>
                <c:pt idx="11616">
                  <c:v>11.614</c:v>
                </c:pt>
                <c:pt idx="11617">
                  <c:v>11.615</c:v>
                </c:pt>
                <c:pt idx="11618">
                  <c:v>11.616</c:v>
                </c:pt>
                <c:pt idx="11619">
                  <c:v>11.617</c:v>
                </c:pt>
                <c:pt idx="11620">
                  <c:v>11.618</c:v>
                </c:pt>
                <c:pt idx="11621">
                  <c:v>11.619</c:v>
                </c:pt>
                <c:pt idx="11622">
                  <c:v>11.62</c:v>
                </c:pt>
                <c:pt idx="11623">
                  <c:v>11.621</c:v>
                </c:pt>
                <c:pt idx="11624">
                  <c:v>11.622</c:v>
                </c:pt>
                <c:pt idx="11625">
                  <c:v>11.623</c:v>
                </c:pt>
                <c:pt idx="11626">
                  <c:v>11.624</c:v>
                </c:pt>
                <c:pt idx="11627">
                  <c:v>11.625</c:v>
                </c:pt>
                <c:pt idx="11628">
                  <c:v>11.626</c:v>
                </c:pt>
                <c:pt idx="11629">
                  <c:v>11.627</c:v>
                </c:pt>
                <c:pt idx="11630">
                  <c:v>11.628</c:v>
                </c:pt>
                <c:pt idx="11631">
                  <c:v>11.629</c:v>
                </c:pt>
                <c:pt idx="11632">
                  <c:v>11.63</c:v>
                </c:pt>
                <c:pt idx="11633">
                  <c:v>11.631</c:v>
                </c:pt>
                <c:pt idx="11634">
                  <c:v>11.632</c:v>
                </c:pt>
                <c:pt idx="11635">
                  <c:v>11.633</c:v>
                </c:pt>
                <c:pt idx="11636">
                  <c:v>11.634</c:v>
                </c:pt>
                <c:pt idx="11637">
                  <c:v>11.635</c:v>
                </c:pt>
                <c:pt idx="11638">
                  <c:v>11.636</c:v>
                </c:pt>
                <c:pt idx="11639">
                  <c:v>11.637</c:v>
                </c:pt>
                <c:pt idx="11640">
                  <c:v>11.638</c:v>
                </c:pt>
                <c:pt idx="11641">
                  <c:v>11.639</c:v>
                </c:pt>
                <c:pt idx="11642">
                  <c:v>11.64</c:v>
                </c:pt>
                <c:pt idx="11643">
                  <c:v>11.641</c:v>
                </c:pt>
                <c:pt idx="11644">
                  <c:v>11.642</c:v>
                </c:pt>
                <c:pt idx="11645">
                  <c:v>11.643</c:v>
                </c:pt>
                <c:pt idx="11646">
                  <c:v>11.644</c:v>
                </c:pt>
                <c:pt idx="11647">
                  <c:v>11.645</c:v>
                </c:pt>
                <c:pt idx="11648">
                  <c:v>11.646</c:v>
                </c:pt>
                <c:pt idx="11649">
                  <c:v>11.647</c:v>
                </c:pt>
                <c:pt idx="11650">
                  <c:v>11.648</c:v>
                </c:pt>
                <c:pt idx="11651">
                  <c:v>11.649</c:v>
                </c:pt>
                <c:pt idx="11652">
                  <c:v>11.65</c:v>
                </c:pt>
                <c:pt idx="11653">
                  <c:v>11.651</c:v>
                </c:pt>
                <c:pt idx="11654">
                  <c:v>11.652</c:v>
                </c:pt>
                <c:pt idx="11655">
                  <c:v>11.653</c:v>
                </c:pt>
                <c:pt idx="11656">
                  <c:v>11.654</c:v>
                </c:pt>
                <c:pt idx="11657">
                  <c:v>11.655</c:v>
                </c:pt>
                <c:pt idx="11658">
                  <c:v>11.656</c:v>
                </c:pt>
                <c:pt idx="11659">
                  <c:v>11.657</c:v>
                </c:pt>
                <c:pt idx="11660">
                  <c:v>11.658</c:v>
                </c:pt>
                <c:pt idx="11661">
                  <c:v>11.659</c:v>
                </c:pt>
                <c:pt idx="11662">
                  <c:v>11.66</c:v>
                </c:pt>
                <c:pt idx="11663">
                  <c:v>11.661</c:v>
                </c:pt>
                <c:pt idx="11664">
                  <c:v>11.662</c:v>
                </c:pt>
                <c:pt idx="11665">
                  <c:v>11.663</c:v>
                </c:pt>
                <c:pt idx="11666">
                  <c:v>11.664</c:v>
                </c:pt>
                <c:pt idx="11667">
                  <c:v>11.665</c:v>
                </c:pt>
                <c:pt idx="11668">
                  <c:v>11.666</c:v>
                </c:pt>
                <c:pt idx="11669">
                  <c:v>11.667</c:v>
                </c:pt>
                <c:pt idx="11670">
                  <c:v>11.668</c:v>
                </c:pt>
                <c:pt idx="11671">
                  <c:v>11.669</c:v>
                </c:pt>
                <c:pt idx="11672">
                  <c:v>11.67</c:v>
                </c:pt>
                <c:pt idx="11673">
                  <c:v>11.671</c:v>
                </c:pt>
                <c:pt idx="11674">
                  <c:v>11.672</c:v>
                </c:pt>
                <c:pt idx="11675">
                  <c:v>11.673</c:v>
                </c:pt>
                <c:pt idx="11676">
                  <c:v>11.674</c:v>
                </c:pt>
                <c:pt idx="11677">
                  <c:v>11.675</c:v>
                </c:pt>
                <c:pt idx="11678">
                  <c:v>11.676</c:v>
                </c:pt>
                <c:pt idx="11679">
                  <c:v>11.677</c:v>
                </c:pt>
                <c:pt idx="11680">
                  <c:v>11.678</c:v>
                </c:pt>
                <c:pt idx="11681">
                  <c:v>11.679</c:v>
                </c:pt>
                <c:pt idx="11682">
                  <c:v>11.68</c:v>
                </c:pt>
                <c:pt idx="11683">
                  <c:v>11.681</c:v>
                </c:pt>
                <c:pt idx="11684">
                  <c:v>11.682</c:v>
                </c:pt>
                <c:pt idx="11685">
                  <c:v>11.683</c:v>
                </c:pt>
                <c:pt idx="11686">
                  <c:v>11.684</c:v>
                </c:pt>
                <c:pt idx="11687">
                  <c:v>11.685</c:v>
                </c:pt>
                <c:pt idx="11688">
                  <c:v>11.686</c:v>
                </c:pt>
                <c:pt idx="11689">
                  <c:v>11.687</c:v>
                </c:pt>
                <c:pt idx="11690">
                  <c:v>11.688</c:v>
                </c:pt>
                <c:pt idx="11691">
                  <c:v>11.689</c:v>
                </c:pt>
                <c:pt idx="11692">
                  <c:v>11.69</c:v>
                </c:pt>
                <c:pt idx="11693">
                  <c:v>11.691</c:v>
                </c:pt>
                <c:pt idx="11694">
                  <c:v>11.692</c:v>
                </c:pt>
                <c:pt idx="11695">
                  <c:v>11.693</c:v>
                </c:pt>
                <c:pt idx="11696">
                  <c:v>11.694</c:v>
                </c:pt>
                <c:pt idx="11697">
                  <c:v>11.695</c:v>
                </c:pt>
                <c:pt idx="11698">
                  <c:v>11.696</c:v>
                </c:pt>
                <c:pt idx="11699">
                  <c:v>11.697</c:v>
                </c:pt>
                <c:pt idx="11700">
                  <c:v>11.698</c:v>
                </c:pt>
                <c:pt idx="11701">
                  <c:v>11.699</c:v>
                </c:pt>
                <c:pt idx="11702">
                  <c:v>11.7</c:v>
                </c:pt>
                <c:pt idx="11703">
                  <c:v>11.701</c:v>
                </c:pt>
                <c:pt idx="11704">
                  <c:v>11.702</c:v>
                </c:pt>
                <c:pt idx="11705">
                  <c:v>11.703</c:v>
                </c:pt>
                <c:pt idx="11706">
                  <c:v>11.704</c:v>
                </c:pt>
                <c:pt idx="11707">
                  <c:v>11.705</c:v>
                </c:pt>
                <c:pt idx="11708">
                  <c:v>11.706</c:v>
                </c:pt>
                <c:pt idx="11709">
                  <c:v>11.707</c:v>
                </c:pt>
                <c:pt idx="11710">
                  <c:v>11.708</c:v>
                </c:pt>
                <c:pt idx="11711">
                  <c:v>11.709</c:v>
                </c:pt>
                <c:pt idx="11712">
                  <c:v>11.71</c:v>
                </c:pt>
                <c:pt idx="11713">
                  <c:v>11.711</c:v>
                </c:pt>
                <c:pt idx="11714">
                  <c:v>11.712</c:v>
                </c:pt>
                <c:pt idx="11715">
                  <c:v>11.713</c:v>
                </c:pt>
                <c:pt idx="11716">
                  <c:v>11.714</c:v>
                </c:pt>
                <c:pt idx="11717">
                  <c:v>11.715</c:v>
                </c:pt>
                <c:pt idx="11718">
                  <c:v>11.716</c:v>
                </c:pt>
                <c:pt idx="11719">
                  <c:v>11.717</c:v>
                </c:pt>
                <c:pt idx="11720">
                  <c:v>11.718</c:v>
                </c:pt>
                <c:pt idx="11721">
                  <c:v>11.719</c:v>
                </c:pt>
                <c:pt idx="11722">
                  <c:v>11.72</c:v>
                </c:pt>
                <c:pt idx="11723">
                  <c:v>11.721</c:v>
                </c:pt>
                <c:pt idx="11724">
                  <c:v>11.722</c:v>
                </c:pt>
                <c:pt idx="11725">
                  <c:v>11.723</c:v>
                </c:pt>
                <c:pt idx="11726">
                  <c:v>11.724</c:v>
                </c:pt>
                <c:pt idx="11727">
                  <c:v>11.725</c:v>
                </c:pt>
                <c:pt idx="11728">
                  <c:v>11.726</c:v>
                </c:pt>
                <c:pt idx="11729">
                  <c:v>11.727</c:v>
                </c:pt>
                <c:pt idx="11730">
                  <c:v>11.728</c:v>
                </c:pt>
                <c:pt idx="11731">
                  <c:v>11.729</c:v>
                </c:pt>
                <c:pt idx="11732">
                  <c:v>11.73</c:v>
                </c:pt>
                <c:pt idx="11733">
                  <c:v>11.731</c:v>
                </c:pt>
                <c:pt idx="11734">
                  <c:v>11.732</c:v>
                </c:pt>
                <c:pt idx="11735">
                  <c:v>11.733</c:v>
                </c:pt>
                <c:pt idx="11736">
                  <c:v>11.734</c:v>
                </c:pt>
                <c:pt idx="11737">
                  <c:v>11.735</c:v>
                </c:pt>
                <c:pt idx="11738">
                  <c:v>11.736</c:v>
                </c:pt>
                <c:pt idx="11739">
                  <c:v>11.737</c:v>
                </c:pt>
                <c:pt idx="11740">
                  <c:v>11.738</c:v>
                </c:pt>
                <c:pt idx="11741">
                  <c:v>11.739</c:v>
                </c:pt>
                <c:pt idx="11742">
                  <c:v>11.74</c:v>
                </c:pt>
                <c:pt idx="11743">
                  <c:v>11.741</c:v>
                </c:pt>
                <c:pt idx="11744">
                  <c:v>11.742</c:v>
                </c:pt>
                <c:pt idx="11745">
                  <c:v>11.743</c:v>
                </c:pt>
                <c:pt idx="11746">
                  <c:v>11.744</c:v>
                </c:pt>
                <c:pt idx="11747">
                  <c:v>11.745</c:v>
                </c:pt>
                <c:pt idx="11748">
                  <c:v>11.746</c:v>
                </c:pt>
                <c:pt idx="11749">
                  <c:v>11.747</c:v>
                </c:pt>
                <c:pt idx="11750">
                  <c:v>11.748</c:v>
                </c:pt>
                <c:pt idx="11751">
                  <c:v>11.749</c:v>
                </c:pt>
                <c:pt idx="11752">
                  <c:v>11.75</c:v>
                </c:pt>
                <c:pt idx="11753">
                  <c:v>11.751</c:v>
                </c:pt>
                <c:pt idx="11754">
                  <c:v>11.752</c:v>
                </c:pt>
                <c:pt idx="11755">
                  <c:v>11.753</c:v>
                </c:pt>
                <c:pt idx="11756">
                  <c:v>11.754</c:v>
                </c:pt>
                <c:pt idx="11757">
                  <c:v>11.755</c:v>
                </c:pt>
                <c:pt idx="11758">
                  <c:v>11.756</c:v>
                </c:pt>
                <c:pt idx="11759">
                  <c:v>11.757</c:v>
                </c:pt>
                <c:pt idx="11760">
                  <c:v>11.758</c:v>
                </c:pt>
                <c:pt idx="11761">
                  <c:v>11.759</c:v>
                </c:pt>
                <c:pt idx="11762">
                  <c:v>11.76</c:v>
                </c:pt>
                <c:pt idx="11763">
                  <c:v>11.761</c:v>
                </c:pt>
                <c:pt idx="11764">
                  <c:v>11.762</c:v>
                </c:pt>
                <c:pt idx="11765">
                  <c:v>11.763</c:v>
                </c:pt>
                <c:pt idx="11766">
                  <c:v>11.764</c:v>
                </c:pt>
                <c:pt idx="11767">
                  <c:v>11.765</c:v>
                </c:pt>
                <c:pt idx="11768">
                  <c:v>11.766</c:v>
                </c:pt>
                <c:pt idx="11769">
                  <c:v>11.767</c:v>
                </c:pt>
                <c:pt idx="11770">
                  <c:v>11.768</c:v>
                </c:pt>
                <c:pt idx="11771">
                  <c:v>11.769</c:v>
                </c:pt>
                <c:pt idx="11772">
                  <c:v>11.77</c:v>
                </c:pt>
                <c:pt idx="11773">
                  <c:v>11.771</c:v>
                </c:pt>
                <c:pt idx="11774">
                  <c:v>11.772</c:v>
                </c:pt>
                <c:pt idx="11775">
                  <c:v>11.773</c:v>
                </c:pt>
                <c:pt idx="11776">
                  <c:v>11.774</c:v>
                </c:pt>
                <c:pt idx="11777">
                  <c:v>11.775</c:v>
                </c:pt>
                <c:pt idx="11778">
                  <c:v>11.776</c:v>
                </c:pt>
                <c:pt idx="11779">
                  <c:v>11.777</c:v>
                </c:pt>
                <c:pt idx="11780">
                  <c:v>11.778</c:v>
                </c:pt>
                <c:pt idx="11781">
                  <c:v>11.779</c:v>
                </c:pt>
                <c:pt idx="11782">
                  <c:v>11.78</c:v>
                </c:pt>
                <c:pt idx="11783">
                  <c:v>11.781</c:v>
                </c:pt>
                <c:pt idx="11784">
                  <c:v>11.782</c:v>
                </c:pt>
                <c:pt idx="11785">
                  <c:v>11.783</c:v>
                </c:pt>
                <c:pt idx="11786">
                  <c:v>11.784</c:v>
                </c:pt>
                <c:pt idx="11787">
                  <c:v>11.785</c:v>
                </c:pt>
                <c:pt idx="11788">
                  <c:v>11.786</c:v>
                </c:pt>
                <c:pt idx="11789">
                  <c:v>11.787</c:v>
                </c:pt>
                <c:pt idx="11790">
                  <c:v>11.788</c:v>
                </c:pt>
                <c:pt idx="11791">
                  <c:v>11.789</c:v>
                </c:pt>
                <c:pt idx="11792">
                  <c:v>11.79</c:v>
                </c:pt>
                <c:pt idx="11793">
                  <c:v>11.791</c:v>
                </c:pt>
                <c:pt idx="11794">
                  <c:v>11.792</c:v>
                </c:pt>
                <c:pt idx="11795">
                  <c:v>11.793</c:v>
                </c:pt>
                <c:pt idx="11796">
                  <c:v>11.794</c:v>
                </c:pt>
                <c:pt idx="11797">
                  <c:v>11.795</c:v>
                </c:pt>
                <c:pt idx="11798">
                  <c:v>11.796</c:v>
                </c:pt>
                <c:pt idx="11799">
                  <c:v>11.797</c:v>
                </c:pt>
                <c:pt idx="11800">
                  <c:v>11.798</c:v>
                </c:pt>
                <c:pt idx="11801">
                  <c:v>11.799</c:v>
                </c:pt>
                <c:pt idx="11802">
                  <c:v>11.8</c:v>
                </c:pt>
                <c:pt idx="11803">
                  <c:v>11.801</c:v>
                </c:pt>
                <c:pt idx="11804">
                  <c:v>11.802</c:v>
                </c:pt>
                <c:pt idx="11805">
                  <c:v>11.803</c:v>
                </c:pt>
                <c:pt idx="11806">
                  <c:v>11.804</c:v>
                </c:pt>
                <c:pt idx="11807">
                  <c:v>11.805</c:v>
                </c:pt>
                <c:pt idx="11808">
                  <c:v>11.806</c:v>
                </c:pt>
                <c:pt idx="11809">
                  <c:v>11.807</c:v>
                </c:pt>
                <c:pt idx="11810">
                  <c:v>11.808</c:v>
                </c:pt>
                <c:pt idx="11811">
                  <c:v>11.809</c:v>
                </c:pt>
                <c:pt idx="11812">
                  <c:v>11.81</c:v>
                </c:pt>
                <c:pt idx="11813">
                  <c:v>11.811</c:v>
                </c:pt>
                <c:pt idx="11814">
                  <c:v>11.812</c:v>
                </c:pt>
                <c:pt idx="11815">
                  <c:v>11.813</c:v>
                </c:pt>
                <c:pt idx="11816">
                  <c:v>11.814</c:v>
                </c:pt>
                <c:pt idx="11817">
                  <c:v>11.815</c:v>
                </c:pt>
                <c:pt idx="11818">
                  <c:v>11.816</c:v>
                </c:pt>
                <c:pt idx="11819">
                  <c:v>11.817</c:v>
                </c:pt>
                <c:pt idx="11820">
                  <c:v>11.818</c:v>
                </c:pt>
                <c:pt idx="11821">
                  <c:v>11.819</c:v>
                </c:pt>
                <c:pt idx="11822">
                  <c:v>11.82</c:v>
                </c:pt>
                <c:pt idx="11823">
                  <c:v>11.821</c:v>
                </c:pt>
                <c:pt idx="11824">
                  <c:v>11.822</c:v>
                </c:pt>
                <c:pt idx="11825">
                  <c:v>11.823</c:v>
                </c:pt>
                <c:pt idx="11826">
                  <c:v>11.824</c:v>
                </c:pt>
                <c:pt idx="11827">
                  <c:v>11.825</c:v>
                </c:pt>
                <c:pt idx="11828">
                  <c:v>11.826</c:v>
                </c:pt>
                <c:pt idx="11829">
                  <c:v>11.827</c:v>
                </c:pt>
                <c:pt idx="11830">
                  <c:v>11.828</c:v>
                </c:pt>
                <c:pt idx="11831">
                  <c:v>11.829</c:v>
                </c:pt>
                <c:pt idx="11832">
                  <c:v>11.83</c:v>
                </c:pt>
                <c:pt idx="11833">
                  <c:v>11.831</c:v>
                </c:pt>
                <c:pt idx="11834">
                  <c:v>11.832</c:v>
                </c:pt>
                <c:pt idx="11835">
                  <c:v>11.833</c:v>
                </c:pt>
                <c:pt idx="11836">
                  <c:v>11.834</c:v>
                </c:pt>
                <c:pt idx="11837">
                  <c:v>11.835</c:v>
                </c:pt>
                <c:pt idx="11838">
                  <c:v>11.836</c:v>
                </c:pt>
                <c:pt idx="11839">
                  <c:v>11.837</c:v>
                </c:pt>
                <c:pt idx="11840">
                  <c:v>11.838</c:v>
                </c:pt>
                <c:pt idx="11841">
                  <c:v>11.839</c:v>
                </c:pt>
                <c:pt idx="11842">
                  <c:v>11.84</c:v>
                </c:pt>
                <c:pt idx="11843">
                  <c:v>11.841</c:v>
                </c:pt>
                <c:pt idx="11844">
                  <c:v>11.842</c:v>
                </c:pt>
                <c:pt idx="11845">
                  <c:v>11.843</c:v>
                </c:pt>
                <c:pt idx="11846">
                  <c:v>11.844</c:v>
                </c:pt>
                <c:pt idx="11847">
                  <c:v>11.845</c:v>
                </c:pt>
                <c:pt idx="11848">
                  <c:v>11.846</c:v>
                </c:pt>
                <c:pt idx="11849">
                  <c:v>11.847</c:v>
                </c:pt>
                <c:pt idx="11850">
                  <c:v>11.848</c:v>
                </c:pt>
                <c:pt idx="11851">
                  <c:v>11.849</c:v>
                </c:pt>
                <c:pt idx="11852">
                  <c:v>11.85</c:v>
                </c:pt>
                <c:pt idx="11853">
                  <c:v>11.851</c:v>
                </c:pt>
                <c:pt idx="11854">
                  <c:v>11.852</c:v>
                </c:pt>
                <c:pt idx="11855">
                  <c:v>11.853</c:v>
                </c:pt>
                <c:pt idx="11856">
                  <c:v>11.854</c:v>
                </c:pt>
                <c:pt idx="11857">
                  <c:v>11.855</c:v>
                </c:pt>
                <c:pt idx="11858">
                  <c:v>11.856</c:v>
                </c:pt>
                <c:pt idx="11859">
                  <c:v>11.857</c:v>
                </c:pt>
                <c:pt idx="11860">
                  <c:v>11.858</c:v>
                </c:pt>
                <c:pt idx="11861">
                  <c:v>11.859</c:v>
                </c:pt>
                <c:pt idx="11862">
                  <c:v>11.86</c:v>
                </c:pt>
                <c:pt idx="11863">
                  <c:v>11.861</c:v>
                </c:pt>
                <c:pt idx="11864">
                  <c:v>11.862</c:v>
                </c:pt>
                <c:pt idx="11865">
                  <c:v>11.863</c:v>
                </c:pt>
                <c:pt idx="11866">
                  <c:v>11.864</c:v>
                </c:pt>
                <c:pt idx="11867">
                  <c:v>11.865</c:v>
                </c:pt>
                <c:pt idx="11868">
                  <c:v>11.866</c:v>
                </c:pt>
                <c:pt idx="11869">
                  <c:v>11.867</c:v>
                </c:pt>
                <c:pt idx="11870">
                  <c:v>11.868</c:v>
                </c:pt>
                <c:pt idx="11871">
                  <c:v>11.869</c:v>
                </c:pt>
                <c:pt idx="11872">
                  <c:v>11.87</c:v>
                </c:pt>
                <c:pt idx="11873">
                  <c:v>11.871</c:v>
                </c:pt>
                <c:pt idx="11874">
                  <c:v>11.872</c:v>
                </c:pt>
                <c:pt idx="11875">
                  <c:v>11.873</c:v>
                </c:pt>
                <c:pt idx="11876">
                  <c:v>11.874</c:v>
                </c:pt>
                <c:pt idx="11877">
                  <c:v>11.875</c:v>
                </c:pt>
                <c:pt idx="11878">
                  <c:v>11.876</c:v>
                </c:pt>
                <c:pt idx="11879">
                  <c:v>11.877</c:v>
                </c:pt>
                <c:pt idx="11880">
                  <c:v>11.878</c:v>
                </c:pt>
                <c:pt idx="11881">
                  <c:v>11.879</c:v>
                </c:pt>
                <c:pt idx="11882">
                  <c:v>11.88</c:v>
                </c:pt>
                <c:pt idx="11883">
                  <c:v>11.881</c:v>
                </c:pt>
                <c:pt idx="11884">
                  <c:v>11.882</c:v>
                </c:pt>
                <c:pt idx="11885">
                  <c:v>11.883</c:v>
                </c:pt>
                <c:pt idx="11886">
                  <c:v>11.884</c:v>
                </c:pt>
                <c:pt idx="11887">
                  <c:v>11.885</c:v>
                </c:pt>
                <c:pt idx="11888">
                  <c:v>11.886</c:v>
                </c:pt>
                <c:pt idx="11889">
                  <c:v>11.887</c:v>
                </c:pt>
                <c:pt idx="11890">
                  <c:v>11.888</c:v>
                </c:pt>
                <c:pt idx="11891">
                  <c:v>11.889</c:v>
                </c:pt>
                <c:pt idx="11892">
                  <c:v>11.89</c:v>
                </c:pt>
                <c:pt idx="11893">
                  <c:v>11.891</c:v>
                </c:pt>
                <c:pt idx="11894">
                  <c:v>11.892</c:v>
                </c:pt>
                <c:pt idx="11895">
                  <c:v>11.893</c:v>
                </c:pt>
                <c:pt idx="11896">
                  <c:v>11.894</c:v>
                </c:pt>
                <c:pt idx="11897">
                  <c:v>11.895</c:v>
                </c:pt>
                <c:pt idx="11898">
                  <c:v>11.896</c:v>
                </c:pt>
                <c:pt idx="11899">
                  <c:v>11.897</c:v>
                </c:pt>
                <c:pt idx="11900">
                  <c:v>11.898</c:v>
                </c:pt>
                <c:pt idx="11901">
                  <c:v>11.899</c:v>
                </c:pt>
                <c:pt idx="11902">
                  <c:v>11.9</c:v>
                </c:pt>
                <c:pt idx="11903">
                  <c:v>11.901</c:v>
                </c:pt>
                <c:pt idx="11904">
                  <c:v>11.902</c:v>
                </c:pt>
                <c:pt idx="11905">
                  <c:v>11.903</c:v>
                </c:pt>
                <c:pt idx="11906">
                  <c:v>11.904</c:v>
                </c:pt>
                <c:pt idx="11907">
                  <c:v>11.905</c:v>
                </c:pt>
                <c:pt idx="11908">
                  <c:v>11.906</c:v>
                </c:pt>
                <c:pt idx="11909">
                  <c:v>11.907</c:v>
                </c:pt>
                <c:pt idx="11910">
                  <c:v>11.908</c:v>
                </c:pt>
                <c:pt idx="11911">
                  <c:v>11.909</c:v>
                </c:pt>
                <c:pt idx="11912">
                  <c:v>11.91</c:v>
                </c:pt>
                <c:pt idx="11913">
                  <c:v>11.911</c:v>
                </c:pt>
                <c:pt idx="11914">
                  <c:v>11.912</c:v>
                </c:pt>
                <c:pt idx="11915">
                  <c:v>11.913</c:v>
                </c:pt>
                <c:pt idx="11916">
                  <c:v>11.914</c:v>
                </c:pt>
                <c:pt idx="11917">
                  <c:v>11.915</c:v>
                </c:pt>
                <c:pt idx="11918">
                  <c:v>11.916</c:v>
                </c:pt>
                <c:pt idx="11919">
                  <c:v>11.917</c:v>
                </c:pt>
                <c:pt idx="11920">
                  <c:v>11.918</c:v>
                </c:pt>
                <c:pt idx="11921">
                  <c:v>11.919</c:v>
                </c:pt>
                <c:pt idx="11922">
                  <c:v>11.92</c:v>
                </c:pt>
                <c:pt idx="11923">
                  <c:v>11.921</c:v>
                </c:pt>
                <c:pt idx="11924">
                  <c:v>11.922</c:v>
                </c:pt>
                <c:pt idx="11925">
                  <c:v>11.923</c:v>
                </c:pt>
                <c:pt idx="11926">
                  <c:v>11.924</c:v>
                </c:pt>
                <c:pt idx="11927">
                  <c:v>11.925</c:v>
                </c:pt>
                <c:pt idx="11928">
                  <c:v>11.926</c:v>
                </c:pt>
                <c:pt idx="11929">
                  <c:v>11.927</c:v>
                </c:pt>
                <c:pt idx="11930">
                  <c:v>11.928</c:v>
                </c:pt>
                <c:pt idx="11931">
                  <c:v>11.929</c:v>
                </c:pt>
                <c:pt idx="11932">
                  <c:v>11.93</c:v>
                </c:pt>
                <c:pt idx="11933">
                  <c:v>11.931</c:v>
                </c:pt>
                <c:pt idx="11934">
                  <c:v>11.932</c:v>
                </c:pt>
                <c:pt idx="11935">
                  <c:v>11.933</c:v>
                </c:pt>
                <c:pt idx="11936">
                  <c:v>11.934</c:v>
                </c:pt>
                <c:pt idx="11937">
                  <c:v>11.935</c:v>
                </c:pt>
                <c:pt idx="11938">
                  <c:v>11.936</c:v>
                </c:pt>
                <c:pt idx="11939">
                  <c:v>11.937</c:v>
                </c:pt>
                <c:pt idx="11940">
                  <c:v>11.938</c:v>
                </c:pt>
                <c:pt idx="11941">
                  <c:v>11.939</c:v>
                </c:pt>
                <c:pt idx="11942">
                  <c:v>11.94</c:v>
                </c:pt>
                <c:pt idx="11943">
                  <c:v>11.941</c:v>
                </c:pt>
                <c:pt idx="11944">
                  <c:v>11.942</c:v>
                </c:pt>
                <c:pt idx="11945">
                  <c:v>11.943</c:v>
                </c:pt>
                <c:pt idx="11946">
                  <c:v>11.944</c:v>
                </c:pt>
                <c:pt idx="11947">
                  <c:v>11.945</c:v>
                </c:pt>
                <c:pt idx="11948">
                  <c:v>11.946</c:v>
                </c:pt>
                <c:pt idx="11949">
                  <c:v>11.947</c:v>
                </c:pt>
                <c:pt idx="11950">
                  <c:v>11.948</c:v>
                </c:pt>
                <c:pt idx="11951">
                  <c:v>11.949</c:v>
                </c:pt>
                <c:pt idx="11952">
                  <c:v>11.95</c:v>
                </c:pt>
                <c:pt idx="11953">
                  <c:v>11.951</c:v>
                </c:pt>
                <c:pt idx="11954">
                  <c:v>11.952</c:v>
                </c:pt>
                <c:pt idx="11955">
                  <c:v>11.953</c:v>
                </c:pt>
                <c:pt idx="11956">
                  <c:v>11.954</c:v>
                </c:pt>
                <c:pt idx="11957">
                  <c:v>11.955</c:v>
                </c:pt>
                <c:pt idx="11958">
                  <c:v>11.956</c:v>
                </c:pt>
                <c:pt idx="11959">
                  <c:v>11.957</c:v>
                </c:pt>
                <c:pt idx="11960">
                  <c:v>11.958</c:v>
                </c:pt>
                <c:pt idx="11961">
                  <c:v>11.959</c:v>
                </c:pt>
                <c:pt idx="11962">
                  <c:v>11.96</c:v>
                </c:pt>
                <c:pt idx="11963">
                  <c:v>11.961</c:v>
                </c:pt>
                <c:pt idx="11964">
                  <c:v>11.962</c:v>
                </c:pt>
                <c:pt idx="11965">
                  <c:v>11.963</c:v>
                </c:pt>
                <c:pt idx="11966">
                  <c:v>11.964</c:v>
                </c:pt>
                <c:pt idx="11967">
                  <c:v>11.965</c:v>
                </c:pt>
                <c:pt idx="11968">
                  <c:v>11.966</c:v>
                </c:pt>
                <c:pt idx="11969">
                  <c:v>11.967</c:v>
                </c:pt>
                <c:pt idx="11970">
                  <c:v>11.968</c:v>
                </c:pt>
                <c:pt idx="11971">
                  <c:v>11.969</c:v>
                </c:pt>
                <c:pt idx="11972">
                  <c:v>11.97</c:v>
                </c:pt>
                <c:pt idx="11973">
                  <c:v>11.971</c:v>
                </c:pt>
                <c:pt idx="11974">
                  <c:v>11.972</c:v>
                </c:pt>
                <c:pt idx="11975">
                  <c:v>11.973</c:v>
                </c:pt>
                <c:pt idx="11976">
                  <c:v>11.974</c:v>
                </c:pt>
                <c:pt idx="11977">
                  <c:v>11.975</c:v>
                </c:pt>
                <c:pt idx="11978">
                  <c:v>11.976</c:v>
                </c:pt>
                <c:pt idx="11979">
                  <c:v>11.977</c:v>
                </c:pt>
                <c:pt idx="11980">
                  <c:v>11.978</c:v>
                </c:pt>
                <c:pt idx="11981">
                  <c:v>11.979</c:v>
                </c:pt>
                <c:pt idx="11982">
                  <c:v>11.98</c:v>
                </c:pt>
                <c:pt idx="11983">
                  <c:v>11.981</c:v>
                </c:pt>
                <c:pt idx="11984">
                  <c:v>11.982</c:v>
                </c:pt>
                <c:pt idx="11985">
                  <c:v>11.983</c:v>
                </c:pt>
                <c:pt idx="11986">
                  <c:v>11.984</c:v>
                </c:pt>
                <c:pt idx="11987">
                  <c:v>11.985</c:v>
                </c:pt>
                <c:pt idx="11988">
                  <c:v>11.986</c:v>
                </c:pt>
                <c:pt idx="11989">
                  <c:v>11.987</c:v>
                </c:pt>
                <c:pt idx="11990">
                  <c:v>11.988</c:v>
                </c:pt>
                <c:pt idx="11991">
                  <c:v>11.989</c:v>
                </c:pt>
                <c:pt idx="11992">
                  <c:v>11.99</c:v>
                </c:pt>
                <c:pt idx="11993">
                  <c:v>11.991</c:v>
                </c:pt>
                <c:pt idx="11994">
                  <c:v>11.992</c:v>
                </c:pt>
                <c:pt idx="11995">
                  <c:v>11.993</c:v>
                </c:pt>
                <c:pt idx="11996">
                  <c:v>11.994</c:v>
                </c:pt>
                <c:pt idx="11997">
                  <c:v>11.995</c:v>
                </c:pt>
                <c:pt idx="11998">
                  <c:v>11.996</c:v>
                </c:pt>
                <c:pt idx="11999">
                  <c:v>11.997</c:v>
                </c:pt>
                <c:pt idx="12000">
                  <c:v>11.998</c:v>
                </c:pt>
                <c:pt idx="12001">
                  <c:v>11.999</c:v>
                </c:pt>
                <c:pt idx="12002">
                  <c:v>12</c:v>
                </c:pt>
                <c:pt idx="12003">
                  <c:v>12.001</c:v>
                </c:pt>
                <c:pt idx="12004">
                  <c:v>12.002</c:v>
                </c:pt>
                <c:pt idx="12005">
                  <c:v>12.003</c:v>
                </c:pt>
                <c:pt idx="12006">
                  <c:v>12.004</c:v>
                </c:pt>
                <c:pt idx="12007">
                  <c:v>12.005</c:v>
                </c:pt>
                <c:pt idx="12008">
                  <c:v>12.006</c:v>
                </c:pt>
                <c:pt idx="12009">
                  <c:v>12.007</c:v>
                </c:pt>
                <c:pt idx="12010">
                  <c:v>12.008</c:v>
                </c:pt>
                <c:pt idx="12011">
                  <c:v>12.009</c:v>
                </c:pt>
                <c:pt idx="12012">
                  <c:v>12.01</c:v>
                </c:pt>
                <c:pt idx="12013">
                  <c:v>12.011</c:v>
                </c:pt>
                <c:pt idx="12014">
                  <c:v>12.012</c:v>
                </c:pt>
                <c:pt idx="12015">
                  <c:v>12.013</c:v>
                </c:pt>
                <c:pt idx="12016">
                  <c:v>12.014</c:v>
                </c:pt>
                <c:pt idx="12017">
                  <c:v>12.015</c:v>
                </c:pt>
                <c:pt idx="12018">
                  <c:v>12.016</c:v>
                </c:pt>
                <c:pt idx="12019">
                  <c:v>12.017</c:v>
                </c:pt>
                <c:pt idx="12020">
                  <c:v>12.018</c:v>
                </c:pt>
                <c:pt idx="12021">
                  <c:v>12.019</c:v>
                </c:pt>
                <c:pt idx="12022">
                  <c:v>12.02</c:v>
                </c:pt>
                <c:pt idx="12023">
                  <c:v>12.021</c:v>
                </c:pt>
                <c:pt idx="12024">
                  <c:v>12.022</c:v>
                </c:pt>
                <c:pt idx="12025">
                  <c:v>12.023</c:v>
                </c:pt>
                <c:pt idx="12026">
                  <c:v>12.024</c:v>
                </c:pt>
                <c:pt idx="12027">
                  <c:v>12.025</c:v>
                </c:pt>
                <c:pt idx="12028">
                  <c:v>12.026</c:v>
                </c:pt>
                <c:pt idx="12029">
                  <c:v>12.027</c:v>
                </c:pt>
                <c:pt idx="12030">
                  <c:v>12.028</c:v>
                </c:pt>
                <c:pt idx="12031">
                  <c:v>12.029</c:v>
                </c:pt>
                <c:pt idx="12032">
                  <c:v>12.03</c:v>
                </c:pt>
                <c:pt idx="12033">
                  <c:v>12.031</c:v>
                </c:pt>
                <c:pt idx="12034">
                  <c:v>12.032</c:v>
                </c:pt>
                <c:pt idx="12035">
                  <c:v>12.033</c:v>
                </c:pt>
                <c:pt idx="12036">
                  <c:v>12.034</c:v>
                </c:pt>
                <c:pt idx="12037">
                  <c:v>12.035</c:v>
                </c:pt>
                <c:pt idx="12038">
                  <c:v>12.036</c:v>
                </c:pt>
                <c:pt idx="12039">
                  <c:v>12.037</c:v>
                </c:pt>
                <c:pt idx="12040">
                  <c:v>12.038</c:v>
                </c:pt>
                <c:pt idx="12041">
                  <c:v>12.039</c:v>
                </c:pt>
                <c:pt idx="12042">
                  <c:v>12.04</c:v>
                </c:pt>
                <c:pt idx="12043">
                  <c:v>12.041</c:v>
                </c:pt>
                <c:pt idx="12044">
                  <c:v>12.042</c:v>
                </c:pt>
                <c:pt idx="12045">
                  <c:v>12.043</c:v>
                </c:pt>
                <c:pt idx="12046">
                  <c:v>12.044</c:v>
                </c:pt>
                <c:pt idx="12047">
                  <c:v>12.045</c:v>
                </c:pt>
                <c:pt idx="12048">
                  <c:v>12.046</c:v>
                </c:pt>
                <c:pt idx="12049">
                  <c:v>12.047</c:v>
                </c:pt>
                <c:pt idx="12050">
                  <c:v>12.048</c:v>
                </c:pt>
                <c:pt idx="12051">
                  <c:v>12.049</c:v>
                </c:pt>
                <c:pt idx="12052">
                  <c:v>12.05</c:v>
                </c:pt>
                <c:pt idx="12053">
                  <c:v>12.051</c:v>
                </c:pt>
                <c:pt idx="12054">
                  <c:v>12.052</c:v>
                </c:pt>
                <c:pt idx="12055">
                  <c:v>12.053</c:v>
                </c:pt>
                <c:pt idx="12056">
                  <c:v>12.054</c:v>
                </c:pt>
                <c:pt idx="12057">
                  <c:v>12.055</c:v>
                </c:pt>
                <c:pt idx="12058">
                  <c:v>12.056</c:v>
                </c:pt>
                <c:pt idx="12059">
                  <c:v>12.057</c:v>
                </c:pt>
                <c:pt idx="12060">
                  <c:v>12.058</c:v>
                </c:pt>
                <c:pt idx="12061">
                  <c:v>12.059</c:v>
                </c:pt>
                <c:pt idx="12062">
                  <c:v>12.06</c:v>
                </c:pt>
                <c:pt idx="12063">
                  <c:v>12.061</c:v>
                </c:pt>
                <c:pt idx="12064">
                  <c:v>12.062</c:v>
                </c:pt>
                <c:pt idx="12065">
                  <c:v>12.063</c:v>
                </c:pt>
                <c:pt idx="12066">
                  <c:v>12.064</c:v>
                </c:pt>
                <c:pt idx="12067">
                  <c:v>12.065</c:v>
                </c:pt>
                <c:pt idx="12068">
                  <c:v>12.066</c:v>
                </c:pt>
                <c:pt idx="12069">
                  <c:v>12.067</c:v>
                </c:pt>
                <c:pt idx="12070">
                  <c:v>12.068</c:v>
                </c:pt>
                <c:pt idx="12071">
                  <c:v>12.069</c:v>
                </c:pt>
                <c:pt idx="12072">
                  <c:v>12.07</c:v>
                </c:pt>
                <c:pt idx="12073">
                  <c:v>12.071</c:v>
                </c:pt>
                <c:pt idx="12074">
                  <c:v>12.072</c:v>
                </c:pt>
                <c:pt idx="12075">
                  <c:v>12.073</c:v>
                </c:pt>
                <c:pt idx="12076">
                  <c:v>12.074</c:v>
                </c:pt>
                <c:pt idx="12077">
                  <c:v>12.075</c:v>
                </c:pt>
                <c:pt idx="12078">
                  <c:v>12.076</c:v>
                </c:pt>
                <c:pt idx="12079">
                  <c:v>12.077</c:v>
                </c:pt>
                <c:pt idx="12080">
                  <c:v>12.078</c:v>
                </c:pt>
                <c:pt idx="12081">
                  <c:v>12.079</c:v>
                </c:pt>
                <c:pt idx="12082">
                  <c:v>12.08</c:v>
                </c:pt>
                <c:pt idx="12083">
                  <c:v>12.081</c:v>
                </c:pt>
                <c:pt idx="12084">
                  <c:v>12.082</c:v>
                </c:pt>
                <c:pt idx="12085">
                  <c:v>12.083</c:v>
                </c:pt>
                <c:pt idx="12086">
                  <c:v>12.084</c:v>
                </c:pt>
                <c:pt idx="12087">
                  <c:v>12.085</c:v>
                </c:pt>
                <c:pt idx="12088">
                  <c:v>12.086</c:v>
                </c:pt>
                <c:pt idx="12089">
                  <c:v>12.087</c:v>
                </c:pt>
                <c:pt idx="12090">
                  <c:v>12.088</c:v>
                </c:pt>
                <c:pt idx="12091">
                  <c:v>12.089</c:v>
                </c:pt>
                <c:pt idx="12092">
                  <c:v>12.09</c:v>
                </c:pt>
                <c:pt idx="12093">
                  <c:v>12.091</c:v>
                </c:pt>
                <c:pt idx="12094">
                  <c:v>12.092</c:v>
                </c:pt>
                <c:pt idx="12095">
                  <c:v>12.093</c:v>
                </c:pt>
                <c:pt idx="12096">
                  <c:v>12.094</c:v>
                </c:pt>
                <c:pt idx="12097">
                  <c:v>12.095</c:v>
                </c:pt>
                <c:pt idx="12098">
                  <c:v>12.096</c:v>
                </c:pt>
                <c:pt idx="12099">
                  <c:v>12.097</c:v>
                </c:pt>
                <c:pt idx="12100">
                  <c:v>12.098</c:v>
                </c:pt>
                <c:pt idx="12101">
                  <c:v>12.099</c:v>
                </c:pt>
                <c:pt idx="12102">
                  <c:v>12.1</c:v>
                </c:pt>
                <c:pt idx="12103">
                  <c:v>12.101</c:v>
                </c:pt>
                <c:pt idx="12104">
                  <c:v>12.102</c:v>
                </c:pt>
                <c:pt idx="12105">
                  <c:v>12.103</c:v>
                </c:pt>
                <c:pt idx="12106">
                  <c:v>12.104</c:v>
                </c:pt>
                <c:pt idx="12107">
                  <c:v>12.105</c:v>
                </c:pt>
                <c:pt idx="12108">
                  <c:v>12.106</c:v>
                </c:pt>
                <c:pt idx="12109">
                  <c:v>12.107</c:v>
                </c:pt>
                <c:pt idx="12110">
                  <c:v>12.108</c:v>
                </c:pt>
                <c:pt idx="12111">
                  <c:v>12.109</c:v>
                </c:pt>
                <c:pt idx="12112">
                  <c:v>12.11</c:v>
                </c:pt>
                <c:pt idx="12113">
                  <c:v>12.111</c:v>
                </c:pt>
                <c:pt idx="12114">
                  <c:v>12.112</c:v>
                </c:pt>
                <c:pt idx="12115">
                  <c:v>12.113</c:v>
                </c:pt>
                <c:pt idx="12116">
                  <c:v>12.114</c:v>
                </c:pt>
                <c:pt idx="12117">
                  <c:v>12.115</c:v>
                </c:pt>
                <c:pt idx="12118">
                  <c:v>12.116</c:v>
                </c:pt>
                <c:pt idx="12119">
                  <c:v>12.117</c:v>
                </c:pt>
                <c:pt idx="12120">
                  <c:v>12.118</c:v>
                </c:pt>
                <c:pt idx="12121">
                  <c:v>12.119</c:v>
                </c:pt>
                <c:pt idx="12122">
                  <c:v>12.12</c:v>
                </c:pt>
                <c:pt idx="12123">
                  <c:v>12.121</c:v>
                </c:pt>
                <c:pt idx="12124">
                  <c:v>12.122</c:v>
                </c:pt>
                <c:pt idx="12125">
                  <c:v>12.123</c:v>
                </c:pt>
                <c:pt idx="12126">
                  <c:v>12.124</c:v>
                </c:pt>
                <c:pt idx="12127">
                  <c:v>12.125</c:v>
                </c:pt>
                <c:pt idx="12128">
                  <c:v>12.126</c:v>
                </c:pt>
                <c:pt idx="12129">
                  <c:v>12.127</c:v>
                </c:pt>
                <c:pt idx="12130">
                  <c:v>12.128</c:v>
                </c:pt>
                <c:pt idx="12131">
                  <c:v>12.129</c:v>
                </c:pt>
                <c:pt idx="12132">
                  <c:v>12.13</c:v>
                </c:pt>
                <c:pt idx="12133">
                  <c:v>12.131</c:v>
                </c:pt>
                <c:pt idx="12134">
                  <c:v>12.132</c:v>
                </c:pt>
                <c:pt idx="12135">
                  <c:v>12.133</c:v>
                </c:pt>
                <c:pt idx="12136">
                  <c:v>12.134</c:v>
                </c:pt>
                <c:pt idx="12137">
                  <c:v>12.135</c:v>
                </c:pt>
                <c:pt idx="12138">
                  <c:v>12.136</c:v>
                </c:pt>
                <c:pt idx="12139">
                  <c:v>12.137</c:v>
                </c:pt>
                <c:pt idx="12140">
                  <c:v>12.138</c:v>
                </c:pt>
                <c:pt idx="12141">
                  <c:v>12.139</c:v>
                </c:pt>
                <c:pt idx="12142">
                  <c:v>12.14</c:v>
                </c:pt>
                <c:pt idx="12143">
                  <c:v>12.141</c:v>
                </c:pt>
                <c:pt idx="12144">
                  <c:v>12.142</c:v>
                </c:pt>
                <c:pt idx="12145">
                  <c:v>12.143</c:v>
                </c:pt>
                <c:pt idx="12146">
                  <c:v>12.144</c:v>
                </c:pt>
                <c:pt idx="12147">
                  <c:v>12.145</c:v>
                </c:pt>
                <c:pt idx="12148">
                  <c:v>12.146</c:v>
                </c:pt>
                <c:pt idx="12149">
                  <c:v>12.147</c:v>
                </c:pt>
                <c:pt idx="12150">
                  <c:v>12.148</c:v>
                </c:pt>
                <c:pt idx="12151">
                  <c:v>12.149</c:v>
                </c:pt>
                <c:pt idx="12152">
                  <c:v>12.15</c:v>
                </c:pt>
                <c:pt idx="12153">
                  <c:v>12.151</c:v>
                </c:pt>
                <c:pt idx="12154">
                  <c:v>12.152</c:v>
                </c:pt>
                <c:pt idx="12155">
                  <c:v>12.153</c:v>
                </c:pt>
                <c:pt idx="12156">
                  <c:v>12.154</c:v>
                </c:pt>
                <c:pt idx="12157">
                  <c:v>12.155</c:v>
                </c:pt>
                <c:pt idx="12158">
                  <c:v>12.156</c:v>
                </c:pt>
                <c:pt idx="12159">
                  <c:v>12.157</c:v>
                </c:pt>
                <c:pt idx="12160">
                  <c:v>12.158</c:v>
                </c:pt>
                <c:pt idx="12161">
                  <c:v>12.159</c:v>
                </c:pt>
                <c:pt idx="12162">
                  <c:v>12.16</c:v>
                </c:pt>
                <c:pt idx="12163">
                  <c:v>12.161</c:v>
                </c:pt>
                <c:pt idx="12164">
                  <c:v>12.162</c:v>
                </c:pt>
                <c:pt idx="12165">
                  <c:v>12.163</c:v>
                </c:pt>
                <c:pt idx="12166">
                  <c:v>12.164</c:v>
                </c:pt>
                <c:pt idx="12167">
                  <c:v>12.165</c:v>
                </c:pt>
                <c:pt idx="12168">
                  <c:v>12.166</c:v>
                </c:pt>
                <c:pt idx="12169">
                  <c:v>12.167</c:v>
                </c:pt>
                <c:pt idx="12170">
                  <c:v>12.168</c:v>
                </c:pt>
                <c:pt idx="12171">
                  <c:v>12.169</c:v>
                </c:pt>
                <c:pt idx="12172">
                  <c:v>12.17</c:v>
                </c:pt>
                <c:pt idx="12173">
                  <c:v>12.171</c:v>
                </c:pt>
                <c:pt idx="12174">
                  <c:v>12.172</c:v>
                </c:pt>
                <c:pt idx="12175">
                  <c:v>12.173</c:v>
                </c:pt>
                <c:pt idx="12176">
                  <c:v>12.174</c:v>
                </c:pt>
                <c:pt idx="12177">
                  <c:v>12.175</c:v>
                </c:pt>
                <c:pt idx="12178">
                  <c:v>12.176</c:v>
                </c:pt>
                <c:pt idx="12179">
                  <c:v>12.177</c:v>
                </c:pt>
                <c:pt idx="12180">
                  <c:v>12.178</c:v>
                </c:pt>
                <c:pt idx="12181">
                  <c:v>12.179</c:v>
                </c:pt>
                <c:pt idx="12182">
                  <c:v>12.18</c:v>
                </c:pt>
                <c:pt idx="12183">
                  <c:v>12.181</c:v>
                </c:pt>
                <c:pt idx="12184">
                  <c:v>12.182</c:v>
                </c:pt>
                <c:pt idx="12185">
                  <c:v>12.183</c:v>
                </c:pt>
                <c:pt idx="12186">
                  <c:v>12.184</c:v>
                </c:pt>
                <c:pt idx="12187">
                  <c:v>12.185</c:v>
                </c:pt>
                <c:pt idx="12188">
                  <c:v>12.186</c:v>
                </c:pt>
                <c:pt idx="12189">
                  <c:v>12.187</c:v>
                </c:pt>
                <c:pt idx="12190">
                  <c:v>12.188</c:v>
                </c:pt>
                <c:pt idx="12191">
                  <c:v>12.189</c:v>
                </c:pt>
                <c:pt idx="12192">
                  <c:v>12.19</c:v>
                </c:pt>
                <c:pt idx="12193">
                  <c:v>12.191</c:v>
                </c:pt>
                <c:pt idx="12194">
                  <c:v>12.192</c:v>
                </c:pt>
                <c:pt idx="12195">
                  <c:v>12.193</c:v>
                </c:pt>
                <c:pt idx="12196">
                  <c:v>12.194</c:v>
                </c:pt>
                <c:pt idx="12197">
                  <c:v>12.195</c:v>
                </c:pt>
                <c:pt idx="12198">
                  <c:v>12.196</c:v>
                </c:pt>
                <c:pt idx="12199">
                  <c:v>12.197</c:v>
                </c:pt>
                <c:pt idx="12200">
                  <c:v>12.198</c:v>
                </c:pt>
                <c:pt idx="12201">
                  <c:v>12.199</c:v>
                </c:pt>
                <c:pt idx="12202">
                  <c:v>12.2</c:v>
                </c:pt>
                <c:pt idx="12203">
                  <c:v>12.201</c:v>
                </c:pt>
                <c:pt idx="12204">
                  <c:v>12.202</c:v>
                </c:pt>
                <c:pt idx="12205">
                  <c:v>12.203</c:v>
                </c:pt>
                <c:pt idx="12206">
                  <c:v>12.204</c:v>
                </c:pt>
                <c:pt idx="12207">
                  <c:v>12.205</c:v>
                </c:pt>
                <c:pt idx="12208">
                  <c:v>12.206</c:v>
                </c:pt>
                <c:pt idx="12209">
                  <c:v>12.207</c:v>
                </c:pt>
                <c:pt idx="12210">
                  <c:v>12.208</c:v>
                </c:pt>
                <c:pt idx="12211">
                  <c:v>12.209</c:v>
                </c:pt>
                <c:pt idx="12212">
                  <c:v>12.21</c:v>
                </c:pt>
                <c:pt idx="12213">
                  <c:v>12.211</c:v>
                </c:pt>
                <c:pt idx="12214">
                  <c:v>12.212</c:v>
                </c:pt>
                <c:pt idx="12215">
                  <c:v>12.213</c:v>
                </c:pt>
                <c:pt idx="12216">
                  <c:v>12.214</c:v>
                </c:pt>
                <c:pt idx="12217">
                  <c:v>12.215</c:v>
                </c:pt>
                <c:pt idx="12218">
                  <c:v>12.216</c:v>
                </c:pt>
                <c:pt idx="12219">
                  <c:v>12.217</c:v>
                </c:pt>
                <c:pt idx="12220">
                  <c:v>12.218</c:v>
                </c:pt>
                <c:pt idx="12221">
                  <c:v>12.219</c:v>
                </c:pt>
                <c:pt idx="12222">
                  <c:v>12.22</c:v>
                </c:pt>
                <c:pt idx="12223">
                  <c:v>12.221</c:v>
                </c:pt>
                <c:pt idx="12224">
                  <c:v>12.222</c:v>
                </c:pt>
                <c:pt idx="12225">
                  <c:v>12.223</c:v>
                </c:pt>
                <c:pt idx="12226">
                  <c:v>12.224</c:v>
                </c:pt>
                <c:pt idx="12227">
                  <c:v>12.225</c:v>
                </c:pt>
                <c:pt idx="12228">
                  <c:v>12.226</c:v>
                </c:pt>
                <c:pt idx="12229">
                  <c:v>12.227</c:v>
                </c:pt>
                <c:pt idx="12230">
                  <c:v>12.228</c:v>
                </c:pt>
                <c:pt idx="12231">
                  <c:v>12.229</c:v>
                </c:pt>
                <c:pt idx="12232">
                  <c:v>12.23</c:v>
                </c:pt>
                <c:pt idx="12233">
                  <c:v>12.231</c:v>
                </c:pt>
                <c:pt idx="12234">
                  <c:v>12.232</c:v>
                </c:pt>
                <c:pt idx="12235">
                  <c:v>12.233</c:v>
                </c:pt>
                <c:pt idx="12236">
                  <c:v>12.234</c:v>
                </c:pt>
                <c:pt idx="12237">
                  <c:v>12.235</c:v>
                </c:pt>
                <c:pt idx="12238">
                  <c:v>12.236</c:v>
                </c:pt>
                <c:pt idx="12239">
                  <c:v>12.237</c:v>
                </c:pt>
                <c:pt idx="12240">
                  <c:v>12.238</c:v>
                </c:pt>
                <c:pt idx="12241">
                  <c:v>12.239</c:v>
                </c:pt>
                <c:pt idx="12242">
                  <c:v>12.24</c:v>
                </c:pt>
                <c:pt idx="12243">
                  <c:v>12.241</c:v>
                </c:pt>
                <c:pt idx="12244">
                  <c:v>12.242</c:v>
                </c:pt>
                <c:pt idx="12245">
                  <c:v>12.243</c:v>
                </c:pt>
                <c:pt idx="12246">
                  <c:v>12.244</c:v>
                </c:pt>
                <c:pt idx="12247">
                  <c:v>12.245</c:v>
                </c:pt>
                <c:pt idx="12248">
                  <c:v>12.246</c:v>
                </c:pt>
                <c:pt idx="12249">
                  <c:v>12.247</c:v>
                </c:pt>
                <c:pt idx="12250">
                  <c:v>12.248</c:v>
                </c:pt>
                <c:pt idx="12251">
                  <c:v>12.249</c:v>
                </c:pt>
                <c:pt idx="12252">
                  <c:v>12.25</c:v>
                </c:pt>
                <c:pt idx="12253">
                  <c:v>12.251</c:v>
                </c:pt>
                <c:pt idx="12254">
                  <c:v>12.252</c:v>
                </c:pt>
                <c:pt idx="12255">
                  <c:v>12.253</c:v>
                </c:pt>
                <c:pt idx="12256">
                  <c:v>12.254</c:v>
                </c:pt>
                <c:pt idx="12257">
                  <c:v>12.255</c:v>
                </c:pt>
                <c:pt idx="12258">
                  <c:v>12.256</c:v>
                </c:pt>
                <c:pt idx="12259">
                  <c:v>12.257</c:v>
                </c:pt>
                <c:pt idx="12260">
                  <c:v>12.258</c:v>
                </c:pt>
                <c:pt idx="12261">
                  <c:v>12.259</c:v>
                </c:pt>
                <c:pt idx="12262">
                  <c:v>12.26</c:v>
                </c:pt>
                <c:pt idx="12263">
                  <c:v>12.261</c:v>
                </c:pt>
                <c:pt idx="12264">
                  <c:v>12.262</c:v>
                </c:pt>
                <c:pt idx="12265">
                  <c:v>12.263</c:v>
                </c:pt>
                <c:pt idx="12266">
                  <c:v>12.264</c:v>
                </c:pt>
                <c:pt idx="12267">
                  <c:v>12.265</c:v>
                </c:pt>
                <c:pt idx="12268">
                  <c:v>12.266</c:v>
                </c:pt>
                <c:pt idx="12269">
                  <c:v>12.267</c:v>
                </c:pt>
                <c:pt idx="12270">
                  <c:v>12.268</c:v>
                </c:pt>
                <c:pt idx="12271">
                  <c:v>12.269</c:v>
                </c:pt>
                <c:pt idx="12272">
                  <c:v>12.27</c:v>
                </c:pt>
                <c:pt idx="12273">
                  <c:v>12.271</c:v>
                </c:pt>
                <c:pt idx="12274">
                  <c:v>12.272</c:v>
                </c:pt>
                <c:pt idx="12275">
                  <c:v>12.273</c:v>
                </c:pt>
                <c:pt idx="12276">
                  <c:v>12.274</c:v>
                </c:pt>
                <c:pt idx="12277">
                  <c:v>12.275</c:v>
                </c:pt>
                <c:pt idx="12278">
                  <c:v>12.276</c:v>
                </c:pt>
                <c:pt idx="12279">
                  <c:v>12.277</c:v>
                </c:pt>
                <c:pt idx="12280">
                  <c:v>12.278</c:v>
                </c:pt>
                <c:pt idx="12281">
                  <c:v>12.279</c:v>
                </c:pt>
                <c:pt idx="12282">
                  <c:v>12.28</c:v>
                </c:pt>
                <c:pt idx="12283">
                  <c:v>12.281</c:v>
                </c:pt>
                <c:pt idx="12284">
                  <c:v>12.282</c:v>
                </c:pt>
                <c:pt idx="12285">
                  <c:v>12.283</c:v>
                </c:pt>
                <c:pt idx="12286">
                  <c:v>12.284</c:v>
                </c:pt>
                <c:pt idx="12287">
                  <c:v>12.285</c:v>
                </c:pt>
                <c:pt idx="12288">
                  <c:v>12.286</c:v>
                </c:pt>
                <c:pt idx="12289">
                  <c:v>12.287</c:v>
                </c:pt>
                <c:pt idx="12290">
                  <c:v>12.288</c:v>
                </c:pt>
                <c:pt idx="12291">
                  <c:v>12.289</c:v>
                </c:pt>
                <c:pt idx="12292">
                  <c:v>12.29</c:v>
                </c:pt>
                <c:pt idx="12293">
                  <c:v>12.291</c:v>
                </c:pt>
                <c:pt idx="12294">
                  <c:v>12.292</c:v>
                </c:pt>
                <c:pt idx="12295">
                  <c:v>12.293</c:v>
                </c:pt>
                <c:pt idx="12296">
                  <c:v>12.294</c:v>
                </c:pt>
                <c:pt idx="12297">
                  <c:v>12.295</c:v>
                </c:pt>
                <c:pt idx="12298">
                  <c:v>12.296</c:v>
                </c:pt>
                <c:pt idx="12299">
                  <c:v>12.297</c:v>
                </c:pt>
                <c:pt idx="12300">
                  <c:v>12.298</c:v>
                </c:pt>
                <c:pt idx="12301">
                  <c:v>12.299</c:v>
                </c:pt>
                <c:pt idx="12302">
                  <c:v>12.3</c:v>
                </c:pt>
                <c:pt idx="12303">
                  <c:v>12.301</c:v>
                </c:pt>
                <c:pt idx="12304">
                  <c:v>12.302</c:v>
                </c:pt>
                <c:pt idx="12305">
                  <c:v>12.303</c:v>
                </c:pt>
                <c:pt idx="12306">
                  <c:v>12.304</c:v>
                </c:pt>
                <c:pt idx="12307">
                  <c:v>12.305</c:v>
                </c:pt>
                <c:pt idx="12308">
                  <c:v>12.306</c:v>
                </c:pt>
                <c:pt idx="12309">
                  <c:v>12.307</c:v>
                </c:pt>
                <c:pt idx="12310">
                  <c:v>12.308</c:v>
                </c:pt>
                <c:pt idx="12311">
                  <c:v>12.309</c:v>
                </c:pt>
                <c:pt idx="12312">
                  <c:v>12.31</c:v>
                </c:pt>
                <c:pt idx="12313">
                  <c:v>12.311</c:v>
                </c:pt>
                <c:pt idx="12314">
                  <c:v>12.312</c:v>
                </c:pt>
                <c:pt idx="12315">
                  <c:v>12.313</c:v>
                </c:pt>
                <c:pt idx="12316">
                  <c:v>12.314</c:v>
                </c:pt>
                <c:pt idx="12317">
                  <c:v>12.315</c:v>
                </c:pt>
                <c:pt idx="12318">
                  <c:v>12.316</c:v>
                </c:pt>
                <c:pt idx="12319">
                  <c:v>12.317</c:v>
                </c:pt>
                <c:pt idx="12320">
                  <c:v>12.318</c:v>
                </c:pt>
                <c:pt idx="12321">
                  <c:v>12.319</c:v>
                </c:pt>
                <c:pt idx="12322">
                  <c:v>12.32</c:v>
                </c:pt>
                <c:pt idx="12323">
                  <c:v>12.321</c:v>
                </c:pt>
                <c:pt idx="12324">
                  <c:v>12.322</c:v>
                </c:pt>
                <c:pt idx="12325">
                  <c:v>12.323</c:v>
                </c:pt>
                <c:pt idx="12326">
                  <c:v>12.324</c:v>
                </c:pt>
                <c:pt idx="12327">
                  <c:v>12.325</c:v>
                </c:pt>
                <c:pt idx="12328">
                  <c:v>12.326</c:v>
                </c:pt>
                <c:pt idx="12329">
                  <c:v>12.327</c:v>
                </c:pt>
                <c:pt idx="12330">
                  <c:v>12.328</c:v>
                </c:pt>
                <c:pt idx="12331">
                  <c:v>12.329</c:v>
                </c:pt>
                <c:pt idx="12332">
                  <c:v>12.33</c:v>
                </c:pt>
                <c:pt idx="12333">
                  <c:v>12.331</c:v>
                </c:pt>
                <c:pt idx="12334">
                  <c:v>12.332</c:v>
                </c:pt>
                <c:pt idx="12335">
                  <c:v>12.333</c:v>
                </c:pt>
                <c:pt idx="12336">
                  <c:v>12.334</c:v>
                </c:pt>
                <c:pt idx="12337">
                  <c:v>12.335</c:v>
                </c:pt>
                <c:pt idx="12338">
                  <c:v>12.336</c:v>
                </c:pt>
                <c:pt idx="12339">
                  <c:v>12.337</c:v>
                </c:pt>
                <c:pt idx="12340">
                  <c:v>12.338</c:v>
                </c:pt>
                <c:pt idx="12341">
                  <c:v>12.339</c:v>
                </c:pt>
                <c:pt idx="12342">
                  <c:v>12.34</c:v>
                </c:pt>
                <c:pt idx="12343">
                  <c:v>12.341</c:v>
                </c:pt>
                <c:pt idx="12344">
                  <c:v>12.342</c:v>
                </c:pt>
                <c:pt idx="12345">
                  <c:v>12.343</c:v>
                </c:pt>
                <c:pt idx="12346">
                  <c:v>12.344</c:v>
                </c:pt>
                <c:pt idx="12347">
                  <c:v>12.345</c:v>
                </c:pt>
                <c:pt idx="12348">
                  <c:v>12.346</c:v>
                </c:pt>
                <c:pt idx="12349">
                  <c:v>12.347</c:v>
                </c:pt>
                <c:pt idx="12350">
                  <c:v>12.348</c:v>
                </c:pt>
                <c:pt idx="12351">
                  <c:v>12.349</c:v>
                </c:pt>
                <c:pt idx="12352">
                  <c:v>12.35</c:v>
                </c:pt>
                <c:pt idx="12353">
                  <c:v>12.351</c:v>
                </c:pt>
                <c:pt idx="12354">
                  <c:v>12.352</c:v>
                </c:pt>
                <c:pt idx="12355">
                  <c:v>12.353</c:v>
                </c:pt>
                <c:pt idx="12356">
                  <c:v>12.354</c:v>
                </c:pt>
                <c:pt idx="12357">
                  <c:v>12.355</c:v>
                </c:pt>
                <c:pt idx="12358">
                  <c:v>12.356</c:v>
                </c:pt>
                <c:pt idx="12359">
                  <c:v>12.357</c:v>
                </c:pt>
                <c:pt idx="12360">
                  <c:v>12.358</c:v>
                </c:pt>
                <c:pt idx="12361">
                  <c:v>12.359</c:v>
                </c:pt>
                <c:pt idx="12362">
                  <c:v>12.36</c:v>
                </c:pt>
                <c:pt idx="12363">
                  <c:v>12.361</c:v>
                </c:pt>
                <c:pt idx="12364">
                  <c:v>12.362</c:v>
                </c:pt>
                <c:pt idx="12365">
                  <c:v>12.363</c:v>
                </c:pt>
                <c:pt idx="12366">
                  <c:v>12.364</c:v>
                </c:pt>
                <c:pt idx="12367">
                  <c:v>12.365</c:v>
                </c:pt>
                <c:pt idx="12368">
                  <c:v>12.366</c:v>
                </c:pt>
                <c:pt idx="12369">
                  <c:v>12.367</c:v>
                </c:pt>
                <c:pt idx="12370">
                  <c:v>12.368</c:v>
                </c:pt>
                <c:pt idx="12371">
                  <c:v>12.369</c:v>
                </c:pt>
                <c:pt idx="12372">
                  <c:v>12.37</c:v>
                </c:pt>
                <c:pt idx="12373">
                  <c:v>12.371</c:v>
                </c:pt>
                <c:pt idx="12374">
                  <c:v>12.372</c:v>
                </c:pt>
                <c:pt idx="12375">
                  <c:v>12.373</c:v>
                </c:pt>
                <c:pt idx="12376">
                  <c:v>12.374</c:v>
                </c:pt>
                <c:pt idx="12377">
                  <c:v>12.375</c:v>
                </c:pt>
                <c:pt idx="12378">
                  <c:v>12.376</c:v>
                </c:pt>
                <c:pt idx="12379">
                  <c:v>12.377</c:v>
                </c:pt>
                <c:pt idx="12380">
                  <c:v>12.378</c:v>
                </c:pt>
                <c:pt idx="12381">
                  <c:v>12.379</c:v>
                </c:pt>
                <c:pt idx="12382">
                  <c:v>12.38</c:v>
                </c:pt>
                <c:pt idx="12383">
                  <c:v>12.381</c:v>
                </c:pt>
                <c:pt idx="12384">
                  <c:v>12.382</c:v>
                </c:pt>
                <c:pt idx="12385">
                  <c:v>12.383</c:v>
                </c:pt>
                <c:pt idx="12386">
                  <c:v>12.384</c:v>
                </c:pt>
                <c:pt idx="12387">
                  <c:v>12.385</c:v>
                </c:pt>
                <c:pt idx="12388">
                  <c:v>12.386</c:v>
                </c:pt>
                <c:pt idx="12389">
                  <c:v>12.387</c:v>
                </c:pt>
                <c:pt idx="12390">
                  <c:v>12.388</c:v>
                </c:pt>
                <c:pt idx="12391">
                  <c:v>12.389</c:v>
                </c:pt>
                <c:pt idx="12392">
                  <c:v>12.39</c:v>
                </c:pt>
                <c:pt idx="12393">
                  <c:v>12.391</c:v>
                </c:pt>
                <c:pt idx="12394">
                  <c:v>12.392</c:v>
                </c:pt>
                <c:pt idx="12395">
                  <c:v>12.393</c:v>
                </c:pt>
                <c:pt idx="12396">
                  <c:v>12.394</c:v>
                </c:pt>
                <c:pt idx="12397">
                  <c:v>12.395</c:v>
                </c:pt>
                <c:pt idx="12398">
                  <c:v>12.396</c:v>
                </c:pt>
                <c:pt idx="12399">
                  <c:v>12.397</c:v>
                </c:pt>
                <c:pt idx="12400">
                  <c:v>12.398</c:v>
                </c:pt>
                <c:pt idx="12401">
                  <c:v>12.399</c:v>
                </c:pt>
                <c:pt idx="12402">
                  <c:v>12.4</c:v>
                </c:pt>
                <c:pt idx="12403">
                  <c:v>12.401</c:v>
                </c:pt>
                <c:pt idx="12404">
                  <c:v>12.402</c:v>
                </c:pt>
                <c:pt idx="12405">
                  <c:v>12.403</c:v>
                </c:pt>
                <c:pt idx="12406">
                  <c:v>12.404</c:v>
                </c:pt>
                <c:pt idx="12407">
                  <c:v>12.405</c:v>
                </c:pt>
                <c:pt idx="12408">
                  <c:v>12.406</c:v>
                </c:pt>
                <c:pt idx="12409">
                  <c:v>12.407</c:v>
                </c:pt>
                <c:pt idx="12410">
                  <c:v>12.408</c:v>
                </c:pt>
                <c:pt idx="12411">
                  <c:v>12.409</c:v>
                </c:pt>
                <c:pt idx="12412">
                  <c:v>12.41</c:v>
                </c:pt>
                <c:pt idx="12413">
                  <c:v>12.411</c:v>
                </c:pt>
                <c:pt idx="12414">
                  <c:v>12.412</c:v>
                </c:pt>
                <c:pt idx="12415">
                  <c:v>12.413</c:v>
                </c:pt>
                <c:pt idx="12416">
                  <c:v>12.414</c:v>
                </c:pt>
                <c:pt idx="12417">
                  <c:v>12.415</c:v>
                </c:pt>
                <c:pt idx="12418">
                  <c:v>12.416</c:v>
                </c:pt>
                <c:pt idx="12419">
                  <c:v>12.417</c:v>
                </c:pt>
                <c:pt idx="12420">
                  <c:v>12.418</c:v>
                </c:pt>
                <c:pt idx="12421">
                  <c:v>12.419</c:v>
                </c:pt>
                <c:pt idx="12422">
                  <c:v>12.42</c:v>
                </c:pt>
                <c:pt idx="12423">
                  <c:v>12.421</c:v>
                </c:pt>
                <c:pt idx="12424">
                  <c:v>12.422</c:v>
                </c:pt>
                <c:pt idx="12425">
                  <c:v>12.423</c:v>
                </c:pt>
                <c:pt idx="12426">
                  <c:v>12.424</c:v>
                </c:pt>
                <c:pt idx="12427">
                  <c:v>12.425</c:v>
                </c:pt>
                <c:pt idx="12428">
                  <c:v>12.426</c:v>
                </c:pt>
                <c:pt idx="12429">
                  <c:v>12.427</c:v>
                </c:pt>
                <c:pt idx="12430">
                  <c:v>12.428</c:v>
                </c:pt>
                <c:pt idx="12431">
                  <c:v>12.429</c:v>
                </c:pt>
                <c:pt idx="12432">
                  <c:v>12.43</c:v>
                </c:pt>
                <c:pt idx="12433">
                  <c:v>12.431</c:v>
                </c:pt>
                <c:pt idx="12434">
                  <c:v>12.432</c:v>
                </c:pt>
                <c:pt idx="12435">
                  <c:v>12.433</c:v>
                </c:pt>
                <c:pt idx="12436">
                  <c:v>12.434</c:v>
                </c:pt>
                <c:pt idx="12437">
                  <c:v>12.435</c:v>
                </c:pt>
                <c:pt idx="12438">
                  <c:v>12.436</c:v>
                </c:pt>
                <c:pt idx="12439">
                  <c:v>12.437</c:v>
                </c:pt>
                <c:pt idx="12440">
                  <c:v>12.438</c:v>
                </c:pt>
                <c:pt idx="12441">
                  <c:v>12.439</c:v>
                </c:pt>
                <c:pt idx="12442">
                  <c:v>12.44</c:v>
                </c:pt>
                <c:pt idx="12443">
                  <c:v>12.441</c:v>
                </c:pt>
                <c:pt idx="12444">
                  <c:v>12.442</c:v>
                </c:pt>
                <c:pt idx="12445">
                  <c:v>12.443</c:v>
                </c:pt>
                <c:pt idx="12446">
                  <c:v>12.444</c:v>
                </c:pt>
                <c:pt idx="12447">
                  <c:v>12.445</c:v>
                </c:pt>
                <c:pt idx="12448">
                  <c:v>12.446</c:v>
                </c:pt>
                <c:pt idx="12449">
                  <c:v>12.447</c:v>
                </c:pt>
                <c:pt idx="12450">
                  <c:v>12.448</c:v>
                </c:pt>
                <c:pt idx="12451">
                  <c:v>12.449</c:v>
                </c:pt>
                <c:pt idx="12452">
                  <c:v>12.45</c:v>
                </c:pt>
                <c:pt idx="12453">
                  <c:v>12.451</c:v>
                </c:pt>
                <c:pt idx="12454">
                  <c:v>12.452</c:v>
                </c:pt>
                <c:pt idx="12455">
                  <c:v>12.453</c:v>
                </c:pt>
                <c:pt idx="12456">
                  <c:v>12.454</c:v>
                </c:pt>
                <c:pt idx="12457">
                  <c:v>12.455</c:v>
                </c:pt>
                <c:pt idx="12458">
                  <c:v>12.456</c:v>
                </c:pt>
                <c:pt idx="12459">
                  <c:v>12.457</c:v>
                </c:pt>
                <c:pt idx="12460">
                  <c:v>12.458</c:v>
                </c:pt>
                <c:pt idx="12461">
                  <c:v>12.459</c:v>
                </c:pt>
                <c:pt idx="12462">
                  <c:v>12.46</c:v>
                </c:pt>
                <c:pt idx="12463">
                  <c:v>12.461</c:v>
                </c:pt>
                <c:pt idx="12464">
                  <c:v>12.462</c:v>
                </c:pt>
                <c:pt idx="12465">
                  <c:v>12.463</c:v>
                </c:pt>
                <c:pt idx="12466">
                  <c:v>12.464</c:v>
                </c:pt>
                <c:pt idx="12467">
                  <c:v>12.465</c:v>
                </c:pt>
                <c:pt idx="12468">
                  <c:v>12.466</c:v>
                </c:pt>
                <c:pt idx="12469">
                  <c:v>12.467</c:v>
                </c:pt>
                <c:pt idx="12470">
                  <c:v>12.468</c:v>
                </c:pt>
                <c:pt idx="12471">
                  <c:v>12.469</c:v>
                </c:pt>
                <c:pt idx="12472">
                  <c:v>12.47</c:v>
                </c:pt>
                <c:pt idx="12473">
                  <c:v>12.471</c:v>
                </c:pt>
                <c:pt idx="12474">
                  <c:v>12.472</c:v>
                </c:pt>
                <c:pt idx="12475">
                  <c:v>12.473</c:v>
                </c:pt>
                <c:pt idx="12476">
                  <c:v>12.474</c:v>
                </c:pt>
                <c:pt idx="12477">
                  <c:v>12.475</c:v>
                </c:pt>
                <c:pt idx="12478">
                  <c:v>12.476</c:v>
                </c:pt>
                <c:pt idx="12479">
                  <c:v>12.477</c:v>
                </c:pt>
                <c:pt idx="12480">
                  <c:v>12.478</c:v>
                </c:pt>
                <c:pt idx="12481">
                  <c:v>12.479</c:v>
                </c:pt>
                <c:pt idx="12482">
                  <c:v>12.48</c:v>
                </c:pt>
                <c:pt idx="12483">
                  <c:v>12.481</c:v>
                </c:pt>
                <c:pt idx="12484">
                  <c:v>12.482</c:v>
                </c:pt>
                <c:pt idx="12485">
                  <c:v>12.483</c:v>
                </c:pt>
                <c:pt idx="12486">
                  <c:v>12.484</c:v>
                </c:pt>
                <c:pt idx="12487">
                  <c:v>12.485</c:v>
                </c:pt>
                <c:pt idx="12488">
                  <c:v>12.486</c:v>
                </c:pt>
                <c:pt idx="12489">
                  <c:v>12.487</c:v>
                </c:pt>
                <c:pt idx="12490">
                  <c:v>12.488</c:v>
                </c:pt>
                <c:pt idx="12491">
                  <c:v>12.489</c:v>
                </c:pt>
                <c:pt idx="12492">
                  <c:v>12.49</c:v>
                </c:pt>
                <c:pt idx="12493">
                  <c:v>12.491</c:v>
                </c:pt>
                <c:pt idx="12494">
                  <c:v>12.492</c:v>
                </c:pt>
                <c:pt idx="12495">
                  <c:v>12.493</c:v>
                </c:pt>
                <c:pt idx="12496">
                  <c:v>12.494</c:v>
                </c:pt>
                <c:pt idx="12497">
                  <c:v>12.495</c:v>
                </c:pt>
                <c:pt idx="12498">
                  <c:v>12.496</c:v>
                </c:pt>
                <c:pt idx="12499">
                  <c:v>12.497</c:v>
                </c:pt>
                <c:pt idx="12500">
                  <c:v>12.498</c:v>
                </c:pt>
                <c:pt idx="12501">
                  <c:v>12.499</c:v>
                </c:pt>
                <c:pt idx="12502">
                  <c:v>12.5</c:v>
                </c:pt>
                <c:pt idx="12503">
                  <c:v>12.501</c:v>
                </c:pt>
                <c:pt idx="12504">
                  <c:v>12.502</c:v>
                </c:pt>
                <c:pt idx="12505">
                  <c:v>12.503</c:v>
                </c:pt>
                <c:pt idx="12506">
                  <c:v>12.504</c:v>
                </c:pt>
                <c:pt idx="12507">
                  <c:v>12.505</c:v>
                </c:pt>
                <c:pt idx="12508">
                  <c:v>12.506</c:v>
                </c:pt>
                <c:pt idx="12509">
                  <c:v>12.507</c:v>
                </c:pt>
                <c:pt idx="12510">
                  <c:v>12.508</c:v>
                </c:pt>
                <c:pt idx="12511">
                  <c:v>12.509</c:v>
                </c:pt>
                <c:pt idx="12512">
                  <c:v>12.51</c:v>
                </c:pt>
                <c:pt idx="12513">
                  <c:v>12.511</c:v>
                </c:pt>
                <c:pt idx="12514">
                  <c:v>12.512</c:v>
                </c:pt>
                <c:pt idx="12515">
                  <c:v>12.513</c:v>
                </c:pt>
                <c:pt idx="12516">
                  <c:v>12.514</c:v>
                </c:pt>
                <c:pt idx="12517">
                  <c:v>12.515</c:v>
                </c:pt>
                <c:pt idx="12518">
                  <c:v>12.516</c:v>
                </c:pt>
                <c:pt idx="12519">
                  <c:v>12.517</c:v>
                </c:pt>
                <c:pt idx="12520">
                  <c:v>12.518</c:v>
                </c:pt>
                <c:pt idx="12521">
                  <c:v>12.519</c:v>
                </c:pt>
                <c:pt idx="12522">
                  <c:v>12.52</c:v>
                </c:pt>
                <c:pt idx="12523">
                  <c:v>12.521</c:v>
                </c:pt>
                <c:pt idx="12524">
                  <c:v>12.522</c:v>
                </c:pt>
                <c:pt idx="12525">
                  <c:v>12.523</c:v>
                </c:pt>
                <c:pt idx="12526">
                  <c:v>12.524</c:v>
                </c:pt>
                <c:pt idx="12527">
                  <c:v>12.525</c:v>
                </c:pt>
                <c:pt idx="12528">
                  <c:v>12.526</c:v>
                </c:pt>
                <c:pt idx="12529">
                  <c:v>12.527</c:v>
                </c:pt>
                <c:pt idx="12530">
                  <c:v>12.528</c:v>
                </c:pt>
                <c:pt idx="12531">
                  <c:v>12.529</c:v>
                </c:pt>
                <c:pt idx="12532">
                  <c:v>12.53</c:v>
                </c:pt>
                <c:pt idx="12533">
                  <c:v>12.531</c:v>
                </c:pt>
                <c:pt idx="12534">
                  <c:v>12.532</c:v>
                </c:pt>
                <c:pt idx="12535">
                  <c:v>12.533</c:v>
                </c:pt>
                <c:pt idx="12536">
                  <c:v>12.534</c:v>
                </c:pt>
                <c:pt idx="12537">
                  <c:v>12.535</c:v>
                </c:pt>
                <c:pt idx="12538">
                  <c:v>12.536</c:v>
                </c:pt>
                <c:pt idx="12539">
                  <c:v>12.537</c:v>
                </c:pt>
                <c:pt idx="12540">
                  <c:v>12.538</c:v>
                </c:pt>
                <c:pt idx="12541">
                  <c:v>12.539</c:v>
                </c:pt>
                <c:pt idx="12542">
                  <c:v>12.54</c:v>
                </c:pt>
                <c:pt idx="12543">
                  <c:v>12.541</c:v>
                </c:pt>
                <c:pt idx="12544">
                  <c:v>12.542</c:v>
                </c:pt>
                <c:pt idx="12545">
                  <c:v>12.543</c:v>
                </c:pt>
                <c:pt idx="12546">
                  <c:v>12.544</c:v>
                </c:pt>
                <c:pt idx="12547">
                  <c:v>12.545</c:v>
                </c:pt>
                <c:pt idx="12548">
                  <c:v>12.546</c:v>
                </c:pt>
                <c:pt idx="12549">
                  <c:v>12.547</c:v>
                </c:pt>
                <c:pt idx="12550">
                  <c:v>12.548</c:v>
                </c:pt>
                <c:pt idx="12551">
                  <c:v>12.549</c:v>
                </c:pt>
                <c:pt idx="12552">
                  <c:v>12.55</c:v>
                </c:pt>
                <c:pt idx="12553">
                  <c:v>12.551</c:v>
                </c:pt>
                <c:pt idx="12554">
                  <c:v>12.552</c:v>
                </c:pt>
                <c:pt idx="12555">
                  <c:v>12.553</c:v>
                </c:pt>
                <c:pt idx="12556">
                  <c:v>12.554</c:v>
                </c:pt>
                <c:pt idx="12557">
                  <c:v>12.555</c:v>
                </c:pt>
                <c:pt idx="12558">
                  <c:v>12.556</c:v>
                </c:pt>
                <c:pt idx="12559">
                  <c:v>12.557</c:v>
                </c:pt>
                <c:pt idx="12560">
                  <c:v>12.558</c:v>
                </c:pt>
                <c:pt idx="12561">
                  <c:v>12.559</c:v>
                </c:pt>
                <c:pt idx="12562">
                  <c:v>12.56</c:v>
                </c:pt>
                <c:pt idx="12563">
                  <c:v>12.561</c:v>
                </c:pt>
                <c:pt idx="12564">
                  <c:v>12.562</c:v>
                </c:pt>
                <c:pt idx="12565">
                  <c:v>12.563</c:v>
                </c:pt>
                <c:pt idx="12566">
                  <c:v>12.564</c:v>
                </c:pt>
                <c:pt idx="12567">
                  <c:v>12.565</c:v>
                </c:pt>
                <c:pt idx="12568">
                  <c:v>12.566</c:v>
                </c:pt>
                <c:pt idx="12569">
                  <c:v>12.567</c:v>
                </c:pt>
                <c:pt idx="12570">
                  <c:v>12.568</c:v>
                </c:pt>
                <c:pt idx="12571">
                  <c:v>12.569</c:v>
                </c:pt>
                <c:pt idx="12572">
                  <c:v>12.57</c:v>
                </c:pt>
                <c:pt idx="12573">
                  <c:v>12.571</c:v>
                </c:pt>
                <c:pt idx="12574">
                  <c:v>12.572</c:v>
                </c:pt>
                <c:pt idx="12575">
                  <c:v>12.573</c:v>
                </c:pt>
                <c:pt idx="12576">
                  <c:v>12.574</c:v>
                </c:pt>
                <c:pt idx="12577">
                  <c:v>12.575</c:v>
                </c:pt>
                <c:pt idx="12578">
                  <c:v>12.576</c:v>
                </c:pt>
                <c:pt idx="12579">
                  <c:v>12.577</c:v>
                </c:pt>
                <c:pt idx="12580">
                  <c:v>12.578</c:v>
                </c:pt>
                <c:pt idx="12581">
                  <c:v>12.579</c:v>
                </c:pt>
                <c:pt idx="12582">
                  <c:v>12.58</c:v>
                </c:pt>
                <c:pt idx="12583">
                  <c:v>12.581</c:v>
                </c:pt>
                <c:pt idx="12584">
                  <c:v>12.582</c:v>
                </c:pt>
                <c:pt idx="12585">
                  <c:v>12.583</c:v>
                </c:pt>
                <c:pt idx="12586">
                  <c:v>12.584</c:v>
                </c:pt>
                <c:pt idx="12587">
                  <c:v>12.585</c:v>
                </c:pt>
                <c:pt idx="12588">
                  <c:v>12.586</c:v>
                </c:pt>
                <c:pt idx="12589">
                  <c:v>12.587</c:v>
                </c:pt>
                <c:pt idx="12590">
                  <c:v>12.588</c:v>
                </c:pt>
                <c:pt idx="12591">
                  <c:v>12.589</c:v>
                </c:pt>
                <c:pt idx="12592">
                  <c:v>12.59</c:v>
                </c:pt>
                <c:pt idx="12593">
                  <c:v>12.591</c:v>
                </c:pt>
                <c:pt idx="12594">
                  <c:v>12.592</c:v>
                </c:pt>
                <c:pt idx="12595">
                  <c:v>12.593</c:v>
                </c:pt>
                <c:pt idx="12596">
                  <c:v>12.594</c:v>
                </c:pt>
                <c:pt idx="12597">
                  <c:v>12.595</c:v>
                </c:pt>
                <c:pt idx="12598">
                  <c:v>12.596</c:v>
                </c:pt>
                <c:pt idx="12599">
                  <c:v>12.597</c:v>
                </c:pt>
                <c:pt idx="12600">
                  <c:v>12.598</c:v>
                </c:pt>
                <c:pt idx="12601">
                  <c:v>12.599</c:v>
                </c:pt>
                <c:pt idx="12602">
                  <c:v>12.6</c:v>
                </c:pt>
                <c:pt idx="12603">
                  <c:v>12.601</c:v>
                </c:pt>
                <c:pt idx="12604">
                  <c:v>12.602</c:v>
                </c:pt>
                <c:pt idx="12605">
                  <c:v>12.603</c:v>
                </c:pt>
                <c:pt idx="12606">
                  <c:v>12.604</c:v>
                </c:pt>
                <c:pt idx="12607">
                  <c:v>12.605</c:v>
                </c:pt>
                <c:pt idx="12608">
                  <c:v>12.606</c:v>
                </c:pt>
                <c:pt idx="12609">
                  <c:v>12.607</c:v>
                </c:pt>
                <c:pt idx="12610">
                  <c:v>12.608</c:v>
                </c:pt>
                <c:pt idx="12611">
                  <c:v>12.609</c:v>
                </c:pt>
                <c:pt idx="12612">
                  <c:v>12.61</c:v>
                </c:pt>
                <c:pt idx="12613">
                  <c:v>12.611</c:v>
                </c:pt>
                <c:pt idx="12614">
                  <c:v>12.612</c:v>
                </c:pt>
                <c:pt idx="12615">
                  <c:v>12.613</c:v>
                </c:pt>
                <c:pt idx="12616">
                  <c:v>12.614</c:v>
                </c:pt>
                <c:pt idx="12617">
                  <c:v>12.615</c:v>
                </c:pt>
                <c:pt idx="12618">
                  <c:v>12.616</c:v>
                </c:pt>
                <c:pt idx="12619">
                  <c:v>12.617</c:v>
                </c:pt>
                <c:pt idx="12620">
                  <c:v>12.618</c:v>
                </c:pt>
                <c:pt idx="12621">
                  <c:v>12.619</c:v>
                </c:pt>
                <c:pt idx="12622">
                  <c:v>12.62</c:v>
                </c:pt>
                <c:pt idx="12623">
                  <c:v>12.621</c:v>
                </c:pt>
                <c:pt idx="12624">
                  <c:v>12.622</c:v>
                </c:pt>
                <c:pt idx="12625">
                  <c:v>12.623</c:v>
                </c:pt>
                <c:pt idx="12626">
                  <c:v>12.624</c:v>
                </c:pt>
                <c:pt idx="12627">
                  <c:v>12.625</c:v>
                </c:pt>
                <c:pt idx="12628">
                  <c:v>12.626</c:v>
                </c:pt>
                <c:pt idx="12629">
                  <c:v>12.627</c:v>
                </c:pt>
                <c:pt idx="12630">
                  <c:v>12.628</c:v>
                </c:pt>
                <c:pt idx="12631">
                  <c:v>12.629</c:v>
                </c:pt>
                <c:pt idx="12632">
                  <c:v>12.63</c:v>
                </c:pt>
                <c:pt idx="12633">
                  <c:v>12.631</c:v>
                </c:pt>
                <c:pt idx="12634">
                  <c:v>12.632</c:v>
                </c:pt>
                <c:pt idx="12635">
                  <c:v>12.633</c:v>
                </c:pt>
                <c:pt idx="12636">
                  <c:v>12.634</c:v>
                </c:pt>
                <c:pt idx="12637">
                  <c:v>12.635</c:v>
                </c:pt>
                <c:pt idx="12638">
                  <c:v>12.636</c:v>
                </c:pt>
                <c:pt idx="12639">
                  <c:v>12.637</c:v>
                </c:pt>
                <c:pt idx="12640">
                  <c:v>12.638</c:v>
                </c:pt>
                <c:pt idx="12641">
                  <c:v>12.639</c:v>
                </c:pt>
                <c:pt idx="12642">
                  <c:v>12.64</c:v>
                </c:pt>
                <c:pt idx="12643">
                  <c:v>12.641</c:v>
                </c:pt>
                <c:pt idx="12644">
                  <c:v>12.642</c:v>
                </c:pt>
                <c:pt idx="12645">
                  <c:v>12.643</c:v>
                </c:pt>
                <c:pt idx="12646">
                  <c:v>12.644</c:v>
                </c:pt>
                <c:pt idx="12647">
                  <c:v>12.645</c:v>
                </c:pt>
                <c:pt idx="12648">
                  <c:v>12.646</c:v>
                </c:pt>
                <c:pt idx="12649">
                  <c:v>12.647</c:v>
                </c:pt>
                <c:pt idx="12650">
                  <c:v>12.648</c:v>
                </c:pt>
                <c:pt idx="12651">
                  <c:v>12.649</c:v>
                </c:pt>
                <c:pt idx="12652">
                  <c:v>12.65</c:v>
                </c:pt>
                <c:pt idx="12653">
                  <c:v>12.651</c:v>
                </c:pt>
                <c:pt idx="12654">
                  <c:v>12.652</c:v>
                </c:pt>
                <c:pt idx="12655">
                  <c:v>12.653</c:v>
                </c:pt>
                <c:pt idx="12656">
                  <c:v>12.654</c:v>
                </c:pt>
                <c:pt idx="12657">
                  <c:v>12.655</c:v>
                </c:pt>
                <c:pt idx="12658">
                  <c:v>12.656</c:v>
                </c:pt>
                <c:pt idx="12659">
                  <c:v>12.657</c:v>
                </c:pt>
                <c:pt idx="12660">
                  <c:v>12.658</c:v>
                </c:pt>
                <c:pt idx="12661">
                  <c:v>12.659</c:v>
                </c:pt>
                <c:pt idx="12662">
                  <c:v>12.66</c:v>
                </c:pt>
                <c:pt idx="12663">
                  <c:v>12.661</c:v>
                </c:pt>
                <c:pt idx="12664">
                  <c:v>12.662</c:v>
                </c:pt>
                <c:pt idx="12665">
                  <c:v>12.663</c:v>
                </c:pt>
                <c:pt idx="12666">
                  <c:v>12.664</c:v>
                </c:pt>
                <c:pt idx="12667">
                  <c:v>12.665</c:v>
                </c:pt>
                <c:pt idx="12668">
                  <c:v>12.666</c:v>
                </c:pt>
                <c:pt idx="12669">
                  <c:v>12.667</c:v>
                </c:pt>
                <c:pt idx="12670">
                  <c:v>12.668</c:v>
                </c:pt>
                <c:pt idx="12671">
                  <c:v>12.669</c:v>
                </c:pt>
                <c:pt idx="12672">
                  <c:v>12.67</c:v>
                </c:pt>
                <c:pt idx="12673">
                  <c:v>12.671</c:v>
                </c:pt>
                <c:pt idx="12674">
                  <c:v>12.672</c:v>
                </c:pt>
                <c:pt idx="12675">
                  <c:v>12.673</c:v>
                </c:pt>
                <c:pt idx="12676">
                  <c:v>12.674</c:v>
                </c:pt>
                <c:pt idx="12677">
                  <c:v>12.675</c:v>
                </c:pt>
                <c:pt idx="12678">
                  <c:v>12.676</c:v>
                </c:pt>
                <c:pt idx="12679">
                  <c:v>12.677</c:v>
                </c:pt>
                <c:pt idx="12680">
                  <c:v>12.678</c:v>
                </c:pt>
                <c:pt idx="12681">
                  <c:v>12.679</c:v>
                </c:pt>
                <c:pt idx="12682">
                  <c:v>12.68</c:v>
                </c:pt>
                <c:pt idx="12683">
                  <c:v>12.681</c:v>
                </c:pt>
                <c:pt idx="12684">
                  <c:v>12.682</c:v>
                </c:pt>
                <c:pt idx="12685">
                  <c:v>12.683</c:v>
                </c:pt>
                <c:pt idx="12686">
                  <c:v>12.684</c:v>
                </c:pt>
                <c:pt idx="12687">
                  <c:v>12.685</c:v>
                </c:pt>
                <c:pt idx="12688">
                  <c:v>12.686</c:v>
                </c:pt>
                <c:pt idx="12689">
                  <c:v>12.687</c:v>
                </c:pt>
                <c:pt idx="12690">
                  <c:v>12.688</c:v>
                </c:pt>
                <c:pt idx="12691">
                  <c:v>12.689</c:v>
                </c:pt>
                <c:pt idx="12692">
                  <c:v>12.69</c:v>
                </c:pt>
                <c:pt idx="12693">
                  <c:v>12.691</c:v>
                </c:pt>
                <c:pt idx="12694">
                  <c:v>12.692</c:v>
                </c:pt>
                <c:pt idx="12695">
                  <c:v>12.693</c:v>
                </c:pt>
                <c:pt idx="12696">
                  <c:v>12.694</c:v>
                </c:pt>
                <c:pt idx="12697">
                  <c:v>12.695</c:v>
                </c:pt>
                <c:pt idx="12698">
                  <c:v>12.696</c:v>
                </c:pt>
                <c:pt idx="12699">
                  <c:v>12.697</c:v>
                </c:pt>
                <c:pt idx="12700">
                  <c:v>12.698</c:v>
                </c:pt>
                <c:pt idx="12701">
                  <c:v>12.699</c:v>
                </c:pt>
                <c:pt idx="12702">
                  <c:v>12.7</c:v>
                </c:pt>
                <c:pt idx="12703">
                  <c:v>12.701</c:v>
                </c:pt>
                <c:pt idx="12704">
                  <c:v>12.702</c:v>
                </c:pt>
                <c:pt idx="12705">
                  <c:v>12.703</c:v>
                </c:pt>
                <c:pt idx="12706">
                  <c:v>12.704</c:v>
                </c:pt>
                <c:pt idx="12707">
                  <c:v>12.705</c:v>
                </c:pt>
                <c:pt idx="12708">
                  <c:v>12.706</c:v>
                </c:pt>
                <c:pt idx="12709">
                  <c:v>12.707</c:v>
                </c:pt>
                <c:pt idx="12710">
                  <c:v>12.708</c:v>
                </c:pt>
                <c:pt idx="12711">
                  <c:v>12.709</c:v>
                </c:pt>
                <c:pt idx="12712">
                  <c:v>12.71</c:v>
                </c:pt>
                <c:pt idx="12713">
                  <c:v>12.711</c:v>
                </c:pt>
                <c:pt idx="12714">
                  <c:v>12.712</c:v>
                </c:pt>
                <c:pt idx="12715">
                  <c:v>12.713</c:v>
                </c:pt>
                <c:pt idx="12716">
                  <c:v>12.714</c:v>
                </c:pt>
                <c:pt idx="12717">
                  <c:v>12.715</c:v>
                </c:pt>
                <c:pt idx="12718">
                  <c:v>12.716</c:v>
                </c:pt>
                <c:pt idx="12719">
                  <c:v>12.717</c:v>
                </c:pt>
                <c:pt idx="12720">
                  <c:v>12.718</c:v>
                </c:pt>
                <c:pt idx="12721">
                  <c:v>12.719</c:v>
                </c:pt>
                <c:pt idx="12722">
                  <c:v>12.72</c:v>
                </c:pt>
                <c:pt idx="12723">
                  <c:v>12.721</c:v>
                </c:pt>
                <c:pt idx="12724">
                  <c:v>12.722</c:v>
                </c:pt>
                <c:pt idx="12725">
                  <c:v>12.723</c:v>
                </c:pt>
                <c:pt idx="12726">
                  <c:v>12.724</c:v>
                </c:pt>
                <c:pt idx="12727">
                  <c:v>12.725</c:v>
                </c:pt>
                <c:pt idx="12728">
                  <c:v>12.726</c:v>
                </c:pt>
                <c:pt idx="12729">
                  <c:v>12.727</c:v>
                </c:pt>
                <c:pt idx="12730">
                  <c:v>12.728</c:v>
                </c:pt>
                <c:pt idx="12731">
                  <c:v>12.729</c:v>
                </c:pt>
                <c:pt idx="12732">
                  <c:v>12.73</c:v>
                </c:pt>
                <c:pt idx="12733">
                  <c:v>12.731</c:v>
                </c:pt>
                <c:pt idx="12734">
                  <c:v>12.732</c:v>
                </c:pt>
                <c:pt idx="12735">
                  <c:v>12.733</c:v>
                </c:pt>
                <c:pt idx="12736">
                  <c:v>12.734</c:v>
                </c:pt>
                <c:pt idx="12737">
                  <c:v>12.735</c:v>
                </c:pt>
                <c:pt idx="12738">
                  <c:v>12.736</c:v>
                </c:pt>
                <c:pt idx="12739">
                  <c:v>12.737</c:v>
                </c:pt>
                <c:pt idx="12740">
                  <c:v>12.738</c:v>
                </c:pt>
                <c:pt idx="12741">
                  <c:v>12.739</c:v>
                </c:pt>
                <c:pt idx="12742">
                  <c:v>12.74</c:v>
                </c:pt>
                <c:pt idx="12743">
                  <c:v>12.741</c:v>
                </c:pt>
                <c:pt idx="12744">
                  <c:v>12.742</c:v>
                </c:pt>
                <c:pt idx="12745">
                  <c:v>12.743</c:v>
                </c:pt>
                <c:pt idx="12746">
                  <c:v>12.744</c:v>
                </c:pt>
                <c:pt idx="12747">
                  <c:v>12.745</c:v>
                </c:pt>
                <c:pt idx="12748">
                  <c:v>12.746</c:v>
                </c:pt>
                <c:pt idx="12749">
                  <c:v>12.747</c:v>
                </c:pt>
                <c:pt idx="12750">
                  <c:v>12.748</c:v>
                </c:pt>
                <c:pt idx="12751">
                  <c:v>12.749</c:v>
                </c:pt>
                <c:pt idx="12752">
                  <c:v>12.75</c:v>
                </c:pt>
                <c:pt idx="12753">
                  <c:v>12.751</c:v>
                </c:pt>
                <c:pt idx="12754">
                  <c:v>12.752</c:v>
                </c:pt>
                <c:pt idx="12755">
                  <c:v>12.753</c:v>
                </c:pt>
                <c:pt idx="12756">
                  <c:v>12.754</c:v>
                </c:pt>
                <c:pt idx="12757">
                  <c:v>12.755</c:v>
                </c:pt>
                <c:pt idx="12758">
                  <c:v>12.756</c:v>
                </c:pt>
                <c:pt idx="12759">
                  <c:v>12.757</c:v>
                </c:pt>
                <c:pt idx="12760">
                  <c:v>12.758</c:v>
                </c:pt>
                <c:pt idx="12761">
                  <c:v>12.759</c:v>
                </c:pt>
                <c:pt idx="12762">
                  <c:v>12.76</c:v>
                </c:pt>
                <c:pt idx="12763">
                  <c:v>12.761</c:v>
                </c:pt>
                <c:pt idx="12764">
                  <c:v>12.762</c:v>
                </c:pt>
                <c:pt idx="12765">
                  <c:v>12.763</c:v>
                </c:pt>
                <c:pt idx="12766">
                  <c:v>12.764</c:v>
                </c:pt>
                <c:pt idx="12767">
                  <c:v>12.765</c:v>
                </c:pt>
                <c:pt idx="12768">
                  <c:v>12.766</c:v>
                </c:pt>
                <c:pt idx="12769">
                  <c:v>12.767</c:v>
                </c:pt>
                <c:pt idx="12770">
                  <c:v>12.768</c:v>
                </c:pt>
                <c:pt idx="12771">
                  <c:v>12.769</c:v>
                </c:pt>
                <c:pt idx="12772">
                  <c:v>12.77</c:v>
                </c:pt>
                <c:pt idx="12773">
                  <c:v>12.771</c:v>
                </c:pt>
                <c:pt idx="12774">
                  <c:v>12.772</c:v>
                </c:pt>
                <c:pt idx="12775">
                  <c:v>12.773</c:v>
                </c:pt>
                <c:pt idx="12776">
                  <c:v>12.774</c:v>
                </c:pt>
                <c:pt idx="12777">
                  <c:v>12.775</c:v>
                </c:pt>
                <c:pt idx="12778">
                  <c:v>12.776</c:v>
                </c:pt>
                <c:pt idx="12779">
                  <c:v>12.777</c:v>
                </c:pt>
                <c:pt idx="12780">
                  <c:v>12.778</c:v>
                </c:pt>
                <c:pt idx="12781">
                  <c:v>12.779</c:v>
                </c:pt>
                <c:pt idx="12782">
                  <c:v>12.78</c:v>
                </c:pt>
                <c:pt idx="12783">
                  <c:v>12.781</c:v>
                </c:pt>
                <c:pt idx="12784">
                  <c:v>12.782</c:v>
                </c:pt>
                <c:pt idx="12785">
                  <c:v>12.783</c:v>
                </c:pt>
                <c:pt idx="12786">
                  <c:v>12.784</c:v>
                </c:pt>
                <c:pt idx="12787">
                  <c:v>12.785</c:v>
                </c:pt>
                <c:pt idx="12788">
                  <c:v>12.786</c:v>
                </c:pt>
                <c:pt idx="12789">
                  <c:v>12.787</c:v>
                </c:pt>
                <c:pt idx="12790">
                  <c:v>12.788</c:v>
                </c:pt>
                <c:pt idx="12791">
                  <c:v>12.789</c:v>
                </c:pt>
                <c:pt idx="12792">
                  <c:v>12.79</c:v>
                </c:pt>
                <c:pt idx="12793">
                  <c:v>12.791</c:v>
                </c:pt>
                <c:pt idx="12794">
                  <c:v>12.792</c:v>
                </c:pt>
                <c:pt idx="12795">
                  <c:v>12.793</c:v>
                </c:pt>
                <c:pt idx="12796">
                  <c:v>12.794</c:v>
                </c:pt>
                <c:pt idx="12797">
                  <c:v>12.795</c:v>
                </c:pt>
                <c:pt idx="12798">
                  <c:v>12.796</c:v>
                </c:pt>
                <c:pt idx="12799">
                  <c:v>12.797</c:v>
                </c:pt>
                <c:pt idx="12800">
                  <c:v>12.798</c:v>
                </c:pt>
                <c:pt idx="12801">
                  <c:v>12.799</c:v>
                </c:pt>
                <c:pt idx="12802">
                  <c:v>12.8</c:v>
                </c:pt>
                <c:pt idx="12803">
                  <c:v>12.801</c:v>
                </c:pt>
                <c:pt idx="12804">
                  <c:v>12.802</c:v>
                </c:pt>
                <c:pt idx="12805">
                  <c:v>12.803</c:v>
                </c:pt>
                <c:pt idx="12806">
                  <c:v>12.804</c:v>
                </c:pt>
                <c:pt idx="12807">
                  <c:v>12.805</c:v>
                </c:pt>
                <c:pt idx="12808">
                  <c:v>12.806</c:v>
                </c:pt>
                <c:pt idx="12809">
                  <c:v>12.807</c:v>
                </c:pt>
                <c:pt idx="12810">
                  <c:v>12.808</c:v>
                </c:pt>
                <c:pt idx="12811">
                  <c:v>12.809</c:v>
                </c:pt>
                <c:pt idx="12812">
                  <c:v>12.81</c:v>
                </c:pt>
                <c:pt idx="12813">
                  <c:v>12.811</c:v>
                </c:pt>
                <c:pt idx="12814">
                  <c:v>12.812</c:v>
                </c:pt>
                <c:pt idx="12815">
                  <c:v>12.813</c:v>
                </c:pt>
                <c:pt idx="12816">
                  <c:v>12.814</c:v>
                </c:pt>
                <c:pt idx="12817">
                  <c:v>12.815</c:v>
                </c:pt>
                <c:pt idx="12818">
                  <c:v>12.816</c:v>
                </c:pt>
                <c:pt idx="12819">
                  <c:v>12.817</c:v>
                </c:pt>
                <c:pt idx="12820">
                  <c:v>12.818</c:v>
                </c:pt>
                <c:pt idx="12821">
                  <c:v>12.819</c:v>
                </c:pt>
                <c:pt idx="12822">
                  <c:v>12.82</c:v>
                </c:pt>
                <c:pt idx="12823">
                  <c:v>12.821</c:v>
                </c:pt>
                <c:pt idx="12824">
                  <c:v>12.822</c:v>
                </c:pt>
                <c:pt idx="12825">
                  <c:v>12.823</c:v>
                </c:pt>
                <c:pt idx="12826">
                  <c:v>12.824</c:v>
                </c:pt>
                <c:pt idx="12827">
                  <c:v>12.825</c:v>
                </c:pt>
                <c:pt idx="12828">
                  <c:v>12.826</c:v>
                </c:pt>
                <c:pt idx="12829">
                  <c:v>12.827</c:v>
                </c:pt>
                <c:pt idx="12830">
                  <c:v>12.828</c:v>
                </c:pt>
                <c:pt idx="12831">
                  <c:v>12.829</c:v>
                </c:pt>
                <c:pt idx="12832">
                  <c:v>12.83</c:v>
                </c:pt>
                <c:pt idx="12833">
                  <c:v>12.831</c:v>
                </c:pt>
                <c:pt idx="12834">
                  <c:v>12.832</c:v>
                </c:pt>
                <c:pt idx="12835">
                  <c:v>12.833</c:v>
                </c:pt>
                <c:pt idx="12836">
                  <c:v>12.834</c:v>
                </c:pt>
                <c:pt idx="12837">
                  <c:v>12.835</c:v>
                </c:pt>
                <c:pt idx="12838">
                  <c:v>12.836</c:v>
                </c:pt>
                <c:pt idx="12839">
                  <c:v>12.837</c:v>
                </c:pt>
                <c:pt idx="12840">
                  <c:v>12.838</c:v>
                </c:pt>
                <c:pt idx="12841">
                  <c:v>12.839</c:v>
                </c:pt>
                <c:pt idx="12842">
                  <c:v>12.84</c:v>
                </c:pt>
                <c:pt idx="12843">
                  <c:v>12.841</c:v>
                </c:pt>
                <c:pt idx="12844">
                  <c:v>12.842</c:v>
                </c:pt>
                <c:pt idx="12845">
                  <c:v>12.843</c:v>
                </c:pt>
                <c:pt idx="12846">
                  <c:v>12.844</c:v>
                </c:pt>
                <c:pt idx="12847">
                  <c:v>12.845</c:v>
                </c:pt>
                <c:pt idx="12848">
                  <c:v>12.846</c:v>
                </c:pt>
                <c:pt idx="12849">
                  <c:v>12.847</c:v>
                </c:pt>
                <c:pt idx="12850">
                  <c:v>12.848</c:v>
                </c:pt>
                <c:pt idx="12851">
                  <c:v>12.849</c:v>
                </c:pt>
                <c:pt idx="12852">
                  <c:v>12.85</c:v>
                </c:pt>
                <c:pt idx="12853">
                  <c:v>12.851</c:v>
                </c:pt>
                <c:pt idx="12854">
                  <c:v>12.852</c:v>
                </c:pt>
                <c:pt idx="12855">
                  <c:v>12.853</c:v>
                </c:pt>
                <c:pt idx="12856">
                  <c:v>12.854</c:v>
                </c:pt>
                <c:pt idx="12857">
                  <c:v>12.855</c:v>
                </c:pt>
                <c:pt idx="12858">
                  <c:v>12.856</c:v>
                </c:pt>
                <c:pt idx="12859">
                  <c:v>12.857</c:v>
                </c:pt>
                <c:pt idx="12860">
                  <c:v>12.858</c:v>
                </c:pt>
                <c:pt idx="12861">
                  <c:v>12.859</c:v>
                </c:pt>
                <c:pt idx="12862">
                  <c:v>12.86</c:v>
                </c:pt>
                <c:pt idx="12863">
                  <c:v>12.861</c:v>
                </c:pt>
                <c:pt idx="12864">
                  <c:v>12.862</c:v>
                </c:pt>
                <c:pt idx="12865">
                  <c:v>12.863</c:v>
                </c:pt>
                <c:pt idx="12866">
                  <c:v>12.864</c:v>
                </c:pt>
                <c:pt idx="12867">
                  <c:v>12.865</c:v>
                </c:pt>
                <c:pt idx="12868">
                  <c:v>12.866</c:v>
                </c:pt>
                <c:pt idx="12869">
                  <c:v>12.867</c:v>
                </c:pt>
                <c:pt idx="12870">
                  <c:v>12.868</c:v>
                </c:pt>
                <c:pt idx="12871">
                  <c:v>12.869</c:v>
                </c:pt>
                <c:pt idx="12872">
                  <c:v>12.87</c:v>
                </c:pt>
                <c:pt idx="12873">
                  <c:v>12.871</c:v>
                </c:pt>
                <c:pt idx="12874">
                  <c:v>12.872</c:v>
                </c:pt>
                <c:pt idx="12875">
                  <c:v>12.873</c:v>
                </c:pt>
                <c:pt idx="12876">
                  <c:v>12.874</c:v>
                </c:pt>
                <c:pt idx="12877">
                  <c:v>12.875</c:v>
                </c:pt>
                <c:pt idx="12878">
                  <c:v>12.876</c:v>
                </c:pt>
                <c:pt idx="12879">
                  <c:v>12.877</c:v>
                </c:pt>
                <c:pt idx="12880">
                  <c:v>12.878</c:v>
                </c:pt>
                <c:pt idx="12881">
                  <c:v>12.879</c:v>
                </c:pt>
                <c:pt idx="12882">
                  <c:v>12.88</c:v>
                </c:pt>
                <c:pt idx="12883">
                  <c:v>12.881</c:v>
                </c:pt>
                <c:pt idx="12884">
                  <c:v>12.882</c:v>
                </c:pt>
                <c:pt idx="12885">
                  <c:v>12.883</c:v>
                </c:pt>
                <c:pt idx="12886">
                  <c:v>12.884</c:v>
                </c:pt>
                <c:pt idx="12887">
                  <c:v>12.885</c:v>
                </c:pt>
                <c:pt idx="12888">
                  <c:v>12.886</c:v>
                </c:pt>
                <c:pt idx="12889">
                  <c:v>12.887</c:v>
                </c:pt>
                <c:pt idx="12890">
                  <c:v>12.888</c:v>
                </c:pt>
                <c:pt idx="12891">
                  <c:v>12.889</c:v>
                </c:pt>
                <c:pt idx="12892">
                  <c:v>12.89</c:v>
                </c:pt>
                <c:pt idx="12893">
                  <c:v>12.891</c:v>
                </c:pt>
                <c:pt idx="12894">
                  <c:v>12.892</c:v>
                </c:pt>
                <c:pt idx="12895">
                  <c:v>12.893</c:v>
                </c:pt>
                <c:pt idx="12896">
                  <c:v>12.894</c:v>
                </c:pt>
                <c:pt idx="12897">
                  <c:v>12.895</c:v>
                </c:pt>
                <c:pt idx="12898">
                  <c:v>12.896</c:v>
                </c:pt>
                <c:pt idx="12899">
                  <c:v>12.897</c:v>
                </c:pt>
                <c:pt idx="12900">
                  <c:v>12.898</c:v>
                </c:pt>
                <c:pt idx="12901">
                  <c:v>12.899</c:v>
                </c:pt>
                <c:pt idx="12902">
                  <c:v>12.9</c:v>
                </c:pt>
                <c:pt idx="12903">
                  <c:v>12.901</c:v>
                </c:pt>
                <c:pt idx="12904">
                  <c:v>12.902</c:v>
                </c:pt>
                <c:pt idx="12905">
                  <c:v>12.903</c:v>
                </c:pt>
                <c:pt idx="12906">
                  <c:v>12.904</c:v>
                </c:pt>
                <c:pt idx="12907">
                  <c:v>12.905</c:v>
                </c:pt>
                <c:pt idx="12908">
                  <c:v>12.906</c:v>
                </c:pt>
                <c:pt idx="12909">
                  <c:v>12.907</c:v>
                </c:pt>
                <c:pt idx="12910">
                  <c:v>12.908</c:v>
                </c:pt>
                <c:pt idx="12911">
                  <c:v>12.909</c:v>
                </c:pt>
                <c:pt idx="12912">
                  <c:v>12.91</c:v>
                </c:pt>
                <c:pt idx="12913">
                  <c:v>12.911</c:v>
                </c:pt>
                <c:pt idx="12914">
                  <c:v>12.912</c:v>
                </c:pt>
                <c:pt idx="12915">
                  <c:v>12.913</c:v>
                </c:pt>
                <c:pt idx="12916">
                  <c:v>12.914</c:v>
                </c:pt>
                <c:pt idx="12917">
                  <c:v>12.915</c:v>
                </c:pt>
                <c:pt idx="12918">
                  <c:v>12.916</c:v>
                </c:pt>
                <c:pt idx="12919">
                  <c:v>12.917</c:v>
                </c:pt>
                <c:pt idx="12920">
                  <c:v>12.918</c:v>
                </c:pt>
                <c:pt idx="12921">
                  <c:v>12.919</c:v>
                </c:pt>
                <c:pt idx="12922">
                  <c:v>12.92</c:v>
                </c:pt>
                <c:pt idx="12923">
                  <c:v>12.921</c:v>
                </c:pt>
                <c:pt idx="12924">
                  <c:v>12.922</c:v>
                </c:pt>
                <c:pt idx="12925">
                  <c:v>12.923</c:v>
                </c:pt>
                <c:pt idx="12926">
                  <c:v>12.924</c:v>
                </c:pt>
                <c:pt idx="12927">
                  <c:v>12.925</c:v>
                </c:pt>
                <c:pt idx="12928">
                  <c:v>12.926</c:v>
                </c:pt>
                <c:pt idx="12929">
                  <c:v>12.927</c:v>
                </c:pt>
                <c:pt idx="12930">
                  <c:v>12.928</c:v>
                </c:pt>
                <c:pt idx="12931">
                  <c:v>12.929</c:v>
                </c:pt>
                <c:pt idx="12932">
                  <c:v>12.93</c:v>
                </c:pt>
                <c:pt idx="12933">
                  <c:v>12.931</c:v>
                </c:pt>
                <c:pt idx="12934">
                  <c:v>12.932</c:v>
                </c:pt>
                <c:pt idx="12935">
                  <c:v>12.933</c:v>
                </c:pt>
                <c:pt idx="12936">
                  <c:v>12.934</c:v>
                </c:pt>
                <c:pt idx="12937">
                  <c:v>12.935</c:v>
                </c:pt>
                <c:pt idx="12938">
                  <c:v>12.936</c:v>
                </c:pt>
                <c:pt idx="12939">
                  <c:v>12.937</c:v>
                </c:pt>
                <c:pt idx="12940">
                  <c:v>12.938</c:v>
                </c:pt>
                <c:pt idx="12941">
                  <c:v>12.939</c:v>
                </c:pt>
                <c:pt idx="12942">
                  <c:v>12.94</c:v>
                </c:pt>
                <c:pt idx="12943">
                  <c:v>12.941</c:v>
                </c:pt>
                <c:pt idx="12944">
                  <c:v>12.942</c:v>
                </c:pt>
                <c:pt idx="12945">
                  <c:v>12.943</c:v>
                </c:pt>
                <c:pt idx="12946">
                  <c:v>12.944</c:v>
                </c:pt>
                <c:pt idx="12947">
                  <c:v>12.945</c:v>
                </c:pt>
                <c:pt idx="12948">
                  <c:v>12.946</c:v>
                </c:pt>
                <c:pt idx="12949">
                  <c:v>12.947</c:v>
                </c:pt>
                <c:pt idx="12950">
                  <c:v>12.948</c:v>
                </c:pt>
                <c:pt idx="12951">
                  <c:v>12.949</c:v>
                </c:pt>
                <c:pt idx="12952">
                  <c:v>12.95</c:v>
                </c:pt>
                <c:pt idx="12953">
                  <c:v>12.951</c:v>
                </c:pt>
                <c:pt idx="12954">
                  <c:v>12.952</c:v>
                </c:pt>
                <c:pt idx="12955">
                  <c:v>12.953</c:v>
                </c:pt>
                <c:pt idx="12956">
                  <c:v>12.954</c:v>
                </c:pt>
                <c:pt idx="12957">
                  <c:v>12.955</c:v>
                </c:pt>
                <c:pt idx="12958">
                  <c:v>12.956</c:v>
                </c:pt>
                <c:pt idx="12959">
                  <c:v>12.957</c:v>
                </c:pt>
                <c:pt idx="12960">
                  <c:v>12.958</c:v>
                </c:pt>
                <c:pt idx="12961">
                  <c:v>12.959</c:v>
                </c:pt>
                <c:pt idx="12962">
                  <c:v>12.96</c:v>
                </c:pt>
                <c:pt idx="12963">
                  <c:v>12.961</c:v>
                </c:pt>
                <c:pt idx="12964">
                  <c:v>12.962</c:v>
                </c:pt>
                <c:pt idx="12965">
                  <c:v>12.963</c:v>
                </c:pt>
                <c:pt idx="12966">
                  <c:v>12.964</c:v>
                </c:pt>
                <c:pt idx="12967">
                  <c:v>12.965</c:v>
                </c:pt>
                <c:pt idx="12968">
                  <c:v>12.966</c:v>
                </c:pt>
                <c:pt idx="12969">
                  <c:v>12.967</c:v>
                </c:pt>
                <c:pt idx="12970">
                  <c:v>12.968</c:v>
                </c:pt>
                <c:pt idx="12971">
                  <c:v>12.969</c:v>
                </c:pt>
                <c:pt idx="12972">
                  <c:v>12.97</c:v>
                </c:pt>
                <c:pt idx="12973">
                  <c:v>12.971</c:v>
                </c:pt>
                <c:pt idx="12974">
                  <c:v>12.972</c:v>
                </c:pt>
                <c:pt idx="12975">
                  <c:v>12.973</c:v>
                </c:pt>
                <c:pt idx="12976">
                  <c:v>12.974</c:v>
                </c:pt>
                <c:pt idx="12977">
                  <c:v>12.975</c:v>
                </c:pt>
                <c:pt idx="12978">
                  <c:v>12.976</c:v>
                </c:pt>
                <c:pt idx="12979">
                  <c:v>12.977</c:v>
                </c:pt>
                <c:pt idx="12980">
                  <c:v>12.978</c:v>
                </c:pt>
                <c:pt idx="12981">
                  <c:v>12.979</c:v>
                </c:pt>
                <c:pt idx="12982">
                  <c:v>12.98</c:v>
                </c:pt>
                <c:pt idx="12983">
                  <c:v>12.981</c:v>
                </c:pt>
                <c:pt idx="12984">
                  <c:v>12.982</c:v>
                </c:pt>
                <c:pt idx="12985">
                  <c:v>12.983</c:v>
                </c:pt>
                <c:pt idx="12986">
                  <c:v>12.984</c:v>
                </c:pt>
                <c:pt idx="12987">
                  <c:v>12.985</c:v>
                </c:pt>
                <c:pt idx="12988">
                  <c:v>12.986</c:v>
                </c:pt>
                <c:pt idx="12989">
                  <c:v>12.987</c:v>
                </c:pt>
                <c:pt idx="12990">
                  <c:v>12.988</c:v>
                </c:pt>
                <c:pt idx="12991">
                  <c:v>12.989</c:v>
                </c:pt>
                <c:pt idx="12992">
                  <c:v>12.99</c:v>
                </c:pt>
                <c:pt idx="12993">
                  <c:v>12.991</c:v>
                </c:pt>
                <c:pt idx="12994">
                  <c:v>12.992</c:v>
                </c:pt>
                <c:pt idx="12995">
                  <c:v>12.993</c:v>
                </c:pt>
                <c:pt idx="12996">
                  <c:v>12.994</c:v>
                </c:pt>
                <c:pt idx="12997">
                  <c:v>12.995</c:v>
                </c:pt>
                <c:pt idx="12998">
                  <c:v>12.996</c:v>
                </c:pt>
                <c:pt idx="12999">
                  <c:v>12.997</c:v>
                </c:pt>
                <c:pt idx="13000">
                  <c:v>12.998</c:v>
                </c:pt>
                <c:pt idx="13001">
                  <c:v>12.999</c:v>
                </c:pt>
                <c:pt idx="13002">
                  <c:v>13</c:v>
                </c:pt>
                <c:pt idx="13003">
                  <c:v>13.001</c:v>
                </c:pt>
                <c:pt idx="13004">
                  <c:v>13.002</c:v>
                </c:pt>
                <c:pt idx="13005">
                  <c:v>13.003</c:v>
                </c:pt>
                <c:pt idx="13006">
                  <c:v>13.004</c:v>
                </c:pt>
                <c:pt idx="13007">
                  <c:v>13.005</c:v>
                </c:pt>
                <c:pt idx="13008">
                  <c:v>13.006</c:v>
                </c:pt>
                <c:pt idx="13009">
                  <c:v>13.007</c:v>
                </c:pt>
                <c:pt idx="13010">
                  <c:v>13.008</c:v>
                </c:pt>
                <c:pt idx="13011">
                  <c:v>13.009</c:v>
                </c:pt>
                <c:pt idx="13012">
                  <c:v>13.01</c:v>
                </c:pt>
                <c:pt idx="13013">
                  <c:v>13.011</c:v>
                </c:pt>
                <c:pt idx="13014">
                  <c:v>13.012</c:v>
                </c:pt>
                <c:pt idx="13015">
                  <c:v>13.013</c:v>
                </c:pt>
                <c:pt idx="13016">
                  <c:v>13.014</c:v>
                </c:pt>
                <c:pt idx="13017">
                  <c:v>13.015</c:v>
                </c:pt>
                <c:pt idx="13018">
                  <c:v>13.016</c:v>
                </c:pt>
                <c:pt idx="13019">
                  <c:v>13.017</c:v>
                </c:pt>
                <c:pt idx="13020">
                  <c:v>13.018</c:v>
                </c:pt>
                <c:pt idx="13021">
                  <c:v>13.019</c:v>
                </c:pt>
                <c:pt idx="13022">
                  <c:v>13.02</c:v>
                </c:pt>
                <c:pt idx="13023">
                  <c:v>13.021</c:v>
                </c:pt>
                <c:pt idx="13024">
                  <c:v>13.022</c:v>
                </c:pt>
                <c:pt idx="13025">
                  <c:v>13.023</c:v>
                </c:pt>
                <c:pt idx="13026">
                  <c:v>13.024</c:v>
                </c:pt>
                <c:pt idx="13027">
                  <c:v>13.025</c:v>
                </c:pt>
                <c:pt idx="13028">
                  <c:v>13.026</c:v>
                </c:pt>
                <c:pt idx="13029">
                  <c:v>13.027</c:v>
                </c:pt>
                <c:pt idx="13030">
                  <c:v>13.028</c:v>
                </c:pt>
                <c:pt idx="13031">
                  <c:v>13.029</c:v>
                </c:pt>
                <c:pt idx="13032">
                  <c:v>13.03</c:v>
                </c:pt>
                <c:pt idx="13033">
                  <c:v>13.031</c:v>
                </c:pt>
                <c:pt idx="13034">
                  <c:v>13.032</c:v>
                </c:pt>
                <c:pt idx="13035">
                  <c:v>13.033</c:v>
                </c:pt>
                <c:pt idx="13036">
                  <c:v>13.034</c:v>
                </c:pt>
                <c:pt idx="13037">
                  <c:v>13.035</c:v>
                </c:pt>
                <c:pt idx="13038">
                  <c:v>13.036</c:v>
                </c:pt>
                <c:pt idx="13039">
                  <c:v>13.037</c:v>
                </c:pt>
                <c:pt idx="13040">
                  <c:v>13.038</c:v>
                </c:pt>
                <c:pt idx="13041">
                  <c:v>13.039</c:v>
                </c:pt>
                <c:pt idx="13042">
                  <c:v>13.04</c:v>
                </c:pt>
                <c:pt idx="13043">
                  <c:v>13.041</c:v>
                </c:pt>
                <c:pt idx="13044">
                  <c:v>13.042</c:v>
                </c:pt>
                <c:pt idx="13045">
                  <c:v>13.043</c:v>
                </c:pt>
                <c:pt idx="13046">
                  <c:v>13.044</c:v>
                </c:pt>
                <c:pt idx="13047">
                  <c:v>13.045</c:v>
                </c:pt>
                <c:pt idx="13048">
                  <c:v>13.046</c:v>
                </c:pt>
                <c:pt idx="13049">
                  <c:v>13.047</c:v>
                </c:pt>
                <c:pt idx="13050">
                  <c:v>13.048</c:v>
                </c:pt>
                <c:pt idx="13051">
                  <c:v>13.049</c:v>
                </c:pt>
                <c:pt idx="13052">
                  <c:v>13.05</c:v>
                </c:pt>
                <c:pt idx="13053">
                  <c:v>13.051</c:v>
                </c:pt>
                <c:pt idx="13054">
                  <c:v>13.052</c:v>
                </c:pt>
                <c:pt idx="13055">
                  <c:v>13.053</c:v>
                </c:pt>
                <c:pt idx="13056">
                  <c:v>13.054</c:v>
                </c:pt>
                <c:pt idx="13057">
                  <c:v>13.055</c:v>
                </c:pt>
                <c:pt idx="13058">
                  <c:v>13.056</c:v>
                </c:pt>
                <c:pt idx="13059">
                  <c:v>13.057</c:v>
                </c:pt>
                <c:pt idx="13060">
                  <c:v>13.058</c:v>
                </c:pt>
                <c:pt idx="13061">
                  <c:v>13.059</c:v>
                </c:pt>
                <c:pt idx="13062">
                  <c:v>13.06</c:v>
                </c:pt>
                <c:pt idx="13063">
                  <c:v>13.061</c:v>
                </c:pt>
                <c:pt idx="13064">
                  <c:v>13.062</c:v>
                </c:pt>
                <c:pt idx="13065">
                  <c:v>13.063</c:v>
                </c:pt>
                <c:pt idx="13066">
                  <c:v>13.064</c:v>
                </c:pt>
                <c:pt idx="13067">
                  <c:v>13.065</c:v>
                </c:pt>
                <c:pt idx="13068">
                  <c:v>13.066</c:v>
                </c:pt>
                <c:pt idx="13069">
                  <c:v>13.067</c:v>
                </c:pt>
                <c:pt idx="13070">
                  <c:v>13.068</c:v>
                </c:pt>
                <c:pt idx="13071">
                  <c:v>13.069</c:v>
                </c:pt>
                <c:pt idx="13072">
                  <c:v>13.07</c:v>
                </c:pt>
                <c:pt idx="13073">
                  <c:v>13.071</c:v>
                </c:pt>
                <c:pt idx="13074">
                  <c:v>13.072</c:v>
                </c:pt>
                <c:pt idx="13075">
                  <c:v>13.073</c:v>
                </c:pt>
                <c:pt idx="13076">
                  <c:v>13.074</c:v>
                </c:pt>
                <c:pt idx="13077">
                  <c:v>13.075</c:v>
                </c:pt>
                <c:pt idx="13078">
                  <c:v>13.076</c:v>
                </c:pt>
                <c:pt idx="13079">
                  <c:v>13.077</c:v>
                </c:pt>
                <c:pt idx="13080">
                  <c:v>13.078</c:v>
                </c:pt>
                <c:pt idx="13081">
                  <c:v>13.079</c:v>
                </c:pt>
                <c:pt idx="13082">
                  <c:v>13.08</c:v>
                </c:pt>
                <c:pt idx="13083">
                  <c:v>13.081</c:v>
                </c:pt>
                <c:pt idx="13084">
                  <c:v>13.082</c:v>
                </c:pt>
                <c:pt idx="13085">
                  <c:v>13.083</c:v>
                </c:pt>
                <c:pt idx="13086">
                  <c:v>13.084</c:v>
                </c:pt>
                <c:pt idx="13087">
                  <c:v>13.085</c:v>
                </c:pt>
                <c:pt idx="13088">
                  <c:v>13.086</c:v>
                </c:pt>
                <c:pt idx="13089">
                  <c:v>13.087</c:v>
                </c:pt>
                <c:pt idx="13090">
                  <c:v>13.088</c:v>
                </c:pt>
                <c:pt idx="13091">
                  <c:v>13.089</c:v>
                </c:pt>
                <c:pt idx="13092">
                  <c:v>13.09</c:v>
                </c:pt>
                <c:pt idx="13093">
                  <c:v>13.091</c:v>
                </c:pt>
                <c:pt idx="13094">
                  <c:v>13.092</c:v>
                </c:pt>
                <c:pt idx="13095">
                  <c:v>13.093</c:v>
                </c:pt>
                <c:pt idx="13096">
                  <c:v>13.094</c:v>
                </c:pt>
                <c:pt idx="13097">
                  <c:v>13.095</c:v>
                </c:pt>
                <c:pt idx="13098">
                  <c:v>13.096</c:v>
                </c:pt>
                <c:pt idx="13099">
                  <c:v>13.097</c:v>
                </c:pt>
                <c:pt idx="13100">
                  <c:v>13.098</c:v>
                </c:pt>
                <c:pt idx="13101">
                  <c:v>13.099</c:v>
                </c:pt>
                <c:pt idx="13102">
                  <c:v>13.1</c:v>
                </c:pt>
                <c:pt idx="13103">
                  <c:v>13.101</c:v>
                </c:pt>
                <c:pt idx="13104">
                  <c:v>13.102</c:v>
                </c:pt>
                <c:pt idx="13105">
                  <c:v>13.103</c:v>
                </c:pt>
                <c:pt idx="13106">
                  <c:v>13.104</c:v>
                </c:pt>
                <c:pt idx="13107">
                  <c:v>13.105</c:v>
                </c:pt>
                <c:pt idx="13108">
                  <c:v>13.106</c:v>
                </c:pt>
                <c:pt idx="13109">
                  <c:v>13.107</c:v>
                </c:pt>
                <c:pt idx="13110">
                  <c:v>13.108</c:v>
                </c:pt>
                <c:pt idx="13111">
                  <c:v>13.109</c:v>
                </c:pt>
                <c:pt idx="13112">
                  <c:v>13.11</c:v>
                </c:pt>
                <c:pt idx="13113">
                  <c:v>13.111</c:v>
                </c:pt>
                <c:pt idx="13114">
                  <c:v>13.112</c:v>
                </c:pt>
                <c:pt idx="13115">
                  <c:v>13.113</c:v>
                </c:pt>
                <c:pt idx="13116">
                  <c:v>13.114</c:v>
                </c:pt>
                <c:pt idx="13117">
                  <c:v>13.115</c:v>
                </c:pt>
                <c:pt idx="13118">
                  <c:v>13.116</c:v>
                </c:pt>
                <c:pt idx="13119">
                  <c:v>13.117</c:v>
                </c:pt>
                <c:pt idx="13120">
                  <c:v>13.118</c:v>
                </c:pt>
                <c:pt idx="13121">
                  <c:v>13.119</c:v>
                </c:pt>
                <c:pt idx="13122">
                  <c:v>13.12</c:v>
                </c:pt>
                <c:pt idx="13123">
                  <c:v>13.121</c:v>
                </c:pt>
                <c:pt idx="13124">
                  <c:v>13.122</c:v>
                </c:pt>
                <c:pt idx="13125">
                  <c:v>13.123</c:v>
                </c:pt>
                <c:pt idx="13126">
                  <c:v>13.124</c:v>
                </c:pt>
                <c:pt idx="13127">
                  <c:v>13.125</c:v>
                </c:pt>
                <c:pt idx="13128">
                  <c:v>13.126</c:v>
                </c:pt>
                <c:pt idx="13129">
                  <c:v>13.127</c:v>
                </c:pt>
                <c:pt idx="13130">
                  <c:v>13.128</c:v>
                </c:pt>
                <c:pt idx="13131">
                  <c:v>13.129</c:v>
                </c:pt>
                <c:pt idx="13132">
                  <c:v>13.13</c:v>
                </c:pt>
                <c:pt idx="13133">
                  <c:v>13.131</c:v>
                </c:pt>
                <c:pt idx="13134">
                  <c:v>13.132</c:v>
                </c:pt>
                <c:pt idx="13135">
                  <c:v>13.133</c:v>
                </c:pt>
                <c:pt idx="13136">
                  <c:v>13.134</c:v>
                </c:pt>
                <c:pt idx="13137">
                  <c:v>13.135</c:v>
                </c:pt>
                <c:pt idx="13138">
                  <c:v>13.136</c:v>
                </c:pt>
                <c:pt idx="13139">
                  <c:v>13.137</c:v>
                </c:pt>
                <c:pt idx="13140">
                  <c:v>13.138</c:v>
                </c:pt>
                <c:pt idx="13141">
                  <c:v>13.139</c:v>
                </c:pt>
                <c:pt idx="13142">
                  <c:v>13.14</c:v>
                </c:pt>
                <c:pt idx="13143">
                  <c:v>13.141</c:v>
                </c:pt>
                <c:pt idx="13144">
                  <c:v>13.142</c:v>
                </c:pt>
                <c:pt idx="13145">
                  <c:v>13.143</c:v>
                </c:pt>
                <c:pt idx="13146">
                  <c:v>13.144</c:v>
                </c:pt>
                <c:pt idx="13147">
                  <c:v>13.145</c:v>
                </c:pt>
                <c:pt idx="13148">
                  <c:v>13.146</c:v>
                </c:pt>
                <c:pt idx="13149">
                  <c:v>13.147</c:v>
                </c:pt>
                <c:pt idx="13150">
                  <c:v>13.148</c:v>
                </c:pt>
                <c:pt idx="13151">
                  <c:v>13.149</c:v>
                </c:pt>
                <c:pt idx="13152">
                  <c:v>13.15</c:v>
                </c:pt>
                <c:pt idx="13153">
                  <c:v>13.151</c:v>
                </c:pt>
                <c:pt idx="13154">
                  <c:v>13.152</c:v>
                </c:pt>
                <c:pt idx="13155">
                  <c:v>13.153</c:v>
                </c:pt>
                <c:pt idx="13156">
                  <c:v>13.154</c:v>
                </c:pt>
                <c:pt idx="13157">
                  <c:v>13.155</c:v>
                </c:pt>
                <c:pt idx="13158">
                  <c:v>13.156</c:v>
                </c:pt>
                <c:pt idx="13159">
                  <c:v>13.157</c:v>
                </c:pt>
                <c:pt idx="13160">
                  <c:v>13.158</c:v>
                </c:pt>
                <c:pt idx="13161">
                  <c:v>13.159</c:v>
                </c:pt>
                <c:pt idx="13162">
                  <c:v>13.16</c:v>
                </c:pt>
                <c:pt idx="13163">
                  <c:v>13.161</c:v>
                </c:pt>
                <c:pt idx="13164">
                  <c:v>13.162</c:v>
                </c:pt>
                <c:pt idx="13165">
                  <c:v>13.163</c:v>
                </c:pt>
                <c:pt idx="13166">
                  <c:v>13.164</c:v>
                </c:pt>
                <c:pt idx="13167">
                  <c:v>13.165</c:v>
                </c:pt>
                <c:pt idx="13168">
                  <c:v>13.166</c:v>
                </c:pt>
                <c:pt idx="13169">
                  <c:v>13.167</c:v>
                </c:pt>
                <c:pt idx="13170">
                  <c:v>13.168</c:v>
                </c:pt>
                <c:pt idx="13171">
                  <c:v>13.169</c:v>
                </c:pt>
                <c:pt idx="13172">
                  <c:v>13.17</c:v>
                </c:pt>
                <c:pt idx="13173">
                  <c:v>13.171</c:v>
                </c:pt>
                <c:pt idx="13174">
                  <c:v>13.172</c:v>
                </c:pt>
                <c:pt idx="13175">
                  <c:v>13.173</c:v>
                </c:pt>
                <c:pt idx="13176">
                  <c:v>13.174</c:v>
                </c:pt>
                <c:pt idx="13177">
                  <c:v>13.175</c:v>
                </c:pt>
                <c:pt idx="13178">
                  <c:v>13.176</c:v>
                </c:pt>
                <c:pt idx="13179">
                  <c:v>13.177</c:v>
                </c:pt>
                <c:pt idx="13180">
                  <c:v>13.178</c:v>
                </c:pt>
                <c:pt idx="13181">
                  <c:v>13.179</c:v>
                </c:pt>
                <c:pt idx="13182">
                  <c:v>13.18</c:v>
                </c:pt>
                <c:pt idx="13183">
                  <c:v>13.181</c:v>
                </c:pt>
                <c:pt idx="13184">
                  <c:v>13.182</c:v>
                </c:pt>
                <c:pt idx="13185">
                  <c:v>13.183</c:v>
                </c:pt>
                <c:pt idx="13186">
                  <c:v>13.184</c:v>
                </c:pt>
                <c:pt idx="13187">
                  <c:v>13.185</c:v>
                </c:pt>
                <c:pt idx="13188">
                  <c:v>13.186</c:v>
                </c:pt>
                <c:pt idx="13189">
                  <c:v>13.187</c:v>
                </c:pt>
                <c:pt idx="13190">
                  <c:v>13.188</c:v>
                </c:pt>
                <c:pt idx="13191">
                  <c:v>13.189</c:v>
                </c:pt>
                <c:pt idx="13192">
                  <c:v>13.19</c:v>
                </c:pt>
                <c:pt idx="13193">
                  <c:v>13.191</c:v>
                </c:pt>
                <c:pt idx="13194">
                  <c:v>13.192</c:v>
                </c:pt>
                <c:pt idx="13195">
                  <c:v>13.193</c:v>
                </c:pt>
                <c:pt idx="13196">
                  <c:v>13.194</c:v>
                </c:pt>
                <c:pt idx="13197">
                  <c:v>13.195</c:v>
                </c:pt>
                <c:pt idx="13198">
                  <c:v>13.196</c:v>
                </c:pt>
                <c:pt idx="13199">
                  <c:v>13.197</c:v>
                </c:pt>
                <c:pt idx="13200">
                  <c:v>13.198</c:v>
                </c:pt>
                <c:pt idx="13201">
                  <c:v>13.199</c:v>
                </c:pt>
                <c:pt idx="13202">
                  <c:v>13.2</c:v>
                </c:pt>
                <c:pt idx="13203">
                  <c:v>13.201</c:v>
                </c:pt>
                <c:pt idx="13204">
                  <c:v>13.202</c:v>
                </c:pt>
                <c:pt idx="13205">
                  <c:v>13.203</c:v>
                </c:pt>
                <c:pt idx="13206">
                  <c:v>13.204</c:v>
                </c:pt>
                <c:pt idx="13207">
                  <c:v>13.205</c:v>
                </c:pt>
                <c:pt idx="13208">
                  <c:v>13.206</c:v>
                </c:pt>
                <c:pt idx="13209">
                  <c:v>13.207</c:v>
                </c:pt>
                <c:pt idx="13210">
                  <c:v>13.208</c:v>
                </c:pt>
                <c:pt idx="13211">
                  <c:v>13.209</c:v>
                </c:pt>
                <c:pt idx="13212">
                  <c:v>13.21</c:v>
                </c:pt>
                <c:pt idx="13213">
                  <c:v>13.211</c:v>
                </c:pt>
                <c:pt idx="13214">
                  <c:v>13.212</c:v>
                </c:pt>
                <c:pt idx="13215">
                  <c:v>13.213</c:v>
                </c:pt>
                <c:pt idx="13216">
                  <c:v>13.214</c:v>
                </c:pt>
                <c:pt idx="13217">
                  <c:v>13.215</c:v>
                </c:pt>
                <c:pt idx="13218">
                  <c:v>13.216</c:v>
                </c:pt>
                <c:pt idx="13219">
                  <c:v>13.217</c:v>
                </c:pt>
                <c:pt idx="13220">
                  <c:v>13.218</c:v>
                </c:pt>
                <c:pt idx="13221">
                  <c:v>13.219</c:v>
                </c:pt>
                <c:pt idx="13222">
                  <c:v>13.22</c:v>
                </c:pt>
                <c:pt idx="13223">
                  <c:v>13.221</c:v>
                </c:pt>
                <c:pt idx="13224">
                  <c:v>13.222</c:v>
                </c:pt>
                <c:pt idx="13225">
                  <c:v>13.223</c:v>
                </c:pt>
                <c:pt idx="13226">
                  <c:v>13.224</c:v>
                </c:pt>
                <c:pt idx="13227">
                  <c:v>13.225</c:v>
                </c:pt>
                <c:pt idx="13228">
                  <c:v>13.226</c:v>
                </c:pt>
                <c:pt idx="13229">
                  <c:v>13.227</c:v>
                </c:pt>
                <c:pt idx="13230">
                  <c:v>13.228</c:v>
                </c:pt>
                <c:pt idx="13231">
                  <c:v>13.229</c:v>
                </c:pt>
                <c:pt idx="13232">
                  <c:v>13.23</c:v>
                </c:pt>
                <c:pt idx="13233">
                  <c:v>13.231</c:v>
                </c:pt>
                <c:pt idx="13234">
                  <c:v>13.232</c:v>
                </c:pt>
                <c:pt idx="13235">
                  <c:v>13.233</c:v>
                </c:pt>
                <c:pt idx="13236">
                  <c:v>13.234</c:v>
                </c:pt>
                <c:pt idx="13237">
                  <c:v>13.235</c:v>
                </c:pt>
                <c:pt idx="13238">
                  <c:v>13.236</c:v>
                </c:pt>
                <c:pt idx="13239">
                  <c:v>13.237</c:v>
                </c:pt>
                <c:pt idx="13240">
                  <c:v>13.238</c:v>
                </c:pt>
                <c:pt idx="13241">
                  <c:v>13.239</c:v>
                </c:pt>
                <c:pt idx="13242">
                  <c:v>13.24</c:v>
                </c:pt>
                <c:pt idx="13243">
                  <c:v>13.241</c:v>
                </c:pt>
                <c:pt idx="13244">
                  <c:v>13.242</c:v>
                </c:pt>
                <c:pt idx="13245">
                  <c:v>13.243</c:v>
                </c:pt>
                <c:pt idx="13246">
                  <c:v>13.244</c:v>
                </c:pt>
                <c:pt idx="13247">
                  <c:v>13.245</c:v>
                </c:pt>
                <c:pt idx="13248">
                  <c:v>13.246</c:v>
                </c:pt>
                <c:pt idx="13249">
                  <c:v>13.247</c:v>
                </c:pt>
                <c:pt idx="13250">
                  <c:v>13.248</c:v>
                </c:pt>
                <c:pt idx="13251">
                  <c:v>13.249</c:v>
                </c:pt>
                <c:pt idx="13252">
                  <c:v>13.25</c:v>
                </c:pt>
                <c:pt idx="13253">
                  <c:v>13.251</c:v>
                </c:pt>
                <c:pt idx="13254">
                  <c:v>13.252</c:v>
                </c:pt>
                <c:pt idx="13255">
                  <c:v>13.253</c:v>
                </c:pt>
                <c:pt idx="13256">
                  <c:v>13.254</c:v>
                </c:pt>
                <c:pt idx="13257">
                  <c:v>13.255</c:v>
                </c:pt>
                <c:pt idx="13258">
                  <c:v>13.256</c:v>
                </c:pt>
                <c:pt idx="13259">
                  <c:v>13.257</c:v>
                </c:pt>
                <c:pt idx="13260">
                  <c:v>13.258</c:v>
                </c:pt>
                <c:pt idx="13261">
                  <c:v>13.259</c:v>
                </c:pt>
                <c:pt idx="13262">
                  <c:v>13.26</c:v>
                </c:pt>
                <c:pt idx="13263">
                  <c:v>13.261</c:v>
                </c:pt>
                <c:pt idx="13264">
                  <c:v>13.262</c:v>
                </c:pt>
                <c:pt idx="13265">
                  <c:v>13.263</c:v>
                </c:pt>
                <c:pt idx="13266">
                  <c:v>13.264</c:v>
                </c:pt>
                <c:pt idx="13267">
                  <c:v>13.265</c:v>
                </c:pt>
                <c:pt idx="13268">
                  <c:v>13.266</c:v>
                </c:pt>
                <c:pt idx="13269">
                  <c:v>13.267</c:v>
                </c:pt>
                <c:pt idx="13270">
                  <c:v>13.268</c:v>
                </c:pt>
                <c:pt idx="13271">
                  <c:v>13.269</c:v>
                </c:pt>
                <c:pt idx="13272">
                  <c:v>13.27</c:v>
                </c:pt>
                <c:pt idx="13273">
                  <c:v>13.271</c:v>
                </c:pt>
                <c:pt idx="13274">
                  <c:v>13.272</c:v>
                </c:pt>
                <c:pt idx="13275">
                  <c:v>13.273</c:v>
                </c:pt>
                <c:pt idx="13276">
                  <c:v>13.274</c:v>
                </c:pt>
                <c:pt idx="13277">
                  <c:v>13.275</c:v>
                </c:pt>
                <c:pt idx="13278">
                  <c:v>13.276</c:v>
                </c:pt>
                <c:pt idx="13279">
                  <c:v>13.277</c:v>
                </c:pt>
                <c:pt idx="13280">
                  <c:v>13.278</c:v>
                </c:pt>
                <c:pt idx="13281">
                  <c:v>13.279</c:v>
                </c:pt>
                <c:pt idx="13282">
                  <c:v>13.28</c:v>
                </c:pt>
                <c:pt idx="13283">
                  <c:v>13.281</c:v>
                </c:pt>
                <c:pt idx="13284">
                  <c:v>13.282</c:v>
                </c:pt>
                <c:pt idx="13285">
                  <c:v>13.283</c:v>
                </c:pt>
                <c:pt idx="13286">
                  <c:v>13.284</c:v>
                </c:pt>
                <c:pt idx="13287">
                  <c:v>13.285</c:v>
                </c:pt>
                <c:pt idx="13288">
                  <c:v>13.286</c:v>
                </c:pt>
                <c:pt idx="13289">
                  <c:v>13.287</c:v>
                </c:pt>
                <c:pt idx="13290">
                  <c:v>13.288</c:v>
                </c:pt>
                <c:pt idx="13291">
                  <c:v>13.289</c:v>
                </c:pt>
                <c:pt idx="13292">
                  <c:v>13.29</c:v>
                </c:pt>
                <c:pt idx="13293">
                  <c:v>13.291</c:v>
                </c:pt>
                <c:pt idx="13294">
                  <c:v>13.292</c:v>
                </c:pt>
                <c:pt idx="13295">
                  <c:v>13.293</c:v>
                </c:pt>
                <c:pt idx="13296">
                  <c:v>13.294</c:v>
                </c:pt>
                <c:pt idx="13297">
                  <c:v>13.295</c:v>
                </c:pt>
                <c:pt idx="13298">
                  <c:v>13.296</c:v>
                </c:pt>
                <c:pt idx="13299">
                  <c:v>13.297</c:v>
                </c:pt>
                <c:pt idx="13300">
                  <c:v>13.298</c:v>
                </c:pt>
                <c:pt idx="13301">
                  <c:v>13.299</c:v>
                </c:pt>
                <c:pt idx="13302">
                  <c:v>13.3</c:v>
                </c:pt>
                <c:pt idx="13303">
                  <c:v>13.301</c:v>
                </c:pt>
                <c:pt idx="13304">
                  <c:v>13.302</c:v>
                </c:pt>
                <c:pt idx="13305">
                  <c:v>13.303</c:v>
                </c:pt>
                <c:pt idx="13306">
                  <c:v>13.304</c:v>
                </c:pt>
                <c:pt idx="13307">
                  <c:v>13.305</c:v>
                </c:pt>
                <c:pt idx="13308">
                  <c:v>13.306</c:v>
                </c:pt>
                <c:pt idx="13309">
                  <c:v>13.307</c:v>
                </c:pt>
                <c:pt idx="13310">
                  <c:v>13.308</c:v>
                </c:pt>
                <c:pt idx="13311">
                  <c:v>13.309</c:v>
                </c:pt>
                <c:pt idx="13312">
                  <c:v>13.31</c:v>
                </c:pt>
                <c:pt idx="13313">
                  <c:v>13.311</c:v>
                </c:pt>
                <c:pt idx="13314">
                  <c:v>13.312</c:v>
                </c:pt>
                <c:pt idx="13315">
                  <c:v>13.313</c:v>
                </c:pt>
                <c:pt idx="13316">
                  <c:v>13.314</c:v>
                </c:pt>
                <c:pt idx="13317">
                  <c:v>13.315</c:v>
                </c:pt>
                <c:pt idx="13318">
                  <c:v>13.316</c:v>
                </c:pt>
                <c:pt idx="13319">
                  <c:v>13.317</c:v>
                </c:pt>
                <c:pt idx="13320">
                  <c:v>13.318</c:v>
                </c:pt>
                <c:pt idx="13321">
                  <c:v>13.319</c:v>
                </c:pt>
                <c:pt idx="13322">
                  <c:v>13.32</c:v>
                </c:pt>
                <c:pt idx="13323">
                  <c:v>13.321</c:v>
                </c:pt>
                <c:pt idx="13324">
                  <c:v>13.322</c:v>
                </c:pt>
                <c:pt idx="13325">
                  <c:v>13.323</c:v>
                </c:pt>
                <c:pt idx="13326">
                  <c:v>13.324</c:v>
                </c:pt>
                <c:pt idx="13327">
                  <c:v>13.325</c:v>
                </c:pt>
                <c:pt idx="13328">
                  <c:v>13.326</c:v>
                </c:pt>
                <c:pt idx="13329">
                  <c:v>13.327</c:v>
                </c:pt>
                <c:pt idx="13330">
                  <c:v>13.328</c:v>
                </c:pt>
                <c:pt idx="13331">
                  <c:v>13.329</c:v>
                </c:pt>
                <c:pt idx="13332">
                  <c:v>13.33</c:v>
                </c:pt>
                <c:pt idx="13333">
                  <c:v>13.331</c:v>
                </c:pt>
                <c:pt idx="13334">
                  <c:v>13.332</c:v>
                </c:pt>
                <c:pt idx="13335">
                  <c:v>13.333</c:v>
                </c:pt>
                <c:pt idx="13336">
                  <c:v>13.334</c:v>
                </c:pt>
                <c:pt idx="13337">
                  <c:v>13.335</c:v>
                </c:pt>
                <c:pt idx="13338">
                  <c:v>13.336</c:v>
                </c:pt>
                <c:pt idx="13339">
                  <c:v>13.337</c:v>
                </c:pt>
                <c:pt idx="13340">
                  <c:v>13.338</c:v>
                </c:pt>
                <c:pt idx="13341">
                  <c:v>13.339</c:v>
                </c:pt>
                <c:pt idx="13342">
                  <c:v>13.34</c:v>
                </c:pt>
                <c:pt idx="13343">
                  <c:v>13.341</c:v>
                </c:pt>
                <c:pt idx="13344">
                  <c:v>13.342</c:v>
                </c:pt>
                <c:pt idx="13345">
                  <c:v>13.343</c:v>
                </c:pt>
                <c:pt idx="13346">
                  <c:v>13.344</c:v>
                </c:pt>
                <c:pt idx="13347">
                  <c:v>13.345</c:v>
                </c:pt>
                <c:pt idx="13348">
                  <c:v>13.346</c:v>
                </c:pt>
                <c:pt idx="13349">
                  <c:v>13.347</c:v>
                </c:pt>
                <c:pt idx="13350">
                  <c:v>13.348</c:v>
                </c:pt>
                <c:pt idx="13351">
                  <c:v>13.349</c:v>
                </c:pt>
                <c:pt idx="13352">
                  <c:v>13.35</c:v>
                </c:pt>
                <c:pt idx="13353">
                  <c:v>13.351</c:v>
                </c:pt>
                <c:pt idx="13354">
                  <c:v>13.352</c:v>
                </c:pt>
                <c:pt idx="13355">
                  <c:v>13.353</c:v>
                </c:pt>
                <c:pt idx="13356">
                  <c:v>13.354</c:v>
                </c:pt>
                <c:pt idx="13357">
                  <c:v>13.355</c:v>
                </c:pt>
                <c:pt idx="13358">
                  <c:v>13.356</c:v>
                </c:pt>
                <c:pt idx="13359">
                  <c:v>13.357</c:v>
                </c:pt>
                <c:pt idx="13360">
                  <c:v>13.358</c:v>
                </c:pt>
                <c:pt idx="13361">
                  <c:v>13.359</c:v>
                </c:pt>
                <c:pt idx="13362">
                  <c:v>13.36</c:v>
                </c:pt>
                <c:pt idx="13363">
                  <c:v>13.361</c:v>
                </c:pt>
                <c:pt idx="13364">
                  <c:v>13.362</c:v>
                </c:pt>
                <c:pt idx="13365">
                  <c:v>13.363</c:v>
                </c:pt>
                <c:pt idx="13366">
                  <c:v>13.364</c:v>
                </c:pt>
                <c:pt idx="13367">
                  <c:v>13.365</c:v>
                </c:pt>
                <c:pt idx="13368">
                  <c:v>13.366</c:v>
                </c:pt>
                <c:pt idx="13369">
                  <c:v>13.367</c:v>
                </c:pt>
                <c:pt idx="13370">
                  <c:v>13.368</c:v>
                </c:pt>
                <c:pt idx="13371">
                  <c:v>13.369</c:v>
                </c:pt>
                <c:pt idx="13372">
                  <c:v>13.37</c:v>
                </c:pt>
                <c:pt idx="13373">
                  <c:v>13.371</c:v>
                </c:pt>
                <c:pt idx="13374">
                  <c:v>13.372</c:v>
                </c:pt>
                <c:pt idx="13375">
                  <c:v>13.373</c:v>
                </c:pt>
                <c:pt idx="13376">
                  <c:v>13.374</c:v>
                </c:pt>
                <c:pt idx="13377">
                  <c:v>13.375</c:v>
                </c:pt>
                <c:pt idx="13378">
                  <c:v>13.376</c:v>
                </c:pt>
                <c:pt idx="13379">
                  <c:v>13.377</c:v>
                </c:pt>
                <c:pt idx="13380">
                  <c:v>13.378</c:v>
                </c:pt>
                <c:pt idx="13381">
                  <c:v>13.379</c:v>
                </c:pt>
                <c:pt idx="13382">
                  <c:v>13.38</c:v>
                </c:pt>
                <c:pt idx="13383">
                  <c:v>13.381</c:v>
                </c:pt>
                <c:pt idx="13384">
                  <c:v>13.382</c:v>
                </c:pt>
                <c:pt idx="13385">
                  <c:v>13.383</c:v>
                </c:pt>
                <c:pt idx="13386">
                  <c:v>13.384</c:v>
                </c:pt>
                <c:pt idx="13387">
                  <c:v>13.385</c:v>
                </c:pt>
                <c:pt idx="13388">
                  <c:v>13.386</c:v>
                </c:pt>
                <c:pt idx="13389">
                  <c:v>13.387</c:v>
                </c:pt>
                <c:pt idx="13390">
                  <c:v>13.388</c:v>
                </c:pt>
                <c:pt idx="13391">
                  <c:v>13.389</c:v>
                </c:pt>
                <c:pt idx="13392">
                  <c:v>13.39</c:v>
                </c:pt>
                <c:pt idx="13393">
                  <c:v>13.391</c:v>
                </c:pt>
                <c:pt idx="13394">
                  <c:v>13.392</c:v>
                </c:pt>
                <c:pt idx="13395">
                  <c:v>13.393</c:v>
                </c:pt>
                <c:pt idx="13396">
                  <c:v>13.394</c:v>
                </c:pt>
                <c:pt idx="13397">
                  <c:v>13.395</c:v>
                </c:pt>
                <c:pt idx="13398">
                  <c:v>13.396</c:v>
                </c:pt>
                <c:pt idx="13399">
                  <c:v>13.397</c:v>
                </c:pt>
                <c:pt idx="13400">
                  <c:v>13.398</c:v>
                </c:pt>
                <c:pt idx="13401">
                  <c:v>13.399</c:v>
                </c:pt>
                <c:pt idx="13402">
                  <c:v>13.4</c:v>
                </c:pt>
                <c:pt idx="13403">
                  <c:v>13.401</c:v>
                </c:pt>
                <c:pt idx="13404">
                  <c:v>13.402</c:v>
                </c:pt>
                <c:pt idx="13405">
                  <c:v>13.403</c:v>
                </c:pt>
                <c:pt idx="13406">
                  <c:v>13.404</c:v>
                </c:pt>
                <c:pt idx="13407">
                  <c:v>13.405</c:v>
                </c:pt>
                <c:pt idx="13408">
                  <c:v>13.406</c:v>
                </c:pt>
                <c:pt idx="13409">
                  <c:v>13.407</c:v>
                </c:pt>
                <c:pt idx="13410">
                  <c:v>13.408</c:v>
                </c:pt>
                <c:pt idx="13411">
                  <c:v>13.409</c:v>
                </c:pt>
                <c:pt idx="13412">
                  <c:v>13.41</c:v>
                </c:pt>
                <c:pt idx="13413">
                  <c:v>13.411</c:v>
                </c:pt>
                <c:pt idx="13414">
                  <c:v>13.412</c:v>
                </c:pt>
                <c:pt idx="13415">
                  <c:v>13.413</c:v>
                </c:pt>
                <c:pt idx="13416">
                  <c:v>13.414</c:v>
                </c:pt>
                <c:pt idx="13417">
                  <c:v>13.415</c:v>
                </c:pt>
                <c:pt idx="13418">
                  <c:v>13.416</c:v>
                </c:pt>
                <c:pt idx="13419">
                  <c:v>13.417</c:v>
                </c:pt>
                <c:pt idx="13420">
                  <c:v>13.418</c:v>
                </c:pt>
                <c:pt idx="13421">
                  <c:v>13.419</c:v>
                </c:pt>
                <c:pt idx="13422">
                  <c:v>13.42</c:v>
                </c:pt>
                <c:pt idx="13423">
                  <c:v>13.421</c:v>
                </c:pt>
                <c:pt idx="13424">
                  <c:v>13.422</c:v>
                </c:pt>
                <c:pt idx="13425">
                  <c:v>13.423</c:v>
                </c:pt>
                <c:pt idx="13426">
                  <c:v>13.424</c:v>
                </c:pt>
                <c:pt idx="13427">
                  <c:v>13.425</c:v>
                </c:pt>
                <c:pt idx="13428">
                  <c:v>13.426</c:v>
                </c:pt>
                <c:pt idx="13429">
                  <c:v>13.427</c:v>
                </c:pt>
                <c:pt idx="13430">
                  <c:v>13.428</c:v>
                </c:pt>
                <c:pt idx="13431">
                  <c:v>13.429</c:v>
                </c:pt>
                <c:pt idx="13432">
                  <c:v>13.43</c:v>
                </c:pt>
                <c:pt idx="13433">
                  <c:v>13.431</c:v>
                </c:pt>
                <c:pt idx="13434">
                  <c:v>13.432</c:v>
                </c:pt>
                <c:pt idx="13435">
                  <c:v>13.433</c:v>
                </c:pt>
                <c:pt idx="13436">
                  <c:v>13.434</c:v>
                </c:pt>
                <c:pt idx="13437">
                  <c:v>13.435</c:v>
                </c:pt>
                <c:pt idx="13438">
                  <c:v>13.436</c:v>
                </c:pt>
                <c:pt idx="13439">
                  <c:v>13.437</c:v>
                </c:pt>
                <c:pt idx="13440">
                  <c:v>13.438</c:v>
                </c:pt>
                <c:pt idx="13441">
                  <c:v>13.439</c:v>
                </c:pt>
                <c:pt idx="13442">
                  <c:v>13.44</c:v>
                </c:pt>
                <c:pt idx="13443">
                  <c:v>13.441</c:v>
                </c:pt>
                <c:pt idx="13444">
                  <c:v>13.442</c:v>
                </c:pt>
                <c:pt idx="13445">
                  <c:v>13.443</c:v>
                </c:pt>
                <c:pt idx="13446">
                  <c:v>13.444</c:v>
                </c:pt>
                <c:pt idx="13447">
                  <c:v>13.445</c:v>
                </c:pt>
                <c:pt idx="13448">
                  <c:v>13.446</c:v>
                </c:pt>
                <c:pt idx="13449">
                  <c:v>13.447</c:v>
                </c:pt>
                <c:pt idx="13450">
                  <c:v>13.448</c:v>
                </c:pt>
                <c:pt idx="13451">
                  <c:v>13.449</c:v>
                </c:pt>
                <c:pt idx="13452">
                  <c:v>13.45</c:v>
                </c:pt>
                <c:pt idx="13453">
                  <c:v>13.451</c:v>
                </c:pt>
                <c:pt idx="13454">
                  <c:v>13.452</c:v>
                </c:pt>
                <c:pt idx="13455">
                  <c:v>13.453</c:v>
                </c:pt>
                <c:pt idx="13456">
                  <c:v>13.454</c:v>
                </c:pt>
                <c:pt idx="13457">
                  <c:v>13.455</c:v>
                </c:pt>
                <c:pt idx="13458">
                  <c:v>13.456</c:v>
                </c:pt>
                <c:pt idx="13459">
                  <c:v>13.457</c:v>
                </c:pt>
                <c:pt idx="13460">
                  <c:v>13.458</c:v>
                </c:pt>
                <c:pt idx="13461">
                  <c:v>13.459</c:v>
                </c:pt>
                <c:pt idx="13462">
                  <c:v>13.46</c:v>
                </c:pt>
                <c:pt idx="13463">
                  <c:v>13.461</c:v>
                </c:pt>
                <c:pt idx="13464">
                  <c:v>13.462</c:v>
                </c:pt>
                <c:pt idx="13465">
                  <c:v>13.463</c:v>
                </c:pt>
                <c:pt idx="13466">
                  <c:v>13.464</c:v>
                </c:pt>
                <c:pt idx="13467">
                  <c:v>13.465</c:v>
                </c:pt>
                <c:pt idx="13468">
                  <c:v>13.466</c:v>
                </c:pt>
                <c:pt idx="13469">
                  <c:v>13.467</c:v>
                </c:pt>
                <c:pt idx="13470">
                  <c:v>13.468</c:v>
                </c:pt>
                <c:pt idx="13471">
                  <c:v>13.469</c:v>
                </c:pt>
                <c:pt idx="13472">
                  <c:v>13.47</c:v>
                </c:pt>
                <c:pt idx="13473">
                  <c:v>13.471</c:v>
                </c:pt>
                <c:pt idx="13474">
                  <c:v>13.472</c:v>
                </c:pt>
                <c:pt idx="13475">
                  <c:v>13.473</c:v>
                </c:pt>
                <c:pt idx="13476">
                  <c:v>13.474</c:v>
                </c:pt>
                <c:pt idx="13477">
                  <c:v>13.475</c:v>
                </c:pt>
                <c:pt idx="13478">
                  <c:v>13.476</c:v>
                </c:pt>
                <c:pt idx="13479">
                  <c:v>13.477</c:v>
                </c:pt>
                <c:pt idx="13480">
                  <c:v>13.478</c:v>
                </c:pt>
                <c:pt idx="13481">
                  <c:v>13.479</c:v>
                </c:pt>
                <c:pt idx="13482">
                  <c:v>13.48</c:v>
                </c:pt>
                <c:pt idx="13483">
                  <c:v>13.481</c:v>
                </c:pt>
                <c:pt idx="13484">
                  <c:v>13.482</c:v>
                </c:pt>
                <c:pt idx="13485">
                  <c:v>13.483</c:v>
                </c:pt>
                <c:pt idx="13486">
                  <c:v>13.484</c:v>
                </c:pt>
                <c:pt idx="13487">
                  <c:v>13.485</c:v>
                </c:pt>
                <c:pt idx="13488">
                  <c:v>13.486</c:v>
                </c:pt>
                <c:pt idx="13489">
                  <c:v>13.487</c:v>
                </c:pt>
                <c:pt idx="13490">
                  <c:v>13.488</c:v>
                </c:pt>
                <c:pt idx="13491">
                  <c:v>13.489</c:v>
                </c:pt>
                <c:pt idx="13492">
                  <c:v>13.49</c:v>
                </c:pt>
                <c:pt idx="13493">
                  <c:v>13.491</c:v>
                </c:pt>
                <c:pt idx="13494">
                  <c:v>13.492</c:v>
                </c:pt>
                <c:pt idx="13495">
                  <c:v>13.493</c:v>
                </c:pt>
                <c:pt idx="13496">
                  <c:v>13.494</c:v>
                </c:pt>
                <c:pt idx="13497">
                  <c:v>13.495</c:v>
                </c:pt>
                <c:pt idx="13498">
                  <c:v>13.496</c:v>
                </c:pt>
                <c:pt idx="13499">
                  <c:v>13.497</c:v>
                </c:pt>
                <c:pt idx="13500">
                  <c:v>13.498</c:v>
                </c:pt>
                <c:pt idx="13501">
                  <c:v>13.499</c:v>
                </c:pt>
                <c:pt idx="13502">
                  <c:v>13.5</c:v>
                </c:pt>
                <c:pt idx="13503">
                  <c:v>13.501</c:v>
                </c:pt>
                <c:pt idx="13504">
                  <c:v>13.502</c:v>
                </c:pt>
                <c:pt idx="13505">
                  <c:v>13.503</c:v>
                </c:pt>
                <c:pt idx="13506">
                  <c:v>13.504</c:v>
                </c:pt>
                <c:pt idx="13507">
                  <c:v>13.505</c:v>
                </c:pt>
                <c:pt idx="13508">
                  <c:v>13.506</c:v>
                </c:pt>
                <c:pt idx="13509">
                  <c:v>13.507</c:v>
                </c:pt>
                <c:pt idx="13510">
                  <c:v>13.508</c:v>
                </c:pt>
                <c:pt idx="13511">
                  <c:v>13.509</c:v>
                </c:pt>
                <c:pt idx="13512">
                  <c:v>13.51</c:v>
                </c:pt>
                <c:pt idx="13513">
                  <c:v>13.511</c:v>
                </c:pt>
                <c:pt idx="13514">
                  <c:v>13.512</c:v>
                </c:pt>
                <c:pt idx="13515">
                  <c:v>13.513</c:v>
                </c:pt>
                <c:pt idx="13516">
                  <c:v>13.514</c:v>
                </c:pt>
                <c:pt idx="13517">
                  <c:v>13.515</c:v>
                </c:pt>
                <c:pt idx="13518">
                  <c:v>13.516</c:v>
                </c:pt>
                <c:pt idx="13519">
                  <c:v>13.517</c:v>
                </c:pt>
                <c:pt idx="13520">
                  <c:v>13.518</c:v>
                </c:pt>
                <c:pt idx="13521">
                  <c:v>13.519</c:v>
                </c:pt>
                <c:pt idx="13522">
                  <c:v>13.52</c:v>
                </c:pt>
                <c:pt idx="13523">
                  <c:v>13.521</c:v>
                </c:pt>
                <c:pt idx="13524">
                  <c:v>13.522</c:v>
                </c:pt>
                <c:pt idx="13525">
                  <c:v>13.523</c:v>
                </c:pt>
                <c:pt idx="13526">
                  <c:v>13.524</c:v>
                </c:pt>
                <c:pt idx="13527">
                  <c:v>13.525</c:v>
                </c:pt>
                <c:pt idx="13528">
                  <c:v>13.526</c:v>
                </c:pt>
                <c:pt idx="13529">
                  <c:v>13.527</c:v>
                </c:pt>
                <c:pt idx="13530">
                  <c:v>13.528</c:v>
                </c:pt>
                <c:pt idx="13531">
                  <c:v>13.529</c:v>
                </c:pt>
                <c:pt idx="13532">
                  <c:v>13.53</c:v>
                </c:pt>
                <c:pt idx="13533">
                  <c:v>13.531</c:v>
                </c:pt>
                <c:pt idx="13534">
                  <c:v>13.532</c:v>
                </c:pt>
                <c:pt idx="13535">
                  <c:v>13.533</c:v>
                </c:pt>
                <c:pt idx="13536">
                  <c:v>13.534</c:v>
                </c:pt>
                <c:pt idx="13537">
                  <c:v>13.535</c:v>
                </c:pt>
                <c:pt idx="13538">
                  <c:v>13.536</c:v>
                </c:pt>
                <c:pt idx="13539">
                  <c:v>13.537</c:v>
                </c:pt>
                <c:pt idx="13540">
                  <c:v>13.538</c:v>
                </c:pt>
                <c:pt idx="13541">
                  <c:v>13.539</c:v>
                </c:pt>
                <c:pt idx="13542">
                  <c:v>13.54</c:v>
                </c:pt>
                <c:pt idx="13543">
                  <c:v>13.541</c:v>
                </c:pt>
                <c:pt idx="13544">
                  <c:v>13.542</c:v>
                </c:pt>
                <c:pt idx="13545">
                  <c:v>13.543</c:v>
                </c:pt>
                <c:pt idx="13546">
                  <c:v>13.544</c:v>
                </c:pt>
                <c:pt idx="13547">
                  <c:v>13.545</c:v>
                </c:pt>
                <c:pt idx="13548">
                  <c:v>13.546</c:v>
                </c:pt>
                <c:pt idx="13549">
                  <c:v>13.547</c:v>
                </c:pt>
                <c:pt idx="13550">
                  <c:v>13.548</c:v>
                </c:pt>
                <c:pt idx="13551">
                  <c:v>13.549</c:v>
                </c:pt>
                <c:pt idx="13552">
                  <c:v>13.55</c:v>
                </c:pt>
                <c:pt idx="13553">
                  <c:v>13.551</c:v>
                </c:pt>
                <c:pt idx="13554">
                  <c:v>13.552</c:v>
                </c:pt>
                <c:pt idx="13555">
                  <c:v>13.553</c:v>
                </c:pt>
                <c:pt idx="13556">
                  <c:v>13.554</c:v>
                </c:pt>
                <c:pt idx="13557">
                  <c:v>13.555</c:v>
                </c:pt>
                <c:pt idx="13558">
                  <c:v>13.556</c:v>
                </c:pt>
                <c:pt idx="13559">
                  <c:v>13.557</c:v>
                </c:pt>
                <c:pt idx="13560">
                  <c:v>13.558</c:v>
                </c:pt>
                <c:pt idx="13561">
                  <c:v>13.559</c:v>
                </c:pt>
                <c:pt idx="13562">
                  <c:v>13.56</c:v>
                </c:pt>
                <c:pt idx="13563">
                  <c:v>13.561</c:v>
                </c:pt>
                <c:pt idx="13564">
                  <c:v>13.562</c:v>
                </c:pt>
                <c:pt idx="13565">
                  <c:v>13.563</c:v>
                </c:pt>
                <c:pt idx="13566">
                  <c:v>13.564</c:v>
                </c:pt>
                <c:pt idx="13567">
                  <c:v>13.565</c:v>
                </c:pt>
                <c:pt idx="13568">
                  <c:v>13.566</c:v>
                </c:pt>
                <c:pt idx="13569">
                  <c:v>13.567</c:v>
                </c:pt>
                <c:pt idx="13570">
                  <c:v>13.568</c:v>
                </c:pt>
                <c:pt idx="13571">
                  <c:v>13.569</c:v>
                </c:pt>
                <c:pt idx="13572">
                  <c:v>13.57</c:v>
                </c:pt>
                <c:pt idx="13573">
                  <c:v>13.571</c:v>
                </c:pt>
                <c:pt idx="13574">
                  <c:v>13.572</c:v>
                </c:pt>
                <c:pt idx="13575">
                  <c:v>13.573</c:v>
                </c:pt>
                <c:pt idx="13576">
                  <c:v>13.574</c:v>
                </c:pt>
                <c:pt idx="13577">
                  <c:v>13.575</c:v>
                </c:pt>
                <c:pt idx="13578">
                  <c:v>13.576</c:v>
                </c:pt>
                <c:pt idx="13579">
                  <c:v>13.577</c:v>
                </c:pt>
                <c:pt idx="13580">
                  <c:v>13.578</c:v>
                </c:pt>
                <c:pt idx="13581">
                  <c:v>13.579</c:v>
                </c:pt>
                <c:pt idx="13582">
                  <c:v>13.58</c:v>
                </c:pt>
                <c:pt idx="13583">
                  <c:v>13.581</c:v>
                </c:pt>
                <c:pt idx="13584">
                  <c:v>13.582</c:v>
                </c:pt>
                <c:pt idx="13585">
                  <c:v>13.583</c:v>
                </c:pt>
                <c:pt idx="13586">
                  <c:v>13.584</c:v>
                </c:pt>
                <c:pt idx="13587">
                  <c:v>13.585</c:v>
                </c:pt>
                <c:pt idx="13588">
                  <c:v>13.586</c:v>
                </c:pt>
                <c:pt idx="13589">
                  <c:v>13.587</c:v>
                </c:pt>
                <c:pt idx="13590">
                  <c:v>13.588</c:v>
                </c:pt>
                <c:pt idx="13591">
                  <c:v>13.589</c:v>
                </c:pt>
                <c:pt idx="13592">
                  <c:v>13.59</c:v>
                </c:pt>
                <c:pt idx="13593">
                  <c:v>13.591</c:v>
                </c:pt>
                <c:pt idx="13594">
                  <c:v>13.592</c:v>
                </c:pt>
                <c:pt idx="13595">
                  <c:v>13.593</c:v>
                </c:pt>
                <c:pt idx="13596">
                  <c:v>13.594</c:v>
                </c:pt>
                <c:pt idx="13597">
                  <c:v>13.595</c:v>
                </c:pt>
                <c:pt idx="13598">
                  <c:v>13.596</c:v>
                </c:pt>
                <c:pt idx="13599">
                  <c:v>13.597</c:v>
                </c:pt>
                <c:pt idx="13600">
                  <c:v>13.598</c:v>
                </c:pt>
                <c:pt idx="13601">
                  <c:v>13.599</c:v>
                </c:pt>
                <c:pt idx="13602">
                  <c:v>13.6</c:v>
                </c:pt>
                <c:pt idx="13603">
                  <c:v>13.601</c:v>
                </c:pt>
                <c:pt idx="13604">
                  <c:v>13.602</c:v>
                </c:pt>
                <c:pt idx="13605">
                  <c:v>13.603</c:v>
                </c:pt>
                <c:pt idx="13606">
                  <c:v>13.604</c:v>
                </c:pt>
                <c:pt idx="13607">
                  <c:v>13.605</c:v>
                </c:pt>
                <c:pt idx="13608">
                  <c:v>13.606</c:v>
                </c:pt>
                <c:pt idx="13609">
                  <c:v>13.607</c:v>
                </c:pt>
                <c:pt idx="13610">
                  <c:v>13.608</c:v>
                </c:pt>
                <c:pt idx="13611">
                  <c:v>13.609</c:v>
                </c:pt>
                <c:pt idx="13612">
                  <c:v>13.61</c:v>
                </c:pt>
                <c:pt idx="13613">
                  <c:v>13.611</c:v>
                </c:pt>
                <c:pt idx="13614">
                  <c:v>13.612</c:v>
                </c:pt>
                <c:pt idx="13615">
                  <c:v>13.613</c:v>
                </c:pt>
                <c:pt idx="13616">
                  <c:v>13.614</c:v>
                </c:pt>
                <c:pt idx="13617">
                  <c:v>13.615</c:v>
                </c:pt>
                <c:pt idx="13618">
                  <c:v>13.616</c:v>
                </c:pt>
                <c:pt idx="13619">
                  <c:v>13.617</c:v>
                </c:pt>
                <c:pt idx="13620">
                  <c:v>13.618</c:v>
                </c:pt>
                <c:pt idx="13621">
                  <c:v>13.619</c:v>
                </c:pt>
                <c:pt idx="13622">
                  <c:v>13.62</c:v>
                </c:pt>
                <c:pt idx="13623">
                  <c:v>13.621</c:v>
                </c:pt>
                <c:pt idx="13624">
                  <c:v>13.622</c:v>
                </c:pt>
                <c:pt idx="13625">
                  <c:v>13.623</c:v>
                </c:pt>
                <c:pt idx="13626">
                  <c:v>13.624</c:v>
                </c:pt>
                <c:pt idx="13627">
                  <c:v>13.625</c:v>
                </c:pt>
                <c:pt idx="13628">
                  <c:v>13.626</c:v>
                </c:pt>
                <c:pt idx="13629">
                  <c:v>13.627</c:v>
                </c:pt>
                <c:pt idx="13630">
                  <c:v>13.628</c:v>
                </c:pt>
                <c:pt idx="13631">
                  <c:v>13.629</c:v>
                </c:pt>
                <c:pt idx="13632">
                  <c:v>13.63</c:v>
                </c:pt>
                <c:pt idx="13633">
                  <c:v>13.631</c:v>
                </c:pt>
                <c:pt idx="13634">
                  <c:v>13.632</c:v>
                </c:pt>
                <c:pt idx="13635">
                  <c:v>13.633</c:v>
                </c:pt>
                <c:pt idx="13636">
                  <c:v>13.634</c:v>
                </c:pt>
                <c:pt idx="13637">
                  <c:v>13.635</c:v>
                </c:pt>
                <c:pt idx="13638">
                  <c:v>13.636</c:v>
                </c:pt>
                <c:pt idx="13639">
                  <c:v>13.637</c:v>
                </c:pt>
                <c:pt idx="13640">
                  <c:v>13.638</c:v>
                </c:pt>
                <c:pt idx="13641">
                  <c:v>13.639</c:v>
                </c:pt>
                <c:pt idx="13642">
                  <c:v>13.64</c:v>
                </c:pt>
                <c:pt idx="13643">
                  <c:v>13.641</c:v>
                </c:pt>
                <c:pt idx="13644">
                  <c:v>13.642</c:v>
                </c:pt>
                <c:pt idx="13645">
                  <c:v>13.643</c:v>
                </c:pt>
                <c:pt idx="13646">
                  <c:v>13.644</c:v>
                </c:pt>
                <c:pt idx="13647">
                  <c:v>13.645</c:v>
                </c:pt>
                <c:pt idx="13648">
                  <c:v>13.646</c:v>
                </c:pt>
                <c:pt idx="13649">
                  <c:v>13.647</c:v>
                </c:pt>
                <c:pt idx="13650">
                  <c:v>13.648</c:v>
                </c:pt>
                <c:pt idx="13651">
                  <c:v>13.649</c:v>
                </c:pt>
                <c:pt idx="13652">
                  <c:v>13.65</c:v>
                </c:pt>
                <c:pt idx="13653">
                  <c:v>13.651</c:v>
                </c:pt>
                <c:pt idx="13654">
                  <c:v>13.652</c:v>
                </c:pt>
                <c:pt idx="13655">
                  <c:v>13.653</c:v>
                </c:pt>
                <c:pt idx="13656">
                  <c:v>13.654</c:v>
                </c:pt>
                <c:pt idx="13657">
                  <c:v>13.655</c:v>
                </c:pt>
                <c:pt idx="13658">
                  <c:v>13.656</c:v>
                </c:pt>
                <c:pt idx="13659">
                  <c:v>13.657</c:v>
                </c:pt>
                <c:pt idx="13660">
                  <c:v>13.658</c:v>
                </c:pt>
                <c:pt idx="13661">
                  <c:v>13.659</c:v>
                </c:pt>
                <c:pt idx="13662">
                  <c:v>13.66</c:v>
                </c:pt>
                <c:pt idx="13663">
                  <c:v>13.661</c:v>
                </c:pt>
                <c:pt idx="13664">
                  <c:v>13.662</c:v>
                </c:pt>
                <c:pt idx="13665">
                  <c:v>13.663</c:v>
                </c:pt>
                <c:pt idx="13666">
                  <c:v>13.664</c:v>
                </c:pt>
                <c:pt idx="13667">
                  <c:v>13.665</c:v>
                </c:pt>
                <c:pt idx="13668">
                  <c:v>13.666</c:v>
                </c:pt>
                <c:pt idx="13669">
                  <c:v>13.667</c:v>
                </c:pt>
                <c:pt idx="13670">
                  <c:v>13.668</c:v>
                </c:pt>
                <c:pt idx="13671">
                  <c:v>13.669</c:v>
                </c:pt>
                <c:pt idx="13672">
                  <c:v>13.67</c:v>
                </c:pt>
                <c:pt idx="13673">
                  <c:v>13.671</c:v>
                </c:pt>
                <c:pt idx="13674">
                  <c:v>13.672</c:v>
                </c:pt>
                <c:pt idx="13675">
                  <c:v>13.673</c:v>
                </c:pt>
                <c:pt idx="13676">
                  <c:v>13.674</c:v>
                </c:pt>
                <c:pt idx="13677">
                  <c:v>13.675</c:v>
                </c:pt>
                <c:pt idx="13678">
                  <c:v>13.676</c:v>
                </c:pt>
                <c:pt idx="13679">
                  <c:v>13.677</c:v>
                </c:pt>
                <c:pt idx="13680">
                  <c:v>13.678</c:v>
                </c:pt>
                <c:pt idx="13681">
                  <c:v>13.679</c:v>
                </c:pt>
                <c:pt idx="13682">
                  <c:v>13.68</c:v>
                </c:pt>
                <c:pt idx="13683">
                  <c:v>13.681</c:v>
                </c:pt>
                <c:pt idx="13684">
                  <c:v>13.682</c:v>
                </c:pt>
                <c:pt idx="13685">
                  <c:v>13.683</c:v>
                </c:pt>
                <c:pt idx="13686">
                  <c:v>13.684</c:v>
                </c:pt>
                <c:pt idx="13687">
                  <c:v>13.685</c:v>
                </c:pt>
                <c:pt idx="13688">
                  <c:v>13.686</c:v>
                </c:pt>
                <c:pt idx="13689">
                  <c:v>13.687</c:v>
                </c:pt>
                <c:pt idx="13690">
                  <c:v>13.688</c:v>
                </c:pt>
                <c:pt idx="13691">
                  <c:v>13.689</c:v>
                </c:pt>
                <c:pt idx="13692">
                  <c:v>13.69</c:v>
                </c:pt>
                <c:pt idx="13693">
                  <c:v>13.691</c:v>
                </c:pt>
                <c:pt idx="13694">
                  <c:v>13.692</c:v>
                </c:pt>
                <c:pt idx="13695">
                  <c:v>13.693</c:v>
                </c:pt>
                <c:pt idx="13696">
                  <c:v>13.694</c:v>
                </c:pt>
                <c:pt idx="13697">
                  <c:v>13.695</c:v>
                </c:pt>
                <c:pt idx="13698">
                  <c:v>13.696</c:v>
                </c:pt>
                <c:pt idx="13699">
                  <c:v>13.697</c:v>
                </c:pt>
                <c:pt idx="13700">
                  <c:v>13.698</c:v>
                </c:pt>
                <c:pt idx="13701">
                  <c:v>13.699</c:v>
                </c:pt>
                <c:pt idx="13702">
                  <c:v>13.7</c:v>
                </c:pt>
                <c:pt idx="13703">
                  <c:v>13.701</c:v>
                </c:pt>
                <c:pt idx="13704">
                  <c:v>13.702</c:v>
                </c:pt>
                <c:pt idx="13705">
                  <c:v>13.703</c:v>
                </c:pt>
                <c:pt idx="13706">
                  <c:v>13.704</c:v>
                </c:pt>
                <c:pt idx="13707">
                  <c:v>13.705</c:v>
                </c:pt>
                <c:pt idx="13708">
                  <c:v>13.706</c:v>
                </c:pt>
                <c:pt idx="13709">
                  <c:v>13.707</c:v>
                </c:pt>
                <c:pt idx="13710">
                  <c:v>13.708</c:v>
                </c:pt>
                <c:pt idx="13711">
                  <c:v>13.709</c:v>
                </c:pt>
                <c:pt idx="13712">
                  <c:v>13.71</c:v>
                </c:pt>
                <c:pt idx="13713">
                  <c:v>13.711</c:v>
                </c:pt>
                <c:pt idx="13714">
                  <c:v>13.712</c:v>
                </c:pt>
                <c:pt idx="13715">
                  <c:v>13.713</c:v>
                </c:pt>
                <c:pt idx="13716">
                  <c:v>13.714</c:v>
                </c:pt>
                <c:pt idx="13717">
                  <c:v>13.715</c:v>
                </c:pt>
                <c:pt idx="13718">
                  <c:v>13.716</c:v>
                </c:pt>
                <c:pt idx="13719">
                  <c:v>13.717</c:v>
                </c:pt>
                <c:pt idx="13720">
                  <c:v>13.718</c:v>
                </c:pt>
                <c:pt idx="13721">
                  <c:v>13.719</c:v>
                </c:pt>
                <c:pt idx="13722">
                  <c:v>13.72</c:v>
                </c:pt>
                <c:pt idx="13723">
                  <c:v>13.721</c:v>
                </c:pt>
                <c:pt idx="13724">
                  <c:v>13.722</c:v>
                </c:pt>
                <c:pt idx="13725">
                  <c:v>13.723</c:v>
                </c:pt>
                <c:pt idx="13726">
                  <c:v>13.724</c:v>
                </c:pt>
                <c:pt idx="13727">
                  <c:v>13.725</c:v>
                </c:pt>
                <c:pt idx="13728">
                  <c:v>13.726</c:v>
                </c:pt>
                <c:pt idx="13729">
                  <c:v>13.727</c:v>
                </c:pt>
                <c:pt idx="13730">
                  <c:v>13.728</c:v>
                </c:pt>
                <c:pt idx="13731">
                  <c:v>13.729</c:v>
                </c:pt>
                <c:pt idx="13732">
                  <c:v>13.73</c:v>
                </c:pt>
                <c:pt idx="13733">
                  <c:v>13.731</c:v>
                </c:pt>
                <c:pt idx="13734">
                  <c:v>13.732</c:v>
                </c:pt>
                <c:pt idx="13735">
                  <c:v>13.733</c:v>
                </c:pt>
                <c:pt idx="13736">
                  <c:v>13.734</c:v>
                </c:pt>
                <c:pt idx="13737">
                  <c:v>13.735</c:v>
                </c:pt>
                <c:pt idx="13738">
                  <c:v>13.736</c:v>
                </c:pt>
                <c:pt idx="13739">
                  <c:v>13.737</c:v>
                </c:pt>
                <c:pt idx="13740">
                  <c:v>13.738</c:v>
                </c:pt>
                <c:pt idx="13741">
                  <c:v>13.739</c:v>
                </c:pt>
                <c:pt idx="13742">
                  <c:v>13.74</c:v>
                </c:pt>
                <c:pt idx="13743">
                  <c:v>13.741</c:v>
                </c:pt>
                <c:pt idx="13744">
                  <c:v>13.742</c:v>
                </c:pt>
                <c:pt idx="13745">
                  <c:v>13.743</c:v>
                </c:pt>
                <c:pt idx="13746">
                  <c:v>13.744</c:v>
                </c:pt>
                <c:pt idx="13747">
                  <c:v>13.745</c:v>
                </c:pt>
                <c:pt idx="13748">
                  <c:v>13.746</c:v>
                </c:pt>
                <c:pt idx="13749">
                  <c:v>13.747</c:v>
                </c:pt>
                <c:pt idx="13750">
                  <c:v>13.748</c:v>
                </c:pt>
                <c:pt idx="13751">
                  <c:v>13.749</c:v>
                </c:pt>
                <c:pt idx="13752">
                  <c:v>13.75</c:v>
                </c:pt>
                <c:pt idx="13753">
                  <c:v>13.751</c:v>
                </c:pt>
                <c:pt idx="13754">
                  <c:v>13.752</c:v>
                </c:pt>
                <c:pt idx="13755">
                  <c:v>13.753</c:v>
                </c:pt>
                <c:pt idx="13756">
                  <c:v>13.754</c:v>
                </c:pt>
                <c:pt idx="13757">
                  <c:v>13.755</c:v>
                </c:pt>
                <c:pt idx="13758">
                  <c:v>13.756</c:v>
                </c:pt>
                <c:pt idx="13759">
                  <c:v>13.757</c:v>
                </c:pt>
                <c:pt idx="13760">
                  <c:v>13.758</c:v>
                </c:pt>
                <c:pt idx="13761">
                  <c:v>13.759</c:v>
                </c:pt>
                <c:pt idx="13762">
                  <c:v>13.76</c:v>
                </c:pt>
                <c:pt idx="13763">
                  <c:v>13.761</c:v>
                </c:pt>
                <c:pt idx="13764">
                  <c:v>13.762</c:v>
                </c:pt>
                <c:pt idx="13765">
                  <c:v>13.763</c:v>
                </c:pt>
                <c:pt idx="13766">
                  <c:v>13.764</c:v>
                </c:pt>
                <c:pt idx="13767">
                  <c:v>13.765</c:v>
                </c:pt>
                <c:pt idx="13768">
                  <c:v>13.766</c:v>
                </c:pt>
                <c:pt idx="13769">
                  <c:v>13.767</c:v>
                </c:pt>
                <c:pt idx="13770">
                  <c:v>13.768</c:v>
                </c:pt>
                <c:pt idx="13771">
                  <c:v>13.769</c:v>
                </c:pt>
                <c:pt idx="13772">
                  <c:v>13.77</c:v>
                </c:pt>
                <c:pt idx="13773">
                  <c:v>13.771</c:v>
                </c:pt>
                <c:pt idx="13774">
                  <c:v>13.772</c:v>
                </c:pt>
                <c:pt idx="13775">
                  <c:v>13.773</c:v>
                </c:pt>
                <c:pt idx="13776">
                  <c:v>13.774</c:v>
                </c:pt>
                <c:pt idx="13777">
                  <c:v>13.775</c:v>
                </c:pt>
                <c:pt idx="13778">
                  <c:v>13.776</c:v>
                </c:pt>
                <c:pt idx="13779">
                  <c:v>13.777</c:v>
                </c:pt>
                <c:pt idx="13780">
                  <c:v>13.778</c:v>
                </c:pt>
                <c:pt idx="13781">
                  <c:v>13.779</c:v>
                </c:pt>
                <c:pt idx="13782">
                  <c:v>13.78</c:v>
                </c:pt>
                <c:pt idx="13783">
                  <c:v>13.781</c:v>
                </c:pt>
                <c:pt idx="13784">
                  <c:v>13.782</c:v>
                </c:pt>
                <c:pt idx="13785">
                  <c:v>13.783</c:v>
                </c:pt>
                <c:pt idx="13786">
                  <c:v>13.784</c:v>
                </c:pt>
                <c:pt idx="13787">
                  <c:v>13.785</c:v>
                </c:pt>
                <c:pt idx="13788">
                  <c:v>13.786</c:v>
                </c:pt>
                <c:pt idx="13789">
                  <c:v>13.787</c:v>
                </c:pt>
                <c:pt idx="13790">
                  <c:v>13.788</c:v>
                </c:pt>
                <c:pt idx="13791">
                  <c:v>13.789</c:v>
                </c:pt>
                <c:pt idx="13792">
                  <c:v>13.79</c:v>
                </c:pt>
                <c:pt idx="13793">
                  <c:v>13.791</c:v>
                </c:pt>
                <c:pt idx="13794">
                  <c:v>13.792</c:v>
                </c:pt>
                <c:pt idx="13795">
                  <c:v>13.793</c:v>
                </c:pt>
                <c:pt idx="13796">
                  <c:v>13.794</c:v>
                </c:pt>
                <c:pt idx="13797">
                  <c:v>13.795</c:v>
                </c:pt>
                <c:pt idx="13798">
                  <c:v>13.796</c:v>
                </c:pt>
                <c:pt idx="13799">
                  <c:v>13.797</c:v>
                </c:pt>
                <c:pt idx="13800">
                  <c:v>13.798</c:v>
                </c:pt>
                <c:pt idx="13801">
                  <c:v>13.799</c:v>
                </c:pt>
                <c:pt idx="13802">
                  <c:v>13.8</c:v>
                </c:pt>
                <c:pt idx="13803">
                  <c:v>13.801</c:v>
                </c:pt>
                <c:pt idx="13804">
                  <c:v>13.802</c:v>
                </c:pt>
                <c:pt idx="13805">
                  <c:v>13.803</c:v>
                </c:pt>
                <c:pt idx="13806">
                  <c:v>13.804</c:v>
                </c:pt>
                <c:pt idx="13807">
                  <c:v>13.805</c:v>
                </c:pt>
                <c:pt idx="13808">
                  <c:v>13.806</c:v>
                </c:pt>
                <c:pt idx="13809">
                  <c:v>13.807</c:v>
                </c:pt>
                <c:pt idx="13810">
                  <c:v>13.808</c:v>
                </c:pt>
                <c:pt idx="13811">
                  <c:v>13.809</c:v>
                </c:pt>
                <c:pt idx="13812">
                  <c:v>13.81</c:v>
                </c:pt>
                <c:pt idx="13813">
                  <c:v>13.811</c:v>
                </c:pt>
                <c:pt idx="13814">
                  <c:v>13.812</c:v>
                </c:pt>
                <c:pt idx="13815">
                  <c:v>13.813</c:v>
                </c:pt>
                <c:pt idx="13816">
                  <c:v>13.814</c:v>
                </c:pt>
                <c:pt idx="13817">
                  <c:v>13.815</c:v>
                </c:pt>
                <c:pt idx="13818">
                  <c:v>13.816</c:v>
                </c:pt>
                <c:pt idx="13819">
                  <c:v>13.817</c:v>
                </c:pt>
                <c:pt idx="13820">
                  <c:v>13.818</c:v>
                </c:pt>
                <c:pt idx="13821">
                  <c:v>13.819</c:v>
                </c:pt>
                <c:pt idx="13822">
                  <c:v>13.82</c:v>
                </c:pt>
                <c:pt idx="13823">
                  <c:v>13.821</c:v>
                </c:pt>
                <c:pt idx="13824">
                  <c:v>13.822</c:v>
                </c:pt>
                <c:pt idx="13825">
                  <c:v>13.823</c:v>
                </c:pt>
                <c:pt idx="13826">
                  <c:v>13.824</c:v>
                </c:pt>
                <c:pt idx="13827">
                  <c:v>13.825</c:v>
                </c:pt>
                <c:pt idx="13828">
                  <c:v>13.826</c:v>
                </c:pt>
                <c:pt idx="13829">
                  <c:v>13.827</c:v>
                </c:pt>
                <c:pt idx="13830">
                  <c:v>13.828</c:v>
                </c:pt>
                <c:pt idx="13831">
                  <c:v>13.829</c:v>
                </c:pt>
                <c:pt idx="13832">
                  <c:v>13.83</c:v>
                </c:pt>
                <c:pt idx="13833">
                  <c:v>13.831</c:v>
                </c:pt>
                <c:pt idx="13834">
                  <c:v>13.832</c:v>
                </c:pt>
                <c:pt idx="13835">
                  <c:v>13.833</c:v>
                </c:pt>
                <c:pt idx="13836">
                  <c:v>13.834</c:v>
                </c:pt>
                <c:pt idx="13837">
                  <c:v>13.835</c:v>
                </c:pt>
                <c:pt idx="13838">
                  <c:v>13.836</c:v>
                </c:pt>
                <c:pt idx="13839">
                  <c:v>13.837</c:v>
                </c:pt>
                <c:pt idx="13840">
                  <c:v>13.838</c:v>
                </c:pt>
                <c:pt idx="13841">
                  <c:v>13.839</c:v>
                </c:pt>
                <c:pt idx="13842">
                  <c:v>13.84</c:v>
                </c:pt>
                <c:pt idx="13843">
                  <c:v>13.841</c:v>
                </c:pt>
                <c:pt idx="13844">
                  <c:v>13.842</c:v>
                </c:pt>
                <c:pt idx="13845">
                  <c:v>13.843</c:v>
                </c:pt>
                <c:pt idx="13846">
                  <c:v>13.844</c:v>
                </c:pt>
                <c:pt idx="13847">
                  <c:v>13.845</c:v>
                </c:pt>
                <c:pt idx="13848">
                  <c:v>13.846</c:v>
                </c:pt>
                <c:pt idx="13849">
                  <c:v>13.847</c:v>
                </c:pt>
                <c:pt idx="13850">
                  <c:v>13.848</c:v>
                </c:pt>
                <c:pt idx="13851">
                  <c:v>13.849</c:v>
                </c:pt>
                <c:pt idx="13852">
                  <c:v>13.85</c:v>
                </c:pt>
                <c:pt idx="13853">
                  <c:v>13.851</c:v>
                </c:pt>
                <c:pt idx="13854">
                  <c:v>13.852</c:v>
                </c:pt>
                <c:pt idx="13855">
                  <c:v>13.853</c:v>
                </c:pt>
                <c:pt idx="13856">
                  <c:v>13.854</c:v>
                </c:pt>
                <c:pt idx="13857">
                  <c:v>13.855</c:v>
                </c:pt>
                <c:pt idx="13858">
                  <c:v>13.856</c:v>
                </c:pt>
                <c:pt idx="13859">
                  <c:v>13.857</c:v>
                </c:pt>
                <c:pt idx="13860">
                  <c:v>13.858</c:v>
                </c:pt>
                <c:pt idx="13861">
                  <c:v>13.859</c:v>
                </c:pt>
                <c:pt idx="13862">
                  <c:v>13.86</c:v>
                </c:pt>
                <c:pt idx="13863">
                  <c:v>13.861</c:v>
                </c:pt>
                <c:pt idx="13864">
                  <c:v>13.862</c:v>
                </c:pt>
                <c:pt idx="13865">
                  <c:v>13.863</c:v>
                </c:pt>
                <c:pt idx="13866">
                  <c:v>13.864</c:v>
                </c:pt>
                <c:pt idx="13867">
                  <c:v>13.865</c:v>
                </c:pt>
                <c:pt idx="13868">
                  <c:v>13.866</c:v>
                </c:pt>
                <c:pt idx="13869">
                  <c:v>13.867</c:v>
                </c:pt>
                <c:pt idx="13870">
                  <c:v>13.868</c:v>
                </c:pt>
                <c:pt idx="13871">
                  <c:v>13.869</c:v>
                </c:pt>
                <c:pt idx="13872">
                  <c:v>13.87</c:v>
                </c:pt>
                <c:pt idx="13873">
                  <c:v>13.871</c:v>
                </c:pt>
                <c:pt idx="13874">
                  <c:v>13.872</c:v>
                </c:pt>
                <c:pt idx="13875">
                  <c:v>13.873</c:v>
                </c:pt>
                <c:pt idx="13876">
                  <c:v>13.874</c:v>
                </c:pt>
                <c:pt idx="13877">
                  <c:v>13.875</c:v>
                </c:pt>
                <c:pt idx="13878">
                  <c:v>13.876</c:v>
                </c:pt>
                <c:pt idx="13879">
                  <c:v>13.877</c:v>
                </c:pt>
                <c:pt idx="13880">
                  <c:v>13.878</c:v>
                </c:pt>
                <c:pt idx="13881">
                  <c:v>13.879</c:v>
                </c:pt>
                <c:pt idx="13882">
                  <c:v>13.88</c:v>
                </c:pt>
                <c:pt idx="13883">
                  <c:v>13.881</c:v>
                </c:pt>
                <c:pt idx="13884">
                  <c:v>13.882</c:v>
                </c:pt>
                <c:pt idx="13885">
                  <c:v>13.883</c:v>
                </c:pt>
                <c:pt idx="13886">
                  <c:v>13.884</c:v>
                </c:pt>
                <c:pt idx="13887">
                  <c:v>13.885</c:v>
                </c:pt>
                <c:pt idx="13888">
                  <c:v>13.886</c:v>
                </c:pt>
                <c:pt idx="13889">
                  <c:v>13.887</c:v>
                </c:pt>
                <c:pt idx="13890">
                  <c:v>13.888</c:v>
                </c:pt>
                <c:pt idx="13891">
                  <c:v>13.889</c:v>
                </c:pt>
                <c:pt idx="13892">
                  <c:v>13.89</c:v>
                </c:pt>
                <c:pt idx="13893">
                  <c:v>13.891</c:v>
                </c:pt>
                <c:pt idx="13894">
                  <c:v>13.892</c:v>
                </c:pt>
                <c:pt idx="13895">
                  <c:v>13.893</c:v>
                </c:pt>
                <c:pt idx="13896">
                  <c:v>13.894</c:v>
                </c:pt>
                <c:pt idx="13897">
                  <c:v>13.895</c:v>
                </c:pt>
                <c:pt idx="13898">
                  <c:v>13.896</c:v>
                </c:pt>
                <c:pt idx="13899">
                  <c:v>13.897</c:v>
                </c:pt>
                <c:pt idx="13900">
                  <c:v>13.898</c:v>
                </c:pt>
                <c:pt idx="13901">
                  <c:v>13.899</c:v>
                </c:pt>
                <c:pt idx="13902">
                  <c:v>13.9</c:v>
                </c:pt>
                <c:pt idx="13903">
                  <c:v>13.901</c:v>
                </c:pt>
                <c:pt idx="13904">
                  <c:v>13.902</c:v>
                </c:pt>
                <c:pt idx="13905">
                  <c:v>13.903</c:v>
                </c:pt>
                <c:pt idx="13906">
                  <c:v>13.904</c:v>
                </c:pt>
                <c:pt idx="13907">
                  <c:v>13.905</c:v>
                </c:pt>
                <c:pt idx="13908">
                  <c:v>13.906</c:v>
                </c:pt>
                <c:pt idx="13909">
                  <c:v>13.907</c:v>
                </c:pt>
                <c:pt idx="13910">
                  <c:v>13.908</c:v>
                </c:pt>
                <c:pt idx="13911">
                  <c:v>13.909</c:v>
                </c:pt>
                <c:pt idx="13912">
                  <c:v>13.91</c:v>
                </c:pt>
                <c:pt idx="13913">
                  <c:v>13.911</c:v>
                </c:pt>
                <c:pt idx="13914">
                  <c:v>13.912</c:v>
                </c:pt>
                <c:pt idx="13915">
                  <c:v>13.913</c:v>
                </c:pt>
                <c:pt idx="13916">
                  <c:v>13.914</c:v>
                </c:pt>
                <c:pt idx="13917">
                  <c:v>13.915</c:v>
                </c:pt>
                <c:pt idx="13918">
                  <c:v>13.916</c:v>
                </c:pt>
                <c:pt idx="13919">
                  <c:v>13.917</c:v>
                </c:pt>
                <c:pt idx="13920">
                  <c:v>13.918</c:v>
                </c:pt>
                <c:pt idx="13921">
                  <c:v>13.919</c:v>
                </c:pt>
                <c:pt idx="13922">
                  <c:v>13.92</c:v>
                </c:pt>
                <c:pt idx="13923">
                  <c:v>13.921</c:v>
                </c:pt>
                <c:pt idx="13924">
                  <c:v>13.922</c:v>
                </c:pt>
                <c:pt idx="13925">
                  <c:v>13.923</c:v>
                </c:pt>
                <c:pt idx="13926">
                  <c:v>13.924</c:v>
                </c:pt>
                <c:pt idx="13927">
                  <c:v>13.925</c:v>
                </c:pt>
                <c:pt idx="13928">
                  <c:v>13.926</c:v>
                </c:pt>
                <c:pt idx="13929">
                  <c:v>13.927</c:v>
                </c:pt>
                <c:pt idx="13930">
                  <c:v>13.928</c:v>
                </c:pt>
                <c:pt idx="13931">
                  <c:v>13.929</c:v>
                </c:pt>
                <c:pt idx="13932">
                  <c:v>13.93</c:v>
                </c:pt>
                <c:pt idx="13933">
                  <c:v>13.931</c:v>
                </c:pt>
                <c:pt idx="13934">
                  <c:v>13.932</c:v>
                </c:pt>
                <c:pt idx="13935">
                  <c:v>13.933</c:v>
                </c:pt>
                <c:pt idx="13936">
                  <c:v>13.934</c:v>
                </c:pt>
                <c:pt idx="13937">
                  <c:v>13.935</c:v>
                </c:pt>
                <c:pt idx="13938">
                  <c:v>13.936</c:v>
                </c:pt>
                <c:pt idx="13939">
                  <c:v>13.937</c:v>
                </c:pt>
                <c:pt idx="13940">
                  <c:v>13.938</c:v>
                </c:pt>
                <c:pt idx="13941">
                  <c:v>13.939</c:v>
                </c:pt>
                <c:pt idx="13942">
                  <c:v>13.94</c:v>
                </c:pt>
                <c:pt idx="13943">
                  <c:v>13.941</c:v>
                </c:pt>
                <c:pt idx="13944">
                  <c:v>13.942</c:v>
                </c:pt>
                <c:pt idx="13945">
                  <c:v>13.943</c:v>
                </c:pt>
                <c:pt idx="13946">
                  <c:v>13.944</c:v>
                </c:pt>
                <c:pt idx="13947">
                  <c:v>13.945</c:v>
                </c:pt>
                <c:pt idx="13948">
                  <c:v>13.946</c:v>
                </c:pt>
                <c:pt idx="13949">
                  <c:v>13.947</c:v>
                </c:pt>
                <c:pt idx="13950">
                  <c:v>13.948</c:v>
                </c:pt>
                <c:pt idx="13951">
                  <c:v>13.949</c:v>
                </c:pt>
                <c:pt idx="13952">
                  <c:v>13.95</c:v>
                </c:pt>
                <c:pt idx="13953">
                  <c:v>13.951</c:v>
                </c:pt>
                <c:pt idx="13954">
                  <c:v>13.952</c:v>
                </c:pt>
                <c:pt idx="13955">
                  <c:v>13.953</c:v>
                </c:pt>
                <c:pt idx="13956">
                  <c:v>13.954</c:v>
                </c:pt>
                <c:pt idx="13957">
                  <c:v>13.955</c:v>
                </c:pt>
                <c:pt idx="13958">
                  <c:v>13.956</c:v>
                </c:pt>
                <c:pt idx="13959">
                  <c:v>13.957</c:v>
                </c:pt>
                <c:pt idx="13960">
                  <c:v>13.958</c:v>
                </c:pt>
                <c:pt idx="13961">
                  <c:v>13.959</c:v>
                </c:pt>
                <c:pt idx="13962">
                  <c:v>13.96</c:v>
                </c:pt>
                <c:pt idx="13963">
                  <c:v>13.961</c:v>
                </c:pt>
                <c:pt idx="13964">
                  <c:v>13.962</c:v>
                </c:pt>
                <c:pt idx="13965">
                  <c:v>13.963</c:v>
                </c:pt>
                <c:pt idx="13966">
                  <c:v>13.964</c:v>
                </c:pt>
                <c:pt idx="13967">
                  <c:v>13.965</c:v>
                </c:pt>
                <c:pt idx="13968">
                  <c:v>13.966</c:v>
                </c:pt>
                <c:pt idx="13969">
                  <c:v>13.967</c:v>
                </c:pt>
                <c:pt idx="13970">
                  <c:v>13.968</c:v>
                </c:pt>
                <c:pt idx="13971">
                  <c:v>13.969</c:v>
                </c:pt>
                <c:pt idx="13972">
                  <c:v>13.97</c:v>
                </c:pt>
                <c:pt idx="13973">
                  <c:v>13.971</c:v>
                </c:pt>
                <c:pt idx="13974">
                  <c:v>13.972</c:v>
                </c:pt>
                <c:pt idx="13975">
                  <c:v>13.973</c:v>
                </c:pt>
                <c:pt idx="13976">
                  <c:v>13.974</c:v>
                </c:pt>
                <c:pt idx="13977">
                  <c:v>13.975</c:v>
                </c:pt>
                <c:pt idx="13978">
                  <c:v>13.976</c:v>
                </c:pt>
                <c:pt idx="13979">
                  <c:v>13.977</c:v>
                </c:pt>
                <c:pt idx="13980">
                  <c:v>13.978</c:v>
                </c:pt>
                <c:pt idx="13981">
                  <c:v>13.979</c:v>
                </c:pt>
                <c:pt idx="13982">
                  <c:v>13.98</c:v>
                </c:pt>
                <c:pt idx="13983">
                  <c:v>13.981</c:v>
                </c:pt>
                <c:pt idx="13984">
                  <c:v>13.982</c:v>
                </c:pt>
                <c:pt idx="13985">
                  <c:v>13.983</c:v>
                </c:pt>
                <c:pt idx="13986">
                  <c:v>13.984</c:v>
                </c:pt>
                <c:pt idx="13987">
                  <c:v>13.985</c:v>
                </c:pt>
                <c:pt idx="13988">
                  <c:v>13.986</c:v>
                </c:pt>
                <c:pt idx="13989">
                  <c:v>13.987</c:v>
                </c:pt>
                <c:pt idx="13990">
                  <c:v>13.988</c:v>
                </c:pt>
                <c:pt idx="13991">
                  <c:v>13.989</c:v>
                </c:pt>
                <c:pt idx="13992">
                  <c:v>13.99</c:v>
                </c:pt>
                <c:pt idx="13993">
                  <c:v>13.991</c:v>
                </c:pt>
                <c:pt idx="13994">
                  <c:v>13.992</c:v>
                </c:pt>
                <c:pt idx="13995">
                  <c:v>13.993</c:v>
                </c:pt>
                <c:pt idx="13996">
                  <c:v>13.994</c:v>
                </c:pt>
                <c:pt idx="13997">
                  <c:v>13.995</c:v>
                </c:pt>
                <c:pt idx="13998">
                  <c:v>13.996</c:v>
                </c:pt>
                <c:pt idx="13999">
                  <c:v>13.997</c:v>
                </c:pt>
                <c:pt idx="14000">
                  <c:v>13.998</c:v>
                </c:pt>
                <c:pt idx="14001">
                  <c:v>13.999</c:v>
                </c:pt>
                <c:pt idx="14002">
                  <c:v>14</c:v>
                </c:pt>
                <c:pt idx="14003">
                  <c:v>14.001</c:v>
                </c:pt>
                <c:pt idx="14004">
                  <c:v>14.002</c:v>
                </c:pt>
                <c:pt idx="14005">
                  <c:v>14.003</c:v>
                </c:pt>
                <c:pt idx="14006">
                  <c:v>14.004</c:v>
                </c:pt>
                <c:pt idx="14007">
                  <c:v>14.005</c:v>
                </c:pt>
                <c:pt idx="14008">
                  <c:v>14.006</c:v>
                </c:pt>
                <c:pt idx="14009">
                  <c:v>14.007</c:v>
                </c:pt>
                <c:pt idx="14010">
                  <c:v>14.008</c:v>
                </c:pt>
                <c:pt idx="14011">
                  <c:v>14.009</c:v>
                </c:pt>
                <c:pt idx="14012">
                  <c:v>14.01</c:v>
                </c:pt>
                <c:pt idx="14013">
                  <c:v>14.011</c:v>
                </c:pt>
                <c:pt idx="14014">
                  <c:v>14.012</c:v>
                </c:pt>
                <c:pt idx="14015">
                  <c:v>14.013</c:v>
                </c:pt>
                <c:pt idx="14016">
                  <c:v>14.014</c:v>
                </c:pt>
                <c:pt idx="14017">
                  <c:v>14.015</c:v>
                </c:pt>
                <c:pt idx="14018">
                  <c:v>14.016</c:v>
                </c:pt>
                <c:pt idx="14019">
                  <c:v>14.017</c:v>
                </c:pt>
                <c:pt idx="14020">
                  <c:v>14.018</c:v>
                </c:pt>
                <c:pt idx="14021">
                  <c:v>14.019</c:v>
                </c:pt>
                <c:pt idx="14022">
                  <c:v>14.02</c:v>
                </c:pt>
                <c:pt idx="14023">
                  <c:v>14.021</c:v>
                </c:pt>
                <c:pt idx="14024">
                  <c:v>14.022</c:v>
                </c:pt>
                <c:pt idx="14025">
                  <c:v>14.023</c:v>
                </c:pt>
                <c:pt idx="14026">
                  <c:v>14.024</c:v>
                </c:pt>
                <c:pt idx="14027">
                  <c:v>14.025</c:v>
                </c:pt>
                <c:pt idx="14028">
                  <c:v>14.026</c:v>
                </c:pt>
                <c:pt idx="14029">
                  <c:v>14.027</c:v>
                </c:pt>
                <c:pt idx="14030">
                  <c:v>14.028</c:v>
                </c:pt>
                <c:pt idx="14031">
                  <c:v>14.029</c:v>
                </c:pt>
                <c:pt idx="14032">
                  <c:v>14.03</c:v>
                </c:pt>
                <c:pt idx="14033">
                  <c:v>14.031</c:v>
                </c:pt>
                <c:pt idx="14034">
                  <c:v>14.032</c:v>
                </c:pt>
                <c:pt idx="14035">
                  <c:v>14.033</c:v>
                </c:pt>
                <c:pt idx="14036">
                  <c:v>14.034</c:v>
                </c:pt>
                <c:pt idx="14037">
                  <c:v>14.035</c:v>
                </c:pt>
                <c:pt idx="14038">
                  <c:v>14.036</c:v>
                </c:pt>
                <c:pt idx="14039">
                  <c:v>14.037</c:v>
                </c:pt>
                <c:pt idx="14040">
                  <c:v>14.038</c:v>
                </c:pt>
                <c:pt idx="14041">
                  <c:v>14.039</c:v>
                </c:pt>
                <c:pt idx="14042">
                  <c:v>14.04</c:v>
                </c:pt>
                <c:pt idx="14043">
                  <c:v>14.041</c:v>
                </c:pt>
                <c:pt idx="14044">
                  <c:v>14.042</c:v>
                </c:pt>
                <c:pt idx="14045">
                  <c:v>14.043</c:v>
                </c:pt>
                <c:pt idx="14046">
                  <c:v>14.044</c:v>
                </c:pt>
                <c:pt idx="14047">
                  <c:v>14.045</c:v>
                </c:pt>
                <c:pt idx="14048">
                  <c:v>14.046</c:v>
                </c:pt>
                <c:pt idx="14049">
                  <c:v>14.047</c:v>
                </c:pt>
                <c:pt idx="14050">
                  <c:v>14.048</c:v>
                </c:pt>
                <c:pt idx="14051">
                  <c:v>14.049</c:v>
                </c:pt>
                <c:pt idx="14052">
                  <c:v>14.05</c:v>
                </c:pt>
                <c:pt idx="14053">
                  <c:v>14.051</c:v>
                </c:pt>
                <c:pt idx="14054">
                  <c:v>14.052</c:v>
                </c:pt>
                <c:pt idx="14055">
                  <c:v>14.053</c:v>
                </c:pt>
                <c:pt idx="14056">
                  <c:v>14.054</c:v>
                </c:pt>
                <c:pt idx="14057">
                  <c:v>14.055</c:v>
                </c:pt>
                <c:pt idx="14058">
                  <c:v>14.056</c:v>
                </c:pt>
                <c:pt idx="14059">
                  <c:v>14.057</c:v>
                </c:pt>
                <c:pt idx="14060">
                  <c:v>14.058</c:v>
                </c:pt>
                <c:pt idx="14061">
                  <c:v>14.059</c:v>
                </c:pt>
                <c:pt idx="14062">
                  <c:v>14.06</c:v>
                </c:pt>
                <c:pt idx="14063">
                  <c:v>14.061</c:v>
                </c:pt>
                <c:pt idx="14064">
                  <c:v>14.062</c:v>
                </c:pt>
                <c:pt idx="14065">
                  <c:v>14.063</c:v>
                </c:pt>
                <c:pt idx="14066">
                  <c:v>14.064</c:v>
                </c:pt>
                <c:pt idx="14067">
                  <c:v>14.065</c:v>
                </c:pt>
                <c:pt idx="14068">
                  <c:v>14.066</c:v>
                </c:pt>
                <c:pt idx="14069">
                  <c:v>14.067</c:v>
                </c:pt>
                <c:pt idx="14070">
                  <c:v>14.068</c:v>
                </c:pt>
                <c:pt idx="14071">
                  <c:v>14.069</c:v>
                </c:pt>
                <c:pt idx="14072">
                  <c:v>14.07</c:v>
                </c:pt>
                <c:pt idx="14073">
                  <c:v>14.071</c:v>
                </c:pt>
                <c:pt idx="14074">
                  <c:v>14.072</c:v>
                </c:pt>
                <c:pt idx="14075">
                  <c:v>14.073</c:v>
                </c:pt>
                <c:pt idx="14076">
                  <c:v>14.074</c:v>
                </c:pt>
                <c:pt idx="14077">
                  <c:v>14.075</c:v>
                </c:pt>
                <c:pt idx="14078">
                  <c:v>14.076</c:v>
                </c:pt>
                <c:pt idx="14079">
                  <c:v>14.077</c:v>
                </c:pt>
                <c:pt idx="14080">
                  <c:v>14.078</c:v>
                </c:pt>
                <c:pt idx="14081">
                  <c:v>14.079</c:v>
                </c:pt>
                <c:pt idx="14082">
                  <c:v>14.08</c:v>
                </c:pt>
                <c:pt idx="14083">
                  <c:v>14.081</c:v>
                </c:pt>
                <c:pt idx="14084">
                  <c:v>14.082</c:v>
                </c:pt>
                <c:pt idx="14085">
                  <c:v>14.083</c:v>
                </c:pt>
                <c:pt idx="14086">
                  <c:v>14.084</c:v>
                </c:pt>
                <c:pt idx="14087">
                  <c:v>14.085</c:v>
                </c:pt>
                <c:pt idx="14088">
                  <c:v>14.086</c:v>
                </c:pt>
                <c:pt idx="14089">
                  <c:v>14.087</c:v>
                </c:pt>
                <c:pt idx="14090">
                  <c:v>14.088</c:v>
                </c:pt>
                <c:pt idx="14091">
                  <c:v>14.089</c:v>
                </c:pt>
                <c:pt idx="14092">
                  <c:v>14.09</c:v>
                </c:pt>
                <c:pt idx="14093">
                  <c:v>14.091</c:v>
                </c:pt>
                <c:pt idx="14094">
                  <c:v>14.092</c:v>
                </c:pt>
                <c:pt idx="14095">
                  <c:v>14.093</c:v>
                </c:pt>
                <c:pt idx="14096">
                  <c:v>14.094</c:v>
                </c:pt>
                <c:pt idx="14097">
                  <c:v>14.095</c:v>
                </c:pt>
                <c:pt idx="14098">
                  <c:v>14.096</c:v>
                </c:pt>
                <c:pt idx="14099">
                  <c:v>14.097</c:v>
                </c:pt>
                <c:pt idx="14100">
                  <c:v>14.098</c:v>
                </c:pt>
                <c:pt idx="14101">
                  <c:v>14.099</c:v>
                </c:pt>
                <c:pt idx="14102">
                  <c:v>14.1</c:v>
                </c:pt>
                <c:pt idx="14103">
                  <c:v>14.101</c:v>
                </c:pt>
                <c:pt idx="14104">
                  <c:v>14.102</c:v>
                </c:pt>
                <c:pt idx="14105">
                  <c:v>14.103</c:v>
                </c:pt>
                <c:pt idx="14106">
                  <c:v>14.104</c:v>
                </c:pt>
                <c:pt idx="14107">
                  <c:v>14.105</c:v>
                </c:pt>
                <c:pt idx="14108">
                  <c:v>14.106</c:v>
                </c:pt>
                <c:pt idx="14109">
                  <c:v>14.107</c:v>
                </c:pt>
                <c:pt idx="14110">
                  <c:v>14.108</c:v>
                </c:pt>
                <c:pt idx="14111">
                  <c:v>14.109</c:v>
                </c:pt>
                <c:pt idx="14112">
                  <c:v>14.11</c:v>
                </c:pt>
                <c:pt idx="14113">
                  <c:v>14.111</c:v>
                </c:pt>
                <c:pt idx="14114">
                  <c:v>14.112</c:v>
                </c:pt>
                <c:pt idx="14115">
                  <c:v>14.113</c:v>
                </c:pt>
                <c:pt idx="14116">
                  <c:v>14.114</c:v>
                </c:pt>
                <c:pt idx="14117">
                  <c:v>14.115</c:v>
                </c:pt>
                <c:pt idx="14118">
                  <c:v>14.116</c:v>
                </c:pt>
                <c:pt idx="14119">
                  <c:v>14.117</c:v>
                </c:pt>
                <c:pt idx="14120">
                  <c:v>14.118</c:v>
                </c:pt>
                <c:pt idx="14121">
                  <c:v>14.119</c:v>
                </c:pt>
                <c:pt idx="14122">
                  <c:v>14.12</c:v>
                </c:pt>
                <c:pt idx="14123">
                  <c:v>14.121</c:v>
                </c:pt>
                <c:pt idx="14124">
                  <c:v>14.122</c:v>
                </c:pt>
                <c:pt idx="14125">
                  <c:v>14.123</c:v>
                </c:pt>
                <c:pt idx="14126">
                  <c:v>14.124</c:v>
                </c:pt>
                <c:pt idx="14127">
                  <c:v>14.125</c:v>
                </c:pt>
                <c:pt idx="14128">
                  <c:v>14.126</c:v>
                </c:pt>
                <c:pt idx="14129">
                  <c:v>14.127</c:v>
                </c:pt>
                <c:pt idx="14130">
                  <c:v>14.128</c:v>
                </c:pt>
                <c:pt idx="14131">
                  <c:v>14.129</c:v>
                </c:pt>
                <c:pt idx="14132">
                  <c:v>14.13</c:v>
                </c:pt>
                <c:pt idx="14133">
                  <c:v>14.131</c:v>
                </c:pt>
                <c:pt idx="14134">
                  <c:v>14.132</c:v>
                </c:pt>
                <c:pt idx="14135">
                  <c:v>14.133</c:v>
                </c:pt>
                <c:pt idx="14136">
                  <c:v>14.134</c:v>
                </c:pt>
                <c:pt idx="14137">
                  <c:v>14.135</c:v>
                </c:pt>
                <c:pt idx="14138">
                  <c:v>14.136</c:v>
                </c:pt>
                <c:pt idx="14139">
                  <c:v>14.137</c:v>
                </c:pt>
                <c:pt idx="14140">
                  <c:v>14.138</c:v>
                </c:pt>
                <c:pt idx="14141">
                  <c:v>14.139</c:v>
                </c:pt>
                <c:pt idx="14142">
                  <c:v>14.14</c:v>
                </c:pt>
                <c:pt idx="14143">
                  <c:v>14.141</c:v>
                </c:pt>
                <c:pt idx="14144">
                  <c:v>14.142</c:v>
                </c:pt>
                <c:pt idx="14145">
                  <c:v>14.143</c:v>
                </c:pt>
                <c:pt idx="14146">
                  <c:v>14.144</c:v>
                </c:pt>
                <c:pt idx="14147">
                  <c:v>14.145</c:v>
                </c:pt>
                <c:pt idx="14148">
                  <c:v>14.146</c:v>
                </c:pt>
                <c:pt idx="14149">
                  <c:v>14.147</c:v>
                </c:pt>
                <c:pt idx="14150">
                  <c:v>14.148</c:v>
                </c:pt>
                <c:pt idx="14151">
                  <c:v>14.149</c:v>
                </c:pt>
                <c:pt idx="14152">
                  <c:v>14.15</c:v>
                </c:pt>
                <c:pt idx="14153">
                  <c:v>14.151</c:v>
                </c:pt>
                <c:pt idx="14154">
                  <c:v>14.152</c:v>
                </c:pt>
                <c:pt idx="14155">
                  <c:v>14.153</c:v>
                </c:pt>
                <c:pt idx="14156">
                  <c:v>14.154</c:v>
                </c:pt>
                <c:pt idx="14157">
                  <c:v>14.155</c:v>
                </c:pt>
                <c:pt idx="14158">
                  <c:v>14.156</c:v>
                </c:pt>
                <c:pt idx="14159">
                  <c:v>14.157</c:v>
                </c:pt>
                <c:pt idx="14160">
                  <c:v>14.158</c:v>
                </c:pt>
                <c:pt idx="14161">
                  <c:v>14.159</c:v>
                </c:pt>
                <c:pt idx="14162">
                  <c:v>14.16</c:v>
                </c:pt>
                <c:pt idx="14163">
                  <c:v>14.161</c:v>
                </c:pt>
                <c:pt idx="14164">
                  <c:v>14.162</c:v>
                </c:pt>
                <c:pt idx="14165">
                  <c:v>14.163</c:v>
                </c:pt>
                <c:pt idx="14166">
                  <c:v>14.164</c:v>
                </c:pt>
                <c:pt idx="14167">
                  <c:v>14.165</c:v>
                </c:pt>
                <c:pt idx="14168">
                  <c:v>14.166</c:v>
                </c:pt>
                <c:pt idx="14169">
                  <c:v>14.167</c:v>
                </c:pt>
                <c:pt idx="14170">
                  <c:v>14.168</c:v>
                </c:pt>
                <c:pt idx="14171">
                  <c:v>14.169</c:v>
                </c:pt>
                <c:pt idx="14172">
                  <c:v>14.17</c:v>
                </c:pt>
                <c:pt idx="14173">
                  <c:v>14.171</c:v>
                </c:pt>
                <c:pt idx="14174">
                  <c:v>14.172</c:v>
                </c:pt>
                <c:pt idx="14175">
                  <c:v>14.173</c:v>
                </c:pt>
                <c:pt idx="14176">
                  <c:v>14.174</c:v>
                </c:pt>
                <c:pt idx="14177">
                  <c:v>14.175</c:v>
                </c:pt>
                <c:pt idx="14178">
                  <c:v>14.176</c:v>
                </c:pt>
                <c:pt idx="14179">
                  <c:v>14.177</c:v>
                </c:pt>
                <c:pt idx="14180">
                  <c:v>14.178</c:v>
                </c:pt>
                <c:pt idx="14181">
                  <c:v>14.179</c:v>
                </c:pt>
                <c:pt idx="14182">
                  <c:v>14.18</c:v>
                </c:pt>
                <c:pt idx="14183">
                  <c:v>14.181</c:v>
                </c:pt>
                <c:pt idx="14184">
                  <c:v>14.182</c:v>
                </c:pt>
                <c:pt idx="14185">
                  <c:v>14.183</c:v>
                </c:pt>
                <c:pt idx="14186">
                  <c:v>14.184</c:v>
                </c:pt>
                <c:pt idx="14187">
                  <c:v>14.185</c:v>
                </c:pt>
                <c:pt idx="14188">
                  <c:v>14.186</c:v>
                </c:pt>
                <c:pt idx="14189">
                  <c:v>14.187</c:v>
                </c:pt>
                <c:pt idx="14190">
                  <c:v>14.188</c:v>
                </c:pt>
                <c:pt idx="14191">
                  <c:v>14.189</c:v>
                </c:pt>
                <c:pt idx="14192">
                  <c:v>14.19</c:v>
                </c:pt>
                <c:pt idx="14193">
                  <c:v>14.191</c:v>
                </c:pt>
                <c:pt idx="14194">
                  <c:v>14.192</c:v>
                </c:pt>
                <c:pt idx="14195">
                  <c:v>14.193</c:v>
                </c:pt>
                <c:pt idx="14196">
                  <c:v>14.194</c:v>
                </c:pt>
                <c:pt idx="14197">
                  <c:v>14.195</c:v>
                </c:pt>
                <c:pt idx="14198">
                  <c:v>14.196</c:v>
                </c:pt>
                <c:pt idx="14199">
                  <c:v>14.197</c:v>
                </c:pt>
                <c:pt idx="14200">
                  <c:v>14.198</c:v>
                </c:pt>
                <c:pt idx="14201">
                  <c:v>14.199</c:v>
                </c:pt>
                <c:pt idx="14202">
                  <c:v>14.2</c:v>
                </c:pt>
                <c:pt idx="14203">
                  <c:v>14.201</c:v>
                </c:pt>
                <c:pt idx="14204">
                  <c:v>14.202</c:v>
                </c:pt>
                <c:pt idx="14205">
                  <c:v>14.203</c:v>
                </c:pt>
                <c:pt idx="14206">
                  <c:v>14.204</c:v>
                </c:pt>
                <c:pt idx="14207">
                  <c:v>14.205</c:v>
                </c:pt>
                <c:pt idx="14208">
                  <c:v>14.206</c:v>
                </c:pt>
                <c:pt idx="14209">
                  <c:v>14.207</c:v>
                </c:pt>
                <c:pt idx="14210">
                  <c:v>14.208</c:v>
                </c:pt>
                <c:pt idx="14211">
                  <c:v>14.209</c:v>
                </c:pt>
                <c:pt idx="14212">
                  <c:v>14.21</c:v>
                </c:pt>
                <c:pt idx="14213">
                  <c:v>14.211</c:v>
                </c:pt>
                <c:pt idx="14214">
                  <c:v>14.212</c:v>
                </c:pt>
                <c:pt idx="14215">
                  <c:v>14.213</c:v>
                </c:pt>
                <c:pt idx="14216">
                  <c:v>14.214</c:v>
                </c:pt>
                <c:pt idx="14217">
                  <c:v>14.215</c:v>
                </c:pt>
                <c:pt idx="14218">
                  <c:v>14.216</c:v>
                </c:pt>
                <c:pt idx="14219">
                  <c:v>14.217</c:v>
                </c:pt>
                <c:pt idx="14220">
                  <c:v>14.218</c:v>
                </c:pt>
                <c:pt idx="14221">
                  <c:v>14.219</c:v>
                </c:pt>
                <c:pt idx="14222">
                  <c:v>14.22</c:v>
                </c:pt>
                <c:pt idx="14223">
                  <c:v>14.221</c:v>
                </c:pt>
                <c:pt idx="14224">
                  <c:v>14.222</c:v>
                </c:pt>
                <c:pt idx="14225">
                  <c:v>14.223</c:v>
                </c:pt>
                <c:pt idx="14226">
                  <c:v>14.224</c:v>
                </c:pt>
                <c:pt idx="14227">
                  <c:v>14.225</c:v>
                </c:pt>
                <c:pt idx="14228">
                  <c:v>14.226</c:v>
                </c:pt>
                <c:pt idx="14229">
                  <c:v>14.227</c:v>
                </c:pt>
                <c:pt idx="14230">
                  <c:v>14.228</c:v>
                </c:pt>
                <c:pt idx="14231">
                  <c:v>14.229</c:v>
                </c:pt>
                <c:pt idx="14232">
                  <c:v>14.23</c:v>
                </c:pt>
                <c:pt idx="14233">
                  <c:v>14.231</c:v>
                </c:pt>
                <c:pt idx="14234">
                  <c:v>14.232</c:v>
                </c:pt>
                <c:pt idx="14235">
                  <c:v>14.233</c:v>
                </c:pt>
                <c:pt idx="14236">
                  <c:v>14.234</c:v>
                </c:pt>
                <c:pt idx="14237">
                  <c:v>14.235</c:v>
                </c:pt>
                <c:pt idx="14238">
                  <c:v>14.236</c:v>
                </c:pt>
                <c:pt idx="14239">
                  <c:v>14.237</c:v>
                </c:pt>
                <c:pt idx="14240">
                  <c:v>14.238</c:v>
                </c:pt>
                <c:pt idx="14241">
                  <c:v>14.239</c:v>
                </c:pt>
                <c:pt idx="14242">
                  <c:v>14.24</c:v>
                </c:pt>
                <c:pt idx="14243">
                  <c:v>14.241</c:v>
                </c:pt>
                <c:pt idx="14244">
                  <c:v>14.242</c:v>
                </c:pt>
                <c:pt idx="14245">
                  <c:v>14.243</c:v>
                </c:pt>
                <c:pt idx="14246">
                  <c:v>14.244</c:v>
                </c:pt>
                <c:pt idx="14247">
                  <c:v>14.245</c:v>
                </c:pt>
                <c:pt idx="14248">
                  <c:v>14.246</c:v>
                </c:pt>
                <c:pt idx="14249">
                  <c:v>14.247</c:v>
                </c:pt>
                <c:pt idx="14250">
                  <c:v>14.248</c:v>
                </c:pt>
                <c:pt idx="14251">
                  <c:v>14.249</c:v>
                </c:pt>
                <c:pt idx="14252">
                  <c:v>14.25</c:v>
                </c:pt>
                <c:pt idx="14253">
                  <c:v>14.251</c:v>
                </c:pt>
                <c:pt idx="14254">
                  <c:v>14.252</c:v>
                </c:pt>
                <c:pt idx="14255">
                  <c:v>14.253</c:v>
                </c:pt>
                <c:pt idx="14256">
                  <c:v>14.254</c:v>
                </c:pt>
                <c:pt idx="14257">
                  <c:v>14.255</c:v>
                </c:pt>
                <c:pt idx="14258">
                  <c:v>14.256</c:v>
                </c:pt>
                <c:pt idx="14259">
                  <c:v>14.257</c:v>
                </c:pt>
                <c:pt idx="14260">
                  <c:v>14.258</c:v>
                </c:pt>
                <c:pt idx="14261">
                  <c:v>14.259</c:v>
                </c:pt>
                <c:pt idx="14262">
                  <c:v>14.26</c:v>
                </c:pt>
                <c:pt idx="14263">
                  <c:v>14.261</c:v>
                </c:pt>
                <c:pt idx="14264">
                  <c:v>14.262</c:v>
                </c:pt>
                <c:pt idx="14265">
                  <c:v>14.263</c:v>
                </c:pt>
                <c:pt idx="14266">
                  <c:v>14.264</c:v>
                </c:pt>
                <c:pt idx="14267">
                  <c:v>14.265</c:v>
                </c:pt>
                <c:pt idx="14268">
                  <c:v>14.266</c:v>
                </c:pt>
                <c:pt idx="14269">
                  <c:v>14.267</c:v>
                </c:pt>
                <c:pt idx="14270">
                  <c:v>14.268</c:v>
                </c:pt>
                <c:pt idx="14271">
                  <c:v>14.269</c:v>
                </c:pt>
                <c:pt idx="14272">
                  <c:v>14.27</c:v>
                </c:pt>
                <c:pt idx="14273">
                  <c:v>14.271</c:v>
                </c:pt>
                <c:pt idx="14274">
                  <c:v>14.272</c:v>
                </c:pt>
                <c:pt idx="14275">
                  <c:v>14.273</c:v>
                </c:pt>
                <c:pt idx="14276">
                  <c:v>14.274</c:v>
                </c:pt>
                <c:pt idx="14277">
                  <c:v>14.275</c:v>
                </c:pt>
                <c:pt idx="14278">
                  <c:v>14.276</c:v>
                </c:pt>
                <c:pt idx="14279">
                  <c:v>14.277</c:v>
                </c:pt>
                <c:pt idx="14280">
                  <c:v>14.278</c:v>
                </c:pt>
                <c:pt idx="14281">
                  <c:v>14.279</c:v>
                </c:pt>
                <c:pt idx="14282">
                  <c:v>14.28</c:v>
                </c:pt>
                <c:pt idx="14283">
                  <c:v>14.281</c:v>
                </c:pt>
                <c:pt idx="14284">
                  <c:v>14.282</c:v>
                </c:pt>
                <c:pt idx="14285">
                  <c:v>14.283</c:v>
                </c:pt>
                <c:pt idx="14286">
                  <c:v>14.284</c:v>
                </c:pt>
                <c:pt idx="14287">
                  <c:v>14.285</c:v>
                </c:pt>
                <c:pt idx="14288">
                  <c:v>14.286</c:v>
                </c:pt>
                <c:pt idx="14289">
                  <c:v>14.287</c:v>
                </c:pt>
                <c:pt idx="14290">
                  <c:v>14.288</c:v>
                </c:pt>
                <c:pt idx="14291">
                  <c:v>14.289</c:v>
                </c:pt>
                <c:pt idx="14292">
                  <c:v>14.29</c:v>
                </c:pt>
                <c:pt idx="14293">
                  <c:v>14.291</c:v>
                </c:pt>
                <c:pt idx="14294">
                  <c:v>14.292</c:v>
                </c:pt>
                <c:pt idx="14295">
                  <c:v>14.293</c:v>
                </c:pt>
                <c:pt idx="14296">
                  <c:v>14.294</c:v>
                </c:pt>
                <c:pt idx="14297">
                  <c:v>14.295</c:v>
                </c:pt>
                <c:pt idx="14298">
                  <c:v>14.296</c:v>
                </c:pt>
                <c:pt idx="14299">
                  <c:v>14.297</c:v>
                </c:pt>
                <c:pt idx="14300">
                  <c:v>14.298</c:v>
                </c:pt>
                <c:pt idx="14301">
                  <c:v>14.299</c:v>
                </c:pt>
                <c:pt idx="14302">
                  <c:v>14.3</c:v>
                </c:pt>
                <c:pt idx="14303">
                  <c:v>14.301</c:v>
                </c:pt>
                <c:pt idx="14304">
                  <c:v>14.302</c:v>
                </c:pt>
                <c:pt idx="14305">
                  <c:v>14.303</c:v>
                </c:pt>
                <c:pt idx="14306">
                  <c:v>14.304</c:v>
                </c:pt>
                <c:pt idx="14307">
                  <c:v>14.305</c:v>
                </c:pt>
                <c:pt idx="14308">
                  <c:v>14.306</c:v>
                </c:pt>
                <c:pt idx="14309">
                  <c:v>14.307</c:v>
                </c:pt>
                <c:pt idx="14310">
                  <c:v>14.308</c:v>
                </c:pt>
                <c:pt idx="14311">
                  <c:v>14.309</c:v>
                </c:pt>
                <c:pt idx="14312">
                  <c:v>14.31</c:v>
                </c:pt>
                <c:pt idx="14313">
                  <c:v>14.311</c:v>
                </c:pt>
                <c:pt idx="14314">
                  <c:v>14.312</c:v>
                </c:pt>
                <c:pt idx="14315">
                  <c:v>14.313</c:v>
                </c:pt>
                <c:pt idx="14316">
                  <c:v>14.314</c:v>
                </c:pt>
                <c:pt idx="14317">
                  <c:v>14.315</c:v>
                </c:pt>
                <c:pt idx="14318">
                  <c:v>14.316</c:v>
                </c:pt>
                <c:pt idx="14319">
                  <c:v>14.317</c:v>
                </c:pt>
                <c:pt idx="14320">
                  <c:v>14.318</c:v>
                </c:pt>
                <c:pt idx="14321">
                  <c:v>14.319</c:v>
                </c:pt>
                <c:pt idx="14322">
                  <c:v>14.32</c:v>
                </c:pt>
                <c:pt idx="14323">
                  <c:v>14.321</c:v>
                </c:pt>
                <c:pt idx="14324">
                  <c:v>14.322</c:v>
                </c:pt>
                <c:pt idx="14325">
                  <c:v>14.323</c:v>
                </c:pt>
                <c:pt idx="14326">
                  <c:v>14.324</c:v>
                </c:pt>
                <c:pt idx="14327">
                  <c:v>14.325</c:v>
                </c:pt>
                <c:pt idx="14328">
                  <c:v>14.326</c:v>
                </c:pt>
                <c:pt idx="14329">
                  <c:v>14.327</c:v>
                </c:pt>
                <c:pt idx="14330">
                  <c:v>14.328</c:v>
                </c:pt>
                <c:pt idx="14331">
                  <c:v>14.329</c:v>
                </c:pt>
                <c:pt idx="14332">
                  <c:v>14.33</c:v>
                </c:pt>
                <c:pt idx="14333">
                  <c:v>14.331</c:v>
                </c:pt>
                <c:pt idx="14334">
                  <c:v>14.332</c:v>
                </c:pt>
                <c:pt idx="14335">
                  <c:v>14.333</c:v>
                </c:pt>
                <c:pt idx="14336">
                  <c:v>14.334</c:v>
                </c:pt>
                <c:pt idx="14337">
                  <c:v>14.335</c:v>
                </c:pt>
                <c:pt idx="14338">
                  <c:v>14.336</c:v>
                </c:pt>
                <c:pt idx="14339">
                  <c:v>14.337</c:v>
                </c:pt>
                <c:pt idx="14340">
                  <c:v>14.338</c:v>
                </c:pt>
                <c:pt idx="14341">
                  <c:v>14.339</c:v>
                </c:pt>
                <c:pt idx="14342">
                  <c:v>14.34</c:v>
                </c:pt>
                <c:pt idx="14343">
                  <c:v>14.341</c:v>
                </c:pt>
                <c:pt idx="14344">
                  <c:v>14.342</c:v>
                </c:pt>
                <c:pt idx="14345">
                  <c:v>14.343</c:v>
                </c:pt>
                <c:pt idx="14346">
                  <c:v>14.344</c:v>
                </c:pt>
                <c:pt idx="14347">
                  <c:v>14.345</c:v>
                </c:pt>
                <c:pt idx="14348">
                  <c:v>14.346</c:v>
                </c:pt>
                <c:pt idx="14349">
                  <c:v>14.347</c:v>
                </c:pt>
                <c:pt idx="14350">
                  <c:v>14.348</c:v>
                </c:pt>
                <c:pt idx="14351">
                  <c:v>14.349</c:v>
                </c:pt>
                <c:pt idx="14352">
                  <c:v>14.35</c:v>
                </c:pt>
                <c:pt idx="14353">
                  <c:v>14.351</c:v>
                </c:pt>
                <c:pt idx="14354">
                  <c:v>14.352</c:v>
                </c:pt>
                <c:pt idx="14355">
                  <c:v>14.353</c:v>
                </c:pt>
                <c:pt idx="14356">
                  <c:v>14.354</c:v>
                </c:pt>
                <c:pt idx="14357">
                  <c:v>14.355</c:v>
                </c:pt>
                <c:pt idx="14358">
                  <c:v>14.356</c:v>
                </c:pt>
                <c:pt idx="14359">
                  <c:v>14.357</c:v>
                </c:pt>
                <c:pt idx="14360">
                  <c:v>14.358</c:v>
                </c:pt>
                <c:pt idx="14361">
                  <c:v>14.359</c:v>
                </c:pt>
                <c:pt idx="14362">
                  <c:v>14.36</c:v>
                </c:pt>
                <c:pt idx="14363">
                  <c:v>14.361</c:v>
                </c:pt>
                <c:pt idx="14364">
                  <c:v>14.362</c:v>
                </c:pt>
                <c:pt idx="14365">
                  <c:v>14.363</c:v>
                </c:pt>
                <c:pt idx="14366">
                  <c:v>14.364</c:v>
                </c:pt>
                <c:pt idx="14367">
                  <c:v>14.365</c:v>
                </c:pt>
                <c:pt idx="14368">
                  <c:v>14.366</c:v>
                </c:pt>
                <c:pt idx="14369">
                  <c:v>14.367</c:v>
                </c:pt>
                <c:pt idx="14370">
                  <c:v>14.368</c:v>
                </c:pt>
                <c:pt idx="14371">
                  <c:v>14.369</c:v>
                </c:pt>
                <c:pt idx="14372">
                  <c:v>14.37</c:v>
                </c:pt>
                <c:pt idx="14373">
                  <c:v>14.371</c:v>
                </c:pt>
                <c:pt idx="14374">
                  <c:v>14.372</c:v>
                </c:pt>
                <c:pt idx="14375">
                  <c:v>14.373</c:v>
                </c:pt>
                <c:pt idx="14376">
                  <c:v>14.374</c:v>
                </c:pt>
                <c:pt idx="14377">
                  <c:v>14.375</c:v>
                </c:pt>
                <c:pt idx="14378">
                  <c:v>14.376</c:v>
                </c:pt>
                <c:pt idx="14379">
                  <c:v>14.377</c:v>
                </c:pt>
                <c:pt idx="14380">
                  <c:v>14.378</c:v>
                </c:pt>
                <c:pt idx="14381">
                  <c:v>14.379</c:v>
                </c:pt>
                <c:pt idx="14382">
                  <c:v>14.38</c:v>
                </c:pt>
                <c:pt idx="14383">
                  <c:v>14.381</c:v>
                </c:pt>
                <c:pt idx="14384">
                  <c:v>14.382</c:v>
                </c:pt>
                <c:pt idx="14385">
                  <c:v>14.383</c:v>
                </c:pt>
                <c:pt idx="14386">
                  <c:v>14.384</c:v>
                </c:pt>
                <c:pt idx="14387">
                  <c:v>14.385</c:v>
                </c:pt>
                <c:pt idx="14388">
                  <c:v>14.386</c:v>
                </c:pt>
                <c:pt idx="14389">
                  <c:v>14.387</c:v>
                </c:pt>
                <c:pt idx="14390">
                  <c:v>14.388</c:v>
                </c:pt>
                <c:pt idx="14391">
                  <c:v>14.389</c:v>
                </c:pt>
                <c:pt idx="14392">
                  <c:v>14.39</c:v>
                </c:pt>
                <c:pt idx="14393">
                  <c:v>14.391</c:v>
                </c:pt>
                <c:pt idx="14394">
                  <c:v>14.392</c:v>
                </c:pt>
                <c:pt idx="14395">
                  <c:v>14.393</c:v>
                </c:pt>
                <c:pt idx="14396">
                  <c:v>14.394</c:v>
                </c:pt>
                <c:pt idx="14397">
                  <c:v>14.395</c:v>
                </c:pt>
                <c:pt idx="14398">
                  <c:v>14.396</c:v>
                </c:pt>
                <c:pt idx="14399">
                  <c:v>14.397</c:v>
                </c:pt>
                <c:pt idx="14400">
                  <c:v>14.398</c:v>
                </c:pt>
                <c:pt idx="14401">
                  <c:v>14.399</c:v>
                </c:pt>
                <c:pt idx="14402">
                  <c:v>14.4</c:v>
                </c:pt>
                <c:pt idx="14403">
                  <c:v>14.401</c:v>
                </c:pt>
                <c:pt idx="14404">
                  <c:v>14.402</c:v>
                </c:pt>
                <c:pt idx="14405">
                  <c:v>14.403</c:v>
                </c:pt>
                <c:pt idx="14406">
                  <c:v>14.404</c:v>
                </c:pt>
                <c:pt idx="14407">
                  <c:v>14.405</c:v>
                </c:pt>
                <c:pt idx="14408">
                  <c:v>14.406</c:v>
                </c:pt>
                <c:pt idx="14409">
                  <c:v>14.407</c:v>
                </c:pt>
                <c:pt idx="14410">
                  <c:v>14.408</c:v>
                </c:pt>
                <c:pt idx="14411">
                  <c:v>14.409</c:v>
                </c:pt>
                <c:pt idx="14412">
                  <c:v>14.41</c:v>
                </c:pt>
                <c:pt idx="14413">
                  <c:v>14.411</c:v>
                </c:pt>
                <c:pt idx="14414">
                  <c:v>14.412</c:v>
                </c:pt>
                <c:pt idx="14415">
                  <c:v>14.413</c:v>
                </c:pt>
                <c:pt idx="14416">
                  <c:v>14.414</c:v>
                </c:pt>
                <c:pt idx="14417">
                  <c:v>14.415</c:v>
                </c:pt>
                <c:pt idx="14418">
                  <c:v>14.416</c:v>
                </c:pt>
                <c:pt idx="14419">
                  <c:v>14.417</c:v>
                </c:pt>
                <c:pt idx="14420">
                  <c:v>14.418</c:v>
                </c:pt>
                <c:pt idx="14421">
                  <c:v>14.419</c:v>
                </c:pt>
                <c:pt idx="14422">
                  <c:v>14.42</c:v>
                </c:pt>
                <c:pt idx="14423">
                  <c:v>14.421</c:v>
                </c:pt>
                <c:pt idx="14424">
                  <c:v>14.422</c:v>
                </c:pt>
                <c:pt idx="14425">
                  <c:v>14.423</c:v>
                </c:pt>
                <c:pt idx="14426">
                  <c:v>14.424</c:v>
                </c:pt>
                <c:pt idx="14427">
                  <c:v>14.425</c:v>
                </c:pt>
                <c:pt idx="14428">
                  <c:v>14.426</c:v>
                </c:pt>
                <c:pt idx="14429">
                  <c:v>14.427</c:v>
                </c:pt>
                <c:pt idx="14430">
                  <c:v>14.428</c:v>
                </c:pt>
                <c:pt idx="14431">
                  <c:v>14.429</c:v>
                </c:pt>
                <c:pt idx="14432">
                  <c:v>14.43</c:v>
                </c:pt>
                <c:pt idx="14433">
                  <c:v>14.431</c:v>
                </c:pt>
                <c:pt idx="14434">
                  <c:v>14.432</c:v>
                </c:pt>
                <c:pt idx="14435">
                  <c:v>14.433</c:v>
                </c:pt>
                <c:pt idx="14436">
                  <c:v>14.434</c:v>
                </c:pt>
                <c:pt idx="14437">
                  <c:v>14.435</c:v>
                </c:pt>
                <c:pt idx="14438">
                  <c:v>14.436</c:v>
                </c:pt>
                <c:pt idx="14439">
                  <c:v>14.437</c:v>
                </c:pt>
                <c:pt idx="14440">
                  <c:v>14.438</c:v>
                </c:pt>
                <c:pt idx="14441">
                  <c:v>14.439</c:v>
                </c:pt>
                <c:pt idx="14442">
                  <c:v>14.44</c:v>
                </c:pt>
                <c:pt idx="14443">
                  <c:v>14.441</c:v>
                </c:pt>
                <c:pt idx="14444">
                  <c:v>14.442</c:v>
                </c:pt>
                <c:pt idx="14445">
                  <c:v>14.443</c:v>
                </c:pt>
                <c:pt idx="14446">
                  <c:v>14.444</c:v>
                </c:pt>
                <c:pt idx="14447">
                  <c:v>14.445</c:v>
                </c:pt>
                <c:pt idx="14448">
                  <c:v>14.446</c:v>
                </c:pt>
                <c:pt idx="14449">
                  <c:v>14.447</c:v>
                </c:pt>
                <c:pt idx="14450">
                  <c:v>14.448</c:v>
                </c:pt>
                <c:pt idx="14451">
                  <c:v>14.449</c:v>
                </c:pt>
                <c:pt idx="14452">
                  <c:v>14.45</c:v>
                </c:pt>
                <c:pt idx="14453">
                  <c:v>14.451</c:v>
                </c:pt>
                <c:pt idx="14454">
                  <c:v>14.452</c:v>
                </c:pt>
                <c:pt idx="14455">
                  <c:v>14.453</c:v>
                </c:pt>
                <c:pt idx="14456">
                  <c:v>14.454</c:v>
                </c:pt>
                <c:pt idx="14457">
                  <c:v>14.455</c:v>
                </c:pt>
                <c:pt idx="14458">
                  <c:v>14.456</c:v>
                </c:pt>
                <c:pt idx="14459">
                  <c:v>14.457</c:v>
                </c:pt>
                <c:pt idx="14460">
                  <c:v>14.458</c:v>
                </c:pt>
                <c:pt idx="14461">
                  <c:v>14.459</c:v>
                </c:pt>
                <c:pt idx="14462">
                  <c:v>14.46</c:v>
                </c:pt>
                <c:pt idx="14463">
                  <c:v>14.461</c:v>
                </c:pt>
                <c:pt idx="14464">
                  <c:v>14.462</c:v>
                </c:pt>
                <c:pt idx="14465">
                  <c:v>14.463</c:v>
                </c:pt>
                <c:pt idx="14466">
                  <c:v>14.464</c:v>
                </c:pt>
                <c:pt idx="14467">
                  <c:v>14.465</c:v>
                </c:pt>
                <c:pt idx="14468">
                  <c:v>14.466</c:v>
                </c:pt>
                <c:pt idx="14469">
                  <c:v>14.467</c:v>
                </c:pt>
                <c:pt idx="14470">
                  <c:v>14.468</c:v>
                </c:pt>
                <c:pt idx="14471">
                  <c:v>14.469</c:v>
                </c:pt>
                <c:pt idx="14472">
                  <c:v>14.47</c:v>
                </c:pt>
                <c:pt idx="14473">
                  <c:v>14.471</c:v>
                </c:pt>
                <c:pt idx="14474">
                  <c:v>14.472</c:v>
                </c:pt>
                <c:pt idx="14475">
                  <c:v>14.473</c:v>
                </c:pt>
                <c:pt idx="14476">
                  <c:v>14.474</c:v>
                </c:pt>
                <c:pt idx="14477">
                  <c:v>14.475</c:v>
                </c:pt>
                <c:pt idx="14478">
                  <c:v>14.476</c:v>
                </c:pt>
                <c:pt idx="14479">
                  <c:v>14.477</c:v>
                </c:pt>
                <c:pt idx="14480">
                  <c:v>14.478</c:v>
                </c:pt>
                <c:pt idx="14481">
                  <c:v>14.479</c:v>
                </c:pt>
                <c:pt idx="14482">
                  <c:v>14.48</c:v>
                </c:pt>
                <c:pt idx="14483">
                  <c:v>14.481</c:v>
                </c:pt>
                <c:pt idx="14484">
                  <c:v>14.482</c:v>
                </c:pt>
                <c:pt idx="14485">
                  <c:v>14.483</c:v>
                </c:pt>
                <c:pt idx="14486">
                  <c:v>14.484</c:v>
                </c:pt>
                <c:pt idx="14487">
                  <c:v>14.485</c:v>
                </c:pt>
                <c:pt idx="14488">
                  <c:v>14.486</c:v>
                </c:pt>
                <c:pt idx="14489">
                  <c:v>14.487</c:v>
                </c:pt>
                <c:pt idx="14490">
                  <c:v>14.488</c:v>
                </c:pt>
                <c:pt idx="14491">
                  <c:v>14.489</c:v>
                </c:pt>
                <c:pt idx="14492">
                  <c:v>14.49</c:v>
                </c:pt>
                <c:pt idx="14493">
                  <c:v>14.491</c:v>
                </c:pt>
                <c:pt idx="14494">
                  <c:v>14.492</c:v>
                </c:pt>
                <c:pt idx="14495">
                  <c:v>14.493</c:v>
                </c:pt>
                <c:pt idx="14496">
                  <c:v>14.494</c:v>
                </c:pt>
                <c:pt idx="14497">
                  <c:v>14.495</c:v>
                </c:pt>
                <c:pt idx="14498">
                  <c:v>14.496</c:v>
                </c:pt>
                <c:pt idx="14499">
                  <c:v>14.497</c:v>
                </c:pt>
                <c:pt idx="14500">
                  <c:v>14.498</c:v>
                </c:pt>
                <c:pt idx="14501">
                  <c:v>14.499</c:v>
                </c:pt>
                <c:pt idx="14502">
                  <c:v>14.5</c:v>
                </c:pt>
                <c:pt idx="14503">
                  <c:v>14.501</c:v>
                </c:pt>
                <c:pt idx="14504">
                  <c:v>14.502</c:v>
                </c:pt>
                <c:pt idx="14505">
                  <c:v>14.503</c:v>
                </c:pt>
                <c:pt idx="14506">
                  <c:v>14.504</c:v>
                </c:pt>
                <c:pt idx="14507">
                  <c:v>14.505</c:v>
                </c:pt>
                <c:pt idx="14508">
                  <c:v>14.506</c:v>
                </c:pt>
                <c:pt idx="14509">
                  <c:v>14.507</c:v>
                </c:pt>
                <c:pt idx="14510">
                  <c:v>14.508</c:v>
                </c:pt>
                <c:pt idx="14511">
                  <c:v>14.509</c:v>
                </c:pt>
                <c:pt idx="14512">
                  <c:v>14.51</c:v>
                </c:pt>
                <c:pt idx="14513">
                  <c:v>14.511</c:v>
                </c:pt>
                <c:pt idx="14514">
                  <c:v>14.512</c:v>
                </c:pt>
                <c:pt idx="14515">
                  <c:v>14.513</c:v>
                </c:pt>
                <c:pt idx="14516">
                  <c:v>14.514</c:v>
                </c:pt>
                <c:pt idx="14517">
                  <c:v>14.515</c:v>
                </c:pt>
                <c:pt idx="14518">
                  <c:v>14.516</c:v>
                </c:pt>
                <c:pt idx="14519">
                  <c:v>14.517</c:v>
                </c:pt>
                <c:pt idx="14520">
                  <c:v>14.518</c:v>
                </c:pt>
                <c:pt idx="14521">
                  <c:v>14.519</c:v>
                </c:pt>
                <c:pt idx="14522">
                  <c:v>14.52</c:v>
                </c:pt>
                <c:pt idx="14523">
                  <c:v>14.521</c:v>
                </c:pt>
                <c:pt idx="14524">
                  <c:v>14.522</c:v>
                </c:pt>
                <c:pt idx="14525">
                  <c:v>14.523</c:v>
                </c:pt>
                <c:pt idx="14526">
                  <c:v>14.524</c:v>
                </c:pt>
                <c:pt idx="14527">
                  <c:v>14.525</c:v>
                </c:pt>
                <c:pt idx="14528">
                  <c:v>14.526</c:v>
                </c:pt>
                <c:pt idx="14529">
                  <c:v>14.527</c:v>
                </c:pt>
                <c:pt idx="14530">
                  <c:v>14.528</c:v>
                </c:pt>
                <c:pt idx="14531">
                  <c:v>14.529</c:v>
                </c:pt>
                <c:pt idx="14532">
                  <c:v>14.53</c:v>
                </c:pt>
                <c:pt idx="14533">
                  <c:v>14.531</c:v>
                </c:pt>
                <c:pt idx="14534">
                  <c:v>14.532</c:v>
                </c:pt>
                <c:pt idx="14535">
                  <c:v>14.533</c:v>
                </c:pt>
                <c:pt idx="14536">
                  <c:v>14.534</c:v>
                </c:pt>
                <c:pt idx="14537">
                  <c:v>14.535</c:v>
                </c:pt>
                <c:pt idx="14538">
                  <c:v>14.536</c:v>
                </c:pt>
                <c:pt idx="14539">
                  <c:v>14.537</c:v>
                </c:pt>
                <c:pt idx="14540">
                  <c:v>14.538</c:v>
                </c:pt>
                <c:pt idx="14541">
                  <c:v>14.539</c:v>
                </c:pt>
                <c:pt idx="14542">
                  <c:v>14.54</c:v>
                </c:pt>
                <c:pt idx="14543">
                  <c:v>14.541</c:v>
                </c:pt>
                <c:pt idx="14544">
                  <c:v>14.542</c:v>
                </c:pt>
                <c:pt idx="14545">
                  <c:v>14.543</c:v>
                </c:pt>
                <c:pt idx="14546">
                  <c:v>14.544</c:v>
                </c:pt>
                <c:pt idx="14547">
                  <c:v>14.545</c:v>
                </c:pt>
                <c:pt idx="14548">
                  <c:v>14.546</c:v>
                </c:pt>
                <c:pt idx="14549">
                  <c:v>14.547</c:v>
                </c:pt>
                <c:pt idx="14550">
                  <c:v>14.548</c:v>
                </c:pt>
                <c:pt idx="14551">
                  <c:v>14.549</c:v>
                </c:pt>
                <c:pt idx="14552">
                  <c:v>14.55</c:v>
                </c:pt>
                <c:pt idx="14553">
                  <c:v>14.551</c:v>
                </c:pt>
                <c:pt idx="14554">
                  <c:v>14.552</c:v>
                </c:pt>
                <c:pt idx="14555">
                  <c:v>14.553</c:v>
                </c:pt>
                <c:pt idx="14556">
                  <c:v>14.554</c:v>
                </c:pt>
                <c:pt idx="14557">
                  <c:v>14.555</c:v>
                </c:pt>
                <c:pt idx="14558">
                  <c:v>14.556</c:v>
                </c:pt>
                <c:pt idx="14559">
                  <c:v>14.557</c:v>
                </c:pt>
                <c:pt idx="14560">
                  <c:v>14.558</c:v>
                </c:pt>
                <c:pt idx="14561">
                  <c:v>14.559</c:v>
                </c:pt>
                <c:pt idx="14562">
                  <c:v>14.56</c:v>
                </c:pt>
                <c:pt idx="14563">
                  <c:v>14.561</c:v>
                </c:pt>
                <c:pt idx="14564">
                  <c:v>14.562</c:v>
                </c:pt>
                <c:pt idx="14565">
                  <c:v>14.563</c:v>
                </c:pt>
                <c:pt idx="14566">
                  <c:v>14.564</c:v>
                </c:pt>
                <c:pt idx="14567">
                  <c:v>14.565</c:v>
                </c:pt>
                <c:pt idx="14568">
                  <c:v>14.566</c:v>
                </c:pt>
                <c:pt idx="14569">
                  <c:v>14.567</c:v>
                </c:pt>
                <c:pt idx="14570">
                  <c:v>14.568</c:v>
                </c:pt>
                <c:pt idx="14571">
                  <c:v>14.569</c:v>
                </c:pt>
                <c:pt idx="14572">
                  <c:v>14.57</c:v>
                </c:pt>
                <c:pt idx="14573">
                  <c:v>14.571</c:v>
                </c:pt>
                <c:pt idx="14574">
                  <c:v>14.572</c:v>
                </c:pt>
                <c:pt idx="14575">
                  <c:v>14.573</c:v>
                </c:pt>
                <c:pt idx="14576">
                  <c:v>14.574</c:v>
                </c:pt>
                <c:pt idx="14577">
                  <c:v>14.575</c:v>
                </c:pt>
                <c:pt idx="14578">
                  <c:v>14.576</c:v>
                </c:pt>
                <c:pt idx="14579">
                  <c:v>14.577</c:v>
                </c:pt>
                <c:pt idx="14580">
                  <c:v>14.578</c:v>
                </c:pt>
                <c:pt idx="14581">
                  <c:v>14.579</c:v>
                </c:pt>
                <c:pt idx="14582">
                  <c:v>14.58</c:v>
                </c:pt>
                <c:pt idx="14583">
                  <c:v>14.581</c:v>
                </c:pt>
                <c:pt idx="14584">
                  <c:v>14.582</c:v>
                </c:pt>
                <c:pt idx="14585">
                  <c:v>14.583</c:v>
                </c:pt>
                <c:pt idx="14586">
                  <c:v>14.584</c:v>
                </c:pt>
                <c:pt idx="14587">
                  <c:v>14.585</c:v>
                </c:pt>
                <c:pt idx="14588">
                  <c:v>14.586</c:v>
                </c:pt>
                <c:pt idx="14589">
                  <c:v>14.587</c:v>
                </c:pt>
                <c:pt idx="14590">
                  <c:v>14.588</c:v>
                </c:pt>
                <c:pt idx="14591">
                  <c:v>14.589</c:v>
                </c:pt>
                <c:pt idx="14592">
                  <c:v>14.59</c:v>
                </c:pt>
                <c:pt idx="14593">
                  <c:v>14.591</c:v>
                </c:pt>
                <c:pt idx="14594">
                  <c:v>14.592</c:v>
                </c:pt>
                <c:pt idx="14595">
                  <c:v>14.593</c:v>
                </c:pt>
                <c:pt idx="14596">
                  <c:v>14.594</c:v>
                </c:pt>
                <c:pt idx="14597">
                  <c:v>14.595</c:v>
                </c:pt>
                <c:pt idx="14598">
                  <c:v>14.596</c:v>
                </c:pt>
                <c:pt idx="14599">
                  <c:v>14.597</c:v>
                </c:pt>
                <c:pt idx="14600">
                  <c:v>14.598</c:v>
                </c:pt>
                <c:pt idx="14601">
                  <c:v>14.599</c:v>
                </c:pt>
                <c:pt idx="14602">
                  <c:v>14.6</c:v>
                </c:pt>
                <c:pt idx="14603">
                  <c:v>14.601</c:v>
                </c:pt>
                <c:pt idx="14604">
                  <c:v>14.602</c:v>
                </c:pt>
                <c:pt idx="14605">
                  <c:v>14.603</c:v>
                </c:pt>
                <c:pt idx="14606">
                  <c:v>14.604</c:v>
                </c:pt>
                <c:pt idx="14607">
                  <c:v>14.605</c:v>
                </c:pt>
                <c:pt idx="14608">
                  <c:v>14.606</c:v>
                </c:pt>
                <c:pt idx="14609">
                  <c:v>14.607</c:v>
                </c:pt>
                <c:pt idx="14610">
                  <c:v>14.608</c:v>
                </c:pt>
                <c:pt idx="14611">
                  <c:v>14.609</c:v>
                </c:pt>
                <c:pt idx="14612">
                  <c:v>14.61</c:v>
                </c:pt>
                <c:pt idx="14613">
                  <c:v>14.611</c:v>
                </c:pt>
                <c:pt idx="14614">
                  <c:v>14.612</c:v>
                </c:pt>
                <c:pt idx="14615">
                  <c:v>14.613</c:v>
                </c:pt>
                <c:pt idx="14616">
                  <c:v>14.614</c:v>
                </c:pt>
                <c:pt idx="14617">
                  <c:v>14.615</c:v>
                </c:pt>
                <c:pt idx="14618">
                  <c:v>14.616</c:v>
                </c:pt>
                <c:pt idx="14619">
                  <c:v>14.617</c:v>
                </c:pt>
                <c:pt idx="14620">
                  <c:v>14.618</c:v>
                </c:pt>
                <c:pt idx="14621">
                  <c:v>14.619</c:v>
                </c:pt>
                <c:pt idx="14622">
                  <c:v>14.62</c:v>
                </c:pt>
                <c:pt idx="14623">
                  <c:v>14.621</c:v>
                </c:pt>
                <c:pt idx="14624">
                  <c:v>14.622</c:v>
                </c:pt>
                <c:pt idx="14625">
                  <c:v>14.623</c:v>
                </c:pt>
                <c:pt idx="14626">
                  <c:v>14.624</c:v>
                </c:pt>
                <c:pt idx="14627">
                  <c:v>14.625</c:v>
                </c:pt>
                <c:pt idx="14628">
                  <c:v>14.626</c:v>
                </c:pt>
                <c:pt idx="14629">
                  <c:v>14.627</c:v>
                </c:pt>
                <c:pt idx="14630">
                  <c:v>14.628</c:v>
                </c:pt>
                <c:pt idx="14631">
                  <c:v>14.629</c:v>
                </c:pt>
                <c:pt idx="14632">
                  <c:v>14.63</c:v>
                </c:pt>
                <c:pt idx="14633">
                  <c:v>14.631</c:v>
                </c:pt>
                <c:pt idx="14634">
                  <c:v>14.632</c:v>
                </c:pt>
                <c:pt idx="14635">
                  <c:v>14.633</c:v>
                </c:pt>
                <c:pt idx="14636">
                  <c:v>14.634</c:v>
                </c:pt>
                <c:pt idx="14637">
                  <c:v>14.635</c:v>
                </c:pt>
                <c:pt idx="14638">
                  <c:v>14.636</c:v>
                </c:pt>
                <c:pt idx="14639">
                  <c:v>14.637</c:v>
                </c:pt>
                <c:pt idx="14640">
                  <c:v>14.638</c:v>
                </c:pt>
                <c:pt idx="14641">
                  <c:v>14.639</c:v>
                </c:pt>
                <c:pt idx="14642">
                  <c:v>14.64</c:v>
                </c:pt>
                <c:pt idx="14643">
                  <c:v>14.641</c:v>
                </c:pt>
                <c:pt idx="14644">
                  <c:v>14.642</c:v>
                </c:pt>
                <c:pt idx="14645">
                  <c:v>14.643</c:v>
                </c:pt>
                <c:pt idx="14646">
                  <c:v>14.644</c:v>
                </c:pt>
                <c:pt idx="14647">
                  <c:v>14.645</c:v>
                </c:pt>
                <c:pt idx="14648">
                  <c:v>14.646</c:v>
                </c:pt>
                <c:pt idx="14649">
                  <c:v>14.647</c:v>
                </c:pt>
                <c:pt idx="14650">
                  <c:v>14.648</c:v>
                </c:pt>
                <c:pt idx="14651">
                  <c:v>14.649</c:v>
                </c:pt>
                <c:pt idx="14652">
                  <c:v>14.65</c:v>
                </c:pt>
                <c:pt idx="14653">
                  <c:v>14.651</c:v>
                </c:pt>
                <c:pt idx="14654">
                  <c:v>14.652</c:v>
                </c:pt>
                <c:pt idx="14655">
                  <c:v>14.653</c:v>
                </c:pt>
                <c:pt idx="14656">
                  <c:v>14.654</c:v>
                </c:pt>
                <c:pt idx="14657">
                  <c:v>14.655</c:v>
                </c:pt>
                <c:pt idx="14658">
                  <c:v>14.656</c:v>
                </c:pt>
                <c:pt idx="14659">
                  <c:v>14.657</c:v>
                </c:pt>
                <c:pt idx="14660">
                  <c:v>14.658</c:v>
                </c:pt>
                <c:pt idx="14661">
                  <c:v>14.659</c:v>
                </c:pt>
                <c:pt idx="14662">
                  <c:v>14.66</c:v>
                </c:pt>
                <c:pt idx="14663">
                  <c:v>14.661</c:v>
                </c:pt>
                <c:pt idx="14664">
                  <c:v>14.662</c:v>
                </c:pt>
                <c:pt idx="14665">
                  <c:v>14.663</c:v>
                </c:pt>
                <c:pt idx="14666">
                  <c:v>14.664</c:v>
                </c:pt>
                <c:pt idx="14667">
                  <c:v>14.665</c:v>
                </c:pt>
                <c:pt idx="14668">
                  <c:v>14.666</c:v>
                </c:pt>
                <c:pt idx="14669">
                  <c:v>14.667</c:v>
                </c:pt>
                <c:pt idx="14670">
                  <c:v>14.668</c:v>
                </c:pt>
                <c:pt idx="14671">
                  <c:v>14.669</c:v>
                </c:pt>
                <c:pt idx="14672">
                  <c:v>14.67</c:v>
                </c:pt>
                <c:pt idx="14673">
                  <c:v>14.671</c:v>
                </c:pt>
                <c:pt idx="14674">
                  <c:v>14.672</c:v>
                </c:pt>
                <c:pt idx="14675">
                  <c:v>14.673</c:v>
                </c:pt>
                <c:pt idx="14676">
                  <c:v>14.674</c:v>
                </c:pt>
                <c:pt idx="14677">
                  <c:v>14.675</c:v>
                </c:pt>
                <c:pt idx="14678">
                  <c:v>14.676</c:v>
                </c:pt>
                <c:pt idx="14679">
                  <c:v>14.677</c:v>
                </c:pt>
                <c:pt idx="14680">
                  <c:v>14.678</c:v>
                </c:pt>
                <c:pt idx="14681">
                  <c:v>14.679</c:v>
                </c:pt>
                <c:pt idx="14682">
                  <c:v>14.68</c:v>
                </c:pt>
                <c:pt idx="14683">
                  <c:v>14.681</c:v>
                </c:pt>
                <c:pt idx="14684">
                  <c:v>14.682</c:v>
                </c:pt>
                <c:pt idx="14685">
                  <c:v>14.683</c:v>
                </c:pt>
                <c:pt idx="14686">
                  <c:v>14.684</c:v>
                </c:pt>
                <c:pt idx="14687">
                  <c:v>14.685</c:v>
                </c:pt>
                <c:pt idx="14688">
                  <c:v>14.686</c:v>
                </c:pt>
                <c:pt idx="14689">
                  <c:v>14.687</c:v>
                </c:pt>
                <c:pt idx="14690">
                  <c:v>14.688</c:v>
                </c:pt>
                <c:pt idx="14691">
                  <c:v>14.689</c:v>
                </c:pt>
                <c:pt idx="14692">
                  <c:v>14.69</c:v>
                </c:pt>
                <c:pt idx="14693">
                  <c:v>14.691</c:v>
                </c:pt>
                <c:pt idx="14694">
                  <c:v>14.692</c:v>
                </c:pt>
                <c:pt idx="14695">
                  <c:v>14.693</c:v>
                </c:pt>
                <c:pt idx="14696">
                  <c:v>14.694</c:v>
                </c:pt>
                <c:pt idx="14697">
                  <c:v>14.695</c:v>
                </c:pt>
                <c:pt idx="14698">
                  <c:v>14.696</c:v>
                </c:pt>
                <c:pt idx="14699">
                  <c:v>14.697</c:v>
                </c:pt>
                <c:pt idx="14700">
                  <c:v>14.698</c:v>
                </c:pt>
                <c:pt idx="14701">
                  <c:v>14.699</c:v>
                </c:pt>
                <c:pt idx="14702">
                  <c:v>14.7</c:v>
                </c:pt>
                <c:pt idx="14703">
                  <c:v>14.701</c:v>
                </c:pt>
                <c:pt idx="14704">
                  <c:v>14.702</c:v>
                </c:pt>
                <c:pt idx="14705">
                  <c:v>14.703</c:v>
                </c:pt>
                <c:pt idx="14706">
                  <c:v>14.704</c:v>
                </c:pt>
                <c:pt idx="14707">
                  <c:v>14.705</c:v>
                </c:pt>
                <c:pt idx="14708">
                  <c:v>14.706</c:v>
                </c:pt>
                <c:pt idx="14709">
                  <c:v>14.707</c:v>
                </c:pt>
                <c:pt idx="14710">
                  <c:v>14.708</c:v>
                </c:pt>
                <c:pt idx="14711">
                  <c:v>14.709</c:v>
                </c:pt>
                <c:pt idx="14712">
                  <c:v>14.71</c:v>
                </c:pt>
                <c:pt idx="14713">
                  <c:v>14.711</c:v>
                </c:pt>
                <c:pt idx="14714">
                  <c:v>14.712</c:v>
                </c:pt>
                <c:pt idx="14715">
                  <c:v>14.713</c:v>
                </c:pt>
                <c:pt idx="14716">
                  <c:v>14.714</c:v>
                </c:pt>
                <c:pt idx="14717">
                  <c:v>14.715</c:v>
                </c:pt>
                <c:pt idx="14718">
                  <c:v>14.716</c:v>
                </c:pt>
                <c:pt idx="14719">
                  <c:v>14.717</c:v>
                </c:pt>
                <c:pt idx="14720">
                  <c:v>14.718</c:v>
                </c:pt>
                <c:pt idx="14721">
                  <c:v>14.719</c:v>
                </c:pt>
                <c:pt idx="14722">
                  <c:v>14.72</c:v>
                </c:pt>
                <c:pt idx="14723">
                  <c:v>14.721</c:v>
                </c:pt>
                <c:pt idx="14724">
                  <c:v>14.722</c:v>
                </c:pt>
                <c:pt idx="14725">
                  <c:v>14.723</c:v>
                </c:pt>
                <c:pt idx="14726">
                  <c:v>14.724</c:v>
                </c:pt>
                <c:pt idx="14727">
                  <c:v>14.725</c:v>
                </c:pt>
                <c:pt idx="14728">
                  <c:v>14.726</c:v>
                </c:pt>
                <c:pt idx="14729">
                  <c:v>14.727</c:v>
                </c:pt>
                <c:pt idx="14730">
                  <c:v>14.728</c:v>
                </c:pt>
                <c:pt idx="14731">
                  <c:v>14.729</c:v>
                </c:pt>
                <c:pt idx="14732">
                  <c:v>14.73</c:v>
                </c:pt>
                <c:pt idx="14733">
                  <c:v>14.731</c:v>
                </c:pt>
                <c:pt idx="14734">
                  <c:v>14.732</c:v>
                </c:pt>
                <c:pt idx="14735">
                  <c:v>14.733</c:v>
                </c:pt>
                <c:pt idx="14736">
                  <c:v>14.734</c:v>
                </c:pt>
                <c:pt idx="14737">
                  <c:v>14.735</c:v>
                </c:pt>
                <c:pt idx="14738">
                  <c:v>14.736</c:v>
                </c:pt>
                <c:pt idx="14739">
                  <c:v>14.737</c:v>
                </c:pt>
                <c:pt idx="14740">
                  <c:v>14.738</c:v>
                </c:pt>
                <c:pt idx="14741">
                  <c:v>14.739</c:v>
                </c:pt>
                <c:pt idx="14742">
                  <c:v>14.74</c:v>
                </c:pt>
                <c:pt idx="14743">
                  <c:v>14.741</c:v>
                </c:pt>
                <c:pt idx="14744">
                  <c:v>14.742</c:v>
                </c:pt>
                <c:pt idx="14745">
                  <c:v>14.743</c:v>
                </c:pt>
                <c:pt idx="14746">
                  <c:v>14.744</c:v>
                </c:pt>
                <c:pt idx="14747">
                  <c:v>14.745</c:v>
                </c:pt>
                <c:pt idx="14748">
                  <c:v>14.746</c:v>
                </c:pt>
                <c:pt idx="14749">
                  <c:v>14.747</c:v>
                </c:pt>
                <c:pt idx="14750">
                  <c:v>14.748</c:v>
                </c:pt>
                <c:pt idx="14751">
                  <c:v>14.749</c:v>
                </c:pt>
                <c:pt idx="14752">
                  <c:v>14.75</c:v>
                </c:pt>
                <c:pt idx="14753">
                  <c:v>14.751</c:v>
                </c:pt>
                <c:pt idx="14754">
                  <c:v>14.752</c:v>
                </c:pt>
                <c:pt idx="14755">
                  <c:v>14.753</c:v>
                </c:pt>
                <c:pt idx="14756">
                  <c:v>14.754</c:v>
                </c:pt>
                <c:pt idx="14757">
                  <c:v>14.755</c:v>
                </c:pt>
                <c:pt idx="14758">
                  <c:v>14.756</c:v>
                </c:pt>
                <c:pt idx="14759">
                  <c:v>14.757</c:v>
                </c:pt>
                <c:pt idx="14760">
                  <c:v>14.758</c:v>
                </c:pt>
                <c:pt idx="14761">
                  <c:v>14.759</c:v>
                </c:pt>
                <c:pt idx="14762">
                  <c:v>14.76</c:v>
                </c:pt>
                <c:pt idx="14763">
                  <c:v>14.761</c:v>
                </c:pt>
                <c:pt idx="14764">
                  <c:v>14.762</c:v>
                </c:pt>
                <c:pt idx="14765">
                  <c:v>14.763</c:v>
                </c:pt>
                <c:pt idx="14766">
                  <c:v>14.764</c:v>
                </c:pt>
                <c:pt idx="14767">
                  <c:v>14.765</c:v>
                </c:pt>
                <c:pt idx="14768">
                  <c:v>14.766</c:v>
                </c:pt>
                <c:pt idx="14769">
                  <c:v>14.767</c:v>
                </c:pt>
                <c:pt idx="14770">
                  <c:v>14.768</c:v>
                </c:pt>
                <c:pt idx="14771">
                  <c:v>14.769</c:v>
                </c:pt>
                <c:pt idx="14772">
                  <c:v>14.77</c:v>
                </c:pt>
                <c:pt idx="14773">
                  <c:v>14.771</c:v>
                </c:pt>
                <c:pt idx="14774">
                  <c:v>14.772</c:v>
                </c:pt>
                <c:pt idx="14775">
                  <c:v>14.773</c:v>
                </c:pt>
                <c:pt idx="14776">
                  <c:v>14.774</c:v>
                </c:pt>
                <c:pt idx="14777">
                  <c:v>14.775</c:v>
                </c:pt>
                <c:pt idx="14778">
                  <c:v>14.776</c:v>
                </c:pt>
                <c:pt idx="14779">
                  <c:v>14.777</c:v>
                </c:pt>
                <c:pt idx="14780">
                  <c:v>14.778</c:v>
                </c:pt>
                <c:pt idx="14781">
                  <c:v>14.779</c:v>
                </c:pt>
                <c:pt idx="14782">
                  <c:v>14.78</c:v>
                </c:pt>
                <c:pt idx="14783">
                  <c:v>14.781</c:v>
                </c:pt>
                <c:pt idx="14784">
                  <c:v>14.782</c:v>
                </c:pt>
                <c:pt idx="14785">
                  <c:v>14.783</c:v>
                </c:pt>
                <c:pt idx="14786">
                  <c:v>14.784</c:v>
                </c:pt>
                <c:pt idx="14787">
                  <c:v>14.785</c:v>
                </c:pt>
                <c:pt idx="14788">
                  <c:v>14.786</c:v>
                </c:pt>
                <c:pt idx="14789">
                  <c:v>14.787</c:v>
                </c:pt>
                <c:pt idx="14790">
                  <c:v>14.788</c:v>
                </c:pt>
                <c:pt idx="14791">
                  <c:v>14.789</c:v>
                </c:pt>
                <c:pt idx="14792">
                  <c:v>14.79</c:v>
                </c:pt>
                <c:pt idx="14793">
                  <c:v>14.791</c:v>
                </c:pt>
                <c:pt idx="14794">
                  <c:v>14.792</c:v>
                </c:pt>
                <c:pt idx="14795">
                  <c:v>14.793</c:v>
                </c:pt>
                <c:pt idx="14796">
                  <c:v>14.794</c:v>
                </c:pt>
                <c:pt idx="14797">
                  <c:v>14.795</c:v>
                </c:pt>
                <c:pt idx="14798">
                  <c:v>14.796</c:v>
                </c:pt>
                <c:pt idx="14799">
                  <c:v>14.797</c:v>
                </c:pt>
                <c:pt idx="14800">
                  <c:v>14.798</c:v>
                </c:pt>
                <c:pt idx="14801">
                  <c:v>14.799</c:v>
                </c:pt>
                <c:pt idx="14802">
                  <c:v>14.8</c:v>
                </c:pt>
                <c:pt idx="14803">
                  <c:v>14.801</c:v>
                </c:pt>
                <c:pt idx="14804">
                  <c:v>14.802</c:v>
                </c:pt>
                <c:pt idx="14805">
                  <c:v>14.803</c:v>
                </c:pt>
                <c:pt idx="14806">
                  <c:v>14.804</c:v>
                </c:pt>
                <c:pt idx="14807">
                  <c:v>14.805</c:v>
                </c:pt>
                <c:pt idx="14808">
                  <c:v>14.806</c:v>
                </c:pt>
                <c:pt idx="14809">
                  <c:v>14.807</c:v>
                </c:pt>
                <c:pt idx="14810">
                  <c:v>14.808</c:v>
                </c:pt>
                <c:pt idx="14811">
                  <c:v>14.809</c:v>
                </c:pt>
                <c:pt idx="14812">
                  <c:v>14.81</c:v>
                </c:pt>
                <c:pt idx="14813">
                  <c:v>14.811</c:v>
                </c:pt>
                <c:pt idx="14814">
                  <c:v>14.812</c:v>
                </c:pt>
                <c:pt idx="14815">
                  <c:v>14.813</c:v>
                </c:pt>
                <c:pt idx="14816">
                  <c:v>14.814</c:v>
                </c:pt>
                <c:pt idx="14817">
                  <c:v>14.815</c:v>
                </c:pt>
                <c:pt idx="14818">
                  <c:v>14.816</c:v>
                </c:pt>
                <c:pt idx="14819">
                  <c:v>14.817</c:v>
                </c:pt>
                <c:pt idx="14820">
                  <c:v>14.818</c:v>
                </c:pt>
                <c:pt idx="14821">
                  <c:v>14.819</c:v>
                </c:pt>
                <c:pt idx="14822">
                  <c:v>14.82</c:v>
                </c:pt>
                <c:pt idx="14823">
                  <c:v>14.821</c:v>
                </c:pt>
                <c:pt idx="14824">
                  <c:v>14.822</c:v>
                </c:pt>
                <c:pt idx="14825">
                  <c:v>14.823</c:v>
                </c:pt>
                <c:pt idx="14826">
                  <c:v>14.824</c:v>
                </c:pt>
                <c:pt idx="14827">
                  <c:v>14.825</c:v>
                </c:pt>
                <c:pt idx="14828">
                  <c:v>14.826</c:v>
                </c:pt>
                <c:pt idx="14829">
                  <c:v>14.827</c:v>
                </c:pt>
                <c:pt idx="14830">
                  <c:v>14.828</c:v>
                </c:pt>
                <c:pt idx="14831">
                  <c:v>14.829</c:v>
                </c:pt>
                <c:pt idx="14832">
                  <c:v>14.83</c:v>
                </c:pt>
                <c:pt idx="14833">
                  <c:v>14.831</c:v>
                </c:pt>
                <c:pt idx="14834">
                  <c:v>14.832</c:v>
                </c:pt>
                <c:pt idx="14835">
                  <c:v>14.833</c:v>
                </c:pt>
                <c:pt idx="14836">
                  <c:v>14.834</c:v>
                </c:pt>
                <c:pt idx="14837">
                  <c:v>14.835</c:v>
                </c:pt>
                <c:pt idx="14838">
                  <c:v>14.836</c:v>
                </c:pt>
                <c:pt idx="14839">
                  <c:v>14.837</c:v>
                </c:pt>
                <c:pt idx="14840">
                  <c:v>14.838</c:v>
                </c:pt>
                <c:pt idx="14841">
                  <c:v>14.839</c:v>
                </c:pt>
                <c:pt idx="14842">
                  <c:v>14.84</c:v>
                </c:pt>
                <c:pt idx="14843">
                  <c:v>14.841</c:v>
                </c:pt>
                <c:pt idx="14844">
                  <c:v>14.842</c:v>
                </c:pt>
                <c:pt idx="14845">
                  <c:v>14.843</c:v>
                </c:pt>
                <c:pt idx="14846">
                  <c:v>14.844</c:v>
                </c:pt>
                <c:pt idx="14847">
                  <c:v>14.845</c:v>
                </c:pt>
                <c:pt idx="14848">
                  <c:v>14.846</c:v>
                </c:pt>
                <c:pt idx="14849">
                  <c:v>14.847</c:v>
                </c:pt>
                <c:pt idx="14850">
                  <c:v>14.848</c:v>
                </c:pt>
                <c:pt idx="14851">
                  <c:v>14.849</c:v>
                </c:pt>
                <c:pt idx="14852">
                  <c:v>14.85</c:v>
                </c:pt>
                <c:pt idx="14853">
                  <c:v>14.851</c:v>
                </c:pt>
                <c:pt idx="14854">
                  <c:v>14.852</c:v>
                </c:pt>
                <c:pt idx="14855">
                  <c:v>14.853</c:v>
                </c:pt>
                <c:pt idx="14856">
                  <c:v>14.854</c:v>
                </c:pt>
                <c:pt idx="14857">
                  <c:v>14.855</c:v>
                </c:pt>
                <c:pt idx="14858">
                  <c:v>14.856</c:v>
                </c:pt>
                <c:pt idx="14859">
                  <c:v>14.857</c:v>
                </c:pt>
                <c:pt idx="14860">
                  <c:v>14.858</c:v>
                </c:pt>
                <c:pt idx="14861">
                  <c:v>14.859</c:v>
                </c:pt>
                <c:pt idx="14862">
                  <c:v>14.86</c:v>
                </c:pt>
                <c:pt idx="14863">
                  <c:v>14.861</c:v>
                </c:pt>
                <c:pt idx="14864">
                  <c:v>14.862</c:v>
                </c:pt>
                <c:pt idx="14865">
                  <c:v>14.863</c:v>
                </c:pt>
                <c:pt idx="14866">
                  <c:v>14.864</c:v>
                </c:pt>
                <c:pt idx="14867">
                  <c:v>14.865</c:v>
                </c:pt>
                <c:pt idx="14868">
                  <c:v>14.866</c:v>
                </c:pt>
                <c:pt idx="14869">
                  <c:v>14.867</c:v>
                </c:pt>
                <c:pt idx="14870">
                  <c:v>14.868</c:v>
                </c:pt>
                <c:pt idx="14871">
                  <c:v>14.869</c:v>
                </c:pt>
                <c:pt idx="14872">
                  <c:v>14.87</c:v>
                </c:pt>
                <c:pt idx="14873">
                  <c:v>14.871</c:v>
                </c:pt>
                <c:pt idx="14874">
                  <c:v>14.872</c:v>
                </c:pt>
                <c:pt idx="14875">
                  <c:v>14.873</c:v>
                </c:pt>
                <c:pt idx="14876">
                  <c:v>14.874</c:v>
                </c:pt>
                <c:pt idx="14877">
                  <c:v>14.875</c:v>
                </c:pt>
                <c:pt idx="14878">
                  <c:v>14.876</c:v>
                </c:pt>
                <c:pt idx="14879">
                  <c:v>14.877</c:v>
                </c:pt>
                <c:pt idx="14880">
                  <c:v>14.878</c:v>
                </c:pt>
                <c:pt idx="14881">
                  <c:v>14.879</c:v>
                </c:pt>
                <c:pt idx="14882">
                  <c:v>14.88</c:v>
                </c:pt>
                <c:pt idx="14883">
                  <c:v>14.881</c:v>
                </c:pt>
                <c:pt idx="14884">
                  <c:v>14.882</c:v>
                </c:pt>
                <c:pt idx="14885">
                  <c:v>14.883</c:v>
                </c:pt>
                <c:pt idx="14886">
                  <c:v>14.884</c:v>
                </c:pt>
                <c:pt idx="14887">
                  <c:v>14.885</c:v>
                </c:pt>
                <c:pt idx="14888">
                  <c:v>14.886</c:v>
                </c:pt>
                <c:pt idx="14889">
                  <c:v>14.887</c:v>
                </c:pt>
                <c:pt idx="14890">
                  <c:v>14.888</c:v>
                </c:pt>
                <c:pt idx="14891">
                  <c:v>14.889</c:v>
                </c:pt>
                <c:pt idx="14892">
                  <c:v>14.89</c:v>
                </c:pt>
                <c:pt idx="14893">
                  <c:v>14.891</c:v>
                </c:pt>
                <c:pt idx="14894">
                  <c:v>14.892</c:v>
                </c:pt>
                <c:pt idx="14895">
                  <c:v>14.893</c:v>
                </c:pt>
                <c:pt idx="14896">
                  <c:v>14.894</c:v>
                </c:pt>
                <c:pt idx="14897">
                  <c:v>14.895</c:v>
                </c:pt>
                <c:pt idx="14898">
                  <c:v>14.896</c:v>
                </c:pt>
                <c:pt idx="14899">
                  <c:v>14.897</c:v>
                </c:pt>
                <c:pt idx="14900">
                  <c:v>14.898</c:v>
                </c:pt>
                <c:pt idx="14901">
                  <c:v>14.899</c:v>
                </c:pt>
                <c:pt idx="14902">
                  <c:v>14.9</c:v>
                </c:pt>
                <c:pt idx="14903">
                  <c:v>14.901</c:v>
                </c:pt>
                <c:pt idx="14904">
                  <c:v>14.902</c:v>
                </c:pt>
                <c:pt idx="14905">
                  <c:v>14.903</c:v>
                </c:pt>
                <c:pt idx="14906">
                  <c:v>14.904</c:v>
                </c:pt>
                <c:pt idx="14907">
                  <c:v>14.905</c:v>
                </c:pt>
                <c:pt idx="14908">
                  <c:v>14.906</c:v>
                </c:pt>
                <c:pt idx="14909">
                  <c:v>14.907</c:v>
                </c:pt>
                <c:pt idx="14910">
                  <c:v>14.908</c:v>
                </c:pt>
                <c:pt idx="14911">
                  <c:v>14.909</c:v>
                </c:pt>
                <c:pt idx="14912">
                  <c:v>14.91</c:v>
                </c:pt>
                <c:pt idx="14913">
                  <c:v>14.911</c:v>
                </c:pt>
                <c:pt idx="14914">
                  <c:v>14.912</c:v>
                </c:pt>
                <c:pt idx="14915">
                  <c:v>14.913</c:v>
                </c:pt>
                <c:pt idx="14916">
                  <c:v>14.914</c:v>
                </c:pt>
                <c:pt idx="14917">
                  <c:v>14.915</c:v>
                </c:pt>
                <c:pt idx="14918">
                  <c:v>14.916</c:v>
                </c:pt>
                <c:pt idx="14919">
                  <c:v>14.917</c:v>
                </c:pt>
                <c:pt idx="14920">
                  <c:v>14.918</c:v>
                </c:pt>
                <c:pt idx="14921">
                  <c:v>14.919</c:v>
                </c:pt>
                <c:pt idx="14922">
                  <c:v>14.92</c:v>
                </c:pt>
                <c:pt idx="14923">
                  <c:v>14.921</c:v>
                </c:pt>
                <c:pt idx="14924">
                  <c:v>14.922</c:v>
                </c:pt>
                <c:pt idx="14925">
                  <c:v>14.923</c:v>
                </c:pt>
                <c:pt idx="14926">
                  <c:v>14.924</c:v>
                </c:pt>
                <c:pt idx="14927">
                  <c:v>14.925</c:v>
                </c:pt>
                <c:pt idx="14928">
                  <c:v>14.926</c:v>
                </c:pt>
                <c:pt idx="14929">
                  <c:v>14.927</c:v>
                </c:pt>
                <c:pt idx="14930">
                  <c:v>14.928</c:v>
                </c:pt>
                <c:pt idx="14931">
                  <c:v>14.929</c:v>
                </c:pt>
                <c:pt idx="14932">
                  <c:v>14.93</c:v>
                </c:pt>
                <c:pt idx="14933">
                  <c:v>14.931</c:v>
                </c:pt>
                <c:pt idx="14934">
                  <c:v>14.932</c:v>
                </c:pt>
                <c:pt idx="14935">
                  <c:v>14.933</c:v>
                </c:pt>
                <c:pt idx="14936">
                  <c:v>14.934</c:v>
                </c:pt>
                <c:pt idx="14937">
                  <c:v>14.935</c:v>
                </c:pt>
                <c:pt idx="14938">
                  <c:v>14.936</c:v>
                </c:pt>
                <c:pt idx="14939">
                  <c:v>14.937</c:v>
                </c:pt>
                <c:pt idx="14940">
                  <c:v>14.938</c:v>
                </c:pt>
                <c:pt idx="14941">
                  <c:v>14.939</c:v>
                </c:pt>
                <c:pt idx="14942">
                  <c:v>14.94</c:v>
                </c:pt>
                <c:pt idx="14943">
                  <c:v>14.941</c:v>
                </c:pt>
                <c:pt idx="14944">
                  <c:v>14.942</c:v>
                </c:pt>
                <c:pt idx="14945">
                  <c:v>14.943</c:v>
                </c:pt>
                <c:pt idx="14946">
                  <c:v>14.944</c:v>
                </c:pt>
                <c:pt idx="14947">
                  <c:v>14.945</c:v>
                </c:pt>
                <c:pt idx="14948">
                  <c:v>14.946</c:v>
                </c:pt>
                <c:pt idx="14949">
                  <c:v>14.947</c:v>
                </c:pt>
                <c:pt idx="14950">
                  <c:v>14.948</c:v>
                </c:pt>
                <c:pt idx="14951">
                  <c:v>14.949</c:v>
                </c:pt>
                <c:pt idx="14952">
                  <c:v>14.95</c:v>
                </c:pt>
                <c:pt idx="14953">
                  <c:v>14.951</c:v>
                </c:pt>
                <c:pt idx="14954">
                  <c:v>14.952</c:v>
                </c:pt>
                <c:pt idx="14955">
                  <c:v>14.953</c:v>
                </c:pt>
                <c:pt idx="14956">
                  <c:v>14.954</c:v>
                </c:pt>
                <c:pt idx="14957">
                  <c:v>14.955</c:v>
                </c:pt>
                <c:pt idx="14958">
                  <c:v>14.956</c:v>
                </c:pt>
                <c:pt idx="14959">
                  <c:v>14.957</c:v>
                </c:pt>
                <c:pt idx="14960">
                  <c:v>14.958</c:v>
                </c:pt>
                <c:pt idx="14961">
                  <c:v>14.959</c:v>
                </c:pt>
                <c:pt idx="14962">
                  <c:v>14.96</c:v>
                </c:pt>
                <c:pt idx="14963">
                  <c:v>14.961</c:v>
                </c:pt>
                <c:pt idx="14964">
                  <c:v>14.962</c:v>
                </c:pt>
                <c:pt idx="14965">
                  <c:v>14.963</c:v>
                </c:pt>
                <c:pt idx="14966">
                  <c:v>14.964</c:v>
                </c:pt>
                <c:pt idx="14967">
                  <c:v>14.965</c:v>
                </c:pt>
                <c:pt idx="14968">
                  <c:v>14.966</c:v>
                </c:pt>
                <c:pt idx="14969">
                  <c:v>14.967</c:v>
                </c:pt>
                <c:pt idx="14970">
                  <c:v>14.968</c:v>
                </c:pt>
                <c:pt idx="14971">
                  <c:v>14.969</c:v>
                </c:pt>
                <c:pt idx="14972">
                  <c:v>14.97</c:v>
                </c:pt>
                <c:pt idx="14973">
                  <c:v>14.971</c:v>
                </c:pt>
                <c:pt idx="14974">
                  <c:v>14.972</c:v>
                </c:pt>
                <c:pt idx="14975">
                  <c:v>14.973</c:v>
                </c:pt>
                <c:pt idx="14976">
                  <c:v>14.974</c:v>
                </c:pt>
                <c:pt idx="14977">
                  <c:v>14.975</c:v>
                </c:pt>
                <c:pt idx="14978">
                  <c:v>14.976</c:v>
                </c:pt>
                <c:pt idx="14979">
                  <c:v>14.977</c:v>
                </c:pt>
                <c:pt idx="14980">
                  <c:v>14.978</c:v>
                </c:pt>
                <c:pt idx="14981">
                  <c:v>14.979</c:v>
                </c:pt>
                <c:pt idx="14982">
                  <c:v>14.98</c:v>
                </c:pt>
                <c:pt idx="14983">
                  <c:v>14.981</c:v>
                </c:pt>
                <c:pt idx="14984">
                  <c:v>14.982</c:v>
                </c:pt>
                <c:pt idx="14985">
                  <c:v>14.983</c:v>
                </c:pt>
                <c:pt idx="14986">
                  <c:v>14.984</c:v>
                </c:pt>
                <c:pt idx="14987">
                  <c:v>14.985</c:v>
                </c:pt>
                <c:pt idx="14988">
                  <c:v>14.986</c:v>
                </c:pt>
                <c:pt idx="14989">
                  <c:v>14.987</c:v>
                </c:pt>
                <c:pt idx="14990">
                  <c:v>14.988</c:v>
                </c:pt>
                <c:pt idx="14991">
                  <c:v>14.989</c:v>
                </c:pt>
                <c:pt idx="14992">
                  <c:v>14.99</c:v>
                </c:pt>
                <c:pt idx="14993">
                  <c:v>14.991</c:v>
                </c:pt>
                <c:pt idx="14994">
                  <c:v>14.992</c:v>
                </c:pt>
                <c:pt idx="14995">
                  <c:v>14.993</c:v>
                </c:pt>
                <c:pt idx="14996">
                  <c:v>14.994</c:v>
                </c:pt>
                <c:pt idx="14997">
                  <c:v>14.995</c:v>
                </c:pt>
                <c:pt idx="14998">
                  <c:v>14.996</c:v>
                </c:pt>
                <c:pt idx="14999">
                  <c:v>14.997</c:v>
                </c:pt>
                <c:pt idx="15000">
                  <c:v>14.998</c:v>
                </c:pt>
                <c:pt idx="15001">
                  <c:v>14.999</c:v>
                </c:pt>
                <c:pt idx="15002">
                  <c:v>15</c:v>
                </c:pt>
                <c:pt idx="15003">
                  <c:v>15.001</c:v>
                </c:pt>
                <c:pt idx="15004">
                  <c:v>15.002</c:v>
                </c:pt>
                <c:pt idx="15005">
                  <c:v>15.003</c:v>
                </c:pt>
                <c:pt idx="15006">
                  <c:v>15.004</c:v>
                </c:pt>
                <c:pt idx="15007">
                  <c:v>15.005</c:v>
                </c:pt>
                <c:pt idx="15008">
                  <c:v>15.006</c:v>
                </c:pt>
                <c:pt idx="15009">
                  <c:v>15.007</c:v>
                </c:pt>
                <c:pt idx="15010">
                  <c:v>15.008</c:v>
                </c:pt>
                <c:pt idx="15011">
                  <c:v>15.009</c:v>
                </c:pt>
                <c:pt idx="15012">
                  <c:v>15.01</c:v>
                </c:pt>
                <c:pt idx="15013">
                  <c:v>15.011</c:v>
                </c:pt>
                <c:pt idx="15014">
                  <c:v>15.012</c:v>
                </c:pt>
                <c:pt idx="15015">
                  <c:v>15.013</c:v>
                </c:pt>
                <c:pt idx="15016">
                  <c:v>15.014</c:v>
                </c:pt>
                <c:pt idx="15017">
                  <c:v>15.015</c:v>
                </c:pt>
                <c:pt idx="15018">
                  <c:v>15.016</c:v>
                </c:pt>
                <c:pt idx="15019">
                  <c:v>15.017</c:v>
                </c:pt>
                <c:pt idx="15020">
                  <c:v>15.018</c:v>
                </c:pt>
                <c:pt idx="15021">
                  <c:v>15.019</c:v>
                </c:pt>
                <c:pt idx="15022">
                  <c:v>15.02</c:v>
                </c:pt>
                <c:pt idx="15023">
                  <c:v>15.021</c:v>
                </c:pt>
                <c:pt idx="15024">
                  <c:v>15.022</c:v>
                </c:pt>
                <c:pt idx="15025">
                  <c:v>15.023</c:v>
                </c:pt>
                <c:pt idx="15026">
                  <c:v>15.024</c:v>
                </c:pt>
                <c:pt idx="15027">
                  <c:v>15.025</c:v>
                </c:pt>
                <c:pt idx="15028">
                  <c:v>15.026</c:v>
                </c:pt>
                <c:pt idx="15029">
                  <c:v>15.027</c:v>
                </c:pt>
                <c:pt idx="15030">
                  <c:v>15.028</c:v>
                </c:pt>
                <c:pt idx="15031">
                  <c:v>15.029</c:v>
                </c:pt>
                <c:pt idx="15032">
                  <c:v>15.03</c:v>
                </c:pt>
                <c:pt idx="15033">
                  <c:v>15.031</c:v>
                </c:pt>
                <c:pt idx="15034">
                  <c:v>15.032</c:v>
                </c:pt>
                <c:pt idx="15035">
                  <c:v>15.033</c:v>
                </c:pt>
                <c:pt idx="15036">
                  <c:v>15.034</c:v>
                </c:pt>
                <c:pt idx="15037">
                  <c:v>15.035</c:v>
                </c:pt>
                <c:pt idx="15038">
                  <c:v>15.036</c:v>
                </c:pt>
                <c:pt idx="15039">
                  <c:v>15.037</c:v>
                </c:pt>
                <c:pt idx="15040">
                  <c:v>15.038</c:v>
                </c:pt>
                <c:pt idx="15041">
                  <c:v>15.039</c:v>
                </c:pt>
                <c:pt idx="15042">
                  <c:v>15.04</c:v>
                </c:pt>
                <c:pt idx="15043">
                  <c:v>15.041</c:v>
                </c:pt>
                <c:pt idx="15044">
                  <c:v>15.042</c:v>
                </c:pt>
                <c:pt idx="15045">
                  <c:v>15.043</c:v>
                </c:pt>
                <c:pt idx="15046">
                  <c:v>15.044</c:v>
                </c:pt>
                <c:pt idx="15047">
                  <c:v>15.045</c:v>
                </c:pt>
                <c:pt idx="15048">
                  <c:v>15.046</c:v>
                </c:pt>
                <c:pt idx="15049">
                  <c:v>15.047</c:v>
                </c:pt>
                <c:pt idx="15050">
                  <c:v>15.048</c:v>
                </c:pt>
                <c:pt idx="15051">
                  <c:v>15.049</c:v>
                </c:pt>
                <c:pt idx="15052">
                  <c:v>15.05</c:v>
                </c:pt>
                <c:pt idx="15053">
                  <c:v>15.051</c:v>
                </c:pt>
                <c:pt idx="15054">
                  <c:v>15.052</c:v>
                </c:pt>
                <c:pt idx="15055">
                  <c:v>15.053</c:v>
                </c:pt>
                <c:pt idx="15056">
                  <c:v>15.054</c:v>
                </c:pt>
                <c:pt idx="15057">
                  <c:v>15.055</c:v>
                </c:pt>
                <c:pt idx="15058">
                  <c:v>15.056</c:v>
                </c:pt>
                <c:pt idx="15059">
                  <c:v>15.057</c:v>
                </c:pt>
                <c:pt idx="15060">
                  <c:v>15.058</c:v>
                </c:pt>
                <c:pt idx="15061">
                  <c:v>15.059</c:v>
                </c:pt>
                <c:pt idx="15062">
                  <c:v>15.06</c:v>
                </c:pt>
                <c:pt idx="15063">
                  <c:v>15.061</c:v>
                </c:pt>
                <c:pt idx="15064">
                  <c:v>15.062</c:v>
                </c:pt>
                <c:pt idx="15065">
                  <c:v>15.063</c:v>
                </c:pt>
                <c:pt idx="15066">
                  <c:v>15.064</c:v>
                </c:pt>
                <c:pt idx="15067">
                  <c:v>15.065</c:v>
                </c:pt>
                <c:pt idx="15068">
                  <c:v>15.066</c:v>
                </c:pt>
                <c:pt idx="15069">
                  <c:v>15.067</c:v>
                </c:pt>
                <c:pt idx="15070">
                  <c:v>15.068</c:v>
                </c:pt>
                <c:pt idx="15071">
                  <c:v>15.069</c:v>
                </c:pt>
                <c:pt idx="15072">
                  <c:v>15.07</c:v>
                </c:pt>
                <c:pt idx="15073">
                  <c:v>15.071</c:v>
                </c:pt>
                <c:pt idx="15074">
                  <c:v>15.072</c:v>
                </c:pt>
                <c:pt idx="15075">
                  <c:v>15.073</c:v>
                </c:pt>
                <c:pt idx="15076">
                  <c:v>15.074</c:v>
                </c:pt>
                <c:pt idx="15077">
                  <c:v>15.075</c:v>
                </c:pt>
                <c:pt idx="15078">
                  <c:v>15.076</c:v>
                </c:pt>
                <c:pt idx="15079">
                  <c:v>15.077</c:v>
                </c:pt>
                <c:pt idx="15080">
                  <c:v>15.078</c:v>
                </c:pt>
                <c:pt idx="15081">
                  <c:v>15.079</c:v>
                </c:pt>
                <c:pt idx="15082">
                  <c:v>15.08</c:v>
                </c:pt>
                <c:pt idx="15083">
                  <c:v>15.081</c:v>
                </c:pt>
                <c:pt idx="15084">
                  <c:v>15.082</c:v>
                </c:pt>
                <c:pt idx="15085">
                  <c:v>15.083</c:v>
                </c:pt>
                <c:pt idx="15086">
                  <c:v>15.084</c:v>
                </c:pt>
                <c:pt idx="15087">
                  <c:v>15.085</c:v>
                </c:pt>
                <c:pt idx="15088">
                  <c:v>15.086</c:v>
                </c:pt>
                <c:pt idx="15089">
                  <c:v>15.087</c:v>
                </c:pt>
                <c:pt idx="15090">
                  <c:v>15.088</c:v>
                </c:pt>
                <c:pt idx="15091">
                  <c:v>15.089</c:v>
                </c:pt>
                <c:pt idx="15092">
                  <c:v>15.09</c:v>
                </c:pt>
                <c:pt idx="15093">
                  <c:v>15.091</c:v>
                </c:pt>
                <c:pt idx="15094">
                  <c:v>15.092</c:v>
                </c:pt>
                <c:pt idx="15095">
                  <c:v>15.093</c:v>
                </c:pt>
                <c:pt idx="15096">
                  <c:v>15.094</c:v>
                </c:pt>
                <c:pt idx="15097">
                  <c:v>15.095</c:v>
                </c:pt>
                <c:pt idx="15098">
                  <c:v>15.096</c:v>
                </c:pt>
                <c:pt idx="15099">
                  <c:v>15.097</c:v>
                </c:pt>
                <c:pt idx="15100">
                  <c:v>15.098</c:v>
                </c:pt>
                <c:pt idx="15101">
                  <c:v>15.099</c:v>
                </c:pt>
                <c:pt idx="15102">
                  <c:v>15.1</c:v>
                </c:pt>
                <c:pt idx="15103">
                  <c:v>15.101</c:v>
                </c:pt>
                <c:pt idx="15104">
                  <c:v>15.102</c:v>
                </c:pt>
                <c:pt idx="15105">
                  <c:v>15.103</c:v>
                </c:pt>
                <c:pt idx="15106">
                  <c:v>15.104</c:v>
                </c:pt>
                <c:pt idx="15107">
                  <c:v>15.105</c:v>
                </c:pt>
                <c:pt idx="15108">
                  <c:v>15.106</c:v>
                </c:pt>
                <c:pt idx="15109">
                  <c:v>15.107</c:v>
                </c:pt>
                <c:pt idx="15110">
                  <c:v>15.108</c:v>
                </c:pt>
                <c:pt idx="15111">
                  <c:v>15.109</c:v>
                </c:pt>
                <c:pt idx="15112">
                  <c:v>15.11</c:v>
                </c:pt>
                <c:pt idx="15113">
                  <c:v>15.111</c:v>
                </c:pt>
                <c:pt idx="15114">
                  <c:v>15.112</c:v>
                </c:pt>
                <c:pt idx="15115">
                  <c:v>15.113</c:v>
                </c:pt>
                <c:pt idx="15116">
                  <c:v>15.114</c:v>
                </c:pt>
                <c:pt idx="15117">
                  <c:v>15.115</c:v>
                </c:pt>
                <c:pt idx="15118">
                  <c:v>15.116</c:v>
                </c:pt>
                <c:pt idx="15119">
                  <c:v>15.117</c:v>
                </c:pt>
                <c:pt idx="15120">
                  <c:v>15.118</c:v>
                </c:pt>
                <c:pt idx="15121">
                  <c:v>15.119</c:v>
                </c:pt>
                <c:pt idx="15122">
                  <c:v>15.12</c:v>
                </c:pt>
                <c:pt idx="15123">
                  <c:v>15.121</c:v>
                </c:pt>
                <c:pt idx="15124">
                  <c:v>15.122</c:v>
                </c:pt>
                <c:pt idx="15125">
                  <c:v>15.123</c:v>
                </c:pt>
                <c:pt idx="15126">
                  <c:v>15.124</c:v>
                </c:pt>
                <c:pt idx="15127">
                  <c:v>15.125</c:v>
                </c:pt>
                <c:pt idx="15128">
                  <c:v>15.126</c:v>
                </c:pt>
                <c:pt idx="15129">
                  <c:v>15.127</c:v>
                </c:pt>
                <c:pt idx="15130">
                  <c:v>15.128</c:v>
                </c:pt>
                <c:pt idx="15131">
                  <c:v>15.129</c:v>
                </c:pt>
                <c:pt idx="15132">
                  <c:v>15.13</c:v>
                </c:pt>
                <c:pt idx="15133">
                  <c:v>15.131</c:v>
                </c:pt>
                <c:pt idx="15134">
                  <c:v>15.132</c:v>
                </c:pt>
                <c:pt idx="15135">
                  <c:v>15.133</c:v>
                </c:pt>
                <c:pt idx="15136">
                  <c:v>15.134</c:v>
                </c:pt>
                <c:pt idx="15137">
                  <c:v>15.135</c:v>
                </c:pt>
                <c:pt idx="15138">
                  <c:v>15.136</c:v>
                </c:pt>
                <c:pt idx="15139">
                  <c:v>15.137</c:v>
                </c:pt>
                <c:pt idx="15140">
                  <c:v>15.138</c:v>
                </c:pt>
                <c:pt idx="15141">
                  <c:v>15.139</c:v>
                </c:pt>
                <c:pt idx="15142">
                  <c:v>15.14</c:v>
                </c:pt>
                <c:pt idx="15143">
                  <c:v>15.141</c:v>
                </c:pt>
                <c:pt idx="15144">
                  <c:v>15.142</c:v>
                </c:pt>
                <c:pt idx="15145">
                  <c:v>15.143</c:v>
                </c:pt>
                <c:pt idx="15146">
                  <c:v>15.144</c:v>
                </c:pt>
                <c:pt idx="15147">
                  <c:v>15.145</c:v>
                </c:pt>
                <c:pt idx="15148">
                  <c:v>15.146</c:v>
                </c:pt>
                <c:pt idx="15149">
                  <c:v>15.147</c:v>
                </c:pt>
                <c:pt idx="15150">
                  <c:v>15.148</c:v>
                </c:pt>
                <c:pt idx="15151">
                  <c:v>15.149</c:v>
                </c:pt>
                <c:pt idx="15152">
                  <c:v>15.15</c:v>
                </c:pt>
                <c:pt idx="15153">
                  <c:v>15.151</c:v>
                </c:pt>
                <c:pt idx="15154">
                  <c:v>15.152</c:v>
                </c:pt>
                <c:pt idx="15155">
                  <c:v>15.153</c:v>
                </c:pt>
                <c:pt idx="15156">
                  <c:v>15.154</c:v>
                </c:pt>
                <c:pt idx="15157">
                  <c:v>15.155</c:v>
                </c:pt>
                <c:pt idx="15158">
                  <c:v>15.156</c:v>
                </c:pt>
                <c:pt idx="15159">
                  <c:v>15.157</c:v>
                </c:pt>
                <c:pt idx="15160">
                  <c:v>15.158</c:v>
                </c:pt>
                <c:pt idx="15161">
                  <c:v>15.159</c:v>
                </c:pt>
                <c:pt idx="15162">
                  <c:v>15.16</c:v>
                </c:pt>
                <c:pt idx="15163">
                  <c:v>15.161</c:v>
                </c:pt>
                <c:pt idx="15164">
                  <c:v>15.162</c:v>
                </c:pt>
                <c:pt idx="15165">
                  <c:v>15.163</c:v>
                </c:pt>
                <c:pt idx="15166">
                  <c:v>15.164</c:v>
                </c:pt>
                <c:pt idx="15167">
                  <c:v>15.165</c:v>
                </c:pt>
                <c:pt idx="15168">
                  <c:v>15.166</c:v>
                </c:pt>
                <c:pt idx="15169">
                  <c:v>15.167</c:v>
                </c:pt>
                <c:pt idx="15170">
                  <c:v>15.168</c:v>
                </c:pt>
                <c:pt idx="15171">
                  <c:v>15.169</c:v>
                </c:pt>
                <c:pt idx="15172">
                  <c:v>15.17</c:v>
                </c:pt>
                <c:pt idx="15173">
                  <c:v>15.171</c:v>
                </c:pt>
                <c:pt idx="15174">
                  <c:v>15.172</c:v>
                </c:pt>
                <c:pt idx="15175">
                  <c:v>15.173</c:v>
                </c:pt>
                <c:pt idx="15176">
                  <c:v>15.174</c:v>
                </c:pt>
                <c:pt idx="15177">
                  <c:v>15.175</c:v>
                </c:pt>
                <c:pt idx="15178">
                  <c:v>15.176</c:v>
                </c:pt>
                <c:pt idx="15179">
                  <c:v>15.177</c:v>
                </c:pt>
                <c:pt idx="15180">
                  <c:v>15.178</c:v>
                </c:pt>
                <c:pt idx="15181">
                  <c:v>15.179</c:v>
                </c:pt>
                <c:pt idx="15182">
                  <c:v>15.18</c:v>
                </c:pt>
                <c:pt idx="15183">
                  <c:v>15.181</c:v>
                </c:pt>
                <c:pt idx="15184">
                  <c:v>15.182</c:v>
                </c:pt>
                <c:pt idx="15185">
                  <c:v>15.183</c:v>
                </c:pt>
                <c:pt idx="15186">
                  <c:v>15.184</c:v>
                </c:pt>
                <c:pt idx="15187">
                  <c:v>15.185</c:v>
                </c:pt>
                <c:pt idx="15188">
                  <c:v>15.186</c:v>
                </c:pt>
                <c:pt idx="15189">
                  <c:v>15.187</c:v>
                </c:pt>
                <c:pt idx="15190">
                  <c:v>15.188</c:v>
                </c:pt>
                <c:pt idx="15191">
                  <c:v>15.189</c:v>
                </c:pt>
                <c:pt idx="15192">
                  <c:v>15.19</c:v>
                </c:pt>
                <c:pt idx="15193">
                  <c:v>15.191</c:v>
                </c:pt>
                <c:pt idx="15194">
                  <c:v>15.192</c:v>
                </c:pt>
                <c:pt idx="15195">
                  <c:v>15.193</c:v>
                </c:pt>
                <c:pt idx="15196">
                  <c:v>15.194</c:v>
                </c:pt>
                <c:pt idx="15197">
                  <c:v>15.195</c:v>
                </c:pt>
                <c:pt idx="15198">
                  <c:v>15.196</c:v>
                </c:pt>
                <c:pt idx="15199">
                  <c:v>15.197</c:v>
                </c:pt>
                <c:pt idx="15200">
                  <c:v>15.198</c:v>
                </c:pt>
                <c:pt idx="15201">
                  <c:v>15.199</c:v>
                </c:pt>
                <c:pt idx="15202">
                  <c:v>15.2</c:v>
                </c:pt>
                <c:pt idx="15203">
                  <c:v>15.201</c:v>
                </c:pt>
                <c:pt idx="15204">
                  <c:v>15.202</c:v>
                </c:pt>
                <c:pt idx="15205">
                  <c:v>15.203</c:v>
                </c:pt>
                <c:pt idx="15206">
                  <c:v>15.204</c:v>
                </c:pt>
                <c:pt idx="15207">
                  <c:v>15.205</c:v>
                </c:pt>
                <c:pt idx="15208">
                  <c:v>15.206</c:v>
                </c:pt>
                <c:pt idx="15209">
                  <c:v>15.207</c:v>
                </c:pt>
                <c:pt idx="15210">
                  <c:v>15.208</c:v>
                </c:pt>
                <c:pt idx="15211">
                  <c:v>15.209</c:v>
                </c:pt>
                <c:pt idx="15212">
                  <c:v>15.21</c:v>
                </c:pt>
                <c:pt idx="15213">
                  <c:v>15.211</c:v>
                </c:pt>
                <c:pt idx="15214">
                  <c:v>15.212</c:v>
                </c:pt>
                <c:pt idx="15215">
                  <c:v>15.213</c:v>
                </c:pt>
                <c:pt idx="15216">
                  <c:v>15.214</c:v>
                </c:pt>
                <c:pt idx="15217">
                  <c:v>15.215</c:v>
                </c:pt>
                <c:pt idx="15218">
                  <c:v>15.216</c:v>
                </c:pt>
                <c:pt idx="15219">
                  <c:v>15.217</c:v>
                </c:pt>
                <c:pt idx="15220">
                  <c:v>15.218</c:v>
                </c:pt>
                <c:pt idx="15221">
                  <c:v>15.219</c:v>
                </c:pt>
                <c:pt idx="15222">
                  <c:v>15.22</c:v>
                </c:pt>
                <c:pt idx="15223">
                  <c:v>15.221</c:v>
                </c:pt>
                <c:pt idx="15224">
                  <c:v>15.222</c:v>
                </c:pt>
                <c:pt idx="15225">
                  <c:v>15.223</c:v>
                </c:pt>
                <c:pt idx="15226">
                  <c:v>15.224</c:v>
                </c:pt>
                <c:pt idx="15227">
                  <c:v>15.225</c:v>
                </c:pt>
                <c:pt idx="15228">
                  <c:v>15.226</c:v>
                </c:pt>
                <c:pt idx="15229">
                  <c:v>15.227</c:v>
                </c:pt>
                <c:pt idx="15230">
                  <c:v>15.228</c:v>
                </c:pt>
                <c:pt idx="15231">
                  <c:v>15.229</c:v>
                </c:pt>
                <c:pt idx="15232">
                  <c:v>15.23</c:v>
                </c:pt>
                <c:pt idx="15233">
                  <c:v>15.231</c:v>
                </c:pt>
                <c:pt idx="15234">
                  <c:v>15.232</c:v>
                </c:pt>
                <c:pt idx="15235">
                  <c:v>15.233</c:v>
                </c:pt>
                <c:pt idx="15236">
                  <c:v>15.234</c:v>
                </c:pt>
                <c:pt idx="15237">
                  <c:v>15.235</c:v>
                </c:pt>
                <c:pt idx="15238">
                  <c:v>15.236</c:v>
                </c:pt>
                <c:pt idx="15239">
                  <c:v>15.237</c:v>
                </c:pt>
                <c:pt idx="15240">
                  <c:v>15.238</c:v>
                </c:pt>
                <c:pt idx="15241">
                  <c:v>15.239</c:v>
                </c:pt>
                <c:pt idx="15242">
                  <c:v>15.24</c:v>
                </c:pt>
                <c:pt idx="15243">
                  <c:v>15.241</c:v>
                </c:pt>
                <c:pt idx="15244">
                  <c:v>15.242</c:v>
                </c:pt>
                <c:pt idx="15245">
                  <c:v>15.243</c:v>
                </c:pt>
                <c:pt idx="15246">
                  <c:v>15.244</c:v>
                </c:pt>
                <c:pt idx="15247">
                  <c:v>15.245</c:v>
                </c:pt>
                <c:pt idx="15248">
                  <c:v>15.246</c:v>
                </c:pt>
                <c:pt idx="15249">
                  <c:v>15.247</c:v>
                </c:pt>
                <c:pt idx="15250">
                  <c:v>15.248</c:v>
                </c:pt>
                <c:pt idx="15251">
                  <c:v>15.249</c:v>
                </c:pt>
                <c:pt idx="15252">
                  <c:v>15.25</c:v>
                </c:pt>
                <c:pt idx="15253">
                  <c:v>15.251</c:v>
                </c:pt>
                <c:pt idx="15254">
                  <c:v>15.252</c:v>
                </c:pt>
                <c:pt idx="15255">
                  <c:v>15.253</c:v>
                </c:pt>
                <c:pt idx="15256">
                  <c:v>15.254</c:v>
                </c:pt>
                <c:pt idx="15257">
                  <c:v>15.255</c:v>
                </c:pt>
                <c:pt idx="15258">
                  <c:v>15.256</c:v>
                </c:pt>
                <c:pt idx="15259">
                  <c:v>15.257</c:v>
                </c:pt>
                <c:pt idx="15260">
                  <c:v>15.258</c:v>
                </c:pt>
                <c:pt idx="15261">
                  <c:v>15.259</c:v>
                </c:pt>
                <c:pt idx="15262">
                  <c:v>15.26</c:v>
                </c:pt>
                <c:pt idx="15263">
                  <c:v>15.261</c:v>
                </c:pt>
                <c:pt idx="15264">
                  <c:v>15.262</c:v>
                </c:pt>
                <c:pt idx="15265">
                  <c:v>15.263</c:v>
                </c:pt>
                <c:pt idx="15266">
                  <c:v>15.264</c:v>
                </c:pt>
                <c:pt idx="15267">
                  <c:v>15.265</c:v>
                </c:pt>
                <c:pt idx="15268">
                  <c:v>15.266</c:v>
                </c:pt>
                <c:pt idx="15269">
                  <c:v>15.267</c:v>
                </c:pt>
                <c:pt idx="15270">
                  <c:v>15.268</c:v>
                </c:pt>
                <c:pt idx="15271">
                  <c:v>15.269</c:v>
                </c:pt>
                <c:pt idx="15272">
                  <c:v>15.27</c:v>
                </c:pt>
                <c:pt idx="15273">
                  <c:v>15.271</c:v>
                </c:pt>
                <c:pt idx="15274">
                  <c:v>15.272</c:v>
                </c:pt>
                <c:pt idx="15275">
                  <c:v>15.273</c:v>
                </c:pt>
                <c:pt idx="15276">
                  <c:v>15.274</c:v>
                </c:pt>
                <c:pt idx="15277">
                  <c:v>15.275</c:v>
                </c:pt>
                <c:pt idx="15278">
                  <c:v>15.276</c:v>
                </c:pt>
                <c:pt idx="15279">
                  <c:v>15.277</c:v>
                </c:pt>
                <c:pt idx="15280">
                  <c:v>15.278</c:v>
                </c:pt>
                <c:pt idx="15281">
                  <c:v>15.279</c:v>
                </c:pt>
                <c:pt idx="15282">
                  <c:v>15.28</c:v>
                </c:pt>
                <c:pt idx="15283">
                  <c:v>15.281</c:v>
                </c:pt>
                <c:pt idx="15284">
                  <c:v>15.282</c:v>
                </c:pt>
                <c:pt idx="15285">
                  <c:v>15.283</c:v>
                </c:pt>
                <c:pt idx="15286">
                  <c:v>15.284</c:v>
                </c:pt>
                <c:pt idx="15287">
                  <c:v>15.285</c:v>
                </c:pt>
                <c:pt idx="15288">
                  <c:v>15.286</c:v>
                </c:pt>
                <c:pt idx="15289">
                  <c:v>15.287</c:v>
                </c:pt>
                <c:pt idx="15290">
                  <c:v>15.288</c:v>
                </c:pt>
                <c:pt idx="15291">
                  <c:v>15.289</c:v>
                </c:pt>
                <c:pt idx="15292">
                  <c:v>15.29</c:v>
                </c:pt>
                <c:pt idx="15293">
                  <c:v>15.291</c:v>
                </c:pt>
                <c:pt idx="15294">
                  <c:v>15.292</c:v>
                </c:pt>
                <c:pt idx="15295">
                  <c:v>15.293</c:v>
                </c:pt>
                <c:pt idx="15296">
                  <c:v>15.294</c:v>
                </c:pt>
                <c:pt idx="15297">
                  <c:v>15.295</c:v>
                </c:pt>
                <c:pt idx="15298">
                  <c:v>15.296</c:v>
                </c:pt>
                <c:pt idx="15299">
                  <c:v>15.297</c:v>
                </c:pt>
                <c:pt idx="15300">
                  <c:v>15.298</c:v>
                </c:pt>
                <c:pt idx="15301">
                  <c:v>15.299</c:v>
                </c:pt>
                <c:pt idx="15302">
                  <c:v>15.3</c:v>
                </c:pt>
                <c:pt idx="15303">
                  <c:v>15.301</c:v>
                </c:pt>
                <c:pt idx="15304">
                  <c:v>15.302</c:v>
                </c:pt>
                <c:pt idx="15305">
                  <c:v>15.303</c:v>
                </c:pt>
                <c:pt idx="15306">
                  <c:v>15.304</c:v>
                </c:pt>
                <c:pt idx="15307">
                  <c:v>15.305</c:v>
                </c:pt>
                <c:pt idx="15308">
                  <c:v>15.306</c:v>
                </c:pt>
                <c:pt idx="15309">
                  <c:v>15.307</c:v>
                </c:pt>
                <c:pt idx="15310">
                  <c:v>15.308</c:v>
                </c:pt>
                <c:pt idx="15311">
                  <c:v>15.309</c:v>
                </c:pt>
                <c:pt idx="15312">
                  <c:v>15.31</c:v>
                </c:pt>
                <c:pt idx="15313">
                  <c:v>15.311</c:v>
                </c:pt>
                <c:pt idx="15314">
                  <c:v>15.312</c:v>
                </c:pt>
                <c:pt idx="15315">
                  <c:v>15.313</c:v>
                </c:pt>
                <c:pt idx="15316">
                  <c:v>15.314</c:v>
                </c:pt>
                <c:pt idx="15317">
                  <c:v>15.315</c:v>
                </c:pt>
                <c:pt idx="15318">
                  <c:v>15.316</c:v>
                </c:pt>
                <c:pt idx="15319">
                  <c:v>15.317</c:v>
                </c:pt>
                <c:pt idx="15320">
                  <c:v>15.318</c:v>
                </c:pt>
                <c:pt idx="15321">
                  <c:v>15.319</c:v>
                </c:pt>
                <c:pt idx="15322">
                  <c:v>15.32</c:v>
                </c:pt>
                <c:pt idx="15323">
                  <c:v>15.321</c:v>
                </c:pt>
                <c:pt idx="15324">
                  <c:v>15.322</c:v>
                </c:pt>
                <c:pt idx="15325">
                  <c:v>15.323</c:v>
                </c:pt>
                <c:pt idx="15326">
                  <c:v>15.324</c:v>
                </c:pt>
                <c:pt idx="15327">
                  <c:v>15.325</c:v>
                </c:pt>
                <c:pt idx="15328">
                  <c:v>15.326</c:v>
                </c:pt>
                <c:pt idx="15329">
                  <c:v>15.327</c:v>
                </c:pt>
                <c:pt idx="15330">
                  <c:v>15.328</c:v>
                </c:pt>
                <c:pt idx="15331">
                  <c:v>15.329</c:v>
                </c:pt>
                <c:pt idx="15332">
                  <c:v>15.33</c:v>
                </c:pt>
                <c:pt idx="15333">
                  <c:v>15.331</c:v>
                </c:pt>
                <c:pt idx="15334">
                  <c:v>15.332</c:v>
                </c:pt>
                <c:pt idx="15335">
                  <c:v>15.333</c:v>
                </c:pt>
                <c:pt idx="15336">
                  <c:v>15.334</c:v>
                </c:pt>
                <c:pt idx="15337">
                  <c:v>15.335</c:v>
                </c:pt>
                <c:pt idx="15338">
                  <c:v>15.336</c:v>
                </c:pt>
                <c:pt idx="15339">
                  <c:v>15.337</c:v>
                </c:pt>
                <c:pt idx="15340">
                  <c:v>15.338</c:v>
                </c:pt>
                <c:pt idx="15341">
                  <c:v>15.339</c:v>
                </c:pt>
                <c:pt idx="15342">
                  <c:v>15.34</c:v>
                </c:pt>
                <c:pt idx="15343">
                  <c:v>15.341</c:v>
                </c:pt>
                <c:pt idx="15344">
                  <c:v>15.342</c:v>
                </c:pt>
                <c:pt idx="15345">
                  <c:v>15.343</c:v>
                </c:pt>
                <c:pt idx="15346">
                  <c:v>15.344</c:v>
                </c:pt>
                <c:pt idx="15347">
                  <c:v>15.345</c:v>
                </c:pt>
                <c:pt idx="15348">
                  <c:v>15.346</c:v>
                </c:pt>
                <c:pt idx="15349">
                  <c:v>15.347</c:v>
                </c:pt>
                <c:pt idx="15350">
                  <c:v>15.348</c:v>
                </c:pt>
                <c:pt idx="15351">
                  <c:v>15.349</c:v>
                </c:pt>
                <c:pt idx="15352">
                  <c:v>15.35</c:v>
                </c:pt>
                <c:pt idx="15353">
                  <c:v>15.351</c:v>
                </c:pt>
                <c:pt idx="15354">
                  <c:v>15.352</c:v>
                </c:pt>
                <c:pt idx="15355">
                  <c:v>15.353</c:v>
                </c:pt>
                <c:pt idx="15356">
                  <c:v>15.354</c:v>
                </c:pt>
                <c:pt idx="15357">
                  <c:v>15.355</c:v>
                </c:pt>
                <c:pt idx="15358">
                  <c:v>15.356</c:v>
                </c:pt>
                <c:pt idx="15359">
                  <c:v>15.357</c:v>
                </c:pt>
                <c:pt idx="15360">
                  <c:v>15.358</c:v>
                </c:pt>
                <c:pt idx="15361">
                  <c:v>15.359</c:v>
                </c:pt>
                <c:pt idx="15362">
                  <c:v>15.36</c:v>
                </c:pt>
                <c:pt idx="15363">
                  <c:v>15.361</c:v>
                </c:pt>
                <c:pt idx="15364">
                  <c:v>15.362</c:v>
                </c:pt>
                <c:pt idx="15365">
                  <c:v>15.363</c:v>
                </c:pt>
                <c:pt idx="15366">
                  <c:v>15.364</c:v>
                </c:pt>
                <c:pt idx="15367">
                  <c:v>15.365</c:v>
                </c:pt>
                <c:pt idx="15368">
                  <c:v>15.366</c:v>
                </c:pt>
                <c:pt idx="15369">
                  <c:v>15.367</c:v>
                </c:pt>
                <c:pt idx="15370">
                  <c:v>15.368</c:v>
                </c:pt>
                <c:pt idx="15371">
                  <c:v>15.369</c:v>
                </c:pt>
                <c:pt idx="15372">
                  <c:v>15.37</c:v>
                </c:pt>
                <c:pt idx="15373">
                  <c:v>15.371</c:v>
                </c:pt>
                <c:pt idx="15374">
                  <c:v>15.372</c:v>
                </c:pt>
                <c:pt idx="15375">
                  <c:v>15.373</c:v>
                </c:pt>
                <c:pt idx="15376">
                  <c:v>15.374</c:v>
                </c:pt>
                <c:pt idx="15377">
                  <c:v>15.375</c:v>
                </c:pt>
                <c:pt idx="15378">
                  <c:v>15.376</c:v>
                </c:pt>
                <c:pt idx="15379">
                  <c:v>15.377</c:v>
                </c:pt>
                <c:pt idx="15380">
                  <c:v>15.378</c:v>
                </c:pt>
                <c:pt idx="15381">
                  <c:v>15.379</c:v>
                </c:pt>
                <c:pt idx="15382">
                  <c:v>15.38</c:v>
                </c:pt>
                <c:pt idx="15383">
                  <c:v>15.381</c:v>
                </c:pt>
                <c:pt idx="15384">
                  <c:v>15.382</c:v>
                </c:pt>
                <c:pt idx="15385">
                  <c:v>15.383</c:v>
                </c:pt>
                <c:pt idx="15386">
                  <c:v>15.384</c:v>
                </c:pt>
                <c:pt idx="15387">
                  <c:v>15.385</c:v>
                </c:pt>
                <c:pt idx="15388">
                  <c:v>15.386</c:v>
                </c:pt>
                <c:pt idx="15389">
                  <c:v>15.387</c:v>
                </c:pt>
                <c:pt idx="15390">
                  <c:v>15.388</c:v>
                </c:pt>
                <c:pt idx="15391">
                  <c:v>15.389</c:v>
                </c:pt>
                <c:pt idx="15392">
                  <c:v>15.39</c:v>
                </c:pt>
                <c:pt idx="15393">
                  <c:v>15.391</c:v>
                </c:pt>
                <c:pt idx="15394">
                  <c:v>15.392</c:v>
                </c:pt>
                <c:pt idx="15395">
                  <c:v>15.393</c:v>
                </c:pt>
                <c:pt idx="15396">
                  <c:v>15.394</c:v>
                </c:pt>
                <c:pt idx="15397">
                  <c:v>15.395</c:v>
                </c:pt>
                <c:pt idx="15398">
                  <c:v>15.396</c:v>
                </c:pt>
                <c:pt idx="15399">
                  <c:v>15.397</c:v>
                </c:pt>
                <c:pt idx="15400">
                  <c:v>15.398</c:v>
                </c:pt>
                <c:pt idx="15401">
                  <c:v>15.399</c:v>
                </c:pt>
                <c:pt idx="15402">
                  <c:v>15.4</c:v>
                </c:pt>
                <c:pt idx="15403">
                  <c:v>15.401</c:v>
                </c:pt>
                <c:pt idx="15404">
                  <c:v>15.402</c:v>
                </c:pt>
                <c:pt idx="15405">
                  <c:v>15.403</c:v>
                </c:pt>
                <c:pt idx="15406">
                  <c:v>15.404</c:v>
                </c:pt>
                <c:pt idx="15407">
                  <c:v>15.405</c:v>
                </c:pt>
                <c:pt idx="15408">
                  <c:v>15.406</c:v>
                </c:pt>
                <c:pt idx="15409">
                  <c:v>15.407</c:v>
                </c:pt>
                <c:pt idx="15410">
                  <c:v>15.408</c:v>
                </c:pt>
                <c:pt idx="15411">
                  <c:v>15.409</c:v>
                </c:pt>
                <c:pt idx="15412">
                  <c:v>15.41</c:v>
                </c:pt>
                <c:pt idx="15413">
                  <c:v>15.411</c:v>
                </c:pt>
                <c:pt idx="15414">
                  <c:v>15.412</c:v>
                </c:pt>
                <c:pt idx="15415">
                  <c:v>15.413</c:v>
                </c:pt>
                <c:pt idx="15416">
                  <c:v>15.414</c:v>
                </c:pt>
                <c:pt idx="15417">
                  <c:v>15.415</c:v>
                </c:pt>
                <c:pt idx="15418">
                  <c:v>15.416</c:v>
                </c:pt>
                <c:pt idx="15419">
                  <c:v>15.417</c:v>
                </c:pt>
                <c:pt idx="15420">
                  <c:v>15.418</c:v>
                </c:pt>
                <c:pt idx="15421">
                  <c:v>15.419</c:v>
                </c:pt>
                <c:pt idx="15422">
                  <c:v>15.42</c:v>
                </c:pt>
                <c:pt idx="15423">
                  <c:v>15.421</c:v>
                </c:pt>
                <c:pt idx="15424">
                  <c:v>15.422</c:v>
                </c:pt>
                <c:pt idx="15425">
                  <c:v>15.423</c:v>
                </c:pt>
                <c:pt idx="15426">
                  <c:v>15.424</c:v>
                </c:pt>
                <c:pt idx="15427">
                  <c:v>15.425</c:v>
                </c:pt>
                <c:pt idx="15428">
                  <c:v>15.426</c:v>
                </c:pt>
                <c:pt idx="15429">
                  <c:v>15.427</c:v>
                </c:pt>
                <c:pt idx="15430">
                  <c:v>15.428</c:v>
                </c:pt>
                <c:pt idx="15431">
                  <c:v>15.429</c:v>
                </c:pt>
                <c:pt idx="15432">
                  <c:v>15.43</c:v>
                </c:pt>
                <c:pt idx="15433">
                  <c:v>15.431</c:v>
                </c:pt>
                <c:pt idx="15434">
                  <c:v>15.432</c:v>
                </c:pt>
                <c:pt idx="15435">
                  <c:v>15.433</c:v>
                </c:pt>
                <c:pt idx="15436">
                  <c:v>15.434</c:v>
                </c:pt>
                <c:pt idx="15437">
                  <c:v>15.435</c:v>
                </c:pt>
                <c:pt idx="15438">
                  <c:v>15.436</c:v>
                </c:pt>
                <c:pt idx="15439">
                  <c:v>15.437</c:v>
                </c:pt>
                <c:pt idx="15440">
                  <c:v>15.438</c:v>
                </c:pt>
                <c:pt idx="15441">
                  <c:v>15.439</c:v>
                </c:pt>
                <c:pt idx="15442">
                  <c:v>15.44</c:v>
                </c:pt>
                <c:pt idx="15443">
                  <c:v>15.441</c:v>
                </c:pt>
                <c:pt idx="15444">
                  <c:v>15.442</c:v>
                </c:pt>
                <c:pt idx="15445">
                  <c:v>15.443</c:v>
                </c:pt>
                <c:pt idx="15446">
                  <c:v>15.444</c:v>
                </c:pt>
                <c:pt idx="15447">
                  <c:v>15.445</c:v>
                </c:pt>
                <c:pt idx="15448">
                  <c:v>15.446</c:v>
                </c:pt>
                <c:pt idx="15449">
                  <c:v>15.447</c:v>
                </c:pt>
                <c:pt idx="15450">
                  <c:v>15.448</c:v>
                </c:pt>
                <c:pt idx="15451">
                  <c:v>15.449</c:v>
                </c:pt>
                <c:pt idx="15452">
                  <c:v>15.45</c:v>
                </c:pt>
                <c:pt idx="15453">
                  <c:v>15.451</c:v>
                </c:pt>
                <c:pt idx="15454">
                  <c:v>15.452</c:v>
                </c:pt>
                <c:pt idx="15455">
                  <c:v>15.453</c:v>
                </c:pt>
                <c:pt idx="15456">
                  <c:v>15.454</c:v>
                </c:pt>
                <c:pt idx="15457">
                  <c:v>15.455</c:v>
                </c:pt>
                <c:pt idx="15458">
                  <c:v>15.456</c:v>
                </c:pt>
                <c:pt idx="15459">
                  <c:v>15.457</c:v>
                </c:pt>
                <c:pt idx="15460">
                  <c:v>15.458</c:v>
                </c:pt>
                <c:pt idx="15461">
                  <c:v>15.459</c:v>
                </c:pt>
                <c:pt idx="15462">
                  <c:v>15.46</c:v>
                </c:pt>
                <c:pt idx="15463">
                  <c:v>15.461</c:v>
                </c:pt>
                <c:pt idx="15464">
                  <c:v>15.462</c:v>
                </c:pt>
                <c:pt idx="15465">
                  <c:v>15.463</c:v>
                </c:pt>
                <c:pt idx="15466">
                  <c:v>15.464</c:v>
                </c:pt>
                <c:pt idx="15467">
                  <c:v>15.465</c:v>
                </c:pt>
                <c:pt idx="15468">
                  <c:v>15.466</c:v>
                </c:pt>
                <c:pt idx="15469">
                  <c:v>15.467</c:v>
                </c:pt>
                <c:pt idx="15470">
                  <c:v>15.468</c:v>
                </c:pt>
                <c:pt idx="15471">
                  <c:v>15.469</c:v>
                </c:pt>
                <c:pt idx="15472">
                  <c:v>15.47</c:v>
                </c:pt>
                <c:pt idx="15473">
                  <c:v>15.471</c:v>
                </c:pt>
                <c:pt idx="15474">
                  <c:v>15.472</c:v>
                </c:pt>
                <c:pt idx="15475">
                  <c:v>15.473</c:v>
                </c:pt>
                <c:pt idx="15476">
                  <c:v>15.474</c:v>
                </c:pt>
                <c:pt idx="15477">
                  <c:v>15.475</c:v>
                </c:pt>
                <c:pt idx="15478">
                  <c:v>15.476</c:v>
                </c:pt>
                <c:pt idx="15479">
                  <c:v>15.477</c:v>
                </c:pt>
                <c:pt idx="15480">
                  <c:v>15.478</c:v>
                </c:pt>
                <c:pt idx="15481">
                  <c:v>15.479</c:v>
                </c:pt>
                <c:pt idx="15482">
                  <c:v>15.48</c:v>
                </c:pt>
                <c:pt idx="15483">
                  <c:v>15.481</c:v>
                </c:pt>
                <c:pt idx="15484">
                  <c:v>15.482</c:v>
                </c:pt>
                <c:pt idx="15485">
                  <c:v>15.483</c:v>
                </c:pt>
                <c:pt idx="15486">
                  <c:v>15.484</c:v>
                </c:pt>
                <c:pt idx="15487">
                  <c:v>15.485</c:v>
                </c:pt>
                <c:pt idx="15488">
                  <c:v>15.486</c:v>
                </c:pt>
                <c:pt idx="15489">
                  <c:v>15.487</c:v>
                </c:pt>
                <c:pt idx="15490">
                  <c:v>15.488</c:v>
                </c:pt>
                <c:pt idx="15491">
                  <c:v>15.489</c:v>
                </c:pt>
                <c:pt idx="15492">
                  <c:v>15.49</c:v>
                </c:pt>
                <c:pt idx="15493">
                  <c:v>15.491</c:v>
                </c:pt>
                <c:pt idx="15494">
                  <c:v>15.492</c:v>
                </c:pt>
                <c:pt idx="15495">
                  <c:v>15.493</c:v>
                </c:pt>
                <c:pt idx="15496">
                  <c:v>15.494</c:v>
                </c:pt>
                <c:pt idx="15497">
                  <c:v>15.495</c:v>
                </c:pt>
                <c:pt idx="15498">
                  <c:v>15.496</c:v>
                </c:pt>
                <c:pt idx="15499">
                  <c:v>15.497</c:v>
                </c:pt>
                <c:pt idx="15500">
                  <c:v>15.498</c:v>
                </c:pt>
                <c:pt idx="15501">
                  <c:v>15.499</c:v>
                </c:pt>
                <c:pt idx="15502">
                  <c:v>15.5</c:v>
                </c:pt>
                <c:pt idx="15503">
                  <c:v>15.501</c:v>
                </c:pt>
                <c:pt idx="15504">
                  <c:v>15.502</c:v>
                </c:pt>
                <c:pt idx="15505">
                  <c:v>15.503</c:v>
                </c:pt>
                <c:pt idx="15506">
                  <c:v>15.504</c:v>
                </c:pt>
                <c:pt idx="15507">
                  <c:v>15.505</c:v>
                </c:pt>
                <c:pt idx="15508">
                  <c:v>15.506</c:v>
                </c:pt>
                <c:pt idx="15509">
                  <c:v>15.507</c:v>
                </c:pt>
                <c:pt idx="15510">
                  <c:v>15.508</c:v>
                </c:pt>
                <c:pt idx="15511">
                  <c:v>15.509</c:v>
                </c:pt>
                <c:pt idx="15512">
                  <c:v>15.51</c:v>
                </c:pt>
                <c:pt idx="15513">
                  <c:v>15.511</c:v>
                </c:pt>
                <c:pt idx="15514">
                  <c:v>15.512</c:v>
                </c:pt>
                <c:pt idx="15515">
                  <c:v>15.513</c:v>
                </c:pt>
                <c:pt idx="15516">
                  <c:v>15.514</c:v>
                </c:pt>
                <c:pt idx="15517">
                  <c:v>15.515</c:v>
                </c:pt>
                <c:pt idx="15518">
                  <c:v>15.516</c:v>
                </c:pt>
                <c:pt idx="15519">
                  <c:v>15.517</c:v>
                </c:pt>
                <c:pt idx="15520">
                  <c:v>15.518</c:v>
                </c:pt>
                <c:pt idx="15521">
                  <c:v>15.519</c:v>
                </c:pt>
                <c:pt idx="15522">
                  <c:v>15.52</c:v>
                </c:pt>
                <c:pt idx="15523">
                  <c:v>15.521</c:v>
                </c:pt>
                <c:pt idx="15524">
                  <c:v>15.522</c:v>
                </c:pt>
                <c:pt idx="15525">
                  <c:v>15.523</c:v>
                </c:pt>
                <c:pt idx="15526">
                  <c:v>15.524</c:v>
                </c:pt>
                <c:pt idx="15527">
                  <c:v>15.525</c:v>
                </c:pt>
                <c:pt idx="15528">
                  <c:v>15.526</c:v>
                </c:pt>
                <c:pt idx="15529">
                  <c:v>15.527</c:v>
                </c:pt>
                <c:pt idx="15530">
                  <c:v>15.528</c:v>
                </c:pt>
                <c:pt idx="15531">
                  <c:v>15.529</c:v>
                </c:pt>
                <c:pt idx="15532">
                  <c:v>15.53</c:v>
                </c:pt>
                <c:pt idx="15533">
                  <c:v>15.531</c:v>
                </c:pt>
                <c:pt idx="15534">
                  <c:v>15.532</c:v>
                </c:pt>
                <c:pt idx="15535">
                  <c:v>15.533</c:v>
                </c:pt>
                <c:pt idx="15536">
                  <c:v>15.534</c:v>
                </c:pt>
                <c:pt idx="15537">
                  <c:v>15.535</c:v>
                </c:pt>
                <c:pt idx="15538">
                  <c:v>15.536</c:v>
                </c:pt>
                <c:pt idx="15539">
                  <c:v>15.537</c:v>
                </c:pt>
                <c:pt idx="15540">
                  <c:v>15.538</c:v>
                </c:pt>
                <c:pt idx="15541">
                  <c:v>15.539</c:v>
                </c:pt>
                <c:pt idx="15542">
                  <c:v>15.54</c:v>
                </c:pt>
                <c:pt idx="15543">
                  <c:v>15.541</c:v>
                </c:pt>
                <c:pt idx="15544">
                  <c:v>15.542</c:v>
                </c:pt>
                <c:pt idx="15545">
                  <c:v>15.543</c:v>
                </c:pt>
                <c:pt idx="15546">
                  <c:v>15.544</c:v>
                </c:pt>
                <c:pt idx="15547">
                  <c:v>15.545</c:v>
                </c:pt>
                <c:pt idx="15548">
                  <c:v>15.546</c:v>
                </c:pt>
                <c:pt idx="15549">
                  <c:v>15.547</c:v>
                </c:pt>
                <c:pt idx="15550">
                  <c:v>15.548</c:v>
                </c:pt>
                <c:pt idx="15551">
                  <c:v>15.549</c:v>
                </c:pt>
                <c:pt idx="15552">
                  <c:v>15.55</c:v>
                </c:pt>
                <c:pt idx="15553">
                  <c:v>15.551</c:v>
                </c:pt>
                <c:pt idx="15554">
                  <c:v>15.552</c:v>
                </c:pt>
                <c:pt idx="15555">
                  <c:v>15.553</c:v>
                </c:pt>
                <c:pt idx="15556">
                  <c:v>15.554</c:v>
                </c:pt>
                <c:pt idx="15557">
                  <c:v>15.555</c:v>
                </c:pt>
                <c:pt idx="15558">
                  <c:v>15.556</c:v>
                </c:pt>
                <c:pt idx="15559">
                  <c:v>15.557</c:v>
                </c:pt>
                <c:pt idx="15560">
                  <c:v>15.558</c:v>
                </c:pt>
                <c:pt idx="15561">
                  <c:v>15.559</c:v>
                </c:pt>
                <c:pt idx="15562">
                  <c:v>15.56</c:v>
                </c:pt>
                <c:pt idx="15563">
                  <c:v>15.561</c:v>
                </c:pt>
                <c:pt idx="15564">
                  <c:v>15.562</c:v>
                </c:pt>
                <c:pt idx="15565">
                  <c:v>15.563</c:v>
                </c:pt>
                <c:pt idx="15566">
                  <c:v>15.564</c:v>
                </c:pt>
                <c:pt idx="15567">
                  <c:v>15.565</c:v>
                </c:pt>
                <c:pt idx="15568">
                  <c:v>15.566</c:v>
                </c:pt>
                <c:pt idx="15569">
                  <c:v>15.567</c:v>
                </c:pt>
                <c:pt idx="15570">
                  <c:v>15.568</c:v>
                </c:pt>
                <c:pt idx="15571">
                  <c:v>15.569</c:v>
                </c:pt>
                <c:pt idx="15572">
                  <c:v>15.57</c:v>
                </c:pt>
                <c:pt idx="15573">
                  <c:v>15.571</c:v>
                </c:pt>
                <c:pt idx="15574">
                  <c:v>15.572</c:v>
                </c:pt>
                <c:pt idx="15575">
                  <c:v>15.573</c:v>
                </c:pt>
                <c:pt idx="15576">
                  <c:v>15.574</c:v>
                </c:pt>
                <c:pt idx="15577">
                  <c:v>15.575</c:v>
                </c:pt>
                <c:pt idx="15578">
                  <c:v>15.576</c:v>
                </c:pt>
                <c:pt idx="15579">
                  <c:v>15.577</c:v>
                </c:pt>
                <c:pt idx="15580">
                  <c:v>15.578</c:v>
                </c:pt>
                <c:pt idx="15581">
                  <c:v>15.579</c:v>
                </c:pt>
                <c:pt idx="15582">
                  <c:v>15.58</c:v>
                </c:pt>
                <c:pt idx="15583">
                  <c:v>15.581</c:v>
                </c:pt>
                <c:pt idx="15584">
                  <c:v>15.582</c:v>
                </c:pt>
                <c:pt idx="15585">
                  <c:v>15.583</c:v>
                </c:pt>
                <c:pt idx="15586">
                  <c:v>15.584</c:v>
                </c:pt>
                <c:pt idx="15587">
                  <c:v>15.585</c:v>
                </c:pt>
                <c:pt idx="15588">
                  <c:v>15.586</c:v>
                </c:pt>
                <c:pt idx="15589">
                  <c:v>15.587</c:v>
                </c:pt>
                <c:pt idx="15590">
                  <c:v>15.588</c:v>
                </c:pt>
                <c:pt idx="15591">
                  <c:v>15.589</c:v>
                </c:pt>
                <c:pt idx="15592">
                  <c:v>15.59</c:v>
                </c:pt>
                <c:pt idx="15593">
                  <c:v>15.591</c:v>
                </c:pt>
                <c:pt idx="15594">
                  <c:v>15.592</c:v>
                </c:pt>
                <c:pt idx="15595">
                  <c:v>15.593</c:v>
                </c:pt>
                <c:pt idx="15596">
                  <c:v>15.594</c:v>
                </c:pt>
                <c:pt idx="15597">
                  <c:v>15.595</c:v>
                </c:pt>
                <c:pt idx="15598">
                  <c:v>15.596</c:v>
                </c:pt>
                <c:pt idx="15599">
                  <c:v>15.597</c:v>
                </c:pt>
                <c:pt idx="15600">
                  <c:v>15.598</c:v>
                </c:pt>
                <c:pt idx="15601">
                  <c:v>15.599</c:v>
                </c:pt>
                <c:pt idx="15602">
                  <c:v>15.6</c:v>
                </c:pt>
                <c:pt idx="15603">
                  <c:v>15.601</c:v>
                </c:pt>
                <c:pt idx="15604">
                  <c:v>15.602</c:v>
                </c:pt>
                <c:pt idx="15605">
                  <c:v>15.603</c:v>
                </c:pt>
                <c:pt idx="15606">
                  <c:v>15.604</c:v>
                </c:pt>
                <c:pt idx="15607">
                  <c:v>15.605</c:v>
                </c:pt>
                <c:pt idx="15608">
                  <c:v>15.606</c:v>
                </c:pt>
                <c:pt idx="15609">
                  <c:v>15.607</c:v>
                </c:pt>
                <c:pt idx="15610">
                  <c:v>15.608</c:v>
                </c:pt>
                <c:pt idx="15611">
                  <c:v>15.609</c:v>
                </c:pt>
                <c:pt idx="15612">
                  <c:v>15.61</c:v>
                </c:pt>
                <c:pt idx="15613">
                  <c:v>15.611</c:v>
                </c:pt>
                <c:pt idx="15614">
                  <c:v>15.612</c:v>
                </c:pt>
                <c:pt idx="15615">
                  <c:v>15.613</c:v>
                </c:pt>
                <c:pt idx="15616">
                  <c:v>15.614</c:v>
                </c:pt>
                <c:pt idx="15617">
                  <c:v>15.615</c:v>
                </c:pt>
                <c:pt idx="15618">
                  <c:v>15.616</c:v>
                </c:pt>
                <c:pt idx="15619">
                  <c:v>15.617</c:v>
                </c:pt>
                <c:pt idx="15620">
                  <c:v>15.618</c:v>
                </c:pt>
                <c:pt idx="15621">
                  <c:v>15.619</c:v>
                </c:pt>
                <c:pt idx="15622">
                  <c:v>15.62</c:v>
                </c:pt>
                <c:pt idx="15623">
                  <c:v>15.621</c:v>
                </c:pt>
                <c:pt idx="15624">
                  <c:v>15.622</c:v>
                </c:pt>
                <c:pt idx="15625">
                  <c:v>15.623</c:v>
                </c:pt>
                <c:pt idx="15626">
                  <c:v>15.624</c:v>
                </c:pt>
                <c:pt idx="15627">
                  <c:v>15.625</c:v>
                </c:pt>
                <c:pt idx="15628">
                  <c:v>15.626</c:v>
                </c:pt>
                <c:pt idx="15629">
                  <c:v>15.627</c:v>
                </c:pt>
                <c:pt idx="15630">
                  <c:v>15.628</c:v>
                </c:pt>
                <c:pt idx="15631">
                  <c:v>15.629</c:v>
                </c:pt>
                <c:pt idx="15632">
                  <c:v>15.63</c:v>
                </c:pt>
                <c:pt idx="15633">
                  <c:v>15.631</c:v>
                </c:pt>
                <c:pt idx="15634">
                  <c:v>15.632</c:v>
                </c:pt>
                <c:pt idx="15635">
                  <c:v>15.633</c:v>
                </c:pt>
                <c:pt idx="15636">
                  <c:v>15.634</c:v>
                </c:pt>
                <c:pt idx="15637">
                  <c:v>15.635</c:v>
                </c:pt>
                <c:pt idx="15638">
                  <c:v>15.636</c:v>
                </c:pt>
                <c:pt idx="15639">
                  <c:v>15.637</c:v>
                </c:pt>
                <c:pt idx="15640">
                  <c:v>15.638</c:v>
                </c:pt>
                <c:pt idx="15641">
                  <c:v>15.639</c:v>
                </c:pt>
                <c:pt idx="15642">
                  <c:v>15.64</c:v>
                </c:pt>
                <c:pt idx="15643">
                  <c:v>15.641</c:v>
                </c:pt>
                <c:pt idx="15644">
                  <c:v>15.642</c:v>
                </c:pt>
                <c:pt idx="15645">
                  <c:v>15.643</c:v>
                </c:pt>
                <c:pt idx="15646">
                  <c:v>15.644</c:v>
                </c:pt>
                <c:pt idx="15647">
                  <c:v>15.645</c:v>
                </c:pt>
                <c:pt idx="15648">
                  <c:v>15.646</c:v>
                </c:pt>
                <c:pt idx="15649">
                  <c:v>15.647</c:v>
                </c:pt>
                <c:pt idx="15650">
                  <c:v>15.648</c:v>
                </c:pt>
                <c:pt idx="15651">
                  <c:v>15.649</c:v>
                </c:pt>
                <c:pt idx="15652">
                  <c:v>15.65</c:v>
                </c:pt>
                <c:pt idx="15653">
                  <c:v>15.651</c:v>
                </c:pt>
                <c:pt idx="15654">
                  <c:v>15.652</c:v>
                </c:pt>
                <c:pt idx="15655">
                  <c:v>15.653</c:v>
                </c:pt>
                <c:pt idx="15656">
                  <c:v>15.654</c:v>
                </c:pt>
                <c:pt idx="15657">
                  <c:v>15.655</c:v>
                </c:pt>
                <c:pt idx="15658">
                  <c:v>15.656</c:v>
                </c:pt>
                <c:pt idx="15659">
                  <c:v>15.657</c:v>
                </c:pt>
                <c:pt idx="15660">
                  <c:v>15.658</c:v>
                </c:pt>
                <c:pt idx="15661">
                  <c:v>15.659</c:v>
                </c:pt>
                <c:pt idx="15662">
                  <c:v>15.66</c:v>
                </c:pt>
                <c:pt idx="15663">
                  <c:v>15.661</c:v>
                </c:pt>
                <c:pt idx="15664">
                  <c:v>15.662</c:v>
                </c:pt>
                <c:pt idx="15665">
                  <c:v>15.663</c:v>
                </c:pt>
                <c:pt idx="15666">
                  <c:v>15.664</c:v>
                </c:pt>
                <c:pt idx="15667">
                  <c:v>15.665</c:v>
                </c:pt>
                <c:pt idx="15668">
                  <c:v>15.666</c:v>
                </c:pt>
                <c:pt idx="15669">
                  <c:v>15.667</c:v>
                </c:pt>
                <c:pt idx="15670">
                  <c:v>15.668</c:v>
                </c:pt>
                <c:pt idx="15671">
                  <c:v>15.669</c:v>
                </c:pt>
                <c:pt idx="15672">
                  <c:v>15.67</c:v>
                </c:pt>
                <c:pt idx="15673">
                  <c:v>15.671</c:v>
                </c:pt>
                <c:pt idx="15674">
                  <c:v>15.672</c:v>
                </c:pt>
                <c:pt idx="15675">
                  <c:v>15.673</c:v>
                </c:pt>
                <c:pt idx="15676">
                  <c:v>15.674</c:v>
                </c:pt>
                <c:pt idx="15677">
                  <c:v>15.675</c:v>
                </c:pt>
                <c:pt idx="15678">
                  <c:v>15.676</c:v>
                </c:pt>
                <c:pt idx="15679">
                  <c:v>15.677</c:v>
                </c:pt>
                <c:pt idx="15680">
                  <c:v>15.678</c:v>
                </c:pt>
                <c:pt idx="15681">
                  <c:v>15.679</c:v>
                </c:pt>
                <c:pt idx="15682">
                  <c:v>15.68</c:v>
                </c:pt>
                <c:pt idx="15683">
                  <c:v>15.681</c:v>
                </c:pt>
                <c:pt idx="15684">
                  <c:v>15.682</c:v>
                </c:pt>
                <c:pt idx="15685">
                  <c:v>15.683</c:v>
                </c:pt>
                <c:pt idx="15686">
                  <c:v>15.684</c:v>
                </c:pt>
                <c:pt idx="15687">
                  <c:v>15.685</c:v>
                </c:pt>
                <c:pt idx="15688">
                  <c:v>15.686</c:v>
                </c:pt>
                <c:pt idx="15689">
                  <c:v>15.687</c:v>
                </c:pt>
                <c:pt idx="15690">
                  <c:v>15.688</c:v>
                </c:pt>
                <c:pt idx="15691">
                  <c:v>15.689</c:v>
                </c:pt>
                <c:pt idx="15692">
                  <c:v>15.69</c:v>
                </c:pt>
                <c:pt idx="15693">
                  <c:v>15.691</c:v>
                </c:pt>
                <c:pt idx="15694">
                  <c:v>15.692</c:v>
                </c:pt>
                <c:pt idx="15695">
                  <c:v>15.693</c:v>
                </c:pt>
                <c:pt idx="15696">
                  <c:v>15.694</c:v>
                </c:pt>
                <c:pt idx="15697">
                  <c:v>15.695</c:v>
                </c:pt>
                <c:pt idx="15698">
                  <c:v>15.696</c:v>
                </c:pt>
                <c:pt idx="15699">
                  <c:v>15.697</c:v>
                </c:pt>
                <c:pt idx="15700">
                  <c:v>15.698</c:v>
                </c:pt>
                <c:pt idx="15701">
                  <c:v>15.699</c:v>
                </c:pt>
                <c:pt idx="15702">
                  <c:v>15.7</c:v>
                </c:pt>
                <c:pt idx="15703">
                  <c:v>15.701</c:v>
                </c:pt>
                <c:pt idx="15704">
                  <c:v>15.702</c:v>
                </c:pt>
                <c:pt idx="15705">
                  <c:v>15.703</c:v>
                </c:pt>
                <c:pt idx="15706">
                  <c:v>15.704</c:v>
                </c:pt>
                <c:pt idx="15707">
                  <c:v>15.705</c:v>
                </c:pt>
                <c:pt idx="15708">
                  <c:v>15.706</c:v>
                </c:pt>
                <c:pt idx="15709">
                  <c:v>15.707</c:v>
                </c:pt>
                <c:pt idx="15710">
                  <c:v>15.708</c:v>
                </c:pt>
                <c:pt idx="15711">
                  <c:v>15.709</c:v>
                </c:pt>
                <c:pt idx="15712">
                  <c:v>15.71</c:v>
                </c:pt>
                <c:pt idx="15713">
                  <c:v>15.711</c:v>
                </c:pt>
                <c:pt idx="15714">
                  <c:v>15.712</c:v>
                </c:pt>
                <c:pt idx="15715">
                  <c:v>15.713</c:v>
                </c:pt>
                <c:pt idx="15716">
                  <c:v>15.714</c:v>
                </c:pt>
                <c:pt idx="15717">
                  <c:v>15.715</c:v>
                </c:pt>
                <c:pt idx="15718">
                  <c:v>15.716</c:v>
                </c:pt>
                <c:pt idx="15719">
                  <c:v>15.717</c:v>
                </c:pt>
                <c:pt idx="15720">
                  <c:v>15.718</c:v>
                </c:pt>
                <c:pt idx="15721">
                  <c:v>15.719</c:v>
                </c:pt>
                <c:pt idx="15722">
                  <c:v>15.72</c:v>
                </c:pt>
                <c:pt idx="15723">
                  <c:v>15.721</c:v>
                </c:pt>
                <c:pt idx="15724">
                  <c:v>15.722</c:v>
                </c:pt>
                <c:pt idx="15725">
                  <c:v>15.723</c:v>
                </c:pt>
                <c:pt idx="15726">
                  <c:v>15.724</c:v>
                </c:pt>
                <c:pt idx="15727">
                  <c:v>15.725</c:v>
                </c:pt>
                <c:pt idx="15728">
                  <c:v>15.726</c:v>
                </c:pt>
                <c:pt idx="15729">
                  <c:v>15.727</c:v>
                </c:pt>
                <c:pt idx="15730">
                  <c:v>15.728</c:v>
                </c:pt>
                <c:pt idx="15731">
                  <c:v>15.729</c:v>
                </c:pt>
                <c:pt idx="15732">
                  <c:v>15.73</c:v>
                </c:pt>
                <c:pt idx="15733">
                  <c:v>15.731</c:v>
                </c:pt>
                <c:pt idx="15734">
                  <c:v>15.732</c:v>
                </c:pt>
                <c:pt idx="15735">
                  <c:v>15.733</c:v>
                </c:pt>
                <c:pt idx="15736">
                  <c:v>15.734</c:v>
                </c:pt>
                <c:pt idx="15737">
                  <c:v>15.735</c:v>
                </c:pt>
                <c:pt idx="15738">
                  <c:v>15.736</c:v>
                </c:pt>
                <c:pt idx="15739">
                  <c:v>15.737</c:v>
                </c:pt>
                <c:pt idx="15740">
                  <c:v>15.738</c:v>
                </c:pt>
                <c:pt idx="15741">
                  <c:v>15.739</c:v>
                </c:pt>
                <c:pt idx="15742">
                  <c:v>15.74</c:v>
                </c:pt>
                <c:pt idx="15743">
                  <c:v>15.741</c:v>
                </c:pt>
                <c:pt idx="15744">
                  <c:v>15.742</c:v>
                </c:pt>
                <c:pt idx="15745">
                  <c:v>15.743</c:v>
                </c:pt>
                <c:pt idx="15746">
                  <c:v>15.744</c:v>
                </c:pt>
                <c:pt idx="15747">
                  <c:v>15.745</c:v>
                </c:pt>
                <c:pt idx="15748">
                  <c:v>15.746</c:v>
                </c:pt>
                <c:pt idx="15749">
                  <c:v>15.747</c:v>
                </c:pt>
                <c:pt idx="15750">
                  <c:v>15.748</c:v>
                </c:pt>
                <c:pt idx="15751">
                  <c:v>15.749</c:v>
                </c:pt>
                <c:pt idx="15752">
                  <c:v>15.75</c:v>
                </c:pt>
                <c:pt idx="15753">
                  <c:v>15.751</c:v>
                </c:pt>
                <c:pt idx="15754">
                  <c:v>15.752</c:v>
                </c:pt>
                <c:pt idx="15755">
                  <c:v>15.753</c:v>
                </c:pt>
                <c:pt idx="15756">
                  <c:v>15.754</c:v>
                </c:pt>
                <c:pt idx="15757">
                  <c:v>15.755</c:v>
                </c:pt>
                <c:pt idx="15758">
                  <c:v>15.756</c:v>
                </c:pt>
                <c:pt idx="15759">
                  <c:v>15.757</c:v>
                </c:pt>
                <c:pt idx="15760">
                  <c:v>15.758</c:v>
                </c:pt>
                <c:pt idx="15761">
                  <c:v>15.759</c:v>
                </c:pt>
                <c:pt idx="15762">
                  <c:v>15.76</c:v>
                </c:pt>
                <c:pt idx="15763">
                  <c:v>15.761</c:v>
                </c:pt>
                <c:pt idx="15764">
                  <c:v>15.762</c:v>
                </c:pt>
                <c:pt idx="15765">
                  <c:v>15.763</c:v>
                </c:pt>
                <c:pt idx="15766">
                  <c:v>15.764</c:v>
                </c:pt>
                <c:pt idx="15767">
                  <c:v>15.765</c:v>
                </c:pt>
                <c:pt idx="15768">
                  <c:v>15.766</c:v>
                </c:pt>
                <c:pt idx="15769">
                  <c:v>15.767</c:v>
                </c:pt>
                <c:pt idx="15770">
                  <c:v>15.768</c:v>
                </c:pt>
                <c:pt idx="15771">
                  <c:v>15.769</c:v>
                </c:pt>
                <c:pt idx="15772">
                  <c:v>15.77</c:v>
                </c:pt>
                <c:pt idx="15773">
                  <c:v>15.771</c:v>
                </c:pt>
                <c:pt idx="15774">
                  <c:v>15.772</c:v>
                </c:pt>
                <c:pt idx="15775">
                  <c:v>15.773</c:v>
                </c:pt>
                <c:pt idx="15776">
                  <c:v>15.774</c:v>
                </c:pt>
                <c:pt idx="15777">
                  <c:v>15.775</c:v>
                </c:pt>
                <c:pt idx="15778">
                  <c:v>15.776</c:v>
                </c:pt>
                <c:pt idx="15779">
                  <c:v>15.777</c:v>
                </c:pt>
                <c:pt idx="15780">
                  <c:v>15.778</c:v>
                </c:pt>
                <c:pt idx="15781">
                  <c:v>15.779</c:v>
                </c:pt>
                <c:pt idx="15782">
                  <c:v>15.78</c:v>
                </c:pt>
                <c:pt idx="15783">
                  <c:v>15.781</c:v>
                </c:pt>
                <c:pt idx="15784">
                  <c:v>15.782</c:v>
                </c:pt>
                <c:pt idx="15785">
                  <c:v>15.783</c:v>
                </c:pt>
                <c:pt idx="15786">
                  <c:v>15.784</c:v>
                </c:pt>
                <c:pt idx="15787">
                  <c:v>15.785</c:v>
                </c:pt>
                <c:pt idx="15788">
                  <c:v>15.786</c:v>
                </c:pt>
                <c:pt idx="15789">
                  <c:v>15.787</c:v>
                </c:pt>
                <c:pt idx="15790">
                  <c:v>15.788</c:v>
                </c:pt>
                <c:pt idx="15791">
                  <c:v>15.789</c:v>
                </c:pt>
                <c:pt idx="15792">
                  <c:v>15.79</c:v>
                </c:pt>
                <c:pt idx="15793">
                  <c:v>15.791</c:v>
                </c:pt>
                <c:pt idx="15794">
                  <c:v>15.792</c:v>
                </c:pt>
                <c:pt idx="15795">
                  <c:v>15.793</c:v>
                </c:pt>
                <c:pt idx="15796">
                  <c:v>15.794</c:v>
                </c:pt>
                <c:pt idx="15797">
                  <c:v>15.795</c:v>
                </c:pt>
                <c:pt idx="15798">
                  <c:v>15.796</c:v>
                </c:pt>
                <c:pt idx="15799">
                  <c:v>15.797</c:v>
                </c:pt>
                <c:pt idx="15800">
                  <c:v>15.798</c:v>
                </c:pt>
                <c:pt idx="15801">
                  <c:v>15.799</c:v>
                </c:pt>
                <c:pt idx="15802">
                  <c:v>15.8</c:v>
                </c:pt>
                <c:pt idx="15803">
                  <c:v>15.801</c:v>
                </c:pt>
                <c:pt idx="15804">
                  <c:v>15.802</c:v>
                </c:pt>
                <c:pt idx="15805">
                  <c:v>15.803</c:v>
                </c:pt>
                <c:pt idx="15806">
                  <c:v>15.804</c:v>
                </c:pt>
                <c:pt idx="15807">
                  <c:v>15.805</c:v>
                </c:pt>
                <c:pt idx="15808">
                  <c:v>15.806</c:v>
                </c:pt>
                <c:pt idx="15809">
                  <c:v>15.807</c:v>
                </c:pt>
                <c:pt idx="15810">
                  <c:v>15.808</c:v>
                </c:pt>
                <c:pt idx="15811">
                  <c:v>15.809</c:v>
                </c:pt>
                <c:pt idx="15812">
                  <c:v>15.81</c:v>
                </c:pt>
                <c:pt idx="15813">
                  <c:v>15.811</c:v>
                </c:pt>
                <c:pt idx="15814">
                  <c:v>15.812</c:v>
                </c:pt>
                <c:pt idx="15815">
                  <c:v>15.813</c:v>
                </c:pt>
                <c:pt idx="15816">
                  <c:v>15.814</c:v>
                </c:pt>
                <c:pt idx="15817">
                  <c:v>15.815</c:v>
                </c:pt>
                <c:pt idx="15818">
                  <c:v>15.816</c:v>
                </c:pt>
                <c:pt idx="15819">
                  <c:v>15.817</c:v>
                </c:pt>
                <c:pt idx="15820">
                  <c:v>15.818</c:v>
                </c:pt>
                <c:pt idx="15821">
                  <c:v>15.819</c:v>
                </c:pt>
                <c:pt idx="15822">
                  <c:v>15.82</c:v>
                </c:pt>
                <c:pt idx="15823">
                  <c:v>15.821</c:v>
                </c:pt>
                <c:pt idx="15824">
                  <c:v>15.822</c:v>
                </c:pt>
                <c:pt idx="15825">
                  <c:v>15.823</c:v>
                </c:pt>
                <c:pt idx="15826">
                  <c:v>15.824</c:v>
                </c:pt>
                <c:pt idx="15827">
                  <c:v>15.825</c:v>
                </c:pt>
                <c:pt idx="15828">
                  <c:v>15.826</c:v>
                </c:pt>
                <c:pt idx="15829">
                  <c:v>15.827</c:v>
                </c:pt>
                <c:pt idx="15830">
                  <c:v>15.828</c:v>
                </c:pt>
                <c:pt idx="15831">
                  <c:v>15.829</c:v>
                </c:pt>
                <c:pt idx="15832">
                  <c:v>15.83</c:v>
                </c:pt>
                <c:pt idx="15833">
                  <c:v>15.831</c:v>
                </c:pt>
                <c:pt idx="15834">
                  <c:v>15.832</c:v>
                </c:pt>
                <c:pt idx="15835">
                  <c:v>15.833</c:v>
                </c:pt>
                <c:pt idx="15836">
                  <c:v>15.834</c:v>
                </c:pt>
                <c:pt idx="15837">
                  <c:v>15.835</c:v>
                </c:pt>
                <c:pt idx="15838">
                  <c:v>15.836</c:v>
                </c:pt>
                <c:pt idx="15839">
                  <c:v>15.837</c:v>
                </c:pt>
                <c:pt idx="15840">
                  <c:v>15.838</c:v>
                </c:pt>
                <c:pt idx="15841">
                  <c:v>15.839</c:v>
                </c:pt>
                <c:pt idx="15842">
                  <c:v>15.84</c:v>
                </c:pt>
                <c:pt idx="15843">
                  <c:v>15.841</c:v>
                </c:pt>
                <c:pt idx="15844">
                  <c:v>15.842</c:v>
                </c:pt>
                <c:pt idx="15845">
                  <c:v>15.843</c:v>
                </c:pt>
                <c:pt idx="15846">
                  <c:v>15.844</c:v>
                </c:pt>
                <c:pt idx="15847">
                  <c:v>15.845</c:v>
                </c:pt>
                <c:pt idx="15848">
                  <c:v>15.846</c:v>
                </c:pt>
                <c:pt idx="15849">
                  <c:v>15.847</c:v>
                </c:pt>
                <c:pt idx="15850">
                  <c:v>15.848</c:v>
                </c:pt>
                <c:pt idx="15851">
                  <c:v>15.849</c:v>
                </c:pt>
                <c:pt idx="15852">
                  <c:v>15.85</c:v>
                </c:pt>
                <c:pt idx="15853">
                  <c:v>15.851</c:v>
                </c:pt>
                <c:pt idx="15854">
                  <c:v>15.852</c:v>
                </c:pt>
                <c:pt idx="15855">
                  <c:v>15.853</c:v>
                </c:pt>
                <c:pt idx="15856">
                  <c:v>15.854</c:v>
                </c:pt>
                <c:pt idx="15857">
                  <c:v>15.855</c:v>
                </c:pt>
                <c:pt idx="15858">
                  <c:v>15.856</c:v>
                </c:pt>
                <c:pt idx="15859">
                  <c:v>15.857</c:v>
                </c:pt>
                <c:pt idx="15860">
                  <c:v>15.858</c:v>
                </c:pt>
                <c:pt idx="15861">
                  <c:v>15.859</c:v>
                </c:pt>
                <c:pt idx="15862">
                  <c:v>15.86</c:v>
                </c:pt>
                <c:pt idx="15863">
                  <c:v>15.861</c:v>
                </c:pt>
                <c:pt idx="15864">
                  <c:v>15.862</c:v>
                </c:pt>
                <c:pt idx="15865">
                  <c:v>15.863</c:v>
                </c:pt>
                <c:pt idx="15866">
                  <c:v>15.864</c:v>
                </c:pt>
                <c:pt idx="15867">
                  <c:v>15.865</c:v>
                </c:pt>
                <c:pt idx="15868">
                  <c:v>15.866</c:v>
                </c:pt>
                <c:pt idx="15869">
                  <c:v>15.867</c:v>
                </c:pt>
                <c:pt idx="15870">
                  <c:v>15.868</c:v>
                </c:pt>
                <c:pt idx="15871">
                  <c:v>15.869</c:v>
                </c:pt>
                <c:pt idx="15872">
                  <c:v>15.87</c:v>
                </c:pt>
                <c:pt idx="15873">
                  <c:v>15.871</c:v>
                </c:pt>
                <c:pt idx="15874">
                  <c:v>15.872</c:v>
                </c:pt>
                <c:pt idx="15875">
                  <c:v>15.873</c:v>
                </c:pt>
                <c:pt idx="15876">
                  <c:v>15.874</c:v>
                </c:pt>
                <c:pt idx="15877">
                  <c:v>15.875</c:v>
                </c:pt>
                <c:pt idx="15878">
                  <c:v>15.876</c:v>
                </c:pt>
                <c:pt idx="15879">
                  <c:v>15.877</c:v>
                </c:pt>
                <c:pt idx="15880">
                  <c:v>15.878</c:v>
                </c:pt>
                <c:pt idx="15881">
                  <c:v>15.879</c:v>
                </c:pt>
                <c:pt idx="15882">
                  <c:v>15.88</c:v>
                </c:pt>
                <c:pt idx="15883">
                  <c:v>15.881</c:v>
                </c:pt>
                <c:pt idx="15884">
                  <c:v>15.882</c:v>
                </c:pt>
                <c:pt idx="15885">
                  <c:v>15.883</c:v>
                </c:pt>
                <c:pt idx="15886">
                  <c:v>15.884</c:v>
                </c:pt>
                <c:pt idx="15887">
                  <c:v>15.885</c:v>
                </c:pt>
                <c:pt idx="15888">
                  <c:v>15.886</c:v>
                </c:pt>
                <c:pt idx="15889">
                  <c:v>15.887</c:v>
                </c:pt>
                <c:pt idx="15890">
                  <c:v>15.888</c:v>
                </c:pt>
                <c:pt idx="15891">
                  <c:v>15.889</c:v>
                </c:pt>
                <c:pt idx="15892">
                  <c:v>15.89</c:v>
                </c:pt>
                <c:pt idx="15893">
                  <c:v>15.891</c:v>
                </c:pt>
                <c:pt idx="15894">
                  <c:v>15.892</c:v>
                </c:pt>
                <c:pt idx="15895">
                  <c:v>15.893</c:v>
                </c:pt>
                <c:pt idx="15896">
                  <c:v>15.894</c:v>
                </c:pt>
                <c:pt idx="15897">
                  <c:v>15.895</c:v>
                </c:pt>
                <c:pt idx="15898">
                  <c:v>15.896</c:v>
                </c:pt>
                <c:pt idx="15899">
                  <c:v>15.897</c:v>
                </c:pt>
                <c:pt idx="15900">
                  <c:v>15.898</c:v>
                </c:pt>
                <c:pt idx="15901">
                  <c:v>15.899</c:v>
                </c:pt>
                <c:pt idx="15902">
                  <c:v>15.9</c:v>
                </c:pt>
                <c:pt idx="15903">
                  <c:v>15.901</c:v>
                </c:pt>
                <c:pt idx="15904">
                  <c:v>15.902</c:v>
                </c:pt>
                <c:pt idx="15905">
                  <c:v>15.903</c:v>
                </c:pt>
                <c:pt idx="15906">
                  <c:v>15.904</c:v>
                </c:pt>
                <c:pt idx="15907">
                  <c:v>15.905</c:v>
                </c:pt>
                <c:pt idx="15908">
                  <c:v>15.906</c:v>
                </c:pt>
                <c:pt idx="15909">
                  <c:v>15.907</c:v>
                </c:pt>
                <c:pt idx="15910">
                  <c:v>15.908</c:v>
                </c:pt>
                <c:pt idx="15911">
                  <c:v>15.909</c:v>
                </c:pt>
                <c:pt idx="15912">
                  <c:v>15.91</c:v>
                </c:pt>
                <c:pt idx="15913">
                  <c:v>15.911</c:v>
                </c:pt>
                <c:pt idx="15914">
                  <c:v>15.912</c:v>
                </c:pt>
                <c:pt idx="15915">
                  <c:v>15.913</c:v>
                </c:pt>
                <c:pt idx="15916">
                  <c:v>15.914</c:v>
                </c:pt>
                <c:pt idx="15917">
                  <c:v>15.915</c:v>
                </c:pt>
                <c:pt idx="15918">
                  <c:v>15.916</c:v>
                </c:pt>
                <c:pt idx="15919">
                  <c:v>15.917</c:v>
                </c:pt>
                <c:pt idx="15920">
                  <c:v>15.918</c:v>
                </c:pt>
                <c:pt idx="15921">
                  <c:v>15.919</c:v>
                </c:pt>
                <c:pt idx="15922">
                  <c:v>15.92</c:v>
                </c:pt>
                <c:pt idx="15923">
                  <c:v>15.921</c:v>
                </c:pt>
                <c:pt idx="15924">
                  <c:v>15.922</c:v>
                </c:pt>
                <c:pt idx="15925">
                  <c:v>15.923</c:v>
                </c:pt>
                <c:pt idx="15926">
                  <c:v>15.924</c:v>
                </c:pt>
                <c:pt idx="15927">
                  <c:v>15.925</c:v>
                </c:pt>
                <c:pt idx="15928">
                  <c:v>15.926</c:v>
                </c:pt>
                <c:pt idx="15929">
                  <c:v>15.927</c:v>
                </c:pt>
                <c:pt idx="15930">
                  <c:v>15.928</c:v>
                </c:pt>
                <c:pt idx="15931">
                  <c:v>15.929</c:v>
                </c:pt>
                <c:pt idx="15932">
                  <c:v>15.93</c:v>
                </c:pt>
                <c:pt idx="15933">
                  <c:v>15.931</c:v>
                </c:pt>
                <c:pt idx="15934">
                  <c:v>15.932</c:v>
                </c:pt>
                <c:pt idx="15935">
                  <c:v>15.933</c:v>
                </c:pt>
                <c:pt idx="15936">
                  <c:v>15.934</c:v>
                </c:pt>
                <c:pt idx="15937">
                  <c:v>15.935</c:v>
                </c:pt>
                <c:pt idx="15938">
                  <c:v>15.936</c:v>
                </c:pt>
                <c:pt idx="15939">
                  <c:v>15.937</c:v>
                </c:pt>
                <c:pt idx="15940">
                  <c:v>15.938</c:v>
                </c:pt>
                <c:pt idx="15941">
                  <c:v>15.939</c:v>
                </c:pt>
                <c:pt idx="15942">
                  <c:v>15.94</c:v>
                </c:pt>
                <c:pt idx="15943">
                  <c:v>15.941</c:v>
                </c:pt>
                <c:pt idx="15944">
                  <c:v>15.942</c:v>
                </c:pt>
                <c:pt idx="15945">
                  <c:v>15.943</c:v>
                </c:pt>
                <c:pt idx="15946">
                  <c:v>15.944</c:v>
                </c:pt>
                <c:pt idx="15947">
                  <c:v>15.945</c:v>
                </c:pt>
                <c:pt idx="15948">
                  <c:v>15.946</c:v>
                </c:pt>
                <c:pt idx="15949">
                  <c:v>15.947</c:v>
                </c:pt>
                <c:pt idx="15950">
                  <c:v>15.948</c:v>
                </c:pt>
                <c:pt idx="15951">
                  <c:v>15.949</c:v>
                </c:pt>
                <c:pt idx="15952">
                  <c:v>15.95</c:v>
                </c:pt>
                <c:pt idx="15953">
                  <c:v>15.951</c:v>
                </c:pt>
                <c:pt idx="15954">
                  <c:v>15.952</c:v>
                </c:pt>
                <c:pt idx="15955">
                  <c:v>15.953</c:v>
                </c:pt>
                <c:pt idx="15956">
                  <c:v>15.954</c:v>
                </c:pt>
                <c:pt idx="15957">
                  <c:v>15.955</c:v>
                </c:pt>
                <c:pt idx="15958">
                  <c:v>15.956</c:v>
                </c:pt>
                <c:pt idx="15959">
                  <c:v>15.957</c:v>
                </c:pt>
                <c:pt idx="15960">
                  <c:v>15.958</c:v>
                </c:pt>
                <c:pt idx="15961">
                  <c:v>15.959</c:v>
                </c:pt>
                <c:pt idx="15962">
                  <c:v>15.96</c:v>
                </c:pt>
                <c:pt idx="15963">
                  <c:v>15.961</c:v>
                </c:pt>
                <c:pt idx="15964">
                  <c:v>15.962</c:v>
                </c:pt>
                <c:pt idx="15965">
                  <c:v>15.963</c:v>
                </c:pt>
                <c:pt idx="15966">
                  <c:v>15.964</c:v>
                </c:pt>
                <c:pt idx="15967">
                  <c:v>15.965</c:v>
                </c:pt>
                <c:pt idx="15968">
                  <c:v>15.966</c:v>
                </c:pt>
                <c:pt idx="15969">
                  <c:v>15.967</c:v>
                </c:pt>
                <c:pt idx="15970">
                  <c:v>15.968</c:v>
                </c:pt>
                <c:pt idx="15971">
                  <c:v>15.969</c:v>
                </c:pt>
                <c:pt idx="15972">
                  <c:v>15.97</c:v>
                </c:pt>
                <c:pt idx="15973">
                  <c:v>15.971</c:v>
                </c:pt>
                <c:pt idx="15974">
                  <c:v>15.972</c:v>
                </c:pt>
                <c:pt idx="15975">
                  <c:v>15.973</c:v>
                </c:pt>
                <c:pt idx="15976">
                  <c:v>15.974</c:v>
                </c:pt>
                <c:pt idx="15977">
                  <c:v>15.975</c:v>
                </c:pt>
                <c:pt idx="15978">
                  <c:v>15.976</c:v>
                </c:pt>
                <c:pt idx="15979">
                  <c:v>15.977</c:v>
                </c:pt>
                <c:pt idx="15980">
                  <c:v>15.978</c:v>
                </c:pt>
                <c:pt idx="15981">
                  <c:v>15.979</c:v>
                </c:pt>
                <c:pt idx="15982">
                  <c:v>15.98</c:v>
                </c:pt>
                <c:pt idx="15983">
                  <c:v>15.981</c:v>
                </c:pt>
                <c:pt idx="15984">
                  <c:v>15.982</c:v>
                </c:pt>
                <c:pt idx="15985">
                  <c:v>15.983</c:v>
                </c:pt>
                <c:pt idx="15986">
                  <c:v>15.984</c:v>
                </c:pt>
                <c:pt idx="15987">
                  <c:v>15.985</c:v>
                </c:pt>
                <c:pt idx="15988">
                  <c:v>15.986</c:v>
                </c:pt>
                <c:pt idx="15989">
                  <c:v>15.987</c:v>
                </c:pt>
                <c:pt idx="15990">
                  <c:v>15.988</c:v>
                </c:pt>
                <c:pt idx="15991">
                  <c:v>15.989</c:v>
                </c:pt>
                <c:pt idx="15992">
                  <c:v>15.99</c:v>
                </c:pt>
                <c:pt idx="15993">
                  <c:v>15.991</c:v>
                </c:pt>
                <c:pt idx="15994">
                  <c:v>15.992</c:v>
                </c:pt>
                <c:pt idx="15995">
                  <c:v>15.993</c:v>
                </c:pt>
                <c:pt idx="15996">
                  <c:v>15.994</c:v>
                </c:pt>
                <c:pt idx="15997">
                  <c:v>15.995</c:v>
                </c:pt>
                <c:pt idx="15998">
                  <c:v>15.996</c:v>
                </c:pt>
                <c:pt idx="15999">
                  <c:v>15.997</c:v>
                </c:pt>
                <c:pt idx="16000">
                  <c:v>15.998</c:v>
                </c:pt>
                <c:pt idx="16001">
                  <c:v>15.999</c:v>
                </c:pt>
                <c:pt idx="16002">
                  <c:v>16</c:v>
                </c:pt>
                <c:pt idx="16003">
                  <c:v>16.001</c:v>
                </c:pt>
                <c:pt idx="16004">
                  <c:v>16.002</c:v>
                </c:pt>
                <c:pt idx="16005">
                  <c:v>16.003</c:v>
                </c:pt>
                <c:pt idx="16006">
                  <c:v>16.004</c:v>
                </c:pt>
                <c:pt idx="16007">
                  <c:v>16.005</c:v>
                </c:pt>
                <c:pt idx="16008">
                  <c:v>16.006</c:v>
                </c:pt>
                <c:pt idx="16009">
                  <c:v>16.007</c:v>
                </c:pt>
                <c:pt idx="16010">
                  <c:v>16.008</c:v>
                </c:pt>
                <c:pt idx="16011">
                  <c:v>16.009</c:v>
                </c:pt>
                <c:pt idx="16012">
                  <c:v>16.01</c:v>
                </c:pt>
                <c:pt idx="16013">
                  <c:v>16.011</c:v>
                </c:pt>
                <c:pt idx="16014">
                  <c:v>16.012</c:v>
                </c:pt>
                <c:pt idx="16015">
                  <c:v>16.013</c:v>
                </c:pt>
                <c:pt idx="16016">
                  <c:v>16.014</c:v>
                </c:pt>
                <c:pt idx="16017">
                  <c:v>16.015</c:v>
                </c:pt>
                <c:pt idx="16018">
                  <c:v>16.016</c:v>
                </c:pt>
                <c:pt idx="16019">
                  <c:v>16.017</c:v>
                </c:pt>
                <c:pt idx="16020">
                  <c:v>16.018</c:v>
                </c:pt>
                <c:pt idx="16021">
                  <c:v>16.019</c:v>
                </c:pt>
                <c:pt idx="16022">
                  <c:v>16.02</c:v>
                </c:pt>
                <c:pt idx="16023">
                  <c:v>16.021</c:v>
                </c:pt>
                <c:pt idx="16024">
                  <c:v>16.022</c:v>
                </c:pt>
                <c:pt idx="16025">
                  <c:v>16.023</c:v>
                </c:pt>
                <c:pt idx="16026">
                  <c:v>16.024</c:v>
                </c:pt>
                <c:pt idx="16027">
                  <c:v>16.025</c:v>
                </c:pt>
                <c:pt idx="16028">
                  <c:v>16.026</c:v>
                </c:pt>
                <c:pt idx="16029">
                  <c:v>16.027</c:v>
                </c:pt>
                <c:pt idx="16030">
                  <c:v>16.028</c:v>
                </c:pt>
                <c:pt idx="16031">
                  <c:v>16.029</c:v>
                </c:pt>
                <c:pt idx="16032">
                  <c:v>16.03</c:v>
                </c:pt>
                <c:pt idx="16033">
                  <c:v>16.031</c:v>
                </c:pt>
                <c:pt idx="16034">
                  <c:v>16.032</c:v>
                </c:pt>
                <c:pt idx="16035">
                  <c:v>16.033</c:v>
                </c:pt>
                <c:pt idx="16036">
                  <c:v>16.034</c:v>
                </c:pt>
                <c:pt idx="16037">
                  <c:v>16.035</c:v>
                </c:pt>
                <c:pt idx="16038">
                  <c:v>16.036</c:v>
                </c:pt>
                <c:pt idx="16039">
                  <c:v>16.037</c:v>
                </c:pt>
                <c:pt idx="16040">
                  <c:v>16.038</c:v>
                </c:pt>
                <c:pt idx="16041">
                  <c:v>16.039</c:v>
                </c:pt>
                <c:pt idx="16042">
                  <c:v>16.04</c:v>
                </c:pt>
                <c:pt idx="16043">
                  <c:v>16.041</c:v>
                </c:pt>
                <c:pt idx="16044">
                  <c:v>16.042</c:v>
                </c:pt>
                <c:pt idx="16045">
                  <c:v>16.043</c:v>
                </c:pt>
                <c:pt idx="16046">
                  <c:v>16.044</c:v>
                </c:pt>
                <c:pt idx="16047">
                  <c:v>16.045</c:v>
                </c:pt>
                <c:pt idx="16048">
                  <c:v>16.046</c:v>
                </c:pt>
                <c:pt idx="16049">
                  <c:v>16.047</c:v>
                </c:pt>
                <c:pt idx="16050">
                  <c:v>16.048</c:v>
                </c:pt>
                <c:pt idx="16051">
                  <c:v>16.049</c:v>
                </c:pt>
                <c:pt idx="16052">
                  <c:v>16.05</c:v>
                </c:pt>
                <c:pt idx="16053">
                  <c:v>16.051</c:v>
                </c:pt>
                <c:pt idx="16054">
                  <c:v>16.052</c:v>
                </c:pt>
                <c:pt idx="16055">
                  <c:v>16.053</c:v>
                </c:pt>
                <c:pt idx="16056">
                  <c:v>16.054</c:v>
                </c:pt>
                <c:pt idx="16057">
                  <c:v>16.055</c:v>
                </c:pt>
                <c:pt idx="16058">
                  <c:v>16.056</c:v>
                </c:pt>
                <c:pt idx="16059">
                  <c:v>16.057</c:v>
                </c:pt>
                <c:pt idx="16060">
                  <c:v>16.058</c:v>
                </c:pt>
                <c:pt idx="16061">
                  <c:v>16.059</c:v>
                </c:pt>
                <c:pt idx="16062">
                  <c:v>16.06</c:v>
                </c:pt>
                <c:pt idx="16063">
                  <c:v>16.061</c:v>
                </c:pt>
                <c:pt idx="16064">
                  <c:v>16.062</c:v>
                </c:pt>
                <c:pt idx="16065">
                  <c:v>16.063</c:v>
                </c:pt>
                <c:pt idx="16066">
                  <c:v>16.064</c:v>
                </c:pt>
                <c:pt idx="16067">
                  <c:v>16.065</c:v>
                </c:pt>
                <c:pt idx="16068">
                  <c:v>16.066</c:v>
                </c:pt>
                <c:pt idx="16069">
                  <c:v>16.067</c:v>
                </c:pt>
                <c:pt idx="16070">
                  <c:v>16.068</c:v>
                </c:pt>
                <c:pt idx="16071">
                  <c:v>16.069</c:v>
                </c:pt>
                <c:pt idx="16072">
                  <c:v>16.07</c:v>
                </c:pt>
                <c:pt idx="16073">
                  <c:v>16.071</c:v>
                </c:pt>
                <c:pt idx="16074">
                  <c:v>16.072</c:v>
                </c:pt>
                <c:pt idx="16075">
                  <c:v>16.073</c:v>
                </c:pt>
                <c:pt idx="16076">
                  <c:v>16.074</c:v>
                </c:pt>
                <c:pt idx="16077">
                  <c:v>16.075</c:v>
                </c:pt>
                <c:pt idx="16078">
                  <c:v>16.076</c:v>
                </c:pt>
                <c:pt idx="16079">
                  <c:v>16.077</c:v>
                </c:pt>
                <c:pt idx="16080">
                  <c:v>16.078</c:v>
                </c:pt>
                <c:pt idx="16081">
                  <c:v>16.079</c:v>
                </c:pt>
                <c:pt idx="16082">
                  <c:v>16.08</c:v>
                </c:pt>
                <c:pt idx="16083">
                  <c:v>16.081</c:v>
                </c:pt>
                <c:pt idx="16084">
                  <c:v>16.082</c:v>
                </c:pt>
                <c:pt idx="16085">
                  <c:v>16.083</c:v>
                </c:pt>
                <c:pt idx="16086">
                  <c:v>16.084</c:v>
                </c:pt>
                <c:pt idx="16087">
                  <c:v>16.085</c:v>
                </c:pt>
                <c:pt idx="16088">
                  <c:v>16.086</c:v>
                </c:pt>
                <c:pt idx="16089">
                  <c:v>16.087</c:v>
                </c:pt>
                <c:pt idx="16090">
                  <c:v>16.088</c:v>
                </c:pt>
                <c:pt idx="16091">
                  <c:v>16.089</c:v>
                </c:pt>
                <c:pt idx="16092">
                  <c:v>16.09</c:v>
                </c:pt>
                <c:pt idx="16093">
                  <c:v>16.091</c:v>
                </c:pt>
                <c:pt idx="16094">
                  <c:v>16.092</c:v>
                </c:pt>
                <c:pt idx="16095">
                  <c:v>16.093</c:v>
                </c:pt>
                <c:pt idx="16096">
                  <c:v>16.094</c:v>
                </c:pt>
                <c:pt idx="16097">
                  <c:v>16.095</c:v>
                </c:pt>
                <c:pt idx="16098">
                  <c:v>16.096</c:v>
                </c:pt>
                <c:pt idx="16099">
                  <c:v>16.097</c:v>
                </c:pt>
                <c:pt idx="16100">
                  <c:v>16.098</c:v>
                </c:pt>
                <c:pt idx="16101">
                  <c:v>16.099</c:v>
                </c:pt>
                <c:pt idx="16102">
                  <c:v>16.1</c:v>
                </c:pt>
                <c:pt idx="16103">
                  <c:v>16.101</c:v>
                </c:pt>
                <c:pt idx="16104">
                  <c:v>16.102</c:v>
                </c:pt>
                <c:pt idx="16105">
                  <c:v>16.103</c:v>
                </c:pt>
                <c:pt idx="16106">
                  <c:v>16.104</c:v>
                </c:pt>
                <c:pt idx="16107">
                  <c:v>16.105</c:v>
                </c:pt>
                <c:pt idx="16108">
                  <c:v>16.106</c:v>
                </c:pt>
                <c:pt idx="16109">
                  <c:v>16.107</c:v>
                </c:pt>
                <c:pt idx="16110">
                  <c:v>16.108</c:v>
                </c:pt>
                <c:pt idx="16111">
                  <c:v>16.109</c:v>
                </c:pt>
                <c:pt idx="16112">
                  <c:v>16.11</c:v>
                </c:pt>
                <c:pt idx="16113">
                  <c:v>16.111</c:v>
                </c:pt>
                <c:pt idx="16114">
                  <c:v>16.112</c:v>
                </c:pt>
                <c:pt idx="16115">
                  <c:v>16.113</c:v>
                </c:pt>
                <c:pt idx="16116">
                  <c:v>16.114</c:v>
                </c:pt>
                <c:pt idx="16117">
                  <c:v>16.115</c:v>
                </c:pt>
                <c:pt idx="16118">
                  <c:v>16.116</c:v>
                </c:pt>
                <c:pt idx="16119">
                  <c:v>16.117</c:v>
                </c:pt>
                <c:pt idx="16120">
                  <c:v>16.118</c:v>
                </c:pt>
                <c:pt idx="16121">
                  <c:v>16.119</c:v>
                </c:pt>
                <c:pt idx="16122">
                  <c:v>16.12</c:v>
                </c:pt>
                <c:pt idx="16123">
                  <c:v>16.121</c:v>
                </c:pt>
                <c:pt idx="16124">
                  <c:v>16.122</c:v>
                </c:pt>
                <c:pt idx="16125">
                  <c:v>16.123</c:v>
                </c:pt>
                <c:pt idx="16126">
                  <c:v>16.124</c:v>
                </c:pt>
                <c:pt idx="16127">
                  <c:v>16.125</c:v>
                </c:pt>
                <c:pt idx="16128">
                  <c:v>16.126</c:v>
                </c:pt>
                <c:pt idx="16129">
                  <c:v>16.127</c:v>
                </c:pt>
                <c:pt idx="16130">
                  <c:v>16.128</c:v>
                </c:pt>
                <c:pt idx="16131">
                  <c:v>16.129</c:v>
                </c:pt>
                <c:pt idx="16132">
                  <c:v>16.13</c:v>
                </c:pt>
                <c:pt idx="16133">
                  <c:v>16.131</c:v>
                </c:pt>
                <c:pt idx="16134">
                  <c:v>16.132</c:v>
                </c:pt>
                <c:pt idx="16135">
                  <c:v>16.133</c:v>
                </c:pt>
                <c:pt idx="16136">
                  <c:v>16.134</c:v>
                </c:pt>
                <c:pt idx="16137">
                  <c:v>16.135</c:v>
                </c:pt>
                <c:pt idx="16138">
                  <c:v>16.136</c:v>
                </c:pt>
                <c:pt idx="16139">
                  <c:v>16.137</c:v>
                </c:pt>
                <c:pt idx="16140">
                  <c:v>16.138</c:v>
                </c:pt>
                <c:pt idx="16141">
                  <c:v>16.139</c:v>
                </c:pt>
                <c:pt idx="16142">
                  <c:v>16.14</c:v>
                </c:pt>
                <c:pt idx="16143">
                  <c:v>16.141</c:v>
                </c:pt>
                <c:pt idx="16144">
                  <c:v>16.142</c:v>
                </c:pt>
                <c:pt idx="16145">
                  <c:v>16.143</c:v>
                </c:pt>
                <c:pt idx="16146">
                  <c:v>16.144</c:v>
                </c:pt>
                <c:pt idx="16147">
                  <c:v>16.145</c:v>
                </c:pt>
                <c:pt idx="16148">
                  <c:v>16.146</c:v>
                </c:pt>
                <c:pt idx="16149">
                  <c:v>16.147</c:v>
                </c:pt>
                <c:pt idx="16150">
                  <c:v>16.148</c:v>
                </c:pt>
                <c:pt idx="16151">
                  <c:v>16.149</c:v>
                </c:pt>
                <c:pt idx="16152">
                  <c:v>16.15</c:v>
                </c:pt>
                <c:pt idx="16153">
                  <c:v>16.151</c:v>
                </c:pt>
                <c:pt idx="16154">
                  <c:v>16.152</c:v>
                </c:pt>
                <c:pt idx="16155">
                  <c:v>16.153</c:v>
                </c:pt>
                <c:pt idx="16156">
                  <c:v>16.154</c:v>
                </c:pt>
                <c:pt idx="16157">
                  <c:v>16.155</c:v>
                </c:pt>
                <c:pt idx="16158">
                  <c:v>16.156</c:v>
                </c:pt>
                <c:pt idx="16159">
                  <c:v>16.157</c:v>
                </c:pt>
                <c:pt idx="16160">
                  <c:v>16.158</c:v>
                </c:pt>
                <c:pt idx="16161">
                  <c:v>16.159</c:v>
                </c:pt>
                <c:pt idx="16162">
                  <c:v>16.16</c:v>
                </c:pt>
                <c:pt idx="16163">
                  <c:v>16.161</c:v>
                </c:pt>
                <c:pt idx="16164">
                  <c:v>16.162</c:v>
                </c:pt>
                <c:pt idx="16165">
                  <c:v>16.163</c:v>
                </c:pt>
                <c:pt idx="16166">
                  <c:v>16.164</c:v>
                </c:pt>
                <c:pt idx="16167">
                  <c:v>16.165</c:v>
                </c:pt>
                <c:pt idx="16168">
                  <c:v>16.166</c:v>
                </c:pt>
                <c:pt idx="16169">
                  <c:v>16.167</c:v>
                </c:pt>
                <c:pt idx="16170">
                  <c:v>16.168</c:v>
                </c:pt>
                <c:pt idx="16171">
                  <c:v>16.169</c:v>
                </c:pt>
                <c:pt idx="16172">
                  <c:v>16.17</c:v>
                </c:pt>
                <c:pt idx="16173">
                  <c:v>16.171</c:v>
                </c:pt>
                <c:pt idx="16174">
                  <c:v>16.172</c:v>
                </c:pt>
                <c:pt idx="16175">
                  <c:v>16.173</c:v>
                </c:pt>
                <c:pt idx="16176">
                  <c:v>16.174</c:v>
                </c:pt>
                <c:pt idx="16177">
                  <c:v>16.175</c:v>
                </c:pt>
                <c:pt idx="16178">
                  <c:v>16.176</c:v>
                </c:pt>
                <c:pt idx="16179">
                  <c:v>16.177</c:v>
                </c:pt>
                <c:pt idx="16180">
                  <c:v>16.178</c:v>
                </c:pt>
                <c:pt idx="16181">
                  <c:v>16.179</c:v>
                </c:pt>
                <c:pt idx="16182">
                  <c:v>16.18</c:v>
                </c:pt>
                <c:pt idx="16183">
                  <c:v>16.181</c:v>
                </c:pt>
                <c:pt idx="16184">
                  <c:v>16.182</c:v>
                </c:pt>
                <c:pt idx="16185">
                  <c:v>16.183</c:v>
                </c:pt>
                <c:pt idx="16186">
                  <c:v>16.184</c:v>
                </c:pt>
                <c:pt idx="16187">
                  <c:v>16.185</c:v>
                </c:pt>
                <c:pt idx="16188">
                  <c:v>16.186</c:v>
                </c:pt>
                <c:pt idx="16189">
                  <c:v>16.187</c:v>
                </c:pt>
                <c:pt idx="16190">
                  <c:v>16.188</c:v>
                </c:pt>
                <c:pt idx="16191">
                  <c:v>16.189</c:v>
                </c:pt>
                <c:pt idx="16192">
                  <c:v>16.19</c:v>
                </c:pt>
                <c:pt idx="16193">
                  <c:v>16.191</c:v>
                </c:pt>
                <c:pt idx="16194">
                  <c:v>16.192</c:v>
                </c:pt>
                <c:pt idx="16195">
                  <c:v>16.193</c:v>
                </c:pt>
                <c:pt idx="16196">
                  <c:v>16.194</c:v>
                </c:pt>
                <c:pt idx="16197">
                  <c:v>16.195</c:v>
                </c:pt>
                <c:pt idx="16198">
                  <c:v>16.196</c:v>
                </c:pt>
                <c:pt idx="16199">
                  <c:v>16.197</c:v>
                </c:pt>
                <c:pt idx="16200">
                  <c:v>16.198</c:v>
                </c:pt>
                <c:pt idx="16201">
                  <c:v>16.199</c:v>
                </c:pt>
                <c:pt idx="16202">
                  <c:v>16.2</c:v>
                </c:pt>
                <c:pt idx="16203">
                  <c:v>16.201</c:v>
                </c:pt>
                <c:pt idx="16204">
                  <c:v>16.202</c:v>
                </c:pt>
                <c:pt idx="16205">
                  <c:v>16.203</c:v>
                </c:pt>
                <c:pt idx="16206">
                  <c:v>16.204</c:v>
                </c:pt>
                <c:pt idx="16207">
                  <c:v>16.205</c:v>
                </c:pt>
                <c:pt idx="16208">
                  <c:v>16.206</c:v>
                </c:pt>
                <c:pt idx="16209">
                  <c:v>16.207</c:v>
                </c:pt>
                <c:pt idx="16210">
                  <c:v>16.208</c:v>
                </c:pt>
                <c:pt idx="16211">
                  <c:v>16.209</c:v>
                </c:pt>
                <c:pt idx="16212">
                  <c:v>16.21</c:v>
                </c:pt>
                <c:pt idx="16213">
                  <c:v>16.211</c:v>
                </c:pt>
                <c:pt idx="16214">
                  <c:v>16.212</c:v>
                </c:pt>
                <c:pt idx="16215">
                  <c:v>16.213</c:v>
                </c:pt>
                <c:pt idx="16216">
                  <c:v>16.214</c:v>
                </c:pt>
                <c:pt idx="16217">
                  <c:v>16.215</c:v>
                </c:pt>
                <c:pt idx="16218">
                  <c:v>16.216</c:v>
                </c:pt>
                <c:pt idx="16219">
                  <c:v>16.217</c:v>
                </c:pt>
                <c:pt idx="16220">
                  <c:v>16.218</c:v>
                </c:pt>
                <c:pt idx="16221">
                  <c:v>16.219</c:v>
                </c:pt>
                <c:pt idx="16222">
                  <c:v>16.22</c:v>
                </c:pt>
                <c:pt idx="16223">
                  <c:v>16.221</c:v>
                </c:pt>
                <c:pt idx="16224">
                  <c:v>16.222</c:v>
                </c:pt>
                <c:pt idx="16225">
                  <c:v>16.223</c:v>
                </c:pt>
                <c:pt idx="16226">
                  <c:v>16.224</c:v>
                </c:pt>
                <c:pt idx="16227">
                  <c:v>16.225</c:v>
                </c:pt>
                <c:pt idx="16228">
                  <c:v>16.226</c:v>
                </c:pt>
                <c:pt idx="16229">
                  <c:v>16.227</c:v>
                </c:pt>
                <c:pt idx="16230">
                  <c:v>16.228</c:v>
                </c:pt>
                <c:pt idx="16231">
                  <c:v>16.229</c:v>
                </c:pt>
                <c:pt idx="16232">
                  <c:v>16.23</c:v>
                </c:pt>
                <c:pt idx="16233">
                  <c:v>16.231</c:v>
                </c:pt>
                <c:pt idx="16234">
                  <c:v>16.232</c:v>
                </c:pt>
                <c:pt idx="16235">
                  <c:v>16.233</c:v>
                </c:pt>
                <c:pt idx="16236">
                  <c:v>16.234</c:v>
                </c:pt>
                <c:pt idx="16237">
                  <c:v>16.235</c:v>
                </c:pt>
                <c:pt idx="16238">
                  <c:v>16.236</c:v>
                </c:pt>
                <c:pt idx="16239">
                  <c:v>16.237</c:v>
                </c:pt>
                <c:pt idx="16240">
                  <c:v>16.238</c:v>
                </c:pt>
                <c:pt idx="16241">
                  <c:v>16.239</c:v>
                </c:pt>
                <c:pt idx="16242">
                  <c:v>16.24</c:v>
                </c:pt>
                <c:pt idx="16243">
                  <c:v>16.241</c:v>
                </c:pt>
                <c:pt idx="16244">
                  <c:v>16.242</c:v>
                </c:pt>
                <c:pt idx="16245">
                  <c:v>16.243</c:v>
                </c:pt>
                <c:pt idx="16246">
                  <c:v>16.244</c:v>
                </c:pt>
                <c:pt idx="16247">
                  <c:v>16.245</c:v>
                </c:pt>
                <c:pt idx="16248">
                  <c:v>16.246</c:v>
                </c:pt>
                <c:pt idx="16249">
                  <c:v>16.247</c:v>
                </c:pt>
                <c:pt idx="16250">
                  <c:v>16.248</c:v>
                </c:pt>
                <c:pt idx="16251">
                  <c:v>16.249</c:v>
                </c:pt>
                <c:pt idx="16252">
                  <c:v>16.25</c:v>
                </c:pt>
                <c:pt idx="16253">
                  <c:v>16.251</c:v>
                </c:pt>
                <c:pt idx="16254">
                  <c:v>16.252</c:v>
                </c:pt>
                <c:pt idx="16255">
                  <c:v>16.253</c:v>
                </c:pt>
                <c:pt idx="16256">
                  <c:v>16.254</c:v>
                </c:pt>
                <c:pt idx="16257">
                  <c:v>16.255</c:v>
                </c:pt>
                <c:pt idx="16258">
                  <c:v>16.256</c:v>
                </c:pt>
                <c:pt idx="16259">
                  <c:v>16.257</c:v>
                </c:pt>
                <c:pt idx="16260">
                  <c:v>16.258</c:v>
                </c:pt>
                <c:pt idx="16261">
                  <c:v>16.259</c:v>
                </c:pt>
                <c:pt idx="16262">
                  <c:v>16.26</c:v>
                </c:pt>
                <c:pt idx="16263">
                  <c:v>16.261</c:v>
                </c:pt>
                <c:pt idx="16264">
                  <c:v>16.262</c:v>
                </c:pt>
                <c:pt idx="16265">
                  <c:v>16.263</c:v>
                </c:pt>
                <c:pt idx="16266">
                  <c:v>16.264</c:v>
                </c:pt>
                <c:pt idx="16267">
                  <c:v>16.265</c:v>
                </c:pt>
                <c:pt idx="16268">
                  <c:v>16.266</c:v>
                </c:pt>
                <c:pt idx="16269">
                  <c:v>16.267</c:v>
                </c:pt>
                <c:pt idx="16270">
                  <c:v>16.268</c:v>
                </c:pt>
                <c:pt idx="16271">
                  <c:v>16.269</c:v>
                </c:pt>
                <c:pt idx="16272">
                  <c:v>16.27</c:v>
                </c:pt>
                <c:pt idx="16273">
                  <c:v>16.271</c:v>
                </c:pt>
                <c:pt idx="16274">
                  <c:v>16.272</c:v>
                </c:pt>
                <c:pt idx="16275">
                  <c:v>16.273</c:v>
                </c:pt>
                <c:pt idx="16276">
                  <c:v>16.274</c:v>
                </c:pt>
                <c:pt idx="16277">
                  <c:v>16.275</c:v>
                </c:pt>
                <c:pt idx="16278">
                  <c:v>16.276</c:v>
                </c:pt>
                <c:pt idx="16279">
                  <c:v>16.277</c:v>
                </c:pt>
                <c:pt idx="16280">
                  <c:v>16.278</c:v>
                </c:pt>
                <c:pt idx="16281">
                  <c:v>16.279</c:v>
                </c:pt>
                <c:pt idx="16282">
                  <c:v>16.28</c:v>
                </c:pt>
                <c:pt idx="16283">
                  <c:v>16.281</c:v>
                </c:pt>
                <c:pt idx="16284">
                  <c:v>16.282</c:v>
                </c:pt>
                <c:pt idx="16285">
                  <c:v>16.283</c:v>
                </c:pt>
                <c:pt idx="16286">
                  <c:v>16.284</c:v>
                </c:pt>
                <c:pt idx="16287">
                  <c:v>16.285</c:v>
                </c:pt>
                <c:pt idx="16288">
                  <c:v>16.286</c:v>
                </c:pt>
                <c:pt idx="16289">
                  <c:v>16.287</c:v>
                </c:pt>
                <c:pt idx="16290">
                  <c:v>16.288</c:v>
                </c:pt>
                <c:pt idx="16291">
                  <c:v>16.289</c:v>
                </c:pt>
                <c:pt idx="16292">
                  <c:v>16.29</c:v>
                </c:pt>
                <c:pt idx="16293">
                  <c:v>16.291</c:v>
                </c:pt>
                <c:pt idx="16294">
                  <c:v>16.292</c:v>
                </c:pt>
                <c:pt idx="16295">
                  <c:v>16.293</c:v>
                </c:pt>
                <c:pt idx="16296">
                  <c:v>16.294</c:v>
                </c:pt>
                <c:pt idx="16297">
                  <c:v>16.295</c:v>
                </c:pt>
                <c:pt idx="16298">
                  <c:v>16.296</c:v>
                </c:pt>
                <c:pt idx="16299">
                  <c:v>16.297</c:v>
                </c:pt>
                <c:pt idx="16300">
                  <c:v>16.298</c:v>
                </c:pt>
                <c:pt idx="16301">
                  <c:v>16.299</c:v>
                </c:pt>
                <c:pt idx="16302">
                  <c:v>16.3</c:v>
                </c:pt>
                <c:pt idx="16303">
                  <c:v>16.301</c:v>
                </c:pt>
                <c:pt idx="16304">
                  <c:v>16.302</c:v>
                </c:pt>
                <c:pt idx="16305">
                  <c:v>16.303</c:v>
                </c:pt>
                <c:pt idx="16306">
                  <c:v>16.304</c:v>
                </c:pt>
                <c:pt idx="16307">
                  <c:v>16.305</c:v>
                </c:pt>
                <c:pt idx="16308">
                  <c:v>16.306</c:v>
                </c:pt>
                <c:pt idx="16309">
                  <c:v>16.307</c:v>
                </c:pt>
                <c:pt idx="16310">
                  <c:v>16.308</c:v>
                </c:pt>
                <c:pt idx="16311">
                  <c:v>16.309</c:v>
                </c:pt>
                <c:pt idx="16312">
                  <c:v>16.31</c:v>
                </c:pt>
                <c:pt idx="16313">
                  <c:v>16.311</c:v>
                </c:pt>
                <c:pt idx="16314">
                  <c:v>16.312</c:v>
                </c:pt>
                <c:pt idx="16315">
                  <c:v>16.313</c:v>
                </c:pt>
                <c:pt idx="16316">
                  <c:v>16.314</c:v>
                </c:pt>
                <c:pt idx="16317">
                  <c:v>16.315</c:v>
                </c:pt>
                <c:pt idx="16318">
                  <c:v>16.316</c:v>
                </c:pt>
                <c:pt idx="16319">
                  <c:v>16.317</c:v>
                </c:pt>
                <c:pt idx="16320">
                  <c:v>16.318</c:v>
                </c:pt>
                <c:pt idx="16321">
                  <c:v>16.319</c:v>
                </c:pt>
                <c:pt idx="16322">
                  <c:v>16.32</c:v>
                </c:pt>
                <c:pt idx="16323">
                  <c:v>16.321</c:v>
                </c:pt>
                <c:pt idx="16324">
                  <c:v>16.322</c:v>
                </c:pt>
                <c:pt idx="16325">
                  <c:v>16.323</c:v>
                </c:pt>
                <c:pt idx="16326">
                  <c:v>16.324</c:v>
                </c:pt>
                <c:pt idx="16327">
                  <c:v>16.325</c:v>
                </c:pt>
                <c:pt idx="16328">
                  <c:v>16.326</c:v>
                </c:pt>
                <c:pt idx="16329">
                  <c:v>16.327</c:v>
                </c:pt>
                <c:pt idx="16330">
                  <c:v>16.328</c:v>
                </c:pt>
                <c:pt idx="16331">
                  <c:v>16.329</c:v>
                </c:pt>
                <c:pt idx="16332">
                  <c:v>16.33</c:v>
                </c:pt>
                <c:pt idx="16333">
                  <c:v>16.331</c:v>
                </c:pt>
                <c:pt idx="16334">
                  <c:v>16.332</c:v>
                </c:pt>
                <c:pt idx="16335">
                  <c:v>16.333</c:v>
                </c:pt>
                <c:pt idx="16336">
                  <c:v>16.334</c:v>
                </c:pt>
                <c:pt idx="16337">
                  <c:v>16.335</c:v>
                </c:pt>
                <c:pt idx="16338">
                  <c:v>16.336</c:v>
                </c:pt>
                <c:pt idx="16339">
                  <c:v>16.337</c:v>
                </c:pt>
                <c:pt idx="16340">
                  <c:v>16.338</c:v>
                </c:pt>
                <c:pt idx="16341">
                  <c:v>16.339</c:v>
                </c:pt>
                <c:pt idx="16342">
                  <c:v>16.34</c:v>
                </c:pt>
                <c:pt idx="16343">
                  <c:v>16.341</c:v>
                </c:pt>
                <c:pt idx="16344">
                  <c:v>16.342</c:v>
                </c:pt>
                <c:pt idx="16345">
                  <c:v>16.343</c:v>
                </c:pt>
                <c:pt idx="16346">
                  <c:v>16.344</c:v>
                </c:pt>
                <c:pt idx="16347">
                  <c:v>16.345</c:v>
                </c:pt>
                <c:pt idx="16348">
                  <c:v>16.346</c:v>
                </c:pt>
                <c:pt idx="16349">
                  <c:v>16.347</c:v>
                </c:pt>
                <c:pt idx="16350">
                  <c:v>16.348</c:v>
                </c:pt>
                <c:pt idx="16351">
                  <c:v>16.349</c:v>
                </c:pt>
                <c:pt idx="16352">
                  <c:v>16.35</c:v>
                </c:pt>
                <c:pt idx="16353">
                  <c:v>16.351</c:v>
                </c:pt>
                <c:pt idx="16354">
                  <c:v>16.352</c:v>
                </c:pt>
                <c:pt idx="16355">
                  <c:v>16.353</c:v>
                </c:pt>
                <c:pt idx="16356">
                  <c:v>16.354</c:v>
                </c:pt>
                <c:pt idx="16357">
                  <c:v>16.355</c:v>
                </c:pt>
                <c:pt idx="16358">
                  <c:v>16.356</c:v>
                </c:pt>
                <c:pt idx="16359">
                  <c:v>16.357</c:v>
                </c:pt>
                <c:pt idx="16360">
                  <c:v>16.358</c:v>
                </c:pt>
                <c:pt idx="16361">
                  <c:v>16.359</c:v>
                </c:pt>
                <c:pt idx="16362">
                  <c:v>16.36</c:v>
                </c:pt>
                <c:pt idx="16363">
                  <c:v>16.361</c:v>
                </c:pt>
                <c:pt idx="16364">
                  <c:v>16.362</c:v>
                </c:pt>
                <c:pt idx="16365">
                  <c:v>16.363</c:v>
                </c:pt>
                <c:pt idx="16366">
                  <c:v>16.364</c:v>
                </c:pt>
                <c:pt idx="16367">
                  <c:v>16.365</c:v>
                </c:pt>
                <c:pt idx="16368">
                  <c:v>16.366</c:v>
                </c:pt>
                <c:pt idx="16369">
                  <c:v>16.367</c:v>
                </c:pt>
                <c:pt idx="16370">
                  <c:v>16.368</c:v>
                </c:pt>
                <c:pt idx="16371">
                  <c:v>16.369</c:v>
                </c:pt>
                <c:pt idx="16372">
                  <c:v>16.37</c:v>
                </c:pt>
                <c:pt idx="16373">
                  <c:v>16.371</c:v>
                </c:pt>
                <c:pt idx="16374">
                  <c:v>16.372</c:v>
                </c:pt>
                <c:pt idx="16375">
                  <c:v>16.373</c:v>
                </c:pt>
                <c:pt idx="16376">
                  <c:v>16.374</c:v>
                </c:pt>
                <c:pt idx="16377">
                  <c:v>16.375</c:v>
                </c:pt>
                <c:pt idx="16378">
                  <c:v>16.376</c:v>
                </c:pt>
                <c:pt idx="16379">
                  <c:v>16.377</c:v>
                </c:pt>
                <c:pt idx="16380">
                  <c:v>16.378</c:v>
                </c:pt>
                <c:pt idx="16381">
                  <c:v>16.379</c:v>
                </c:pt>
                <c:pt idx="16382">
                  <c:v>16.38</c:v>
                </c:pt>
                <c:pt idx="16383">
                  <c:v>16.381</c:v>
                </c:pt>
                <c:pt idx="16384">
                  <c:v>16.382</c:v>
                </c:pt>
                <c:pt idx="16385">
                  <c:v>16.383</c:v>
                </c:pt>
                <c:pt idx="16386">
                  <c:v>16.384</c:v>
                </c:pt>
                <c:pt idx="16387">
                  <c:v>16.385</c:v>
                </c:pt>
                <c:pt idx="16388">
                  <c:v>16.386</c:v>
                </c:pt>
                <c:pt idx="16389">
                  <c:v>16.387</c:v>
                </c:pt>
                <c:pt idx="16390">
                  <c:v>16.388</c:v>
                </c:pt>
                <c:pt idx="16391">
                  <c:v>16.389</c:v>
                </c:pt>
                <c:pt idx="16392">
                  <c:v>16.39</c:v>
                </c:pt>
                <c:pt idx="16393">
                  <c:v>16.391</c:v>
                </c:pt>
                <c:pt idx="16394">
                  <c:v>16.392</c:v>
                </c:pt>
                <c:pt idx="16395">
                  <c:v>16.393</c:v>
                </c:pt>
                <c:pt idx="16396">
                  <c:v>16.394</c:v>
                </c:pt>
                <c:pt idx="16397">
                  <c:v>16.395</c:v>
                </c:pt>
                <c:pt idx="16398">
                  <c:v>16.396</c:v>
                </c:pt>
                <c:pt idx="16399">
                  <c:v>16.397</c:v>
                </c:pt>
                <c:pt idx="16400">
                  <c:v>16.398</c:v>
                </c:pt>
                <c:pt idx="16401">
                  <c:v>16.399</c:v>
                </c:pt>
                <c:pt idx="16402">
                  <c:v>16.4</c:v>
                </c:pt>
                <c:pt idx="16403">
                  <c:v>16.401</c:v>
                </c:pt>
                <c:pt idx="16404">
                  <c:v>16.402</c:v>
                </c:pt>
                <c:pt idx="16405">
                  <c:v>16.403</c:v>
                </c:pt>
                <c:pt idx="16406">
                  <c:v>16.404</c:v>
                </c:pt>
                <c:pt idx="16407">
                  <c:v>16.405</c:v>
                </c:pt>
                <c:pt idx="16408">
                  <c:v>16.406</c:v>
                </c:pt>
                <c:pt idx="16409">
                  <c:v>16.407</c:v>
                </c:pt>
                <c:pt idx="16410">
                  <c:v>16.408</c:v>
                </c:pt>
                <c:pt idx="16411">
                  <c:v>16.409</c:v>
                </c:pt>
                <c:pt idx="16412">
                  <c:v>16.41</c:v>
                </c:pt>
                <c:pt idx="16413">
                  <c:v>16.411</c:v>
                </c:pt>
                <c:pt idx="16414">
                  <c:v>16.412</c:v>
                </c:pt>
                <c:pt idx="16415">
                  <c:v>16.413</c:v>
                </c:pt>
                <c:pt idx="16416">
                  <c:v>16.414</c:v>
                </c:pt>
                <c:pt idx="16417">
                  <c:v>16.415</c:v>
                </c:pt>
                <c:pt idx="16418">
                  <c:v>16.416</c:v>
                </c:pt>
                <c:pt idx="16419">
                  <c:v>16.417</c:v>
                </c:pt>
                <c:pt idx="16420">
                  <c:v>16.418</c:v>
                </c:pt>
                <c:pt idx="16421">
                  <c:v>16.419</c:v>
                </c:pt>
                <c:pt idx="16422">
                  <c:v>16.42</c:v>
                </c:pt>
                <c:pt idx="16423">
                  <c:v>16.421</c:v>
                </c:pt>
                <c:pt idx="16424">
                  <c:v>16.422</c:v>
                </c:pt>
                <c:pt idx="16425">
                  <c:v>16.423</c:v>
                </c:pt>
                <c:pt idx="16426">
                  <c:v>16.424</c:v>
                </c:pt>
                <c:pt idx="16427">
                  <c:v>16.425</c:v>
                </c:pt>
                <c:pt idx="16428">
                  <c:v>16.426</c:v>
                </c:pt>
                <c:pt idx="16429">
                  <c:v>16.427</c:v>
                </c:pt>
                <c:pt idx="16430">
                  <c:v>16.428</c:v>
                </c:pt>
                <c:pt idx="16431">
                  <c:v>16.429</c:v>
                </c:pt>
                <c:pt idx="16432">
                  <c:v>16.43</c:v>
                </c:pt>
                <c:pt idx="16433">
                  <c:v>16.431</c:v>
                </c:pt>
                <c:pt idx="16434">
                  <c:v>16.432</c:v>
                </c:pt>
                <c:pt idx="16435">
                  <c:v>16.433</c:v>
                </c:pt>
                <c:pt idx="16436">
                  <c:v>16.434</c:v>
                </c:pt>
                <c:pt idx="16437">
                  <c:v>16.435</c:v>
                </c:pt>
                <c:pt idx="16438">
                  <c:v>16.436</c:v>
                </c:pt>
                <c:pt idx="16439">
                  <c:v>16.437</c:v>
                </c:pt>
                <c:pt idx="16440">
                  <c:v>16.438</c:v>
                </c:pt>
                <c:pt idx="16441">
                  <c:v>16.439</c:v>
                </c:pt>
                <c:pt idx="16442">
                  <c:v>16.44</c:v>
                </c:pt>
                <c:pt idx="16443">
                  <c:v>16.441</c:v>
                </c:pt>
                <c:pt idx="16444">
                  <c:v>16.442</c:v>
                </c:pt>
                <c:pt idx="16445">
                  <c:v>16.443</c:v>
                </c:pt>
                <c:pt idx="16446">
                  <c:v>16.444</c:v>
                </c:pt>
                <c:pt idx="16447">
                  <c:v>16.445</c:v>
                </c:pt>
                <c:pt idx="16448">
                  <c:v>16.446</c:v>
                </c:pt>
                <c:pt idx="16449">
                  <c:v>16.447</c:v>
                </c:pt>
                <c:pt idx="16450">
                  <c:v>16.448</c:v>
                </c:pt>
                <c:pt idx="16451">
                  <c:v>16.449</c:v>
                </c:pt>
                <c:pt idx="16452">
                  <c:v>16.45</c:v>
                </c:pt>
                <c:pt idx="16453">
                  <c:v>16.451</c:v>
                </c:pt>
                <c:pt idx="16454">
                  <c:v>16.452</c:v>
                </c:pt>
                <c:pt idx="16455">
                  <c:v>16.453</c:v>
                </c:pt>
                <c:pt idx="16456">
                  <c:v>16.454</c:v>
                </c:pt>
                <c:pt idx="16457">
                  <c:v>16.455</c:v>
                </c:pt>
                <c:pt idx="16458">
                  <c:v>16.456</c:v>
                </c:pt>
                <c:pt idx="16459">
                  <c:v>16.457</c:v>
                </c:pt>
                <c:pt idx="16460">
                  <c:v>16.458</c:v>
                </c:pt>
                <c:pt idx="16461">
                  <c:v>16.459</c:v>
                </c:pt>
                <c:pt idx="16462">
                  <c:v>16.46</c:v>
                </c:pt>
                <c:pt idx="16463">
                  <c:v>16.461</c:v>
                </c:pt>
                <c:pt idx="16464">
                  <c:v>16.462</c:v>
                </c:pt>
                <c:pt idx="16465">
                  <c:v>16.463</c:v>
                </c:pt>
                <c:pt idx="16466">
                  <c:v>16.464</c:v>
                </c:pt>
                <c:pt idx="16467">
                  <c:v>16.465</c:v>
                </c:pt>
                <c:pt idx="16468">
                  <c:v>16.466</c:v>
                </c:pt>
                <c:pt idx="16469">
                  <c:v>16.467</c:v>
                </c:pt>
                <c:pt idx="16470">
                  <c:v>16.468</c:v>
                </c:pt>
                <c:pt idx="16471">
                  <c:v>16.469</c:v>
                </c:pt>
                <c:pt idx="16472">
                  <c:v>16.47</c:v>
                </c:pt>
                <c:pt idx="16473">
                  <c:v>16.471</c:v>
                </c:pt>
                <c:pt idx="16474">
                  <c:v>16.472</c:v>
                </c:pt>
                <c:pt idx="16475">
                  <c:v>16.473</c:v>
                </c:pt>
                <c:pt idx="16476">
                  <c:v>16.474</c:v>
                </c:pt>
                <c:pt idx="16477">
                  <c:v>16.475</c:v>
                </c:pt>
                <c:pt idx="16478">
                  <c:v>16.476</c:v>
                </c:pt>
                <c:pt idx="16479">
                  <c:v>16.477</c:v>
                </c:pt>
                <c:pt idx="16480">
                  <c:v>16.478</c:v>
                </c:pt>
                <c:pt idx="16481">
                  <c:v>16.479</c:v>
                </c:pt>
                <c:pt idx="16482">
                  <c:v>16.48</c:v>
                </c:pt>
                <c:pt idx="16483">
                  <c:v>16.481</c:v>
                </c:pt>
                <c:pt idx="16484">
                  <c:v>16.482</c:v>
                </c:pt>
                <c:pt idx="16485">
                  <c:v>16.483</c:v>
                </c:pt>
                <c:pt idx="16486">
                  <c:v>16.484</c:v>
                </c:pt>
                <c:pt idx="16487">
                  <c:v>16.485</c:v>
                </c:pt>
                <c:pt idx="16488">
                  <c:v>16.486</c:v>
                </c:pt>
                <c:pt idx="16489">
                  <c:v>16.487</c:v>
                </c:pt>
                <c:pt idx="16490">
                  <c:v>16.488</c:v>
                </c:pt>
                <c:pt idx="16491">
                  <c:v>16.489</c:v>
                </c:pt>
                <c:pt idx="16492">
                  <c:v>16.49</c:v>
                </c:pt>
                <c:pt idx="16493">
                  <c:v>16.491</c:v>
                </c:pt>
                <c:pt idx="16494">
                  <c:v>16.492</c:v>
                </c:pt>
                <c:pt idx="16495">
                  <c:v>16.493</c:v>
                </c:pt>
                <c:pt idx="16496">
                  <c:v>16.494</c:v>
                </c:pt>
                <c:pt idx="16497">
                  <c:v>16.495</c:v>
                </c:pt>
                <c:pt idx="16498">
                  <c:v>16.496</c:v>
                </c:pt>
                <c:pt idx="16499">
                  <c:v>16.497</c:v>
                </c:pt>
                <c:pt idx="16500">
                  <c:v>16.498</c:v>
                </c:pt>
                <c:pt idx="16501">
                  <c:v>16.499</c:v>
                </c:pt>
                <c:pt idx="16502">
                  <c:v>16.5</c:v>
                </c:pt>
                <c:pt idx="16503">
                  <c:v>16.501</c:v>
                </c:pt>
                <c:pt idx="16504">
                  <c:v>16.502</c:v>
                </c:pt>
                <c:pt idx="16505">
                  <c:v>16.503</c:v>
                </c:pt>
                <c:pt idx="16506">
                  <c:v>16.504</c:v>
                </c:pt>
                <c:pt idx="16507">
                  <c:v>16.505</c:v>
                </c:pt>
                <c:pt idx="16508">
                  <c:v>16.506</c:v>
                </c:pt>
                <c:pt idx="16509">
                  <c:v>16.507</c:v>
                </c:pt>
                <c:pt idx="16510">
                  <c:v>16.508</c:v>
                </c:pt>
                <c:pt idx="16511">
                  <c:v>16.509</c:v>
                </c:pt>
                <c:pt idx="16512">
                  <c:v>16.51</c:v>
                </c:pt>
                <c:pt idx="16513">
                  <c:v>16.511</c:v>
                </c:pt>
                <c:pt idx="16514">
                  <c:v>16.512</c:v>
                </c:pt>
                <c:pt idx="16515">
                  <c:v>16.513</c:v>
                </c:pt>
                <c:pt idx="16516">
                  <c:v>16.514</c:v>
                </c:pt>
                <c:pt idx="16517">
                  <c:v>16.515</c:v>
                </c:pt>
                <c:pt idx="16518">
                  <c:v>16.516</c:v>
                </c:pt>
                <c:pt idx="16519">
                  <c:v>16.517</c:v>
                </c:pt>
                <c:pt idx="16520">
                  <c:v>16.518</c:v>
                </c:pt>
                <c:pt idx="16521">
                  <c:v>16.519</c:v>
                </c:pt>
                <c:pt idx="16522">
                  <c:v>16.52</c:v>
                </c:pt>
                <c:pt idx="16523">
                  <c:v>16.521</c:v>
                </c:pt>
                <c:pt idx="16524">
                  <c:v>16.522</c:v>
                </c:pt>
                <c:pt idx="16525">
                  <c:v>16.523</c:v>
                </c:pt>
                <c:pt idx="16526">
                  <c:v>16.524</c:v>
                </c:pt>
                <c:pt idx="16527">
                  <c:v>16.525</c:v>
                </c:pt>
                <c:pt idx="16528">
                  <c:v>16.526</c:v>
                </c:pt>
                <c:pt idx="16529">
                  <c:v>16.527</c:v>
                </c:pt>
                <c:pt idx="16530">
                  <c:v>16.528</c:v>
                </c:pt>
                <c:pt idx="16531">
                  <c:v>16.529</c:v>
                </c:pt>
                <c:pt idx="16532">
                  <c:v>16.53</c:v>
                </c:pt>
                <c:pt idx="16533">
                  <c:v>16.531</c:v>
                </c:pt>
                <c:pt idx="16534">
                  <c:v>16.532</c:v>
                </c:pt>
                <c:pt idx="16535">
                  <c:v>16.533</c:v>
                </c:pt>
                <c:pt idx="16536">
                  <c:v>16.534</c:v>
                </c:pt>
                <c:pt idx="16537">
                  <c:v>16.535</c:v>
                </c:pt>
                <c:pt idx="16538">
                  <c:v>16.536</c:v>
                </c:pt>
                <c:pt idx="16539">
                  <c:v>16.537</c:v>
                </c:pt>
                <c:pt idx="16540">
                  <c:v>16.538</c:v>
                </c:pt>
                <c:pt idx="16541">
                  <c:v>16.539</c:v>
                </c:pt>
                <c:pt idx="16542">
                  <c:v>16.54</c:v>
                </c:pt>
                <c:pt idx="16543">
                  <c:v>16.541</c:v>
                </c:pt>
                <c:pt idx="16544">
                  <c:v>16.542</c:v>
                </c:pt>
                <c:pt idx="16545">
                  <c:v>16.543</c:v>
                </c:pt>
                <c:pt idx="16546">
                  <c:v>16.544</c:v>
                </c:pt>
                <c:pt idx="16547">
                  <c:v>16.545</c:v>
                </c:pt>
                <c:pt idx="16548">
                  <c:v>16.546</c:v>
                </c:pt>
                <c:pt idx="16549">
                  <c:v>16.547</c:v>
                </c:pt>
                <c:pt idx="16550">
                  <c:v>16.548</c:v>
                </c:pt>
                <c:pt idx="16551">
                  <c:v>16.549</c:v>
                </c:pt>
                <c:pt idx="16552">
                  <c:v>16.55</c:v>
                </c:pt>
                <c:pt idx="16553">
                  <c:v>16.551</c:v>
                </c:pt>
                <c:pt idx="16554">
                  <c:v>16.552</c:v>
                </c:pt>
                <c:pt idx="16555">
                  <c:v>16.553</c:v>
                </c:pt>
                <c:pt idx="16556">
                  <c:v>16.554</c:v>
                </c:pt>
                <c:pt idx="16557">
                  <c:v>16.555</c:v>
                </c:pt>
                <c:pt idx="16558">
                  <c:v>16.556</c:v>
                </c:pt>
                <c:pt idx="16559">
                  <c:v>16.557</c:v>
                </c:pt>
                <c:pt idx="16560">
                  <c:v>16.558</c:v>
                </c:pt>
                <c:pt idx="16561">
                  <c:v>16.559</c:v>
                </c:pt>
                <c:pt idx="16562">
                  <c:v>16.56</c:v>
                </c:pt>
                <c:pt idx="16563">
                  <c:v>16.561</c:v>
                </c:pt>
                <c:pt idx="16564">
                  <c:v>16.562</c:v>
                </c:pt>
                <c:pt idx="16565">
                  <c:v>16.563</c:v>
                </c:pt>
                <c:pt idx="16566">
                  <c:v>16.564</c:v>
                </c:pt>
                <c:pt idx="16567">
                  <c:v>16.565</c:v>
                </c:pt>
                <c:pt idx="16568">
                  <c:v>16.566</c:v>
                </c:pt>
                <c:pt idx="16569">
                  <c:v>16.567</c:v>
                </c:pt>
                <c:pt idx="16570">
                  <c:v>16.568</c:v>
                </c:pt>
                <c:pt idx="16571">
                  <c:v>16.569</c:v>
                </c:pt>
                <c:pt idx="16572">
                  <c:v>16.57</c:v>
                </c:pt>
                <c:pt idx="16573">
                  <c:v>16.571</c:v>
                </c:pt>
                <c:pt idx="16574">
                  <c:v>16.572</c:v>
                </c:pt>
                <c:pt idx="16575">
                  <c:v>16.573</c:v>
                </c:pt>
                <c:pt idx="16576">
                  <c:v>16.574</c:v>
                </c:pt>
                <c:pt idx="16577">
                  <c:v>16.575</c:v>
                </c:pt>
                <c:pt idx="16578">
                  <c:v>16.576</c:v>
                </c:pt>
                <c:pt idx="16579">
                  <c:v>16.577</c:v>
                </c:pt>
                <c:pt idx="16580">
                  <c:v>16.578</c:v>
                </c:pt>
                <c:pt idx="16581">
                  <c:v>16.579</c:v>
                </c:pt>
                <c:pt idx="16582">
                  <c:v>16.58</c:v>
                </c:pt>
                <c:pt idx="16583">
                  <c:v>16.581</c:v>
                </c:pt>
                <c:pt idx="16584">
                  <c:v>16.582</c:v>
                </c:pt>
                <c:pt idx="16585">
                  <c:v>16.583</c:v>
                </c:pt>
                <c:pt idx="16586">
                  <c:v>16.584</c:v>
                </c:pt>
                <c:pt idx="16587">
                  <c:v>16.585</c:v>
                </c:pt>
                <c:pt idx="16588">
                  <c:v>16.586</c:v>
                </c:pt>
                <c:pt idx="16589">
                  <c:v>16.587</c:v>
                </c:pt>
                <c:pt idx="16590">
                  <c:v>16.588</c:v>
                </c:pt>
                <c:pt idx="16591">
                  <c:v>16.589</c:v>
                </c:pt>
                <c:pt idx="16592">
                  <c:v>16.59</c:v>
                </c:pt>
                <c:pt idx="16593">
                  <c:v>16.591</c:v>
                </c:pt>
                <c:pt idx="16594">
                  <c:v>16.592</c:v>
                </c:pt>
                <c:pt idx="16595">
                  <c:v>16.593</c:v>
                </c:pt>
                <c:pt idx="16596">
                  <c:v>16.594</c:v>
                </c:pt>
                <c:pt idx="16597">
                  <c:v>16.595</c:v>
                </c:pt>
                <c:pt idx="16598">
                  <c:v>16.596</c:v>
                </c:pt>
                <c:pt idx="16599">
                  <c:v>16.597</c:v>
                </c:pt>
                <c:pt idx="16600">
                  <c:v>16.598</c:v>
                </c:pt>
                <c:pt idx="16601">
                  <c:v>16.599</c:v>
                </c:pt>
                <c:pt idx="16602">
                  <c:v>16.6</c:v>
                </c:pt>
                <c:pt idx="16603">
                  <c:v>16.601</c:v>
                </c:pt>
                <c:pt idx="16604">
                  <c:v>16.602</c:v>
                </c:pt>
                <c:pt idx="16605">
                  <c:v>16.603</c:v>
                </c:pt>
                <c:pt idx="16606">
                  <c:v>16.604</c:v>
                </c:pt>
                <c:pt idx="16607">
                  <c:v>16.605</c:v>
                </c:pt>
                <c:pt idx="16608">
                  <c:v>16.606</c:v>
                </c:pt>
                <c:pt idx="16609">
                  <c:v>16.607</c:v>
                </c:pt>
                <c:pt idx="16610">
                  <c:v>16.608</c:v>
                </c:pt>
                <c:pt idx="16611">
                  <c:v>16.609</c:v>
                </c:pt>
                <c:pt idx="16612">
                  <c:v>16.61</c:v>
                </c:pt>
                <c:pt idx="16613">
                  <c:v>16.611</c:v>
                </c:pt>
                <c:pt idx="16614">
                  <c:v>16.612</c:v>
                </c:pt>
                <c:pt idx="16615">
                  <c:v>16.613</c:v>
                </c:pt>
                <c:pt idx="16616">
                  <c:v>16.614</c:v>
                </c:pt>
                <c:pt idx="16617">
                  <c:v>16.615</c:v>
                </c:pt>
                <c:pt idx="16618">
                  <c:v>16.616</c:v>
                </c:pt>
                <c:pt idx="16619">
                  <c:v>16.617</c:v>
                </c:pt>
                <c:pt idx="16620">
                  <c:v>16.618</c:v>
                </c:pt>
                <c:pt idx="16621">
                  <c:v>16.619</c:v>
                </c:pt>
                <c:pt idx="16622">
                  <c:v>16.62</c:v>
                </c:pt>
                <c:pt idx="16623">
                  <c:v>16.621</c:v>
                </c:pt>
                <c:pt idx="16624">
                  <c:v>16.622</c:v>
                </c:pt>
                <c:pt idx="16625">
                  <c:v>16.623</c:v>
                </c:pt>
                <c:pt idx="16626">
                  <c:v>16.624</c:v>
                </c:pt>
                <c:pt idx="16627">
                  <c:v>16.625</c:v>
                </c:pt>
                <c:pt idx="16628">
                  <c:v>16.626</c:v>
                </c:pt>
                <c:pt idx="16629">
                  <c:v>16.627</c:v>
                </c:pt>
                <c:pt idx="16630">
                  <c:v>16.628</c:v>
                </c:pt>
                <c:pt idx="16631">
                  <c:v>16.629</c:v>
                </c:pt>
                <c:pt idx="16632">
                  <c:v>16.63</c:v>
                </c:pt>
                <c:pt idx="16633">
                  <c:v>16.631</c:v>
                </c:pt>
                <c:pt idx="16634">
                  <c:v>16.632</c:v>
                </c:pt>
                <c:pt idx="16635">
                  <c:v>16.633</c:v>
                </c:pt>
                <c:pt idx="16636">
                  <c:v>16.634</c:v>
                </c:pt>
                <c:pt idx="16637">
                  <c:v>16.635</c:v>
                </c:pt>
                <c:pt idx="16638">
                  <c:v>16.636</c:v>
                </c:pt>
                <c:pt idx="16639">
                  <c:v>16.637</c:v>
                </c:pt>
                <c:pt idx="16640">
                  <c:v>16.638</c:v>
                </c:pt>
                <c:pt idx="16641">
                  <c:v>16.639</c:v>
                </c:pt>
                <c:pt idx="16642">
                  <c:v>16.64</c:v>
                </c:pt>
                <c:pt idx="16643">
                  <c:v>16.641</c:v>
                </c:pt>
                <c:pt idx="16644">
                  <c:v>16.642</c:v>
                </c:pt>
                <c:pt idx="16645">
                  <c:v>16.643</c:v>
                </c:pt>
                <c:pt idx="16646">
                  <c:v>16.644</c:v>
                </c:pt>
                <c:pt idx="16647">
                  <c:v>16.645</c:v>
                </c:pt>
                <c:pt idx="16648">
                  <c:v>16.646</c:v>
                </c:pt>
                <c:pt idx="16649">
                  <c:v>16.647</c:v>
                </c:pt>
                <c:pt idx="16650">
                  <c:v>16.648</c:v>
                </c:pt>
                <c:pt idx="16651">
                  <c:v>16.649</c:v>
                </c:pt>
                <c:pt idx="16652">
                  <c:v>16.65</c:v>
                </c:pt>
                <c:pt idx="16653">
                  <c:v>16.651</c:v>
                </c:pt>
                <c:pt idx="16654">
                  <c:v>16.652</c:v>
                </c:pt>
                <c:pt idx="16655">
                  <c:v>16.653</c:v>
                </c:pt>
                <c:pt idx="16656">
                  <c:v>16.654</c:v>
                </c:pt>
                <c:pt idx="16657">
                  <c:v>16.655</c:v>
                </c:pt>
                <c:pt idx="16658">
                  <c:v>16.656</c:v>
                </c:pt>
                <c:pt idx="16659">
                  <c:v>16.657</c:v>
                </c:pt>
                <c:pt idx="16660">
                  <c:v>16.658</c:v>
                </c:pt>
                <c:pt idx="16661">
                  <c:v>16.659</c:v>
                </c:pt>
                <c:pt idx="16662">
                  <c:v>16.66</c:v>
                </c:pt>
                <c:pt idx="16663">
                  <c:v>16.661</c:v>
                </c:pt>
                <c:pt idx="16664">
                  <c:v>16.662</c:v>
                </c:pt>
                <c:pt idx="16665">
                  <c:v>16.663</c:v>
                </c:pt>
                <c:pt idx="16666">
                  <c:v>16.664</c:v>
                </c:pt>
                <c:pt idx="16667">
                  <c:v>16.665</c:v>
                </c:pt>
                <c:pt idx="16668">
                  <c:v>16.666</c:v>
                </c:pt>
                <c:pt idx="16669">
                  <c:v>16.667</c:v>
                </c:pt>
                <c:pt idx="16670">
                  <c:v>16.668</c:v>
                </c:pt>
                <c:pt idx="16671">
                  <c:v>16.669</c:v>
                </c:pt>
                <c:pt idx="16672">
                  <c:v>16.67</c:v>
                </c:pt>
                <c:pt idx="16673">
                  <c:v>16.671</c:v>
                </c:pt>
                <c:pt idx="16674">
                  <c:v>16.672</c:v>
                </c:pt>
                <c:pt idx="16675">
                  <c:v>16.673</c:v>
                </c:pt>
                <c:pt idx="16676">
                  <c:v>16.674</c:v>
                </c:pt>
                <c:pt idx="16677">
                  <c:v>16.675</c:v>
                </c:pt>
                <c:pt idx="16678">
                  <c:v>16.676</c:v>
                </c:pt>
                <c:pt idx="16679">
                  <c:v>16.677</c:v>
                </c:pt>
                <c:pt idx="16680">
                  <c:v>16.678</c:v>
                </c:pt>
                <c:pt idx="16681">
                  <c:v>16.679</c:v>
                </c:pt>
                <c:pt idx="16682">
                  <c:v>16.68</c:v>
                </c:pt>
                <c:pt idx="16683">
                  <c:v>16.681</c:v>
                </c:pt>
                <c:pt idx="16684">
                  <c:v>16.682</c:v>
                </c:pt>
                <c:pt idx="16685">
                  <c:v>16.683</c:v>
                </c:pt>
                <c:pt idx="16686">
                  <c:v>16.684</c:v>
                </c:pt>
                <c:pt idx="16687">
                  <c:v>16.685</c:v>
                </c:pt>
                <c:pt idx="16688">
                  <c:v>16.686</c:v>
                </c:pt>
                <c:pt idx="16689">
                  <c:v>16.687</c:v>
                </c:pt>
                <c:pt idx="16690">
                  <c:v>16.688</c:v>
                </c:pt>
                <c:pt idx="16691">
                  <c:v>16.689</c:v>
                </c:pt>
                <c:pt idx="16692">
                  <c:v>16.69</c:v>
                </c:pt>
                <c:pt idx="16693">
                  <c:v>16.691</c:v>
                </c:pt>
                <c:pt idx="16694">
                  <c:v>16.692</c:v>
                </c:pt>
                <c:pt idx="16695">
                  <c:v>16.693</c:v>
                </c:pt>
                <c:pt idx="16696">
                  <c:v>16.694</c:v>
                </c:pt>
                <c:pt idx="16697">
                  <c:v>16.695</c:v>
                </c:pt>
                <c:pt idx="16698">
                  <c:v>16.696</c:v>
                </c:pt>
                <c:pt idx="16699">
                  <c:v>16.697</c:v>
                </c:pt>
                <c:pt idx="16700">
                  <c:v>16.698</c:v>
                </c:pt>
                <c:pt idx="16701">
                  <c:v>16.699</c:v>
                </c:pt>
                <c:pt idx="16702">
                  <c:v>16.7</c:v>
                </c:pt>
                <c:pt idx="16703">
                  <c:v>16.701</c:v>
                </c:pt>
                <c:pt idx="16704">
                  <c:v>16.702</c:v>
                </c:pt>
                <c:pt idx="16705">
                  <c:v>16.703</c:v>
                </c:pt>
                <c:pt idx="16706">
                  <c:v>16.704</c:v>
                </c:pt>
                <c:pt idx="16707">
                  <c:v>16.705</c:v>
                </c:pt>
                <c:pt idx="16708">
                  <c:v>16.706</c:v>
                </c:pt>
                <c:pt idx="16709">
                  <c:v>16.707</c:v>
                </c:pt>
                <c:pt idx="16710">
                  <c:v>16.708</c:v>
                </c:pt>
                <c:pt idx="16711">
                  <c:v>16.709</c:v>
                </c:pt>
                <c:pt idx="16712">
                  <c:v>16.71</c:v>
                </c:pt>
                <c:pt idx="16713">
                  <c:v>16.711</c:v>
                </c:pt>
                <c:pt idx="16714">
                  <c:v>16.712</c:v>
                </c:pt>
                <c:pt idx="16715">
                  <c:v>16.713</c:v>
                </c:pt>
                <c:pt idx="16716">
                  <c:v>16.714</c:v>
                </c:pt>
                <c:pt idx="16717">
                  <c:v>16.715</c:v>
                </c:pt>
                <c:pt idx="16718">
                  <c:v>16.716</c:v>
                </c:pt>
                <c:pt idx="16719">
                  <c:v>16.717</c:v>
                </c:pt>
                <c:pt idx="16720">
                  <c:v>16.718</c:v>
                </c:pt>
                <c:pt idx="16721">
                  <c:v>16.719</c:v>
                </c:pt>
                <c:pt idx="16722">
                  <c:v>16.72</c:v>
                </c:pt>
                <c:pt idx="16723">
                  <c:v>16.721</c:v>
                </c:pt>
                <c:pt idx="16724">
                  <c:v>16.722</c:v>
                </c:pt>
                <c:pt idx="16725">
                  <c:v>16.723</c:v>
                </c:pt>
                <c:pt idx="16726">
                  <c:v>16.724</c:v>
                </c:pt>
                <c:pt idx="16727">
                  <c:v>16.725</c:v>
                </c:pt>
                <c:pt idx="16728">
                  <c:v>16.726</c:v>
                </c:pt>
                <c:pt idx="16729">
                  <c:v>16.727</c:v>
                </c:pt>
                <c:pt idx="16730">
                  <c:v>16.728</c:v>
                </c:pt>
                <c:pt idx="16731">
                  <c:v>16.729</c:v>
                </c:pt>
                <c:pt idx="16732">
                  <c:v>16.73</c:v>
                </c:pt>
                <c:pt idx="16733">
                  <c:v>16.731</c:v>
                </c:pt>
                <c:pt idx="16734">
                  <c:v>16.732</c:v>
                </c:pt>
                <c:pt idx="16735">
                  <c:v>16.733</c:v>
                </c:pt>
                <c:pt idx="16736">
                  <c:v>16.734</c:v>
                </c:pt>
                <c:pt idx="16737">
                  <c:v>16.735</c:v>
                </c:pt>
                <c:pt idx="16738">
                  <c:v>16.736</c:v>
                </c:pt>
                <c:pt idx="16739">
                  <c:v>16.737</c:v>
                </c:pt>
                <c:pt idx="16740">
                  <c:v>16.738</c:v>
                </c:pt>
                <c:pt idx="16741">
                  <c:v>16.739</c:v>
                </c:pt>
                <c:pt idx="16742">
                  <c:v>16.74</c:v>
                </c:pt>
                <c:pt idx="16743">
                  <c:v>16.741</c:v>
                </c:pt>
                <c:pt idx="16744">
                  <c:v>16.742</c:v>
                </c:pt>
                <c:pt idx="16745">
                  <c:v>16.743</c:v>
                </c:pt>
                <c:pt idx="16746">
                  <c:v>16.744</c:v>
                </c:pt>
                <c:pt idx="16747">
                  <c:v>16.745</c:v>
                </c:pt>
                <c:pt idx="16748">
                  <c:v>16.746</c:v>
                </c:pt>
                <c:pt idx="16749">
                  <c:v>16.747</c:v>
                </c:pt>
                <c:pt idx="16750">
                  <c:v>16.748</c:v>
                </c:pt>
                <c:pt idx="16751">
                  <c:v>16.749</c:v>
                </c:pt>
                <c:pt idx="16752">
                  <c:v>16.75</c:v>
                </c:pt>
                <c:pt idx="16753">
                  <c:v>16.751</c:v>
                </c:pt>
                <c:pt idx="16754">
                  <c:v>16.752</c:v>
                </c:pt>
                <c:pt idx="16755">
                  <c:v>16.753</c:v>
                </c:pt>
                <c:pt idx="16756">
                  <c:v>16.754</c:v>
                </c:pt>
                <c:pt idx="16757">
                  <c:v>16.755</c:v>
                </c:pt>
                <c:pt idx="16758">
                  <c:v>16.756</c:v>
                </c:pt>
                <c:pt idx="16759">
                  <c:v>16.757</c:v>
                </c:pt>
                <c:pt idx="16760">
                  <c:v>16.758</c:v>
                </c:pt>
                <c:pt idx="16761">
                  <c:v>16.759</c:v>
                </c:pt>
                <c:pt idx="16762">
                  <c:v>16.76</c:v>
                </c:pt>
                <c:pt idx="16763">
                  <c:v>16.761</c:v>
                </c:pt>
                <c:pt idx="16764">
                  <c:v>16.762</c:v>
                </c:pt>
                <c:pt idx="16765">
                  <c:v>16.763</c:v>
                </c:pt>
                <c:pt idx="16766">
                  <c:v>16.764</c:v>
                </c:pt>
                <c:pt idx="16767">
                  <c:v>16.765</c:v>
                </c:pt>
                <c:pt idx="16768">
                  <c:v>16.766</c:v>
                </c:pt>
                <c:pt idx="16769">
                  <c:v>16.767</c:v>
                </c:pt>
                <c:pt idx="16770">
                  <c:v>16.768</c:v>
                </c:pt>
                <c:pt idx="16771">
                  <c:v>16.769</c:v>
                </c:pt>
                <c:pt idx="16772">
                  <c:v>16.77</c:v>
                </c:pt>
                <c:pt idx="16773">
                  <c:v>16.771</c:v>
                </c:pt>
                <c:pt idx="16774">
                  <c:v>16.772</c:v>
                </c:pt>
                <c:pt idx="16775">
                  <c:v>16.773</c:v>
                </c:pt>
                <c:pt idx="16776">
                  <c:v>16.774</c:v>
                </c:pt>
                <c:pt idx="16777">
                  <c:v>16.775</c:v>
                </c:pt>
                <c:pt idx="16778">
                  <c:v>16.776</c:v>
                </c:pt>
                <c:pt idx="16779">
                  <c:v>16.777</c:v>
                </c:pt>
                <c:pt idx="16780">
                  <c:v>16.778</c:v>
                </c:pt>
                <c:pt idx="16781">
                  <c:v>16.779</c:v>
                </c:pt>
                <c:pt idx="16782">
                  <c:v>16.78</c:v>
                </c:pt>
                <c:pt idx="16783">
                  <c:v>16.781</c:v>
                </c:pt>
                <c:pt idx="16784">
                  <c:v>16.782</c:v>
                </c:pt>
                <c:pt idx="16785">
                  <c:v>16.783</c:v>
                </c:pt>
                <c:pt idx="16786">
                  <c:v>16.784</c:v>
                </c:pt>
                <c:pt idx="16787">
                  <c:v>16.785</c:v>
                </c:pt>
                <c:pt idx="16788">
                  <c:v>16.786</c:v>
                </c:pt>
                <c:pt idx="16789">
                  <c:v>16.787</c:v>
                </c:pt>
                <c:pt idx="16790">
                  <c:v>16.788</c:v>
                </c:pt>
                <c:pt idx="16791">
                  <c:v>16.789</c:v>
                </c:pt>
                <c:pt idx="16792">
                  <c:v>16.79</c:v>
                </c:pt>
                <c:pt idx="16793">
                  <c:v>16.791</c:v>
                </c:pt>
                <c:pt idx="16794">
                  <c:v>16.792</c:v>
                </c:pt>
                <c:pt idx="16795">
                  <c:v>16.793</c:v>
                </c:pt>
                <c:pt idx="16796">
                  <c:v>16.794</c:v>
                </c:pt>
                <c:pt idx="16797">
                  <c:v>16.795</c:v>
                </c:pt>
                <c:pt idx="16798">
                  <c:v>16.796</c:v>
                </c:pt>
                <c:pt idx="16799">
                  <c:v>16.797</c:v>
                </c:pt>
                <c:pt idx="16800">
                  <c:v>16.798</c:v>
                </c:pt>
                <c:pt idx="16801">
                  <c:v>16.799</c:v>
                </c:pt>
                <c:pt idx="16802">
                  <c:v>16.8</c:v>
                </c:pt>
                <c:pt idx="16803">
                  <c:v>16.801</c:v>
                </c:pt>
                <c:pt idx="16804">
                  <c:v>16.802</c:v>
                </c:pt>
                <c:pt idx="16805">
                  <c:v>16.803</c:v>
                </c:pt>
                <c:pt idx="16806">
                  <c:v>16.804</c:v>
                </c:pt>
                <c:pt idx="16807">
                  <c:v>16.805</c:v>
                </c:pt>
                <c:pt idx="16808">
                  <c:v>16.806</c:v>
                </c:pt>
                <c:pt idx="16809">
                  <c:v>16.807</c:v>
                </c:pt>
                <c:pt idx="16810">
                  <c:v>16.808</c:v>
                </c:pt>
                <c:pt idx="16811">
                  <c:v>16.809</c:v>
                </c:pt>
                <c:pt idx="16812">
                  <c:v>16.81</c:v>
                </c:pt>
                <c:pt idx="16813">
                  <c:v>16.811</c:v>
                </c:pt>
                <c:pt idx="16814">
                  <c:v>16.812</c:v>
                </c:pt>
                <c:pt idx="16815">
                  <c:v>16.813</c:v>
                </c:pt>
                <c:pt idx="16816">
                  <c:v>16.814</c:v>
                </c:pt>
                <c:pt idx="16817">
                  <c:v>16.815</c:v>
                </c:pt>
                <c:pt idx="16818">
                  <c:v>16.816</c:v>
                </c:pt>
                <c:pt idx="16819">
                  <c:v>16.817</c:v>
                </c:pt>
                <c:pt idx="16820">
                  <c:v>16.818</c:v>
                </c:pt>
                <c:pt idx="16821">
                  <c:v>16.819</c:v>
                </c:pt>
                <c:pt idx="16822">
                  <c:v>16.82</c:v>
                </c:pt>
                <c:pt idx="16823">
                  <c:v>16.821</c:v>
                </c:pt>
                <c:pt idx="16824">
                  <c:v>16.822</c:v>
                </c:pt>
                <c:pt idx="16825">
                  <c:v>16.823</c:v>
                </c:pt>
                <c:pt idx="16826">
                  <c:v>16.824</c:v>
                </c:pt>
                <c:pt idx="16827">
                  <c:v>16.825</c:v>
                </c:pt>
                <c:pt idx="16828">
                  <c:v>16.826</c:v>
                </c:pt>
                <c:pt idx="16829">
                  <c:v>16.827</c:v>
                </c:pt>
                <c:pt idx="16830">
                  <c:v>16.828</c:v>
                </c:pt>
                <c:pt idx="16831">
                  <c:v>16.829</c:v>
                </c:pt>
                <c:pt idx="16832">
                  <c:v>16.83</c:v>
                </c:pt>
                <c:pt idx="16833">
                  <c:v>16.831</c:v>
                </c:pt>
                <c:pt idx="16834">
                  <c:v>16.832</c:v>
                </c:pt>
                <c:pt idx="16835">
                  <c:v>16.833</c:v>
                </c:pt>
                <c:pt idx="16836">
                  <c:v>16.834</c:v>
                </c:pt>
                <c:pt idx="16837">
                  <c:v>16.835</c:v>
                </c:pt>
                <c:pt idx="16838">
                  <c:v>16.836</c:v>
                </c:pt>
                <c:pt idx="16839">
                  <c:v>16.837</c:v>
                </c:pt>
                <c:pt idx="16840">
                  <c:v>16.838</c:v>
                </c:pt>
                <c:pt idx="16841">
                  <c:v>16.839</c:v>
                </c:pt>
                <c:pt idx="16842">
                  <c:v>16.84</c:v>
                </c:pt>
                <c:pt idx="16843">
                  <c:v>16.841</c:v>
                </c:pt>
                <c:pt idx="16844">
                  <c:v>16.842</c:v>
                </c:pt>
                <c:pt idx="16845">
                  <c:v>16.843</c:v>
                </c:pt>
                <c:pt idx="16846">
                  <c:v>16.844</c:v>
                </c:pt>
                <c:pt idx="16847">
                  <c:v>16.845</c:v>
                </c:pt>
                <c:pt idx="16848">
                  <c:v>16.846</c:v>
                </c:pt>
                <c:pt idx="16849">
                  <c:v>16.847</c:v>
                </c:pt>
                <c:pt idx="16850">
                  <c:v>16.848</c:v>
                </c:pt>
                <c:pt idx="16851">
                  <c:v>16.849</c:v>
                </c:pt>
                <c:pt idx="16852">
                  <c:v>16.85</c:v>
                </c:pt>
                <c:pt idx="16853">
                  <c:v>16.851</c:v>
                </c:pt>
                <c:pt idx="16854">
                  <c:v>16.852</c:v>
                </c:pt>
                <c:pt idx="16855">
                  <c:v>16.853</c:v>
                </c:pt>
                <c:pt idx="16856">
                  <c:v>16.854</c:v>
                </c:pt>
                <c:pt idx="16857">
                  <c:v>16.855</c:v>
                </c:pt>
                <c:pt idx="16858">
                  <c:v>16.856</c:v>
                </c:pt>
                <c:pt idx="16859">
                  <c:v>16.857</c:v>
                </c:pt>
                <c:pt idx="16860">
                  <c:v>16.858</c:v>
                </c:pt>
                <c:pt idx="16861">
                  <c:v>16.859</c:v>
                </c:pt>
                <c:pt idx="16862">
                  <c:v>16.86</c:v>
                </c:pt>
                <c:pt idx="16863">
                  <c:v>16.861</c:v>
                </c:pt>
                <c:pt idx="16864">
                  <c:v>16.862</c:v>
                </c:pt>
                <c:pt idx="16865">
                  <c:v>16.863</c:v>
                </c:pt>
                <c:pt idx="16866">
                  <c:v>16.864</c:v>
                </c:pt>
                <c:pt idx="16867">
                  <c:v>16.865</c:v>
                </c:pt>
                <c:pt idx="16868">
                  <c:v>16.866</c:v>
                </c:pt>
                <c:pt idx="16869">
                  <c:v>16.867</c:v>
                </c:pt>
                <c:pt idx="16870">
                  <c:v>16.868</c:v>
                </c:pt>
                <c:pt idx="16871">
                  <c:v>16.869</c:v>
                </c:pt>
                <c:pt idx="16872">
                  <c:v>16.87</c:v>
                </c:pt>
                <c:pt idx="16873">
                  <c:v>16.871</c:v>
                </c:pt>
                <c:pt idx="16874">
                  <c:v>16.872</c:v>
                </c:pt>
                <c:pt idx="16875">
                  <c:v>16.873</c:v>
                </c:pt>
                <c:pt idx="16876">
                  <c:v>16.874</c:v>
                </c:pt>
                <c:pt idx="16877">
                  <c:v>16.875</c:v>
                </c:pt>
                <c:pt idx="16878">
                  <c:v>16.876</c:v>
                </c:pt>
                <c:pt idx="16879">
                  <c:v>16.877</c:v>
                </c:pt>
                <c:pt idx="16880">
                  <c:v>16.878</c:v>
                </c:pt>
                <c:pt idx="16881">
                  <c:v>16.879</c:v>
                </c:pt>
                <c:pt idx="16882">
                  <c:v>16.88</c:v>
                </c:pt>
                <c:pt idx="16883">
                  <c:v>16.881</c:v>
                </c:pt>
                <c:pt idx="16884">
                  <c:v>16.882</c:v>
                </c:pt>
                <c:pt idx="16885">
                  <c:v>16.883</c:v>
                </c:pt>
                <c:pt idx="16886">
                  <c:v>16.884</c:v>
                </c:pt>
                <c:pt idx="16887">
                  <c:v>16.885</c:v>
                </c:pt>
                <c:pt idx="16888">
                  <c:v>16.886</c:v>
                </c:pt>
                <c:pt idx="16889">
                  <c:v>16.887</c:v>
                </c:pt>
                <c:pt idx="16890">
                  <c:v>16.888</c:v>
                </c:pt>
                <c:pt idx="16891">
                  <c:v>16.889</c:v>
                </c:pt>
                <c:pt idx="16892">
                  <c:v>16.89</c:v>
                </c:pt>
                <c:pt idx="16893">
                  <c:v>16.891</c:v>
                </c:pt>
                <c:pt idx="16894">
                  <c:v>16.892</c:v>
                </c:pt>
                <c:pt idx="16895">
                  <c:v>16.893</c:v>
                </c:pt>
                <c:pt idx="16896">
                  <c:v>16.894</c:v>
                </c:pt>
                <c:pt idx="16897">
                  <c:v>16.895</c:v>
                </c:pt>
                <c:pt idx="16898">
                  <c:v>16.896</c:v>
                </c:pt>
                <c:pt idx="16899">
                  <c:v>16.897</c:v>
                </c:pt>
                <c:pt idx="16900">
                  <c:v>16.898</c:v>
                </c:pt>
                <c:pt idx="16901">
                  <c:v>16.899</c:v>
                </c:pt>
                <c:pt idx="16902">
                  <c:v>16.9</c:v>
                </c:pt>
                <c:pt idx="16903">
                  <c:v>16.901</c:v>
                </c:pt>
                <c:pt idx="16904">
                  <c:v>16.902</c:v>
                </c:pt>
                <c:pt idx="16905">
                  <c:v>16.903</c:v>
                </c:pt>
                <c:pt idx="16906">
                  <c:v>16.904</c:v>
                </c:pt>
                <c:pt idx="16907">
                  <c:v>16.905</c:v>
                </c:pt>
                <c:pt idx="16908">
                  <c:v>16.906</c:v>
                </c:pt>
                <c:pt idx="16909">
                  <c:v>16.907</c:v>
                </c:pt>
                <c:pt idx="16910">
                  <c:v>16.908</c:v>
                </c:pt>
                <c:pt idx="16911">
                  <c:v>16.909</c:v>
                </c:pt>
                <c:pt idx="16912">
                  <c:v>16.91</c:v>
                </c:pt>
                <c:pt idx="16913">
                  <c:v>16.911</c:v>
                </c:pt>
                <c:pt idx="16914">
                  <c:v>16.912</c:v>
                </c:pt>
                <c:pt idx="16915">
                  <c:v>16.913</c:v>
                </c:pt>
                <c:pt idx="16916">
                  <c:v>16.914</c:v>
                </c:pt>
                <c:pt idx="16917">
                  <c:v>16.915</c:v>
                </c:pt>
                <c:pt idx="16918">
                  <c:v>16.916</c:v>
                </c:pt>
                <c:pt idx="16919">
                  <c:v>16.917</c:v>
                </c:pt>
                <c:pt idx="16920">
                  <c:v>16.918</c:v>
                </c:pt>
                <c:pt idx="16921">
                  <c:v>16.919</c:v>
                </c:pt>
                <c:pt idx="16922">
                  <c:v>16.92</c:v>
                </c:pt>
                <c:pt idx="16923">
                  <c:v>16.921</c:v>
                </c:pt>
                <c:pt idx="16924">
                  <c:v>16.922</c:v>
                </c:pt>
                <c:pt idx="16925">
                  <c:v>16.923</c:v>
                </c:pt>
                <c:pt idx="16926">
                  <c:v>16.924</c:v>
                </c:pt>
                <c:pt idx="16927">
                  <c:v>16.925</c:v>
                </c:pt>
                <c:pt idx="16928">
                  <c:v>16.926</c:v>
                </c:pt>
                <c:pt idx="16929">
                  <c:v>16.927</c:v>
                </c:pt>
                <c:pt idx="16930">
                  <c:v>16.928</c:v>
                </c:pt>
                <c:pt idx="16931">
                  <c:v>16.929</c:v>
                </c:pt>
                <c:pt idx="16932">
                  <c:v>16.93</c:v>
                </c:pt>
                <c:pt idx="16933">
                  <c:v>16.931</c:v>
                </c:pt>
                <c:pt idx="16934">
                  <c:v>16.932</c:v>
                </c:pt>
                <c:pt idx="16935">
                  <c:v>16.933</c:v>
                </c:pt>
                <c:pt idx="16936">
                  <c:v>16.934</c:v>
                </c:pt>
                <c:pt idx="16937">
                  <c:v>16.935</c:v>
                </c:pt>
                <c:pt idx="16938">
                  <c:v>16.936</c:v>
                </c:pt>
                <c:pt idx="16939">
                  <c:v>16.937</c:v>
                </c:pt>
                <c:pt idx="16940">
                  <c:v>16.938</c:v>
                </c:pt>
                <c:pt idx="16941">
                  <c:v>16.939</c:v>
                </c:pt>
                <c:pt idx="16942">
                  <c:v>16.94</c:v>
                </c:pt>
                <c:pt idx="16943">
                  <c:v>16.941</c:v>
                </c:pt>
                <c:pt idx="16944">
                  <c:v>16.942</c:v>
                </c:pt>
                <c:pt idx="16945">
                  <c:v>16.943</c:v>
                </c:pt>
                <c:pt idx="16946">
                  <c:v>16.944</c:v>
                </c:pt>
                <c:pt idx="16947">
                  <c:v>16.945</c:v>
                </c:pt>
                <c:pt idx="16948">
                  <c:v>16.946</c:v>
                </c:pt>
                <c:pt idx="16949">
                  <c:v>16.947</c:v>
                </c:pt>
                <c:pt idx="16950">
                  <c:v>16.948</c:v>
                </c:pt>
                <c:pt idx="16951">
                  <c:v>16.949</c:v>
                </c:pt>
                <c:pt idx="16952">
                  <c:v>16.95</c:v>
                </c:pt>
                <c:pt idx="16953">
                  <c:v>16.951</c:v>
                </c:pt>
                <c:pt idx="16954">
                  <c:v>16.952</c:v>
                </c:pt>
                <c:pt idx="16955">
                  <c:v>16.953</c:v>
                </c:pt>
                <c:pt idx="16956">
                  <c:v>16.954</c:v>
                </c:pt>
                <c:pt idx="16957">
                  <c:v>16.955</c:v>
                </c:pt>
                <c:pt idx="16958">
                  <c:v>16.956</c:v>
                </c:pt>
                <c:pt idx="16959">
                  <c:v>16.957</c:v>
                </c:pt>
                <c:pt idx="16960">
                  <c:v>16.958</c:v>
                </c:pt>
                <c:pt idx="16961">
                  <c:v>16.959</c:v>
                </c:pt>
                <c:pt idx="16962">
                  <c:v>16.96</c:v>
                </c:pt>
                <c:pt idx="16963">
                  <c:v>16.961</c:v>
                </c:pt>
                <c:pt idx="16964">
                  <c:v>16.962</c:v>
                </c:pt>
                <c:pt idx="16965">
                  <c:v>16.963</c:v>
                </c:pt>
                <c:pt idx="16966">
                  <c:v>16.964</c:v>
                </c:pt>
                <c:pt idx="16967">
                  <c:v>16.965</c:v>
                </c:pt>
                <c:pt idx="16968">
                  <c:v>16.966</c:v>
                </c:pt>
                <c:pt idx="16969">
                  <c:v>16.967</c:v>
                </c:pt>
                <c:pt idx="16970">
                  <c:v>16.968</c:v>
                </c:pt>
                <c:pt idx="16971">
                  <c:v>16.969</c:v>
                </c:pt>
                <c:pt idx="16972">
                  <c:v>16.97</c:v>
                </c:pt>
                <c:pt idx="16973">
                  <c:v>16.971</c:v>
                </c:pt>
                <c:pt idx="16974">
                  <c:v>16.972</c:v>
                </c:pt>
                <c:pt idx="16975">
                  <c:v>16.973</c:v>
                </c:pt>
                <c:pt idx="16976">
                  <c:v>16.974</c:v>
                </c:pt>
                <c:pt idx="16977">
                  <c:v>16.975</c:v>
                </c:pt>
                <c:pt idx="16978">
                  <c:v>16.976</c:v>
                </c:pt>
                <c:pt idx="16979">
                  <c:v>16.977</c:v>
                </c:pt>
                <c:pt idx="16980">
                  <c:v>16.978</c:v>
                </c:pt>
                <c:pt idx="16981">
                  <c:v>16.979</c:v>
                </c:pt>
                <c:pt idx="16982">
                  <c:v>16.98</c:v>
                </c:pt>
                <c:pt idx="16983">
                  <c:v>16.981</c:v>
                </c:pt>
                <c:pt idx="16984">
                  <c:v>16.982</c:v>
                </c:pt>
                <c:pt idx="16985">
                  <c:v>16.983</c:v>
                </c:pt>
                <c:pt idx="16986">
                  <c:v>16.984</c:v>
                </c:pt>
                <c:pt idx="16987">
                  <c:v>16.985</c:v>
                </c:pt>
                <c:pt idx="16988">
                  <c:v>16.986</c:v>
                </c:pt>
                <c:pt idx="16989">
                  <c:v>16.987</c:v>
                </c:pt>
                <c:pt idx="16990">
                  <c:v>16.988</c:v>
                </c:pt>
                <c:pt idx="16991">
                  <c:v>16.989</c:v>
                </c:pt>
                <c:pt idx="16992">
                  <c:v>16.99</c:v>
                </c:pt>
                <c:pt idx="16993">
                  <c:v>16.991</c:v>
                </c:pt>
                <c:pt idx="16994">
                  <c:v>16.992</c:v>
                </c:pt>
                <c:pt idx="16995">
                  <c:v>16.993</c:v>
                </c:pt>
                <c:pt idx="16996">
                  <c:v>16.994</c:v>
                </c:pt>
                <c:pt idx="16997">
                  <c:v>16.995</c:v>
                </c:pt>
                <c:pt idx="16998">
                  <c:v>16.996</c:v>
                </c:pt>
                <c:pt idx="16999">
                  <c:v>16.997</c:v>
                </c:pt>
                <c:pt idx="17000">
                  <c:v>16.998</c:v>
                </c:pt>
                <c:pt idx="17001">
                  <c:v>16.999</c:v>
                </c:pt>
                <c:pt idx="17002">
                  <c:v>17</c:v>
                </c:pt>
                <c:pt idx="17003">
                  <c:v>17.001</c:v>
                </c:pt>
                <c:pt idx="17004">
                  <c:v>17.002</c:v>
                </c:pt>
                <c:pt idx="17005">
                  <c:v>17.003</c:v>
                </c:pt>
                <c:pt idx="17006">
                  <c:v>17.004</c:v>
                </c:pt>
                <c:pt idx="17007">
                  <c:v>17.005</c:v>
                </c:pt>
                <c:pt idx="17008">
                  <c:v>17.006</c:v>
                </c:pt>
                <c:pt idx="17009">
                  <c:v>17.007</c:v>
                </c:pt>
                <c:pt idx="17010">
                  <c:v>17.008</c:v>
                </c:pt>
                <c:pt idx="17011">
                  <c:v>17.009</c:v>
                </c:pt>
                <c:pt idx="17012">
                  <c:v>17.01</c:v>
                </c:pt>
                <c:pt idx="17013">
                  <c:v>17.011</c:v>
                </c:pt>
                <c:pt idx="17014">
                  <c:v>17.012</c:v>
                </c:pt>
                <c:pt idx="17015">
                  <c:v>17.013</c:v>
                </c:pt>
                <c:pt idx="17016">
                  <c:v>17.014</c:v>
                </c:pt>
                <c:pt idx="17017">
                  <c:v>17.015</c:v>
                </c:pt>
                <c:pt idx="17018">
                  <c:v>17.016</c:v>
                </c:pt>
                <c:pt idx="17019">
                  <c:v>17.017</c:v>
                </c:pt>
                <c:pt idx="17020">
                  <c:v>17.018</c:v>
                </c:pt>
                <c:pt idx="17021">
                  <c:v>17.019</c:v>
                </c:pt>
                <c:pt idx="17022">
                  <c:v>17.02</c:v>
                </c:pt>
                <c:pt idx="17023">
                  <c:v>17.021</c:v>
                </c:pt>
                <c:pt idx="17024">
                  <c:v>17.022</c:v>
                </c:pt>
                <c:pt idx="17025">
                  <c:v>17.023</c:v>
                </c:pt>
                <c:pt idx="17026">
                  <c:v>17.024</c:v>
                </c:pt>
                <c:pt idx="17027">
                  <c:v>17.025</c:v>
                </c:pt>
                <c:pt idx="17028">
                  <c:v>17.026</c:v>
                </c:pt>
                <c:pt idx="17029">
                  <c:v>17.027</c:v>
                </c:pt>
                <c:pt idx="17030">
                  <c:v>17.028</c:v>
                </c:pt>
                <c:pt idx="17031">
                  <c:v>17.029</c:v>
                </c:pt>
                <c:pt idx="17032">
                  <c:v>17.03</c:v>
                </c:pt>
                <c:pt idx="17033">
                  <c:v>17.031</c:v>
                </c:pt>
                <c:pt idx="17034">
                  <c:v>17.032</c:v>
                </c:pt>
                <c:pt idx="17035">
                  <c:v>17.033</c:v>
                </c:pt>
                <c:pt idx="17036">
                  <c:v>17.034</c:v>
                </c:pt>
                <c:pt idx="17037">
                  <c:v>17.035</c:v>
                </c:pt>
                <c:pt idx="17038">
                  <c:v>17.036</c:v>
                </c:pt>
                <c:pt idx="17039">
                  <c:v>17.037</c:v>
                </c:pt>
                <c:pt idx="17040">
                  <c:v>17.038</c:v>
                </c:pt>
                <c:pt idx="17041">
                  <c:v>17.039</c:v>
                </c:pt>
                <c:pt idx="17042">
                  <c:v>17.04</c:v>
                </c:pt>
                <c:pt idx="17043">
                  <c:v>17.041</c:v>
                </c:pt>
                <c:pt idx="17044">
                  <c:v>17.042</c:v>
                </c:pt>
                <c:pt idx="17045">
                  <c:v>17.043</c:v>
                </c:pt>
                <c:pt idx="17046">
                  <c:v>17.044</c:v>
                </c:pt>
                <c:pt idx="17047">
                  <c:v>17.045</c:v>
                </c:pt>
                <c:pt idx="17048">
                  <c:v>17.046</c:v>
                </c:pt>
                <c:pt idx="17049">
                  <c:v>17.047</c:v>
                </c:pt>
                <c:pt idx="17050">
                  <c:v>17.048</c:v>
                </c:pt>
                <c:pt idx="17051">
                  <c:v>17.049</c:v>
                </c:pt>
                <c:pt idx="17052">
                  <c:v>17.05</c:v>
                </c:pt>
                <c:pt idx="17053">
                  <c:v>17.051</c:v>
                </c:pt>
                <c:pt idx="17054">
                  <c:v>17.052</c:v>
                </c:pt>
                <c:pt idx="17055">
                  <c:v>17.053</c:v>
                </c:pt>
                <c:pt idx="17056">
                  <c:v>17.054</c:v>
                </c:pt>
                <c:pt idx="17057">
                  <c:v>17.055</c:v>
                </c:pt>
                <c:pt idx="17058">
                  <c:v>17.056</c:v>
                </c:pt>
                <c:pt idx="17059">
                  <c:v>17.057</c:v>
                </c:pt>
                <c:pt idx="17060">
                  <c:v>17.058</c:v>
                </c:pt>
                <c:pt idx="17061">
                  <c:v>17.059</c:v>
                </c:pt>
                <c:pt idx="17062">
                  <c:v>17.06</c:v>
                </c:pt>
                <c:pt idx="17063">
                  <c:v>17.061</c:v>
                </c:pt>
                <c:pt idx="17064">
                  <c:v>17.062</c:v>
                </c:pt>
                <c:pt idx="17065">
                  <c:v>17.063</c:v>
                </c:pt>
                <c:pt idx="17066">
                  <c:v>17.064</c:v>
                </c:pt>
                <c:pt idx="17067">
                  <c:v>17.065</c:v>
                </c:pt>
                <c:pt idx="17068">
                  <c:v>17.066</c:v>
                </c:pt>
                <c:pt idx="17069">
                  <c:v>17.067</c:v>
                </c:pt>
                <c:pt idx="17070">
                  <c:v>17.068</c:v>
                </c:pt>
                <c:pt idx="17071">
                  <c:v>17.069</c:v>
                </c:pt>
                <c:pt idx="17072">
                  <c:v>17.07</c:v>
                </c:pt>
                <c:pt idx="17073">
                  <c:v>17.071</c:v>
                </c:pt>
                <c:pt idx="17074">
                  <c:v>17.072</c:v>
                </c:pt>
                <c:pt idx="17075">
                  <c:v>17.073</c:v>
                </c:pt>
                <c:pt idx="17076">
                  <c:v>17.074</c:v>
                </c:pt>
                <c:pt idx="17077">
                  <c:v>17.075</c:v>
                </c:pt>
                <c:pt idx="17078">
                  <c:v>17.076</c:v>
                </c:pt>
                <c:pt idx="17079">
                  <c:v>17.077</c:v>
                </c:pt>
                <c:pt idx="17080">
                  <c:v>17.078</c:v>
                </c:pt>
                <c:pt idx="17081">
                  <c:v>17.079</c:v>
                </c:pt>
                <c:pt idx="17082">
                  <c:v>17.08</c:v>
                </c:pt>
                <c:pt idx="17083">
                  <c:v>17.081</c:v>
                </c:pt>
                <c:pt idx="17084">
                  <c:v>17.082</c:v>
                </c:pt>
                <c:pt idx="17085">
                  <c:v>17.083</c:v>
                </c:pt>
                <c:pt idx="17086">
                  <c:v>17.084</c:v>
                </c:pt>
                <c:pt idx="17087">
                  <c:v>17.085</c:v>
                </c:pt>
                <c:pt idx="17088">
                  <c:v>17.086</c:v>
                </c:pt>
                <c:pt idx="17089">
                  <c:v>17.087</c:v>
                </c:pt>
                <c:pt idx="17090">
                  <c:v>17.088</c:v>
                </c:pt>
                <c:pt idx="17091">
                  <c:v>17.089</c:v>
                </c:pt>
                <c:pt idx="17092">
                  <c:v>17.09</c:v>
                </c:pt>
                <c:pt idx="17093">
                  <c:v>17.091</c:v>
                </c:pt>
                <c:pt idx="17094">
                  <c:v>17.092</c:v>
                </c:pt>
                <c:pt idx="17095">
                  <c:v>17.093</c:v>
                </c:pt>
                <c:pt idx="17096">
                  <c:v>17.094</c:v>
                </c:pt>
                <c:pt idx="17097">
                  <c:v>17.095</c:v>
                </c:pt>
                <c:pt idx="17098">
                  <c:v>17.096</c:v>
                </c:pt>
                <c:pt idx="17099">
                  <c:v>17.097</c:v>
                </c:pt>
                <c:pt idx="17100">
                  <c:v>17.098</c:v>
                </c:pt>
                <c:pt idx="17101">
                  <c:v>17.099</c:v>
                </c:pt>
                <c:pt idx="17102">
                  <c:v>17.1</c:v>
                </c:pt>
                <c:pt idx="17103">
                  <c:v>17.101</c:v>
                </c:pt>
                <c:pt idx="17104">
                  <c:v>17.102</c:v>
                </c:pt>
                <c:pt idx="17105">
                  <c:v>17.103</c:v>
                </c:pt>
                <c:pt idx="17106">
                  <c:v>17.104</c:v>
                </c:pt>
                <c:pt idx="17107">
                  <c:v>17.105</c:v>
                </c:pt>
                <c:pt idx="17108">
                  <c:v>17.106</c:v>
                </c:pt>
                <c:pt idx="17109">
                  <c:v>17.107</c:v>
                </c:pt>
                <c:pt idx="17110">
                  <c:v>17.108</c:v>
                </c:pt>
                <c:pt idx="17111">
                  <c:v>17.109</c:v>
                </c:pt>
                <c:pt idx="17112">
                  <c:v>17.11</c:v>
                </c:pt>
                <c:pt idx="17113">
                  <c:v>17.111</c:v>
                </c:pt>
                <c:pt idx="17114">
                  <c:v>17.112</c:v>
                </c:pt>
                <c:pt idx="17115">
                  <c:v>17.113</c:v>
                </c:pt>
                <c:pt idx="17116">
                  <c:v>17.114</c:v>
                </c:pt>
                <c:pt idx="17117">
                  <c:v>17.115</c:v>
                </c:pt>
                <c:pt idx="17118">
                  <c:v>17.116</c:v>
                </c:pt>
                <c:pt idx="17119">
                  <c:v>17.117</c:v>
                </c:pt>
                <c:pt idx="17120">
                  <c:v>17.118</c:v>
                </c:pt>
                <c:pt idx="17121">
                  <c:v>17.119</c:v>
                </c:pt>
                <c:pt idx="17122">
                  <c:v>17.12</c:v>
                </c:pt>
                <c:pt idx="17123">
                  <c:v>17.121</c:v>
                </c:pt>
                <c:pt idx="17124">
                  <c:v>17.122</c:v>
                </c:pt>
                <c:pt idx="17125">
                  <c:v>17.123</c:v>
                </c:pt>
                <c:pt idx="17126">
                  <c:v>17.124</c:v>
                </c:pt>
                <c:pt idx="17127">
                  <c:v>17.125</c:v>
                </c:pt>
                <c:pt idx="17128">
                  <c:v>17.126</c:v>
                </c:pt>
                <c:pt idx="17129">
                  <c:v>17.127</c:v>
                </c:pt>
                <c:pt idx="17130">
                  <c:v>17.128</c:v>
                </c:pt>
                <c:pt idx="17131">
                  <c:v>17.129</c:v>
                </c:pt>
                <c:pt idx="17132">
                  <c:v>17.13</c:v>
                </c:pt>
                <c:pt idx="17133">
                  <c:v>17.131</c:v>
                </c:pt>
                <c:pt idx="17134">
                  <c:v>17.132</c:v>
                </c:pt>
                <c:pt idx="17135">
                  <c:v>17.133</c:v>
                </c:pt>
                <c:pt idx="17136">
                  <c:v>17.134</c:v>
                </c:pt>
                <c:pt idx="17137">
                  <c:v>17.135</c:v>
                </c:pt>
                <c:pt idx="17138">
                  <c:v>17.136</c:v>
                </c:pt>
                <c:pt idx="17139">
                  <c:v>17.137</c:v>
                </c:pt>
                <c:pt idx="17140">
                  <c:v>17.138</c:v>
                </c:pt>
                <c:pt idx="17141">
                  <c:v>17.139</c:v>
                </c:pt>
                <c:pt idx="17142">
                  <c:v>17.14</c:v>
                </c:pt>
                <c:pt idx="17143">
                  <c:v>17.141</c:v>
                </c:pt>
                <c:pt idx="17144">
                  <c:v>17.142</c:v>
                </c:pt>
                <c:pt idx="17145">
                  <c:v>17.143</c:v>
                </c:pt>
                <c:pt idx="17146">
                  <c:v>17.144</c:v>
                </c:pt>
                <c:pt idx="17147">
                  <c:v>17.145</c:v>
                </c:pt>
                <c:pt idx="17148">
                  <c:v>17.146</c:v>
                </c:pt>
                <c:pt idx="17149">
                  <c:v>17.147</c:v>
                </c:pt>
                <c:pt idx="17150">
                  <c:v>17.148</c:v>
                </c:pt>
                <c:pt idx="17151">
                  <c:v>17.149</c:v>
                </c:pt>
                <c:pt idx="17152">
                  <c:v>17.15</c:v>
                </c:pt>
                <c:pt idx="17153">
                  <c:v>17.151</c:v>
                </c:pt>
                <c:pt idx="17154">
                  <c:v>17.152</c:v>
                </c:pt>
                <c:pt idx="17155">
                  <c:v>17.153</c:v>
                </c:pt>
                <c:pt idx="17156">
                  <c:v>17.154</c:v>
                </c:pt>
                <c:pt idx="17157">
                  <c:v>17.155</c:v>
                </c:pt>
                <c:pt idx="17158">
                  <c:v>17.156</c:v>
                </c:pt>
                <c:pt idx="17159">
                  <c:v>17.157</c:v>
                </c:pt>
                <c:pt idx="17160">
                  <c:v>17.158</c:v>
                </c:pt>
                <c:pt idx="17161">
                  <c:v>17.159</c:v>
                </c:pt>
                <c:pt idx="17162">
                  <c:v>17.16</c:v>
                </c:pt>
                <c:pt idx="17163">
                  <c:v>17.161</c:v>
                </c:pt>
                <c:pt idx="17164">
                  <c:v>17.162</c:v>
                </c:pt>
                <c:pt idx="17165">
                  <c:v>17.163</c:v>
                </c:pt>
                <c:pt idx="17166">
                  <c:v>17.164</c:v>
                </c:pt>
                <c:pt idx="17167">
                  <c:v>17.165</c:v>
                </c:pt>
                <c:pt idx="17168">
                  <c:v>17.166</c:v>
                </c:pt>
                <c:pt idx="17169">
                  <c:v>17.167</c:v>
                </c:pt>
                <c:pt idx="17170">
                  <c:v>17.168</c:v>
                </c:pt>
                <c:pt idx="17171">
                  <c:v>17.169</c:v>
                </c:pt>
                <c:pt idx="17172">
                  <c:v>17.17</c:v>
                </c:pt>
                <c:pt idx="17173">
                  <c:v>17.171</c:v>
                </c:pt>
                <c:pt idx="17174">
                  <c:v>17.172</c:v>
                </c:pt>
                <c:pt idx="17175">
                  <c:v>17.173</c:v>
                </c:pt>
                <c:pt idx="17176">
                  <c:v>17.174</c:v>
                </c:pt>
                <c:pt idx="17177">
                  <c:v>17.175</c:v>
                </c:pt>
                <c:pt idx="17178">
                  <c:v>17.176</c:v>
                </c:pt>
                <c:pt idx="17179">
                  <c:v>17.177</c:v>
                </c:pt>
                <c:pt idx="17180">
                  <c:v>17.178</c:v>
                </c:pt>
                <c:pt idx="17181">
                  <c:v>17.179</c:v>
                </c:pt>
                <c:pt idx="17182">
                  <c:v>17.18</c:v>
                </c:pt>
                <c:pt idx="17183">
                  <c:v>17.181</c:v>
                </c:pt>
                <c:pt idx="17184">
                  <c:v>17.182</c:v>
                </c:pt>
                <c:pt idx="17185">
                  <c:v>17.183</c:v>
                </c:pt>
                <c:pt idx="17186">
                  <c:v>17.184</c:v>
                </c:pt>
                <c:pt idx="17187">
                  <c:v>17.185</c:v>
                </c:pt>
                <c:pt idx="17188">
                  <c:v>17.186</c:v>
                </c:pt>
                <c:pt idx="17189">
                  <c:v>17.187</c:v>
                </c:pt>
                <c:pt idx="17190">
                  <c:v>17.188</c:v>
                </c:pt>
                <c:pt idx="17191">
                  <c:v>17.189</c:v>
                </c:pt>
                <c:pt idx="17192">
                  <c:v>17.19</c:v>
                </c:pt>
                <c:pt idx="17193">
                  <c:v>17.191</c:v>
                </c:pt>
                <c:pt idx="17194">
                  <c:v>17.192</c:v>
                </c:pt>
                <c:pt idx="17195">
                  <c:v>17.193</c:v>
                </c:pt>
                <c:pt idx="17196">
                  <c:v>17.194</c:v>
                </c:pt>
                <c:pt idx="17197">
                  <c:v>17.195</c:v>
                </c:pt>
                <c:pt idx="17198">
                  <c:v>17.196</c:v>
                </c:pt>
                <c:pt idx="17199">
                  <c:v>17.197</c:v>
                </c:pt>
                <c:pt idx="17200">
                  <c:v>17.198</c:v>
                </c:pt>
                <c:pt idx="17201">
                  <c:v>17.199</c:v>
                </c:pt>
                <c:pt idx="17202">
                  <c:v>17.2</c:v>
                </c:pt>
                <c:pt idx="17203">
                  <c:v>17.201</c:v>
                </c:pt>
                <c:pt idx="17204">
                  <c:v>17.202</c:v>
                </c:pt>
                <c:pt idx="17205">
                  <c:v>17.203</c:v>
                </c:pt>
                <c:pt idx="17206">
                  <c:v>17.204</c:v>
                </c:pt>
                <c:pt idx="17207">
                  <c:v>17.205</c:v>
                </c:pt>
                <c:pt idx="17208">
                  <c:v>17.206</c:v>
                </c:pt>
                <c:pt idx="17209">
                  <c:v>17.207</c:v>
                </c:pt>
                <c:pt idx="17210">
                  <c:v>17.208</c:v>
                </c:pt>
                <c:pt idx="17211">
                  <c:v>17.209</c:v>
                </c:pt>
                <c:pt idx="17212">
                  <c:v>17.21</c:v>
                </c:pt>
                <c:pt idx="17213">
                  <c:v>17.211</c:v>
                </c:pt>
                <c:pt idx="17214">
                  <c:v>17.212</c:v>
                </c:pt>
                <c:pt idx="17215">
                  <c:v>17.213</c:v>
                </c:pt>
                <c:pt idx="17216">
                  <c:v>17.214</c:v>
                </c:pt>
                <c:pt idx="17217">
                  <c:v>17.215</c:v>
                </c:pt>
                <c:pt idx="17218">
                  <c:v>17.216</c:v>
                </c:pt>
                <c:pt idx="17219">
                  <c:v>17.217</c:v>
                </c:pt>
                <c:pt idx="17220">
                  <c:v>17.218</c:v>
                </c:pt>
                <c:pt idx="17221">
                  <c:v>17.219</c:v>
                </c:pt>
                <c:pt idx="17222">
                  <c:v>17.22</c:v>
                </c:pt>
                <c:pt idx="17223">
                  <c:v>17.221</c:v>
                </c:pt>
                <c:pt idx="17224">
                  <c:v>17.222</c:v>
                </c:pt>
                <c:pt idx="17225">
                  <c:v>17.223</c:v>
                </c:pt>
                <c:pt idx="17226">
                  <c:v>17.224</c:v>
                </c:pt>
                <c:pt idx="17227">
                  <c:v>17.225</c:v>
                </c:pt>
                <c:pt idx="17228">
                  <c:v>17.226</c:v>
                </c:pt>
                <c:pt idx="17229">
                  <c:v>17.227</c:v>
                </c:pt>
                <c:pt idx="17230">
                  <c:v>17.228</c:v>
                </c:pt>
                <c:pt idx="17231">
                  <c:v>17.229</c:v>
                </c:pt>
                <c:pt idx="17232">
                  <c:v>17.23</c:v>
                </c:pt>
                <c:pt idx="17233">
                  <c:v>17.231</c:v>
                </c:pt>
                <c:pt idx="17234">
                  <c:v>17.232</c:v>
                </c:pt>
                <c:pt idx="17235">
                  <c:v>17.233</c:v>
                </c:pt>
                <c:pt idx="17236">
                  <c:v>17.234</c:v>
                </c:pt>
                <c:pt idx="17237">
                  <c:v>17.235</c:v>
                </c:pt>
                <c:pt idx="17238">
                  <c:v>17.236</c:v>
                </c:pt>
                <c:pt idx="17239">
                  <c:v>17.237</c:v>
                </c:pt>
                <c:pt idx="17240">
                  <c:v>17.238</c:v>
                </c:pt>
                <c:pt idx="17241">
                  <c:v>17.239</c:v>
                </c:pt>
                <c:pt idx="17242">
                  <c:v>17.24</c:v>
                </c:pt>
                <c:pt idx="17243">
                  <c:v>17.241</c:v>
                </c:pt>
                <c:pt idx="17244">
                  <c:v>17.242</c:v>
                </c:pt>
                <c:pt idx="17245">
                  <c:v>17.243</c:v>
                </c:pt>
                <c:pt idx="17246">
                  <c:v>17.244</c:v>
                </c:pt>
                <c:pt idx="17247">
                  <c:v>17.245</c:v>
                </c:pt>
                <c:pt idx="17248">
                  <c:v>17.246</c:v>
                </c:pt>
                <c:pt idx="17249">
                  <c:v>17.247</c:v>
                </c:pt>
                <c:pt idx="17250">
                  <c:v>17.248</c:v>
                </c:pt>
                <c:pt idx="17251">
                  <c:v>17.249</c:v>
                </c:pt>
                <c:pt idx="17252">
                  <c:v>17.25</c:v>
                </c:pt>
                <c:pt idx="17253">
                  <c:v>17.251</c:v>
                </c:pt>
                <c:pt idx="17254">
                  <c:v>17.252</c:v>
                </c:pt>
                <c:pt idx="17255">
                  <c:v>17.253</c:v>
                </c:pt>
                <c:pt idx="17256">
                  <c:v>17.254</c:v>
                </c:pt>
                <c:pt idx="17257">
                  <c:v>17.255</c:v>
                </c:pt>
                <c:pt idx="17258">
                  <c:v>17.256</c:v>
                </c:pt>
                <c:pt idx="17259">
                  <c:v>17.257</c:v>
                </c:pt>
                <c:pt idx="17260">
                  <c:v>17.258</c:v>
                </c:pt>
                <c:pt idx="17261">
                  <c:v>17.259</c:v>
                </c:pt>
                <c:pt idx="17262">
                  <c:v>17.26</c:v>
                </c:pt>
                <c:pt idx="17263">
                  <c:v>17.261</c:v>
                </c:pt>
                <c:pt idx="17264">
                  <c:v>17.262</c:v>
                </c:pt>
                <c:pt idx="17265">
                  <c:v>17.263</c:v>
                </c:pt>
                <c:pt idx="17266">
                  <c:v>17.264</c:v>
                </c:pt>
                <c:pt idx="17267">
                  <c:v>17.265</c:v>
                </c:pt>
                <c:pt idx="17268">
                  <c:v>17.266</c:v>
                </c:pt>
                <c:pt idx="17269">
                  <c:v>17.267</c:v>
                </c:pt>
                <c:pt idx="17270">
                  <c:v>17.268</c:v>
                </c:pt>
                <c:pt idx="17271">
                  <c:v>17.269</c:v>
                </c:pt>
                <c:pt idx="17272">
                  <c:v>17.27</c:v>
                </c:pt>
                <c:pt idx="17273">
                  <c:v>17.271</c:v>
                </c:pt>
                <c:pt idx="17274">
                  <c:v>17.272</c:v>
                </c:pt>
                <c:pt idx="17275">
                  <c:v>17.273</c:v>
                </c:pt>
                <c:pt idx="17276">
                  <c:v>17.274</c:v>
                </c:pt>
                <c:pt idx="17277">
                  <c:v>17.275</c:v>
                </c:pt>
                <c:pt idx="17278">
                  <c:v>17.276</c:v>
                </c:pt>
                <c:pt idx="17279">
                  <c:v>17.277</c:v>
                </c:pt>
                <c:pt idx="17280">
                  <c:v>17.278</c:v>
                </c:pt>
                <c:pt idx="17281">
                  <c:v>17.279</c:v>
                </c:pt>
                <c:pt idx="17282">
                  <c:v>17.28</c:v>
                </c:pt>
                <c:pt idx="17283">
                  <c:v>17.281</c:v>
                </c:pt>
                <c:pt idx="17284">
                  <c:v>17.282</c:v>
                </c:pt>
                <c:pt idx="17285">
                  <c:v>17.283</c:v>
                </c:pt>
                <c:pt idx="17286">
                  <c:v>17.284</c:v>
                </c:pt>
                <c:pt idx="17287">
                  <c:v>17.285</c:v>
                </c:pt>
                <c:pt idx="17288">
                  <c:v>17.286</c:v>
                </c:pt>
                <c:pt idx="17289">
                  <c:v>17.287</c:v>
                </c:pt>
                <c:pt idx="17290">
                  <c:v>17.288</c:v>
                </c:pt>
                <c:pt idx="17291">
                  <c:v>17.289</c:v>
                </c:pt>
                <c:pt idx="17292">
                  <c:v>17.29</c:v>
                </c:pt>
                <c:pt idx="17293">
                  <c:v>17.291</c:v>
                </c:pt>
                <c:pt idx="17294">
                  <c:v>17.292</c:v>
                </c:pt>
                <c:pt idx="17295">
                  <c:v>17.293</c:v>
                </c:pt>
                <c:pt idx="17296">
                  <c:v>17.294</c:v>
                </c:pt>
                <c:pt idx="17297">
                  <c:v>17.295</c:v>
                </c:pt>
                <c:pt idx="17298">
                  <c:v>17.296</c:v>
                </c:pt>
                <c:pt idx="17299">
                  <c:v>17.297</c:v>
                </c:pt>
                <c:pt idx="17300">
                  <c:v>17.298</c:v>
                </c:pt>
                <c:pt idx="17301">
                  <c:v>17.299</c:v>
                </c:pt>
                <c:pt idx="17302">
                  <c:v>17.3</c:v>
                </c:pt>
                <c:pt idx="17303">
                  <c:v>17.301</c:v>
                </c:pt>
                <c:pt idx="17304">
                  <c:v>17.302</c:v>
                </c:pt>
                <c:pt idx="17305">
                  <c:v>17.303</c:v>
                </c:pt>
                <c:pt idx="17306">
                  <c:v>17.304</c:v>
                </c:pt>
                <c:pt idx="17307">
                  <c:v>17.305</c:v>
                </c:pt>
                <c:pt idx="17308">
                  <c:v>17.306</c:v>
                </c:pt>
                <c:pt idx="17309">
                  <c:v>17.307</c:v>
                </c:pt>
                <c:pt idx="17310">
                  <c:v>17.308</c:v>
                </c:pt>
                <c:pt idx="17311">
                  <c:v>17.309</c:v>
                </c:pt>
                <c:pt idx="17312">
                  <c:v>17.31</c:v>
                </c:pt>
                <c:pt idx="17313">
                  <c:v>17.311</c:v>
                </c:pt>
                <c:pt idx="17314">
                  <c:v>17.312</c:v>
                </c:pt>
                <c:pt idx="17315">
                  <c:v>17.313</c:v>
                </c:pt>
                <c:pt idx="17316">
                  <c:v>17.314</c:v>
                </c:pt>
                <c:pt idx="17317">
                  <c:v>17.315</c:v>
                </c:pt>
                <c:pt idx="17318">
                  <c:v>17.316</c:v>
                </c:pt>
                <c:pt idx="17319">
                  <c:v>17.317</c:v>
                </c:pt>
                <c:pt idx="17320">
                  <c:v>17.318</c:v>
                </c:pt>
                <c:pt idx="17321">
                  <c:v>17.319</c:v>
                </c:pt>
                <c:pt idx="17322">
                  <c:v>17.32</c:v>
                </c:pt>
                <c:pt idx="17323">
                  <c:v>17.321</c:v>
                </c:pt>
                <c:pt idx="17324">
                  <c:v>17.322</c:v>
                </c:pt>
                <c:pt idx="17325">
                  <c:v>17.323</c:v>
                </c:pt>
                <c:pt idx="17326">
                  <c:v>17.324</c:v>
                </c:pt>
                <c:pt idx="17327">
                  <c:v>17.325</c:v>
                </c:pt>
                <c:pt idx="17328">
                  <c:v>17.326</c:v>
                </c:pt>
                <c:pt idx="17329">
                  <c:v>17.327</c:v>
                </c:pt>
                <c:pt idx="17330">
                  <c:v>17.328</c:v>
                </c:pt>
                <c:pt idx="17331">
                  <c:v>17.329</c:v>
                </c:pt>
                <c:pt idx="17332">
                  <c:v>17.33</c:v>
                </c:pt>
                <c:pt idx="17333">
                  <c:v>17.331</c:v>
                </c:pt>
                <c:pt idx="17334">
                  <c:v>17.332</c:v>
                </c:pt>
                <c:pt idx="17335">
                  <c:v>17.333</c:v>
                </c:pt>
                <c:pt idx="17336">
                  <c:v>17.334</c:v>
                </c:pt>
                <c:pt idx="17337">
                  <c:v>17.335</c:v>
                </c:pt>
                <c:pt idx="17338">
                  <c:v>17.336</c:v>
                </c:pt>
                <c:pt idx="17339">
                  <c:v>17.337</c:v>
                </c:pt>
                <c:pt idx="17340">
                  <c:v>17.338</c:v>
                </c:pt>
                <c:pt idx="17341">
                  <c:v>17.339</c:v>
                </c:pt>
                <c:pt idx="17342">
                  <c:v>17.34</c:v>
                </c:pt>
                <c:pt idx="17343">
                  <c:v>17.341</c:v>
                </c:pt>
                <c:pt idx="17344">
                  <c:v>17.342</c:v>
                </c:pt>
                <c:pt idx="17345">
                  <c:v>17.343</c:v>
                </c:pt>
                <c:pt idx="17346">
                  <c:v>17.344</c:v>
                </c:pt>
                <c:pt idx="17347">
                  <c:v>17.345</c:v>
                </c:pt>
                <c:pt idx="17348">
                  <c:v>17.346</c:v>
                </c:pt>
                <c:pt idx="17349">
                  <c:v>17.347</c:v>
                </c:pt>
                <c:pt idx="17350">
                  <c:v>17.348</c:v>
                </c:pt>
                <c:pt idx="17351">
                  <c:v>17.349</c:v>
                </c:pt>
                <c:pt idx="17352">
                  <c:v>17.35</c:v>
                </c:pt>
                <c:pt idx="17353">
                  <c:v>17.351</c:v>
                </c:pt>
                <c:pt idx="17354">
                  <c:v>17.352</c:v>
                </c:pt>
                <c:pt idx="17355">
                  <c:v>17.353</c:v>
                </c:pt>
                <c:pt idx="17356">
                  <c:v>17.354</c:v>
                </c:pt>
                <c:pt idx="17357">
                  <c:v>17.355</c:v>
                </c:pt>
                <c:pt idx="17358">
                  <c:v>17.356</c:v>
                </c:pt>
                <c:pt idx="17359">
                  <c:v>17.357</c:v>
                </c:pt>
                <c:pt idx="17360">
                  <c:v>17.358</c:v>
                </c:pt>
                <c:pt idx="17361">
                  <c:v>17.359</c:v>
                </c:pt>
                <c:pt idx="17362">
                  <c:v>17.36</c:v>
                </c:pt>
                <c:pt idx="17363">
                  <c:v>17.361</c:v>
                </c:pt>
                <c:pt idx="17364">
                  <c:v>17.362</c:v>
                </c:pt>
                <c:pt idx="17365">
                  <c:v>17.363</c:v>
                </c:pt>
                <c:pt idx="17366">
                  <c:v>17.364</c:v>
                </c:pt>
                <c:pt idx="17367">
                  <c:v>17.365</c:v>
                </c:pt>
                <c:pt idx="17368">
                  <c:v>17.366</c:v>
                </c:pt>
                <c:pt idx="17369">
                  <c:v>17.367</c:v>
                </c:pt>
                <c:pt idx="17370">
                  <c:v>17.368</c:v>
                </c:pt>
                <c:pt idx="17371">
                  <c:v>17.369</c:v>
                </c:pt>
                <c:pt idx="17372">
                  <c:v>17.37</c:v>
                </c:pt>
                <c:pt idx="17373">
                  <c:v>17.371</c:v>
                </c:pt>
                <c:pt idx="17374">
                  <c:v>17.372</c:v>
                </c:pt>
                <c:pt idx="17375">
                  <c:v>17.373</c:v>
                </c:pt>
                <c:pt idx="17376">
                  <c:v>17.374</c:v>
                </c:pt>
                <c:pt idx="17377">
                  <c:v>17.375</c:v>
                </c:pt>
                <c:pt idx="17378">
                  <c:v>17.376</c:v>
                </c:pt>
                <c:pt idx="17379">
                  <c:v>17.377</c:v>
                </c:pt>
                <c:pt idx="17380">
                  <c:v>17.378</c:v>
                </c:pt>
                <c:pt idx="17381">
                  <c:v>17.379</c:v>
                </c:pt>
                <c:pt idx="17382">
                  <c:v>17.38</c:v>
                </c:pt>
                <c:pt idx="17383">
                  <c:v>17.381</c:v>
                </c:pt>
                <c:pt idx="17384">
                  <c:v>17.382</c:v>
                </c:pt>
                <c:pt idx="17385">
                  <c:v>17.383</c:v>
                </c:pt>
                <c:pt idx="17386">
                  <c:v>17.384</c:v>
                </c:pt>
                <c:pt idx="17387">
                  <c:v>17.385</c:v>
                </c:pt>
                <c:pt idx="17388">
                  <c:v>17.386</c:v>
                </c:pt>
                <c:pt idx="17389">
                  <c:v>17.387</c:v>
                </c:pt>
                <c:pt idx="17390">
                  <c:v>17.388</c:v>
                </c:pt>
                <c:pt idx="17391">
                  <c:v>17.389</c:v>
                </c:pt>
                <c:pt idx="17392">
                  <c:v>17.39</c:v>
                </c:pt>
                <c:pt idx="17393">
                  <c:v>17.391</c:v>
                </c:pt>
                <c:pt idx="17394">
                  <c:v>17.392</c:v>
                </c:pt>
                <c:pt idx="17395">
                  <c:v>17.393</c:v>
                </c:pt>
                <c:pt idx="17396">
                  <c:v>17.394</c:v>
                </c:pt>
                <c:pt idx="17397">
                  <c:v>17.395</c:v>
                </c:pt>
                <c:pt idx="17398">
                  <c:v>17.396</c:v>
                </c:pt>
                <c:pt idx="17399">
                  <c:v>17.397</c:v>
                </c:pt>
                <c:pt idx="17400">
                  <c:v>17.398</c:v>
                </c:pt>
                <c:pt idx="17401">
                  <c:v>17.399</c:v>
                </c:pt>
                <c:pt idx="17402">
                  <c:v>17.4</c:v>
                </c:pt>
                <c:pt idx="17403">
                  <c:v>17.401</c:v>
                </c:pt>
                <c:pt idx="17404">
                  <c:v>17.402</c:v>
                </c:pt>
                <c:pt idx="17405">
                  <c:v>17.403</c:v>
                </c:pt>
                <c:pt idx="17406">
                  <c:v>17.404</c:v>
                </c:pt>
                <c:pt idx="17407">
                  <c:v>17.405</c:v>
                </c:pt>
                <c:pt idx="17408">
                  <c:v>17.406</c:v>
                </c:pt>
                <c:pt idx="17409">
                  <c:v>17.407</c:v>
                </c:pt>
                <c:pt idx="17410">
                  <c:v>17.408</c:v>
                </c:pt>
                <c:pt idx="17411">
                  <c:v>17.409</c:v>
                </c:pt>
                <c:pt idx="17412">
                  <c:v>17.41</c:v>
                </c:pt>
                <c:pt idx="17413">
                  <c:v>17.411</c:v>
                </c:pt>
                <c:pt idx="17414">
                  <c:v>17.412</c:v>
                </c:pt>
                <c:pt idx="17415">
                  <c:v>17.413</c:v>
                </c:pt>
                <c:pt idx="17416">
                  <c:v>17.414</c:v>
                </c:pt>
                <c:pt idx="17417">
                  <c:v>17.415</c:v>
                </c:pt>
                <c:pt idx="17418">
                  <c:v>17.416</c:v>
                </c:pt>
                <c:pt idx="17419">
                  <c:v>17.417</c:v>
                </c:pt>
                <c:pt idx="17420">
                  <c:v>17.418</c:v>
                </c:pt>
                <c:pt idx="17421">
                  <c:v>17.419</c:v>
                </c:pt>
                <c:pt idx="17422">
                  <c:v>17.42</c:v>
                </c:pt>
                <c:pt idx="17423">
                  <c:v>17.421</c:v>
                </c:pt>
                <c:pt idx="17424">
                  <c:v>17.422</c:v>
                </c:pt>
                <c:pt idx="17425">
                  <c:v>17.423</c:v>
                </c:pt>
                <c:pt idx="17426">
                  <c:v>17.424</c:v>
                </c:pt>
                <c:pt idx="17427">
                  <c:v>17.425</c:v>
                </c:pt>
                <c:pt idx="17428">
                  <c:v>17.426</c:v>
                </c:pt>
                <c:pt idx="17429">
                  <c:v>17.427</c:v>
                </c:pt>
                <c:pt idx="17430">
                  <c:v>17.428</c:v>
                </c:pt>
                <c:pt idx="17431">
                  <c:v>17.429</c:v>
                </c:pt>
                <c:pt idx="17432">
                  <c:v>17.43</c:v>
                </c:pt>
                <c:pt idx="17433">
                  <c:v>17.431</c:v>
                </c:pt>
                <c:pt idx="17434">
                  <c:v>17.432</c:v>
                </c:pt>
                <c:pt idx="17435">
                  <c:v>17.433</c:v>
                </c:pt>
                <c:pt idx="17436">
                  <c:v>17.434</c:v>
                </c:pt>
                <c:pt idx="17437">
                  <c:v>17.435</c:v>
                </c:pt>
                <c:pt idx="17438">
                  <c:v>17.436</c:v>
                </c:pt>
                <c:pt idx="17439">
                  <c:v>17.437</c:v>
                </c:pt>
                <c:pt idx="17440">
                  <c:v>17.438</c:v>
                </c:pt>
                <c:pt idx="17441">
                  <c:v>17.439</c:v>
                </c:pt>
                <c:pt idx="17442">
                  <c:v>17.44</c:v>
                </c:pt>
                <c:pt idx="17443">
                  <c:v>17.441</c:v>
                </c:pt>
                <c:pt idx="17444">
                  <c:v>17.442</c:v>
                </c:pt>
                <c:pt idx="17445">
                  <c:v>17.443</c:v>
                </c:pt>
                <c:pt idx="17446">
                  <c:v>17.444</c:v>
                </c:pt>
                <c:pt idx="17447">
                  <c:v>17.445</c:v>
                </c:pt>
                <c:pt idx="17448">
                  <c:v>17.446</c:v>
                </c:pt>
                <c:pt idx="17449">
                  <c:v>17.447</c:v>
                </c:pt>
                <c:pt idx="17450">
                  <c:v>17.448</c:v>
                </c:pt>
                <c:pt idx="17451">
                  <c:v>17.449</c:v>
                </c:pt>
                <c:pt idx="17452">
                  <c:v>17.45</c:v>
                </c:pt>
                <c:pt idx="17453">
                  <c:v>17.451</c:v>
                </c:pt>
                <c:pt idx="17454">
                  <c:v>17.452</c:v>
                </c:pt>
                <c:pt idx="17455">
                  <c:v>17.453</c:v>
                </c:pt>
                <c:pt idx="17456">
                  <c:v>17.454</c:v>
                </c:pt>
                <c:pt idx="17457">
                  <c:v>17.455</c:v>
                </c:pt>
                <c:pt idx="17458">
                  <c:v>17.456</c:v>
                </c:pt>
                <c:pt idx="17459">
                  <c:v>17.457</c:v>
                </c:pt>
                <c:pt idx="17460">
                  <c:v>17.458</c:v>
                </c:pt>
                <c:pt idx="17461">
                  <c:v>17.459</c:v>
                </c:pt>
                <c:pt idx="17462">
                  <c:v>17.46</c:v>
                </c:pt>
                <c:pt idx="17463">
                  <c:v>17.461</c:v>
                </c:pt>
                <c:pt idx="17464">
                  <c:v>17.462</c:v>
                </c:pt>
                <c:pt idx="17465">
                  <c:v>17.463</c:v>
                </c:pt>
                <c:pt idx="17466">
                  <c:v>17.464</c:v>
                </c:pt>
                <c:pt idx="17467">
                  <c:v>17.465</c:v>
                </c:pt>
                <c:pt idx="17468">
                  <c:v>17.466</c:v>
                </c:pt>
                <c:pt idx="17469">
                  <c:v>17.467</c:v>
                </c:pt>
                <c:pt idx="17470">
                  <c:v>17.468</c:v>
                </c:pt>
                <c:pt idx="17471">
                  <c:v>17.469</c:v>
                </c:pt>
                <c:pt idx="17472">
                  <c:v>17.47</c:v>
                </c:pt>
                <c:pt idx="17473">
                  <c:v>17.471</c:v>
                </c:pt>
                <c:pt idx="17474">
                  <c:v>17.472</c:v>
                </c:pt>
                <c:pt idx="17475">
                  <c:v>17.473</c:v>
                </c:pt>
                <c:pt idx="17476">
                  <c:v>17.474</c:v>
                </c:pt>
                <c:pt idx="17477">
                  <c:v>17.475</c:v>
                </c:pt>
                <c:pt idx="17478">
                  <c:v>17.476</c:v>
                </c:pt>
                <c:pt idx="17479">
                  <c:v>17.477</c:v>
                </c:pt>
                <c:pt idx="17480">
                  <c:v>17.478</c:v>
                </c:pt>
                <c:pt idx="17481">
                  <c:v>17.479</c:v>
                </c:pt>
                <c:pt idx="17482">
                  <c:v>17.48</c:v>
                </c:pt>
                <c:pt idx="17483">
                  <c:v>17.481</c:v>
                </c:pt>
                <c:pt idx="17484">
                  <c:v>17.482</c:v>
                </c:pt>
                <c:pt idx="17485">
                  <c:v>17.483</c:v>
                </c:pt>
                <c:pt idx="17486">
                  <c:v>17.484</c:v>
                </c:pt>
                <c:pt idx="17487">
                  <c:v>17.485</c:v>
                </c:pt>
                <c:pt idx="17488">
                  <c:v>17.486</c:v>
                </c:pt>
                <c:pt idx="17489">
                  <c:v>17.487</c:v>
                </c:pt>
                <c:pt idx="17490">
                  <c:v>17.488</c:v>
                </c:pt>
                <c:pt idx="17491">
                  <c:v>17.489</c:v>
                </c:pt>
                <c:pt idx="17492">
                  <c:v>17.49</c:v>
                </c:pt>
                <c:pt idx="17493">
                  <c:v>17.491</c:v>
                </c:pt>
                <c:pt idx="17494">
                  <c:v>17.492</c:v>
                </c:pt>
                <c:pt idx="17495">
                  <c:v>17.493</c:v>
                </c:pt>
                <c:pt idx="17496">
                  <c:v>17.494</c:v>
                </c:pt>
                <c:pt idx="17497">
                  <c:v>17.495</c:v>
                </c:pt>
                <c:pt idx="17498">
                  <c:v>17.496</c:v>
                </c:pt>
                <c:pt idx="17499">
                  <c:v>17.497</c:v>
                </c:pt>
                <c:pt idx="17500">
                  <c:v>17.498</c:v>
                </c:pt>
                <c:pt idx="17501">
                  <c:v>17.499</c:v>
                </c:pt>
                <c:pt idx="17502">
                  <c:v>17.5</c:v>
                </c:pt>
                <c:pt idx="17503">
                  <c:v>17.501</c:v>
                </c:pt>
                <c:pt idx="17504">
                  <c:v>17.502</c:v>
                </c:pt>
                <c:pt idx="17505">
                  <c:v>17.503</c:v>
                </c:pt>
                <c:pt idx="17506">
                  <c:v>17.504</c:v>
                </c:pt>
                <c:pt idx="17507">
                  <c:v>17.505</c:v>
                </c:pt>
                <c:pt idx="17508">
                  <c:v>17.506</c:v>
                </c:pt>
                <c:pt idx="17509">
                  <c:v>17.507</c:v>
                </c:pt>
                <c:pt idx="17510">
                  <c:v>17.508</c:v>
                </c:pt>
                <c:pt idx="17511">
                  <c:v>17.509</c:v>
                </c:pt>
                <c:pt idx="17512">
                  <c:v>17.51</c:v>
                </c:pt>
                <c:pt idx="17513">
                  <c:v>17.511</c:v>
                </c:pt>
                <c:pt idx="17514">
                  <c:v>17.512</c:v>
                </c:pt>
                <c:pt idx="17515">
                  <c:v>17.513</c:v>
                </c:pt>
                <c:pt idx="17516">
                  <c:v>17.514</c:v>
                </c:pt>
                <c:pt idx="17517">
                  <c:v>17.515</c:v>
                </c:pt>
                <c:pt idx="17518">
                  <c:v>17.516</c:v>
                </c:pt>
                <c:pt idx="17519">
                  <c:v>17.517</c:v>
                </c:pt>
                <c:pt idx="17520">
                  <c:v>17.518</c:v>
                </c:pt>
                <c:pt idx="17521">
                  <c:v>17.519</c:v>
                </c:pt>
                <c:pt idx="17522">
                  <c:v>17.52</c:v>
                </c:pt>
                <c:pt idx="17523">
                  <c:v>17.521</c:v>
                </c:pt>
                <c:pt idx="17524">
                  <c:v>17.522</c:v>
                </c:pt>
                <c:pt idx="17525">
                  <c:v>17.523</c:v>
                </c:pt>
                <c:pt idx="17526">
                  <c:v>17.524</c:v>
                </c:pt>
                <c:pt idx="17527">
                  <c:v>17.525</c:v>
                </c:pt>
                <c:pt idx="17528">
                  <c:v>17.526</c:v>
                </c:pt>
                <c:pt idx="17529">
                  <c:v>17.527</c:v>
                </c:pt>
                <c:pt idx="17530">
                  <c:v>17.528</c:v>
                </c:pt>
                <c:pt idx="17531">
                  <c:v>17.529</c:v>
                </c:pt>
                <c:pt idx="17532">
                  <c:v>17.53</c:v>
                </c:pt>
                <c:pt idx="17533">
                  <c:v>17.531</c:v>
                </c:pt>
                <c:pt idx="17534">
                  <c:v>17.532</c:v>
                </c:pt>
                <c:pt idx="17535">
                  <c:v>17.533</c:v>
                </c:pt>
                <c:pt idx="17536">
                  <c:v>17.534</c:v>
                </c:pt>
                <c:pt idx="17537">
                  <c:v>17.535</c:v>
                </c:pt>
                <c:pt idx="17538">
                  <c:v>17.536</c:v>
                </c:pt>
                <c:pt idx="17539">
                  <c:v>17.537</c:v>
                </c:pt>
                <c:pt idx="17540">
                  <c:v>17.538</c:v>
                </c:pt>
                <c:pt idx="17541">
                  <c:v>17.539</c:v>
                </c:pt>
                <c:pt idx="17542">
                  <c:v>17.54</c:v>
                </c:pt>
                <c:pt idx="17543">
                  <c:v>17.541</c:v>
                </c:pt>
                <c:pt idx="17544">
                  <c:v>17.542</c:v>
                </c:pt>
                <c:pt idx="17545">
                  <c:v>17.543</c:v>
                </c:pt>
                <c:pt idx="17546">
                  <c:v>17.544</c:v>
                </c:pt>
                <c:pt idx="17547">
                  <c:v>17.545</c:v>
                </c:pt>
                <c:pt idx="17548">
                  <c:v>17.546</c:v>
                </c:pt>
                <c:pt idx="17549">
                  <c:v>17.547</c:v>
                </c:pt>
                <c:pt idx="17550">
                  <c:v>17.548</c:v>
                </c:pt>
                <c:pt idx="17551">
                  <c:v>17.549</c:v>
                </c:pt>
                <c:pt idx="17552">
                  <c:v>17.55</c:v>
                </c:pt>
                <c:pt idx="17553">
                  <c:v>17.551</c:v>
                </c:pt>
                <c:pt idx="17554">
                  <c:v>17.552</c:v>
                </c:pt>
                <c:pt idx="17555">
                  <c:v>17.553</c:v>
                </c:pt>
                <c:pt idx="17556">
                  <c:v>17.554</c:v>
                </c:pt>
                <c:pt idx="17557">
                  <c:v>17.555</c:v>
                </c:pt>
                <c:pt idx="17558">
                  <c:v>17.556</c:v>
                </c:pt>
                <c:pt idx="17559">
                  <c:v>17.557</c:v>
                </c:pt>
                <c:pt idx="17560">
                  <c:v>17.558</c:v>
                </c:pt>
                <c:pt idx="17561">
                  <c:v>17.559</c:v>
                </c:pt>
                <c:pt idx="17562">
                  <c:v>17.56</c:v>
                </c:pt>
                <c:pt idx="17563">
                  <c:v>17.561</c:v>
                </c:pt>
                <c:pt idx="17564">
                  <c:v>17.562</c:v>
                </c:pt>
                <c:pt idx="17565">
                  <c:v>17.563</c:v>
                </c:pt>
                <c:pt idx="17566">
                  <c:v>17.564</c:v>
                </c:pt>
                <c:pt idx="17567">
                  <c:v>17.565</c:v>
                </c:pt>
                <c:pt idx="17568">
                  <c:v>17.566</c:v>
                </c:pt>
                <c:pt idx="17569">
                  <c:v>17.567</c:v>
                </c:pt>
                <c:pt idx="17570">
                  <c:v>17.568</c:v>
                </c:pt>
                <c:pt idx="17571">
                  <c:v>17.569</c:v>
                </c:pt>
                <c:pt idx="17572">
                  <c:v>17.57</c:v>
                </c:pt>
                <c:pt idx="17573">
                  <c:v>17.571</c:v>
                </c:pt>
                <c:pt idx="17574">
                  <c:v>17.572</c:v>
                </c:pt>
                <c:pt idx="17575">
                  <c:v>17.573</c:v>
                </c:pt>
                <c:pt idx="17576">
                  <c:v>17.574</c:v>
                </c:pt>
                <c:pt idx="17577">
                  <c:v>17.575</c:v>
                </c:pt>
                <c:pt idx="17578">
                  <c:v>17.576</c:v>
                </c:pt>
                <c:pt idx="17579">
                  <c:v>17.577</c:v>
                </c:pt>
                <c:pt idx="17580">
                  <c:v>17.578</c:v>
                </c:pt>
                <c:pt idx="17581">
                  <c:v>17.579</c:v>
                </c:pt>
                <c:pt idx="17582">
                  <c:v>17.58</c:v>
                </c:pt>
                <c:pt idx="17583">
                  <c:v>17.581</c:v>
                </c:pt>
                <c:pt idx="17584">
                  <c:v>17.582</c:v>
                </c:pt>
                <c:pt idx="17585">
                  <c:v>17.583</c:v>
                </c:pt>
                <c:pt idx="17586">
                  <c:v>17.584</c:v>
                </c:pt>
                <c:pt idx="17587">
                  <c:v>17.585</c:v>
                </c:pt>
                <c:pt idx="17588">
                  <c:v>17.586</c:v>
                </c:pt>
                <c:pt idx="17589">
                  <c:v>17.587</c:v>
                </c:pt>
                <c:pt idx="17590">
                  <c:v>17.588</c:v>
                </c:pt>
                <c:pt idx="17591">
                  <c:v>17.589</c:v>
                </c:pt>
                <c:pt idx="17592">
                  <c:v>17.59</c:v>
                </c:pt>
                <c:pt idx="17593">
                  <c:v>17.591</c:v>
                </c:pt>
                <c:pt idx="17594">
                  <c:v>17.592</c:v>
                </c:pt>
                <c:pt idx="17595">
                  <c:v>17.593</c:v>
                </c:pt>
                <c:pt idx="17596">
                  <c:v>17.594</c:v>
                </c:pt>
                <c:pt idx="17597">
                  <c:v>17.595</c:v>
                </c:pt>
                <c:pt idx="17598">
                  <c:v>17.596</c:v>
                </c:pt>
                <c:pt idx="17599">
                  <c:v>17.597</c:v>
                </c:pt>
                <c:pt idx="17600">
                  <c:v>17.598</c:v>
                </c:pt>
                <c:pt idx="17601">
                  <c:v>17.599</c:v>
                </c:pt>
                <c:pt idx="17602">
                  <c:v>17.6</c:v>
                </c:pt>
                <c:pt idx="17603">
                  <c:v>17.601</c:v>
                </c:pt>
                <c:pt idx="17604">
                  <c:v>17.602</c:v>
                </c:pt>
                <c:pt idx="17605">
                  <c:v>17.603</c:v>
                </c:pt>
                <c:pt idx="17606">
                  <c:v>17.604</c:v>
                </c:pt>
                <c:pt idx="17607">
                  <c:v>17.605</c:v>
                </c:pt>
                <c:pt idx="17608">
                  <c:v>17.606</c:v>
                </c:pt>
                <c:pt idx="17609">
                  <c:v>17.607</c:v>
                </c:pt>
                <c:pt idx="17610">
                  <c:v>17.608</c:v>
                </c:pt>
                <c:pt idx="17611">
                  <c:v>17.609</c:v>
                </c:pt>
                <c:pt idx="17612">
                  <c:v>17.61</c:v>
                </c:pt>
                <c:pt idx="17613">
                  <c:v>17.611</c:v>
                </c:pt>
                <c:pt idx="17614">
                  <c:v>17.612</c:v>
                </c:pt>
                <c:pt idx="17615">
                  <c:v>17.613</c:v>
                </c:pt>
                <c:pt idx="17616">
                  <c:v>17.614</c:v>
                </c:pt>
                <c:pt idx="17617">
                  <c:v>17.615</c:v>
                </c:pt>
                <c:pt idx="17618">
                  <c:v>17.616</c:v>
                </c:pt>
                <c:pt idx="17619">
                  <c:v>17.617</c:v>
                </c:pt>
                <c:pt idx="17620">
                  <c:v>17.618</c:v>
                </c:pt>
                <c:pt idx="17621">
                  <c:v>17.619</c:v>
                </c:pt>
                <c:pt idx="17622">
                  <c:v>17.62</c:v>
                </c:pt>
                <c:pt idx="17623">
                  <c:v>17.621</c:v>
                </c:pt>
                <c:pt idx="17624">
                  <c:v>17.622</c:v>
                </c:pt>
                <c:pt idx="17625">
                  <c:v>17.623</c:v>
                </c:pt>
                <c:pt idx="17626">
                  <c:v>17.624</c:v>
                </c:pt>
                <c:pt idx="17627">
                  <c:v>17.625</c:v>
                </c:pt>
                <c:pt idx="17628">
                  <c:v>17.626</c:v>
                </c:pt>
                <c:pt idx="17629">
                  <c:v>17.627</c:v>
                </c:pt>
                <c:pt idx="17630">
                  <c:v>17.628</c:v>
                </c:pt>
                <c:pt idx="17631">
                  <c:v>17.629</c:v>
                </c:pt>
                <c:pt idx="17632">
                  <c:v>17.63</c:v>
                </c:pt>
                <c:pt idx="17633">
                  <c:v>17.631</c:v>
                </c:pt>
                <c:pt idx="17634">
                  <c:v>17.632</c:v>
                </c:pt>
                <c:pt idx="17635">
                  <c:v>17.633</c:v>
                </c:pt>
                <c:pt idx="17636">
                  <c:v>17.634</c:v>
                </c:pt>
                <c:pt idx="17637">
                  <c:v>17.635</c:v>
                </c:pt>
                <c:pt idx="17638">
                  <c:v>17.636</c:v>
                </c:pt>
                <c:pt idx="17639">
                  <c:v>17.637</c:v>
                </c:pt>
                <c:pt idx="17640">
                  <c:v>17.638</c:v>
                </c:pt>
                <c:pt idx="17641">
                  <c:v>17.639</c:v>
                </c:pt>
                <c:pt idx="17642">
                  <c:v>17.64</c:v>
                </c:pt>
                <c:pt idx="17643">
                  <c:v>17.641</c:v>
                </c:pt>
                <c:pt idx="17644">
                  <c:v>17.642</c:v>
                </c:pt>
                <c:pt idx="17645">
                  <c:v>17.643</c:v>
                </c:pt>
                <c:pt idx="17646">
                  <c:v>17.644</c:v>
                </c:pt>
                <c:pt idx="17647">
                  <c:v>17.645</c:v>
                </c:pt>
                <c:pt idx="17648">
                  <c:v>17.646</c:v>
                </c:pt>
                <c:pt idx="17649">
                  <c:v>17.647</c:v>
                </c:pt>
                <c:pt idx="17650">
                  <c:v>17.648</c:v>
                </c:pt>
                <c:pt idx="17651">
                  <c:v>17.649</c:v>
                </c:pt>
                <c:pt idx="17652">
                  <c:v>17.65</c:v>
                </c:pt>
                <c:pt idx="17653">
                  <c:v>17.651</c:v>
                </c:pt>
                <c:pt idx="17654">
                  <c:v>17.652</c:v>
                </c:pt>
                <c:pt idx="17655">
                  <c:v>17.653</c:v>
                </c:pt>
                <c:pt idx="17656">
                  <c:v>17.654</c:v>
                </c:pt>
                <c:pt idx="17657">
                  <c:v>17.655</c:v>
                </c:pt>
                <c:pt idx="17658">
                  <c:v>17.656</c:v>
                </c:pt>
                <c:pt idx="17659">
                  <c:v>17.657</c:v>
                </c:pt>
                <c:pt idx="17660">
                  <c:v>17.658</c:v>
                </c:pt>
                <c:pt idx="17661">
                  <c:v>17.659</c:v>
                </c:pt>
                <c:pt idx="17662">
                  <c:v>17.66</c:v>
                </c:pt>
                <c:pt idx="17663">
                  <c:v>17.661</c:v>
                </c:pt>
                <c:pt idx="17664">
                  <c:v>17.662</c:v>
                </c:pt>
                <c:pt idx="17665">
                  <c:v>17.663</c:v>
                </c:pt>
                <c:pt idx="17666">
                  <c:v>17.664</c:v>
                </c:pt>
                <c:pt idx="17667">
                  <c:v>17.665</c:v>
                </c:pt>
                <c:pt idx="17668">
                  <c:v>17.666</c:v>
                </c:pt>
                <c:pt idx="17669">
                  <c:v>17.667</c:v>
                </c:pt>
                <c:pt idx="17670">
                  <c:v>17.668</c:v>
                </c:pt>
                <c:pt idx="17671">
                  <c:v>17.669</c:v>
                </c:pt>
                <c:pt idx="17672">
                  <c:v>17.67</c:v>
                </c:pt>
                <c:pt idx="17673">
                  <c:v>17.671</c:v>
                </c:pt>
                <c:pt idx="17674">
                  <c:v>17.672</c:v>
                </c:pt>
                <c:pt idx="17675">
                  <c:v>17.673</c:v>
                </c:pt>
                <c:pt idx="17676">
                  <c:v>17.674</c:v>
                </c:pt>
                <c:pt idx="17677">
                  <c:v>17.675</c:v>
                </c:pt>
                <c:pt idx="17678">
                  <c:v>17.676</c:v>
                </c:pt>
                <c:pt idx="17679">
                  <c:v>17.677</c:v>
                </c:pt>
                <c:pt idx="17680">
                  <c:v>17.678</c:v>
                </c:pt>
                <c:pt idx="17681">
                  <c:v>17.679</c:v>
                </c:pt>
                <c:pt idx="17682">
                  <c:v>17.68</c:v>
                </c:pt>
                <c:pt idx="17683">
                  <c:v>17.681</c:v>
                </c:pt>
                <c:pt idx="17684">
                  <c:v>17.682</c:v>
                </c:pt>
                <c:pt idx="17685">
                  <c:v>17.683</c:v>
                </c:pt>
                <c:pt idx="17686">
                  <c:v>17.684</c:v>
                </c:pt>
                <c:pt idx="17687">
                  <c:v>17.685</c:v>
                </c:pt>
                <c:pt idx="17688">
                  <c:v>17.686</c:v>
                </c:pt>
                <c:pt idx="17689">
                  <c:v>17.687</c:v>
                </c:pt>
                <c:pt idx="17690">
                  <c:v>17.688</c:v>
                </c:pt>
                <c:pt idx="17691">
                  <c:v>17.689</c:v>
                </c:pt>
                <c:pt idx="17692">
                  <c:v>17.69</c:v>
                </c:pt>
                <c:pt idx="17693">
                  <c:v>17.691</c:v>
                </c:pt>
                <c:pt idx="17694">
                  <c:v>17.692</c:v>
                </c:pt>
                <c:pt idx="17695">
                  <c:v>17.693</c:v>
                </c:pt>
                <c:pt idx="17696">
                  <c:v>17.694</c:v>
                </c:pt>
                <c:pt idx="17697">
                  <c:v>17.695</c:v>
                </c:pt>
                <c:pt idx="17698">
                  <c:v>17.696</c:v>
                </c:pt>
                <c:pt idx="17699">
                  <c:v>17.697</c:v>
                </c:pt>
                <c:pt idx="17700">
                  <c:v>17.698</c:v>
                </c:pt>
                <c:pt idx="17701">
                  <c:v>17.699</c:v>
                </c:pt>
                <c:pt idx="17702">
                  <c:v>17.7</c:v>
                </c:pt>
                <c:pt idx="17703">
                  <c:v>17.701</c:v>
                </c:pt>
                <c:pt idx="17704">
                  <c:v>17.702</c:v>
                </c:pt>
                <c:pt idx="17705">
                  <c:v>17.703</c:v>
                </c:pt>
                <c:pt idx="17706">
                  <c:v>17.704</c:v>
                </c:pt>
                <c:pt idx="17707">
                  <c:v>17.705</c:v>
                </c:pt>
                <c:pt idx="17708">
                  <c:v>17.706</c:v>
                </c:pt>
                <c:pt idx="17709">
                  <c:v>17.707</c:v>
                </c:pt>
                <c:pt idx="17710">
                  <c:v>17.708</c:v>
                </c:pt>
                <c:pt idx="17711">
                  <c:v>17.709</c:v>
                </c:pt>
                <c:pt idx="17712">
                  <c:v>17.71</c:v>
                </c:pt>
                <c:pt idx="17713">
                  <c:v>17.711</c:v>
                </c:pt>
                <c:pt idx="17714">
                  <c:v>17.712</c:v>
                </c:pt>
                <c:pt idx="17715">
                  <c:v>17.713</c:v>
                </c:pt>
                <c:pt idx="17716">
                  <c:v>17.714</c:v>
                </c:pt>
                <c:pt idx="17717">
                  <c:v>17.715</c:v>
                </c:pt>
                <c:pt idx="17718">
                  <c:v>17.716</c:v>
                </c:pt>
                <c:pt idx="17719">
                  <c:v>17.717</c:v>
                </c:pt>
                <c:pt idx="17720">
                  <c:v>17.718</c:v>
                </c:pt>
                <c:pt idx="17721">
                  <c:v>17.719</c:v>
                </c:pt>
                <c:pt idx="17722">
                  <c:v>17.72</c:v>
                </c:pt>
                <c:pt idx="17723">
                  <c:v>17.721</c:v>
                </c:pt>
                <c:pt idx="17724">
                  <c:v>17.722</c:v>
                </c:pt>
                <c:pt idx="17725">
                  <c:v>17.723</c:v>
                </c:pt>
                <c:pt idx="17726">
                  <c:v>17.724</c:v>
                </c:pt>
                <c:pt idx="17727">
                  <c:v>17.725</c:v>
                </c:pt>
                <c:pt idx="17728">
                  <c:v>17.726</c:v>
                </c:pt>
                <c:pt idx="17729">
                  <c:v>17.727</c:v>
                </c:pt>
                <c:pt idx="17730">
                  <c:v>17.728</c:v>
                </c:pt>
                <c:pt idx="17731">
                  <c:v>17.729</c:v>
                </c:pt>
                <c:pt idx="17732">
                  <c:v>17.73</c:v>
                </c:pt>
                <c:pt idx="17733">
                  <c:v>17.731</c:v>
                </c:pt>
                <c:pt idx="17734">
                  <c:v>17.732</c:v>
                </c:pt>
                <c:pt idx="17735">
                  <c:v>17.733</c:v>
                </c:pt>
                <c:pt idx="17736">
                  <c:v>17.734</c:v>
                </c:pt>
                <c:pt idx="17737">
                  <c:v>17.735</c:v>
                </c:pt>
                <c:pt idx="17738">
                  <c:v>17.736</c:v>
                </c:pt>
                <c:pt idx="17739">
                  <c:v>17.737</c:v>
                </c:pt>
                <c:pt idx="17740">
                  <c:v>17.738</c:v>
                </c:pt>
                <c:pt idx="17741">
                  <c:v>17.739</c:v>
                </c:pt>
                <c:pt idx="17742">
                  <c:v>17.74</c:v>
                </c:pt>
                <c:pt idx="17743">
                  <c:v>17.741</c:v>
                </c:pt>
                <c:pt idx="17744">
                  <c:v>17.742</c:v>
                </c:pt>
                <c:pt idx="17745">
                  <c:v>17.743</c:v>
                </c:pt>
                <c:pt idx="17746">
                  <c:v>17.744</c:v>
                </c:pt>
                <c:pt idx="17747">
                  <c:v>17.745</c:v>
                </c:pt>
                <c:pt idx="17748">
                  <c:v>17.746</c:v>
                </c:pt>
                <c:pt idx="17749">
                  <c:v>17.747</c:v>
                </c:pt>
                <c:pt idx="17750">
                  <c:v>17.748</c:v>
                </c:pt>
                <c:pt idx="17751">
                  <c:v>17.749</c:v>
                </c:pt>
                <c:pt idx="17752">
                  <c:v>17.75</c:v>
                </c:pt>
                <c:pt idx="17753">
                  <c:v>17.751</c:v>
                </c:pt>
                <c:pt idx="17754">
                  <c:v>17.752</c:v>
                </c:pt>
                <c:pt idx="17755">
                  <c:v>17.753</c:v>
                </c:pt>
                <c:pt idx="17756">
                  <c:v>17.754</c:v>
                </c:pt>
                <c:pt idx="17757">
                  <c:v>17.755</c:v>
                </c:pt>
                <c:pt idx="17758">
                  <c:v>17.756</c:v>
                </c:pt>
                <c:pt idx="17759">
                  <c:v>17.757</c:v>
                </c:pt>
                <c:pt idx="17760">
                  <c:v>17.758</c:v>
                </c:pt>
                <c:pt idx="17761">
                  <c:v>17.759</c:v>
                </c:pt>
                <c:pt idx="17762">
                  <c:v>17.76</c:v>
                </c:pt>
                <c:pt idx="17763">
                  <c:v>17.761</c:v>
                </c:pt>
                <c:pt idx="17764">
                  <c:v>17.762</c:v>
                </c:pt>
                <c:pt idx="17765">
                  <c:v>17.763</c:v>
                </c:pt>
                <c:pt idx="17766">
                  <c:v>17.764</c:v>
                </c:pt>
                <c:pt idx="17767">
                  <c:v>17.765</c:v>
                </c:pt>
                <c:pt idx="17768">
                  <c:v>17.766</c:v>
                </c:pt>
                <c:pt idx="17769">
                  <c:v>17.767</c:v>
                </c:pt>
                <c:pt idx="17770">
                  <c:v>17.768</c:v>
                </c:pt>
                <c:pt idx="17771">
                  <c:v>17.769</c:v>
                </c:pt>
                <c:pt idx="17772">
                  <c:v>17.77</c:v>
                </c:pt>
                <c:pt idx="17773">
                  <c:v>17.771</c:v>
                </c:pt>
                <c:pt idx="17774">
                  <c:v>17.772</c:v>
                </c:pt>
                <c:pt idx="17775">
                  <c:v>17.773</c:v>
                </c:pt>
                <c:pt idx="17776">
                  <c:v>17.774</c:v>
                </c:pt>
                <c:pt idx="17777">
                  <c:v>17.775</c:v>
                </c:pt>
                <c:pt idx="17778">
                  <c:v>17.776</c:v>
                </c:pt>
                <c:pt idx="17779">
                  <c:v>17.777</c:v>
                </c:pt>
                <c:pt idx="17780">
                  <c:v>17.778</c:v>
                </c:pt>
                <c:pt idx="17781">
                  <c:v>17.779</c:v>
                </c:pt>
                <c:pt idx="17782">
                  <c:v>17.78</c:v>
                </c:pt>
                <c:pt idx="17783">
                  <c:v>17.781</c:v>
                </c:pt>
                <c:pt idx="17784">
                  <c:v>17.782</c:v>
                </c:pt>
                <c:pt idx="17785">
                  <c:v>17.783</c:v>
                </c:pt>
                <c:pt idx="17786">
                  <c:v>17.784</c:v>
                </c:pt>
                <c:pt idx="17787">
                  <c:v>17.785</c:v>
                </c:pt>
                <c:pt idx="17788">
                  <c:v>17.786</c:v>
                </c:pt>
                <c:pt idx="17789">
                  <c:v>17.787</c:v>
                </c:pt>
                <c:pt idx="17790">
                  <c:v>17.788</c:v>
                </c:pt>
                <c:pt idx="17791">
                  <c:v>17.789</c:v>
                </c:pt>
                <c:pt idx="17792">
                  <c:v>17.79</c:v>
                </c:pt>
                <c:pt idx="17793">
                  <c:v>17.791</c:v>
                </c:pt>
                <c:pt idx="17794">
                  <c:v>17.792</c:v>
                </c:pt>
                <c:pt idx="17795">
                  <c:v>17.793</c:v>
                </c:pt>
                <c:pt idx="17796">
                  <c:v>17.794</c:v>
                </c:pt>
                <c:pt idx="17797">
                  <c:v>17.795</c:v>
                </c:pt>
                <c:pt idx="17798">
                  <c:v>17.796</c:v>
                </c:pt>
                <c:pt idx="17799">
                  <c:v>17.797</c:v>
                </c:pt>
                <c:pt idx="17800">
                  <c:v>17.798</c:v>
                </c:pt>
                <c:pt idx="17801">
                  <c:v>17.799</c:v>
                </c:pt>
                <c:pt idx="17802">
                  <c:v>17.8</c:v>
                </c:pt>
                <c:pt idx="17803">
                  <c:v>17.801</c:v>
                </c:pt>
                <c:pt idx="17804">
                  <c:v>17.802</c:v>
                </c:pt>
                <c:pt idx="17805">
                  <c:v>17.803</c:v>
                </c:pt>
                <c:pt idx="17806">
                  <c:v>17.804</c:v>
                </c:pt>
                <c:pt idx="17807">
                  <c:v>17.805</c:v>
                </c:pt>
                <c:pt idx="17808">
                  <c:v>17.806</c:v>
                </c:pt>
                <c:pt idx="17809">
                  <c:v>17.807</c:v>
                </c:pt>
                <c:pt idx="17810">
                  <c:v>17.808</c:v>
                </c:pt>
                <c:pt idx="17811">
                  <c:v>17.809</c:v>
                </c:pt>
                <c:pt idx="17812">
                  <c:v>17.81</c:v>
                </c:pt>
                <c:pt idx="17813">
                  <c:v>17.811</c:v>
                </c:pt>
                <c:pt idx="17814">
                  <c:v>17.812</c:v>
                </c:pt>
                <c:pt idx="17815">
                  <c:v>17.813</c:v>
                </c:pt>
                <c:pt idx="17816">
                  <c:v>17.814</c:v>
                </c:pt>
                <c:pt idx="17817">
                  <c:v>17.815</c:v>
                </c:pt>
                <c:pt idx="17818">
                  <c:v>17.816</c:v>
                </c:pt>
                <c:pt idx="17819">
                  <c:v>17.817</c:v>
                </c:pt>
                <c:pt idx="17820">
                  <c:v>17.818</c:v>
                </c:pt>
                <c:pt idx="17821">
                  <c:v>17.819</c:v>
                </c:pt>
                <c:pt idx="17822">
                  <c:v>17.82</c:v>
                </c:pt>
                <c:pt idx="17823">
                  <c:v>17.821</c:v>
                </c:pt>
                <c:pt idx="17824">
                  <c:v>17.822</c:v>
                </c:pt>
                <c:pt idx="17825">
                  <c:v>17.823</c:v>
                </c:pt>
                <c:pt idx="17826">
                  <c:v>17.824</c:v>
                </c:pt>
                <c:pt idx="17827">
                  <c:v>17.825</c:v>
                </c:pt>
                <c:pt idx="17828">
                  <c:v>17.826</c:v>
                </c:pt>
                <c:pt idx="17829">
                  <c:v>17.827</c:v>
                </c:pt>
                <c:pt idx="17830">
                  <c:v>17.828</c:v>
                </c:pt>
                <c:pt idx="17831">
                  <c:v>17.829</c:v>
                </c:pt>
                <c:pt idx="17832">
                  <c:v>17.83</c:v>
                </c:pt>
                <c:pt idx="17833">
                  <c:v>17.831</c:v>
                </c:pt>
                <c:pt idx="17834">
                  <c:v>17.832</c:v>
                </c:pt>
                <c:pt idx="17835">
                  <c:v>17.833</c:v>
                </c:pt>
                <c:pt idx="17836">
                  <c:v>17.834</c:v>
                </c:pt>
                <c:pt idx="17837">
                  <c:v>17.835</c:v>
                </c:pt>
                <c:pt idx="17838">
                  <c:v>17.836</c:v>
                </c:pt>
                <c:pt idx="17839">
                  <c:v>17.837</c:v>
                </c:pt>
                <c:pt idx="17840">
                  <c:v>17.838</c:v>
                </c:pt>
                <c:pt idx="17841">
                  <c:v>17.839</c:v>
                </c:pt>
                <c:pt idx="17842">
                  <c:v>17.84</c:v>
                </c:pt>
                <c:pt idx="17843">
                  <c:v>17.841</c:v>
                </c:pt>
                <c:pt idx="17844">
                  <c:v>17.842</c:v>
                </c:pt>
                <c:pt idx="17845">
                  <c:v>17.843</c:v>
                </c:pt>
                <c:pt idx="17846">
                  <c:v>17.844</c:v>
                </c:pt>
                <c:pt idx="17847">
                  <c:v>17.845</c:v>
                </c:pt>
                <c:pt idx="17848">
                  <c:v>17.846</c:v>
                </c:pt>
                <c:pt idx="17849">
                  <c:v>17.847</c:v>
                </c:pt>
                <c:pt idx="17850">
                  <c:v>17.848</c:v>
                </c:pt>
                <c:pt idx="17851">
                  <c:v>17.849</c:v>
                </c:pt>
                <c:pt idx="17852">
                  <c:v>17.85</c:v>
                </c:pt>
                <c:pt idx="17853">
                  <c:v>17.851</c:v>
                </c:pt>
                <c:pt idx="17854">
                  <c:v>17.852</c:v>
                </c:pt>
                <c:pt idx="17855">
                  <c:v>17.853</c:v>
                </c:pt>
                <c:pt idx="17856">
                  <c:v>17.854</c:v>
                </c:pt>
                <c:pt idx="17857">
                  <c:v>17.855</c:v>
                </c:pt>
                <c:pt idx="17858">
                  <c:v>17.856</c:v>
                </c:pt>
                <c:pt idx="17859">
                  <c:v>17.857</c:v>
                </c:pt>
                <c:pt idx="17860">
                  <c:v>17.858</c:v>
                </c:pt>
                <c:pt idx="17861">
                  <c:v>17.859</c:v>
                </c:pt>
                <c:pt idx="17862">
                  <c:v>17.86</c:v>
                </c:pt>
                <c:pt idx="17863">
                  <c:v>17.861</c:v>
                </c:pt>
                <c:pt idx="17864">
                  <c:v>17.862</c:v>
                </c:pt>
                <c:pt idx="17865">
                  <c:v>17.863</c:v>
                </c:pt>
                <c:pt idx="17866">
                  <c:v>17.864</c:v>
                </c:pt>
                <c:pt idx="17867">
                  <c:v>17.865</c:v>
                </c:pt>
                <c:pt idx="17868">
                  <c:v>17.866</c:v>
                </c:pt>
                <c:pt idx="17869">
                  <c:v>17.867</c:v>
                </c:pt>
                <c:pt idx="17870">
                  <c:v>17.868</c:v>
                </c:pt>
                <c:pt idx="17871">
                  <c:v>17.869</c:v>
                </c:pt>
                <c:pt idx="17872">
                  <c:v>17.87</c:v>
                </c:pt>
                <c:pt idx="17873">
                  <c:v>17.871</c:v>
                </c:pt>
                <c:pt idx="17874">
                  <c:v>17.872</c:v>
                </c:pt>
                <c:pt idx="17875">
                  <c:v>17.873</c:v>
                </c:pt>
                <c:pt idx="17876">
                  <c:v>17.874</c:v>
                </c:pt>
                <c:pt idx="17877">
                  <c:v>17.875</c:v>
                </c:pt>
                <c:pt idx="17878">
                  <c:v>17.876</c:v>
                </c:pt>
                <c:pt idx="17879">
                  <c:v>17.877</c:v>
                </c:pt>
                <c:pt idx="17880">
                  <c:v>17.878</c:v>
                </c:pt>
                <c:pt idx="17881">
                  <c:v>17.879</c:v>
                </c:pt>
                <c:pt idx="17882">
                  <c:v>17.88</c:v>
                </c:pt>
                <c:pt idx="17883">
                  <c:v>17.881</c:v>
                </c:pt>
                <c:pt idx="17884">
                  <c:v>17.882</c:v>
                </c:pt>
                <c:pt idx="17885">
                  <c:v>17.883</c:v>
                </c:pt>
                <c:pt idx="17886">
                  <c:v>17.884</c:v>
                </c:pt>
                <c:pt idx="17887">
                  <c:v>17.885</c:v>
                </c:pt>
                <c:pt idx="17888">
                  <c:v>17.886</c:v>
                </c:pt>
                <c:pt idx="17889">
                  <c:v>17.887</c:v>
                </c:pt>
                <c:pt idx="17890">
                  <c:v>17.888</c:v>
                </c:pt>
                <c:pt idx="17891">
                  <c:v>17.889</c:v>
                </c:pt>
                <c:pt idx="17892">
                  <c:v>17.89</c:v>
                </c:pt>
                <c:pt idx="17893">
                  <c:v>17.891</c:v>
                </c:pt>
                <c:pt idx="17894">
                  <c:v>17.892</c:v>
                </c:pt>
                <c:pt idx="17895">
                  <c:v>17.893</c:v>
                </c:pt>
                <c:pt idx="17896">
                  <c:v>17.894</c:v>
                </c:pt>
                <c:pt idx="17897">
                  <c:v>17.895</c:v>
                </c:pt>
                <c:pt idx="17898">
                  <c:v>17.896</c:v>
                </c:pt>
                <c:pt idx="17899">
                  <c:v>17.897</c:v>
                </c:pt>
                <c:pt idx="17900">
                  <c:v>17.898</c:v>
                </c:pt>
                <c:pt idx="17901">
                  <c:v>17.899</c:v>
                </c:pt>
                <c:pt idx="17902">
                  <c:v>17.9</c:v>
                </c:pt>
                <c:pt idx="17903">
                  <c:v>17.901</c:v>
                </c:pt>
                <c:pt idx="17904">
                  <c:v>17.902</c:v>
                </c:pt>
                <c:pt idx="17905">
                  <c:v>17.903</c:v>
                </c:pt>
                <c:pt idx="17906">
                  <c:v>17.904</c:v>
                </c:pt>
                <c:pt idx="17907">
                  <c:v>17.905</c:v>
                </c:pt>
                <c:pt idx="17908">
                  <c:v>17.906</c:v>
                </c:pt>
                <c:pt idx="17909">
                  <c:v>17.907</c:v>
                </c:pt>
                <c:pt idx="17910">
                  <c:v>17.908</c:v>
                </c:pt>
                <c:pt idx="17911">
                  <c:v>17.909</c:v>
                </c:pt>
                <c:pt idx="17912">
                  <c:v>17.91</c:v>
                </c:pt>
                <c:pt idx="17913">
                  <c:v>17.911</c:v>
                </c:pt>
                <c:pt idx="17914">
                  <c:v>17.912</c:v>
                </c:pt>
                <c:pt idx="17915">
                  <c:v>17.913</c:v>
                </c:pt>
                <c:pt idx="17916">
                  <c:v>17.914</c:v>
                </c:pt>
                <c:pt idx="17917">
                  <c:v>17.915</c:v>
                </c:pt>
                <c:pt idx="17918">
                  <c:v>17.916</c:v>
                </c:pt>
                <c:pt idx="17919">
                  <c:v>17.917</c:v>
                </c:pt>
                <c:pt idx="17920">
                  <c:v>17.918</c:v>
                </c:pt>
                <c:pt idx="17921">
                  <c:v>17.919</c:v>
                </c:pt>
                <c:pt idx="17922">
                  <c:v>17.92</c:v>
                </c:pt>
                <c:pt idx="17923">
                  <c:v>17.921</c:v>
                </c:pt>
                <c:pt idx="17924">
                  <c:v>17.922</c:v>
                </c:pt>
                <c:pt idx="17925">
                  <c:v>17.923</c:v>
                </c:pt>
                <c:pt idx="17926">
                  <c:v>17.924</c:v>
                </c:pt>
                <c:pt idx="17927">
                  <c:v>17.925</c:v>
                </c:pt>
                <c:pt idx="17928">
                  <c:v>17.926</c:v>
                </c:pt>
                <c:pt idx="17929">
                  <c:v>17.927</c:v>
                </c:pt>
                <c:pt idx="17930">
                  <c:v>17.928</c:v>
                </c:pt>
                <c:pt idx="17931">
                  <c:v>17.929</c:v>
                </c:pt>
                <c:pt idx="17932">
                  <c:v>17.93</c:v>
                </c:pt>
                <c:pt idx="17933">
                  <c:v>17.931</c:v>
                </c:pt>
                <c:pt idx="17934">
                  <c:v>17.932</c:v>
                </c:pt>
                <c:pt idx="17935">
                  <c:v>17.933</c:v>
                </c:pt>
                <c:pt idx="17936">
                  <c:v>17.934</c:v>
                </c:pt>
                <c:pt idx="17937">
                  <c:v>17.935</c:v>
                </c:pt>
                <c:pt idx="17938">
                  <c:v>17.936</c:v>
                </c:pt>
                <c:pt idx="17939">
                  <c:v>17.937</c:v>
                </c:pt>
                <c:pt idx="17940">
                  <c:v>17.938</c:v>
                </c:pt>
                <c:pt idx="17941">
                  <c:v>17.939</c:v>
                </c:pt>
                <c:pt idx="17942">
                  <c:v>17.94</c:v>
                </c:pt>
                <c:pt idx="17943">
                  <c:v>17.941</c:v>
                </c:pt>
                <c:pt idx="17944">
                  <c:v>17.942</c:v>
                </c:pt>
                <c:pt idx="17945">
                  <c:v>17.943</c:v>
                </c:pt>
                <c:pt idx="17946">
                  <c:v>17.944</c:v>
                </c:pt>
                <c:pt idx="17947">
                  <c:v>17.945</c:v>
                </c:pt>
                <c:pt idx="17948">
                  <c:v>17.946</c:v>
                </c:pt>
                <c:pt idx="17949">
                  <c:v>17.947</c:v>
                </c:pt>
                <c:pt idx="17950">
                  <c:v>17.948</c:v>
                </c:pt>
                <c:pt idx="17951">
                  <c:v>17.949</c:v>
                </c:pt>
                <c:pt idx="17952">
                  <c:v>17.95</c:v>
                </c:pt>
                <c:pt idx="17953">
                  <c:v>17.951</c:v>
                </c:pt>
                <c:pt idx="17954">
                  <c:v>17.952</c:v>
                </c:pt>
                <c:pt idx="17955">
                  <c:v>17.953</c:v>
                </c:pt>
                <c:pt idx="17956">
                  <c:v>17.954</c:v>
                </c:pt>
                <c:pt idx="17957">
                  <c:v>17.955</c:v>
                </c:pt>
                <c:pt idx="17958">
                  <c:v>17.956</c:v>
                </c:pt>
                <c:pt idx="17959">
                  <c:v>17.957</c:v>
                </c:pt>
                <c:pt idx="17960">
                  <c:v>17.958</c:v>
                </c:pt>
                <c:pt idx="17961">
                  <c:v>17.959</c:v>
                </c:pt>
                <c:pt idx="17962">
                  <c:v>17.96</c:v>
                </c:pt>
                <c:pt idx="17963">
                  <c:v>17.961</c:v>
                </c:pt>
                <c:pt idx="17964">
                  <c:v>17.962</c:v>
                </c:pt>
                <c:pt idx="17965">
                  <c:v>17.963</c:v>
                </c:pt>
                <c:pt idx="17966">
                  <c:v>17.964</c:v>
                </c:pt>
                <c:pt idx="17967">
                  <c:v>17.965</c:v>
                </c:pt>
                <c:pt idx="17968">
                  <c:v>17.966</c:v>
                </c:pt>
                <c:pt idx="17969">
                  <c:v>17.967</c:v>
                </c:pt>
                <c:pt idx="17970">
                  <c:v>17.968</c:v>
                </c:pt>
                <c:pt idx="17971">
                  <c:v>17.969</c:v>
                </c:pt>
                <c:pt idx="17972">
                  <c:v>17.97</c:v>
                </c:pt>
                <c:pt idx="17973">
                  <c:v>17.971</c:v>
                </c:pt>
                <c:pt idx="17974">
                  <c:v>17.972</c:v>
                </c:pt>
                <c:pt idx="17975">
                  <c:v>17.973</c:v>
                </c:pt>
                <c:pt idx="17976">
                  <c:v>17.974</c:v>
                </c:pt>
                <c:pt idx="17977">
                  <c:v>17.975</c:v>
                </c:pt>
                <c:pt idx="17978">
                  <c:v>17.976</c:v>
                </c:pt>
                <c:pt idx="17979">
                  <c:v>17.977</c:v>
                </c:pt>
                <c:pt idx="17980">
                  <c:v>17.978</c:v>
                </c:pt>
                <c:pt idx="17981">
                  <c:v>17.979</c:v>
                </c:pt>
                <c:pt idx="17982">
                  <c:v>17.98</c:v>
                </c:pt>
                <c:pt idx="17983">
                  <c:v>17.981</c:v>
                </c:pt>
                <c:pt idx="17984">
                  <c:v>17.982</c:v>
                </c:pt>
                <c:pt idx="17985">
                  <c:v>17.983</c:v>
                </c:pt>
                <c:pt idx="17986">
                  <c:v>17.984</c:v>
                </c:pt>
                <c:pt idx="17987">
                  <c:v>17.985</c:v>
                </c:pt>
                <c:pt idx="17988">
                  <c:v>17.986</c:v>
                </c:pt>
                <c:pt idx="17989">
                  <c:v>17.987</c:v>
                </c:pt>
                <c:pt idx="17990">
                  <c:v>17.988</c:v>
                </c:pt>
                <c:pt idx="17991">
                  <c:v>17.989</c:v>
                </c:pt>
                <c:pt idx="17992">
                  <c:v>17.99</c:v>
                </c:pt>
                <c:pt idx="17993">
                  <c:v>17.991</c:v>
                </c:pt>
                <c:pt idx="17994">
                  <c:v>17.992</c:v>
                </c:pt>
                <c:pt idx="17995">
                  <c:v>17.993</c:v>
                </c:pt>
                <c:pt idx="17996">
                  <c:v>17.994</c:v>
                </c:pt>
                <c:pt idx="17997">
                  <c:v>17.995</c:v>
                </c:pt>
                <c:pt idx="17998">
                  <c:v>17.996</c:v>
                </c:pt>
                <c:pt idx="17999">
                  <c:v>17.997</c:v>
                </c:pt>
                <c:pt idx="18000">
                  <c:v>17.998</c:v>
                </c:pt>
                <c:pt idx="18001">
                  <c:v>17.999</c:v>
                </c:pt>
                <c:pt idx="18002">
                  <c:v>18</c:v>
                </c:pt>
                <c:pt idx="18003">
                  <c:v>18.001</c:v>
                </c:pt>
                <c:pt idx="18004">
                  <c:v>18.002</c:v>
                </c:pt>
                <c:pt idx="18005">
                  <c:v>18.003</c:v>
                </c:pt>
                <c:pt idx="18006">
                  <c:v>18.004</c:v>
                </c:pt>
                <c:pt idx="18007">
                  <c:v>18.005</c:v>
                </c:pt>
                <c:pt idx="18008">
                  <c:v>18.006</c:v>
                </c:pt>
                <c:pt idx="18009">
                  <c:v>18.007</c:v>
                </c:pt>
                <c:pt idx="18010">
                  <c:v>18.008</c:v>
                </c:pt>
                <c:pt idx="18011">
                  <c:v>18.009</c:v>
                </c:pt>
                <c:pt idx="18012">
                  <c:v>18.01</c:v>
                </c:pt>
                <c:pt idx="18013">
                  <c:v>18.011</c:v>
                </c:pt>
                <c:pt idx="18014">
                  <c:v>18.012</c:v>
                </c:pt>
                <c:pt idx="18015">
                  <c:v>18.013</c:v>
                </c:pt>
                <c:pt idx="18016">
                  <c:v>18.014</c:v>
                </c:pt>
                <c:pt idx="18017">
                  <c:v>18.015</c:v>
                </c:pt>
                <c:pt idx="18018">
                  <c:v>18.016</c:v>
                </c:pt>
                <c:pt idx="18019">
                  <c:v>18.017</c:v>
                </c:pt>
                <c:pt idx="18020">
                  <c:v>18.018</c:v>
                </c:pt>
                <c:pt idx="18021">
                  <c:v>18.019</c:v>
                </c:pt>
                <c:pt idx="18022">
                  <c:v>18.02</c:v>
                </c:pt>
                <c:pt idx="18023">
                  <c:v>18.021</c:v>
                </c:pt>
                <c:pt idx="18024">
                  <c:v>18.022</c:v>
                </c:pt>
                <c:pt idx="18025">
                  <c:v>18.023</c:v>
                </c:pt>
                <c:pt idx="18026">
                  <c:v>18.024</c:v>
                </c:pt>
                <c:pt idx="18027">
                  <c:v>18.025</c:v>
                </c:pt>
                <c:pt idx="18028">
                  <c:v>18.026</c:v>
                </c:pt>
                <c:pt idx="18029">
                  <c:v>18.027</c:v>
                </c:pt>
                <c:pt idx="18030">
                  <c:v>18.028</c:v>
                </c:pt>
                <c:pt idx="18031">
                  <c:v>18.029</c:v>
                </c:pt>
                <c:pt idx="18032">
                  <c:v>18.03</c:v>
                </c:pt>
                <c:pt idx="18033">
                  <c:v>18.031</c:v>
                </c:pt>
                <c:pt idx="18034">
                  <c:v>18.032</c:v>
                </c:pt>
                <c:pt idx="18035">
                  <c:v>18.033</c:v>
                </c:pt>
                <c:pt idx="18036">
                  <c:v>18.034</c:v>
                </c:pt>
                <c:pt idx="18037">
                  <c:v>18.035</c:v>
                </c:pt>
                <c:pt idx="18038">
                  <c:v>18.036</c:v>
                </c:pt>
                <c:pt idx="18039">
                  <c:v>18.037</c:v>
                </c:pt>
                <c:pt idx="18040">
                  <c:v>18.038</c:v>
                </c:pt>
                <c:pt idx="18041">
                  <c:v>18.039</c:v>
                </c:pt>
                <c:pt idx="18042">
                  <c:v>18.04</c:v>
                </c:pt>
                <c:pt idx="18043">
                  <c:v>18.041</c:v>
                </c:pt>
                <c:pt idx="18044">
                  <c:v>18.042</c:v>
                </c:pt>
                <c:pt idx="18045">
                  <c:v>18.043</c:v>
                </c:pt>
                <c:pt idx="18046">
                  <c:v>18.044</c:v>
                </c:pt>
                <c:pt idx="18047">
                  <c:v>18.045</c:v>
                </c:pt>
                <c:pt idx="18048">
                  <c:v>18.046</c:v>
                </c:pt>
                <c:pt idx="18049">
                  <c:v>18.047</c:v>
                </c:pt>
                <c:pt idx="18050">
                  <c:v>18.048</c:v>
                </c:pt>
                <c:pt idx="18051">
                  <c:v>18.049</c:v>
                </c:pt>
                <c:pt idx="18052">
                  <c:v>18.05</c:v>
                </c:pt>
                <c:pt idx="18053">
                  <c:v>18.051</c:v>
                </c:pt>
                <c:pt idx="18054">
                  <c:v>18.052</c:v>
                </c:pt>
                <c:pt idx="18055">
                  <c:v>18.053</c:v>
                </c:pt>
                <c:pt idx="18056">
                  <c:v>18.054</c:v>
                </c:pt>
                <c:pt idx="18057">
                  <c:v>18.055</c:v>
                </c:pt>
                <c:pt idx="18058">
                  <c:v>18.056</c:v>
                </c:pt>
                <c:pt idx="18059">
                  <c:v>18.057</c:v>
                </c:pt>
                <c:pt idx="18060">
                  <c:v>18.058</c:v>
                </c:pt>
                <c:pt idx="18061">
                  <c:v>18.059</c:v>
                </c:pt>
                <c:pt idx="18062">
                  <c:v>18.06</c:v>
                </c:pt>
                <c:pt idx="18063">
                  <c:v>18.061</c:v>
                </c:pt>
                <c:pt idx="18064">
                  <c:v>18.062</c:v>
                </c:pt>
                <c:pt idx="18065">
                  <c:v>18.063</c:v>
                </c:pt>
                <c:pt idx="18066">
                  <c:v>18.064</c:v>
                </c:pt>
                <c:pt idx="18067">
                  <c:v>18.065</c:v>
                </c:pt>
                <c:pt idx="18068">
                  <c:v>18.066</c:v>
                </c:pt>
                <c:pt idx="18069">
                  <c:v>18.067</c:v>
                </c:pt>
                <c:pt idx="18070">
                  <c:v>18.068</c:v>
                </c:pt>
                <c:pt idx="18071">
                  <c:v>18.069</c:v>
                </c:pt>
                <c:pt idx="18072">
                  <c:v>18.07</c:v>
                </c:pt>
                <c:pt idx="18073">
                  <c:v>18.071</c:v>
                </c:pt>
                <c:pt idx="18074">
                  <c:v>18.072</c:v>
                </c:pt>
                <c:pt idx="18075">
                  <c:v>18.073</c:v>
                </c:pt>
                <c:pt idx="18076">
                  <c:v>18.074</c:v>
                </c:pt>
                <c:pt idx="18077">
                  <c:v>18.075</c:v>
                </c:pt>
                <c:pt idx="18078">
                  <c:v>18.076</c:v>
                </c:pt>
                <c:pt idx="18079">
                  <c:v>18.077</c:v>
                </c:pt>
                <c:pt idx="18080">
                  <c:v>18.078</c:v>
                </c:pt>
                <c:pt idx="18081">
                  <c:v>18.079</c:v>
                </c:pt>
                <c:pt idx="18082">
                  <c:v>18.08</c:v>
                </c:pt>
                <c:pt idx="18083">
                  <c:v>18.081</c:v>
                </c:pt>
                <c:pt idx="18084">
                  <c:v>18.082</c:v>
                </c:pt>
                <c:pt idx="18085">
                  <c:v>18.083</c:v>
                </c:pt>
                <c:pt idx="18086">
                  <c:v>18.084</c:v>
                </c:pt>
                <c:pt idx="18087">
                  <c:v>18.085</c:v>
                </c:pt>
                <c:pt idx="18088">
                  <c:v>18.086</c:v>
                </c:pt>
                <c:pt idx="18089">
                  <c:v>18.087</c:v>
                </c:pt>
                <c:pt idx="18090">
                  <c:v>18.088</c:v>
                </c:pt>
                <c:pt idx="18091">
                  <c:v>18.089</c:v>
                </c:pt>
                <c:pt idx="18092">
                  <c:v>18.09</c:v>
                </c:pt>
                <c:pt idx="18093">
                  <c:v>18.091</c:v>
                </c:pt>
                <c:pt idx="18094">
                  <c:v>18.092</c:v>
                </c:pt>
                <c:pt idx="18095">
                  <c:v>18.093</c:v>
                </c:pt>
                <c:pt idx="18096">
                  <c:v>18.094</c:v>
                </c:pt>
                <c:pt idx="18097">
                  <c:v>18.095</c:v>
                </c:pt>
                <c:pt idx="18098">
                  <c:v>18.096</c:v>
                </c:pt>
                <c:pt idx="18099">
                  <c:v>18.097</c:v>
                </c:pt>
                <c:pt idx="18100">
                  <c:v>18.098</c:v>
                </c:pt>
                <c:pt idx="18101">
                  <c:v>18.099</c:v>
                </c:pt>
                <c:pt idx="18102">
                  <c:v>18.1</c:v>
                </c:pt>
                <c:pt idx="18103">
                  <c:v>18.101</c:v>
                </c:pt>
                <c:pt idx="18104">
                  <c:v>18.102</c:v>
                </c:pt>
                <c:pt idx="18105">
                  <c:v>18.103</c:v>
                </c:pt>
                <c:pt idx="18106">
                  <c:v>18.104</c:v>
                </c:pt>
                <c:pt idx="18107">
                  <c:v>18.105</c:v>
                </c:pt>
                <c:pt idx="18108">
                  <c:v>18.106</c:v>
                </c:pt>
                <c:pt idx="18109">
                  <c:v>18.107</c:v>
                </c:pt>
                <c:pt idx="18110">
                  <c:v>18.108</c:v>
                </c:pt>
                <c:pt idx="18111">
                  <c:v>18.109</c:v>
                </c:pt>
                <c:pt idx="18112">
                  <c:v>18.11</c:v>
                </c:pt>
                <c:pt idx="18113">
                  <c:v>18.111</c:v>
                </c:pt>
                <c:pt idx="18114">
                  <c:v>18.112</c:v>
                </c:pt>
                <c:pt idx="18115">
                  <c:v>18.113</c:v>
                </c:pt>
                <c:pt idx="18116">
                  <c:v>18.114</c:v>
                </c:pt>
                <c:pt idx="18117">
                  <c:v>18.115</c:v>
                </c:pt>
                <c:pt idx="18118">
                  <c:v>18.116</c:v>
                </c:pt>
                <c:pt idx="18119">
                  <c:v>18.117</c:v>
                </c:pt>
                <c:pt idx="18120">
                  <c:v>18.118</c:v>
                </c:pt>
                <c:pt idx="18121">
                  <c:v>18.119</c:v>
                </c:pt>
                <c:pt idx="18122">
                  <c:v>18.12</c:v>
                </c:pt>
                <c:pt idx="18123">
                  <c:v>18.121</c:v>
                </c:pt>
                <c:pt idx="18124">
                  <c:v>18.122</c:v>
                </c:pt>
                <c:pt idx="18125">
                  <c:v>18.123</c:v>
                </c:pt>
                <c:pt idx="18126">
                  <c:v>18.124</c:v>
                </c:pt>
                <c:pt idx="18127">
                  <c:v>18.125</c:v>
                </c:pt>
                <c:pt idx="18128">
                  <c:v>18.126</c:v>
                </c:pt>
                <c:pt idx="18129">
                  <c:v>18.127</c:v>
                </c:pt>
                <c:pt idx="18130">
                  <c:v>18.128</c:v>
                </c:pt>
                <c:pt idx="18131">
                  <c:v>18.129</c:v>
                </c:pt>
                <c:pt idx="18132">
                  <c:v>18.13</c:v>
                </c:pt>
                <c:pt idx="18133">
                  <c:v>18.131</c:v>
                </c:pt>
                <c:pt idx="18134">
                  <c:v>18.132</c:v>
                </c:pt>
                <c:pt idx="18135">
                  <c:v>18.133</c:v>
                </c:pt>
                <c:pt idx="18136">
                  <c:v>18.134</c:v>
                </c:pt>
                <c:pt idx="18137">
                  <c:v>18.135</c:v>
                </c:pt>
                <c:pt idx="18138">
                  <c:v>18.136</c:v>
                </c:pt>
                <c:pt idx="18139">
                  <c:v>18.137</c:v>
                </c:pt>
                <c:pt idx="18140">
                  <c:v>18.138</c:v>
                </c:pt>
                <c:pt idx="18141">
                  <c:v>18.139</c:v>
                </c:pt>
                <c:pt idx="18142">
                  <c:v>18.14</c:v>
                </c:pt>
                <c:pt idx="18143">
                  <c:v>18.141</c:v>
                </c:pt>
                <c:pt idx="18144">
                  <c:v>18.142</c:v>
                </c:pt>
                <c:pt idx="18145">
                  <c:v>18.143</c:v>
                </c:pt>
                <c:pt idx="18146">
                  <c:v>18.144</c:v>
                </c:pt>
                <c:pt idx="18147">
                  <c:v>18.145</c:v>
                </c:pt>
                <c:pt idx="18148">
                  <c:v>18.146</c:v>
                </c:pt>
                <c:pt idx="18149">
                  <c:v>18.147</c:v>
                </c:pt>
                <c:pt idx="18150">
                  <c:v>18.148</c:v>
                </c:pt>
                <c:pt idx="18151">
                  <c:v>18.149</c:v>
                </c:pt>
                <c:pt idx="18152">
                  <c:v>18.15</c:v>
                </c:pt>
                <c:pt idx="18153">
                  <c:v>18.151</c:v>
                </c:pt>
                <c:pt idx="18154">
                  <c:v>18.152</c:v>
                </c:pt>
                <c:pt idx="18155">
                  <c:v>18.153</c:v>
                </c:pt>
                <c:pt idx="18156">
                  <c:v>18.154</c:v>
                </c:pt>
                <c:pt idx="18157">
                  <c:v>18.155</c:v>
                </c:pt>
                <c:pt idx="18158">
                  <c:v>18.156</c:v>
                </c:pt>
                <c:pt idx="18159">
                  <c:v>18.157</c:v>
                </c:pt>
                <c:pt idx="18160">
                  <c:v>18.158</c:v>
                </c:pt>
                <c:pt idx="18161">
                  <c:v>18.159</c:v>
                </c:pt>
                <c:pt idx="18162">
                  <c:v>18.16</c:v>
                </c:pt>
                <c:pt idx="18163">
                  <c:v>18.161</c:v>
                </c:pt>
                <c:pt idx="18164">
                  <c:v>18.162</c:v>
                </c:pt>
                <c:pt idx="18165">
                  <c:v>18.163</c:v>
                </c:pt>
                <c:pt idx="18166">
                  <c:v>18.164</c:v>
                </c:pt>
                <c:pt idx="18167">
                  <c:v>18.165</c:v>
                </c:pt>
                <c:pt idx="18168">
                  <c:v>18.166</c:v>
                </c:pt>
                <c:pt idx="18169">
                  <c:v>18.167</c:v>
                </c:pt>
                <c:pt idx="18170">
                  <c:v>18.168</c:v>
                </c:pt>
                <c:pt idx="18171">
                  <c:v>18.169</c:v>
                </c:pt>
                <c:pt idx="18172">
                  <c:v>18.17</c:v>
                </c:pt>
                <c:pt idx="18173">
                  <c:v>18.171</c:v>
                </c:pt>
                <c:pt idx="18174">
                  <c:v>18.172</c:v>
                </c:pt>
                <c:pt idx="18175">
                  <c:v>18.173</c:v>
                </c:pt>
                <c:pt idx="18176">
                  <c:v>18.174</c:v>
                </c:pt>
                <c:pt idx="18177">
                  <c:v>18.175</c:v>
                </c:pt>
                <c:pt idx="18178">
                  <c:v>18.176</c:v>
                </c:pt>
                <c:pt idx="18179">
                  <c:v>18.177</c:v>
                </c:pt>
                <c:pt idx="18180">
                  <c:v>18.178</c:v>
                </c:pt>
                <c:pt idx="18181">
                  <c:v>18.179</c:v>
                </c:pt>
                <c:pt idx="18182">
                  <c:v>18.18</c:v>
                </c:pt>
                <c:pt idx="18183">
                  <c:v>18.181</c:v>
                </c:pt>
                <c:pt idx="18184">
                  <c:v>18.182</c:v>
                </c:pt>
                <c:pt idx="18185">
                  <c:v>18.183</c:v>
                </c:pt>
                <c:pt idx="18186">
                  <c:v>18.184</c:v>
                </c:pt>
                <c:pt idx="18187">
                  <c:v>18.185</c:v>
                </c:pt>
                <c:pt idx="18188">
                  <c:v>18.186</c:v>
                </c:pt>
                <c:pt idx="18189">
                  <c:v>18.187</c:v>
                </c:pt>
                <c:pt idx="18190">
                  <c:v>18.188</c:v>
                </c:pt>
                <c:pt idx="18191">
                  <c:v>18.189</c:v>
                </c:pt>
                <c:pt idx="18192">
                  <c:v>18.19</c:v>
                </c:pt>
                <c:pt idx="18193">
                  <c:v>18.191</c:v>
                </c:pt>
                <c:pt idx="18194">
                  <c:v>18.192</c:v>
                </c:pt>
                <c:pt idx="18195">
                  <c:v>18.193</c:v>
                </c:pt>
                <c:pt idx="18196">
                  <c:v>18.194</c:v>
                </c:pt>
                <c:pt idx="18197">
                  <c:v>18.195</c:v>
                </c:pt>
                <c:pt idx="18198">
                  <c:v>18.196</c:v>
                </c:pt>
                <c:pt idx="18199">
                  <c:v>18.197</c:v>
                </c:pt>
                <c:pt idx="18200">
                  <c:v>18.198</c:v>
                </c:pt>
                <c:pt idx="18201">
                  <c:v>18.199</c:v>
                </c:pt>
                <c:pt idx="18202">
                  <c:v>18.2</c:v>
                </c:pt>
                <c:pt idx="18203">
                  <c:v>18.201</c:v>
                </c:pt>
                <c:pt idx="18204">
                  <c:v>18.202</c:v>
                </c:pt>
                <c:pt idx="18205">
                  <c:v>18.203</c:v>
                </c:pt>
                <c:pt idx="18206">
                  <c:v>18.204</c:v>
                </c:pt>
                <c:pt idx="18207">
                  <c:v>18.205</c:v>
                </c:pt>
                <c:pt idx="18208">
                  <c:v>18.206</c:v>
                </c:pt>
                <c:pt idx="18209">
                  <c:v>18.207</c:v>
                </c:pt>
                <c:pt idx="18210">
                  <c:v>18.208</c:v>
                </c:pt>
                <c:pt idx="18211">
                  <c:v>18.209</c:v>
                </c:pt>
                <c:pt idx="18212">
                  <c:v>18.21</c:v>
                </c:pt>
                <c:pt idx="18213">
                  <c:v>18.211</c:v>
                </c:pt>
                <c:pt idx="18214">
                  <c:v>18.212</c:v>
                </c:pt>
                <c:pt idx="18215">
                  <c:v>18.213</c:v>
                </c:pt>
                <c:pt idx="18216">
                  <c:v>18.214</c:v>
                </c:pt>
                <c:pt idx="18217">
                  <c:v>18.215</c:v>
                </c:pt>
                <c:pt idx="18218">
                  <c:v>18.216</c:v>
                </c:pt>
                <c:pt idx="18219">
                  <c:v>18.217</c:v>
                </c:pt>
                <c:pt idx="18220">
                  <c:v>18.218</c:v>
                </c:pt>
                <c:pt idx="18221">
                  <c:v>18.219</c:v>
                </c:pt>
                <c:pt idx="18222">
                  <c:v>18.22</c:v>
                </c:pt>
                <c:pt idx="18223">
                  <c:v>18.221</c:v>
                </c:pt>
                <c:pt idx="18224">
                  <c:v>18.222</c:v>
                </c:pt>
                <c:pt idx="18225">
                  <c:v>18.223</c:v>
                </c:pt>
                <c:pt idx="18226">
                  <c:v>18.224</c:v>
                </c:pt>
                <c:pt idx="18227">
                  <c:v>18.225</c:v>
                </c:pt>
                <c:pt idx="18228">
                  <c:v>18.226</c:v>
                </c:pt>
                <c:pt idx="18229">
                  <c:v>18.227</c:v>
                </c:pt>
                <c:pt idx="18230">
                  <c:v>18.228</c:v>
                </c:pt>
                <c:pt idx="18231">
                  <c:v>18.229</c:v>
                </c:pt>
                <c:pt idx="18232">
                  <c:v>18.23</c:v>
                </c:pt>
                <c:pt idx="18233">
                  <c:v>18.231</c:v>
                </c:pt>
                <c:pt idx="18234">
                  <c:v>18.232</c:v>
                </c:pt>
                <c:pt idx="18235">
                  <c:v>18.233</c:v>
                </c:pt>
                <c:pt idx="18236">
                  <c:v>18.234</c:v>
                </c:pt>
                <c:pt idx="18237">
                  <c:v>18.235</c:v>
                </c:pt>
                <c:pt idx="18238">
                  <c:v>18.236</c:v>
                </c:pt>
                <c:pt idx="18239">
                  <c:v>18.237</c:v>
                </c:pt>
                <c:pt idx="18240">
                  <c:v>18.238</c:v>
                </c:pt>
                <c:pt idx="18241">
                  <c:v>18.239</c:v>
                </c:pt>
                <c:pt idx="18242">
                  <c:v>18.24</c:v>
                </c:pt>
                <c:pt idx="18243">
                  <c:v>18.241</c:v>
                </c:pt>
                <c:pt idx="18244">
                  <c:v>18.242</c:v>
                </c:pt>
                <c:pt idx="18245">
                  <c:v>18.243</c:v>
                </c:pt>
                <c:pt idx="18246">
                  <c:v>18.244</c:v>
                </c:pt>
                <c:pt idx="18247">
                  <c:v>18.245</c:v>
                </c:pt>
                <c:pt idx="18248">
                  <c:v>18.246</c:v>
                </c:pt>
                <c:pt idx="18249">
                  <c:v>18.247</c:v>
                </c:pt>
                <c:pt idx="18250">
                  <c:v>18.248</c:v>
                </c:pt>
                <c:pt idx="18251">
                  <c:v>18.249</c:v>
                </c:pt>
                <c:pt idx="18252">
                  <c:v>18.25</c:v>
                </c:pt>
                <c:pt idx="18253">
                  <c:v>18.251</c:v>
                </c:pt>
                <c:pt idx="18254">
                  <c:v>18.252</c:v>
                </c:pt>
                <c:pt idx="18255">
                  <c:v>18.253</c:v>
                </c:pt>
                <c:pt idx="18256">
                  <c:v>18.254</c:v>
                </c:pt>
                <c:pt idx="18257">
                  <c:v>18.255</c:v>
                </c:pt>
                <c:pt idx="18258">
                  <c:v>18.256</c:v>
                </c:pt>
                <c:pt idx="18259">
                  <c:v>18.257</c:v>
                </c:pt>
                <c:pt idx="18260">
                  <c:v>18.258</c:v>
                </c:pt>
                <c:pt idx="18261">
                  <c:v>18.259</c:v>
                </c:pt>
                <c:pt idx="18262">
                  <c:v>18.26</c:v>
                </c:pt>
                <c:pt idx="18263">
                  <c:v>18.261</c:v>
                </c:pt>
                <c:pt idx="18264">
                  <c:v>18.262</c:v>
                </c:pt>
                <c:pt idx="18265">
                  <c:v>18.263</c:v>
                </c:pt>
                <c:pt idx="18266">
                  <c:v>18.264</c:v>
                </c:pt>
                <c:pt idx="18267">
                  <c:v>18.265</c:v>
                </c:pt>
                <c:pt idx="18268">
                  <c:v>18.266</c:v>
                </c:pt>
                <c:pt idx="18269">
                  <c:v>18.267</c:v>
                </c:pt>
                <c:pt idx="18270">
                  <c:v>18.268</c:v>
                </c:pt>
                <c:pt idx="18271">
                  <c:v>18.269</c:v>
                </c:pt>
                <c:pt idx="18272">
                  <c:v>18.27</c:v>
                </c:pt>
                <c:pt idx="18273">
                  <c:v>18.271</c:v>
                </c:pt>
                <c:pt idx="18274">
                  <c:v>18.272</c:v>
                </c:pt>
                <c:pt idx="18275">
                  <c:v>18.273</c:v>
                </c:pt>
                <c:pt idx="18276">
                  <c:v>18.274</c:v>
                </c:pt>
                <c:pt idx="18277">
                  <c:v>18.275</c:v>
                </c:pt>
                <c:pt idx="18278">
                  <c:v>18.276</c:v>
                </c:pt>
                <c:pt idx="18279">
                  <c:v>18.277</c:v>
                </c:pt>
                <c:pt idx="18280">
                  <c:v>18.278</c:v>
                </c:pt>
                <c:pt idx="18281">
                  <c:v>18.279</c:v>
                </c:pt>
                <c:pt idx="18282">
                  <c:v>18.28</c:v>
                </c:pt>
                <c:pt idx="18283">
                  <c:v>18.281</c:v>
                </c:pt>
                <c:pt idx="18284">
                  <c:v>18.282</c:v>
                </c:pt>
                <c:pt idx="18285">
                  <c:v>18.283</c:v>
                </c:pt>
                <c:pt idx="18286">
                  <c:v>18.284</c:v>
                </c:pt>
                <c:pt idx="18287">
                  <c:v>18.285</c:v>
                </c:pt>
                <c:pt idx="18288">
                  <c:v>18.286</c:v>
                </c:pt>
                <c:pt idx="18289">
                  <c:v>18.287</c:v>
                </c:pt>
                <c:pt idx="18290">
                  <c:v>18.288</c:v>
                </c:pt>
                <c:pt idx="18291">
                  <c:v>18.289</c:v>
                </c:pt>
                <c:pt idx="18292">
                  <c:v>18.29</c:v>
                </c:pt>
                <c:pt idx="18293">
                  <c:v>18.291</c:v>
                </c:pt>
                <c:pt idx="18294">
                  <c:v>18.292</c:v>
                </c:pt>
                <c:pt idx="18295">
                  <c:v>18.293</c:v>
                </c:pt>
                <c:pt idx="18296">
                  <c:v>18.294</c:v>
                </c:pt>
                <c:pt idx="18297">
                  <c:v>18.295</c:v>
                </c:pt>
                <c:pt idx="18298">
                  <c:v>18.296</c:v>
                </c:pt>
                <c:pt idx="18299">
                  <c:v>18.297</c:v>
                </c:pt>
                <c:pt idx="18300">
                  <c:v>18.298</c:v>
                </c:pt>
                <c:pt idx="18301">
                  <c:v>18.299</c:v>
                </c:pt>
                <c:pt idx="18302">
                  <c:v>18.3</c:v>
                </c:pt>
                <c:pt idx="18303">
                  <c:v>18.301</c:v>
                </c:pt>
                <c:pt idx="18304">
                  <c:v>18.302</c:v>
                </c:pt>
                <c:pt idx="18305">
                  <c:v>18.303</c:v>
                </c:pt>
                <c:pt idx="18306">
                  <c:v>18.304</c:v>
                </c:pt>
                <c:pt idx="18307">
                  <c:v>18.305</c:v>
                </c:pt>
                <c:pt idx="18308">
                  <c:v>18.306</c:v>
                </c:pt>
                <c:pt idx="18309">
                  <c:v>18.307</c:v>
                </c:pt>
                <c:pt idx="18310">
                  <c:v>18.308</c:v>
                </c:pt>
                <c:pt idx="18311">
                  <c:v>18.309</c:v>
                </c:pt>
                <c:pt idx="18312">
                  <c:v>18.31</c:v>
                </c:pt>
                <c:pt idx="18313">
                  <c:v>18.311</c:v>
                </c:pt>
                <c:pt idx="18314">
                  <c:v>18.312</c:v>
                </c:pt>
                <c:pt idx="18315">
                  <c:v>18.313</c:v>
                </c:pt>
                <c:pt idx="18316">
                  <c:v>18.314</c:v>
                </c:pt>
                <c:pt idx="18317">
                  <c:v>18.315</c:v>
                </c:pt>
                <c:pt idx="18318">
                  <c:v>18.316</c:v>
                </c:pt>
                <c:pt idx="18319">
                  <c:v>18.317</c:v>
                </c:pt>
                <c:pt idx="18320">
                  <c:v>18.318</c:v>
                </c:pt>
                <c:pt idx="18321">
                  <c:v>18.319</c:v>
                </c:pt>
                <c:pt idx="18322">
                  <c:v>18.32</c:v>
                </c:pt>
                <c:pt idx="18323">
                  <c:v>18.321</c:v>
                </c:pt>
                <c:pt idx="18324">
                  <c:v>18.322</c:v>
                </c:pt>
                <c:pt idx="18325">
                  <c:v>18.323</c:v>
                </c:pt>
                <c:pt idx="18326">
                  <c:v>18.324</c:v>
                </c:pt>
                <c:pt idx="18327">
                  <c:v>18.325</c:v>
                </c:pt>
                <c:pt idx="18328">
                  <c:v>18.326</c:v>
                </c:pt>
                <c:pt idx="18329">
                  <c:v>18.327</c:v>
                </c:pt>
                <c:pt idx="18330">
                  <c:v>18.328</c:v>
                </c:pt>
                <c:pt idx="18331">
                  <c:v>18.329</c:v>
                </c:pt>
                <c:pt idx="18332">
                  <c:v>18.33</c:v>
                </c:pt>
                <c:pt idx="18333">
                  <c:v>18.331</c:v>
                </c:pt>
                <c:pt idx="18334">
                  <c:v>18.332</c:v>
                </c:pt>
                <c:pt idx="18335">
                  <c:v>18.333</c:v>
                </c:pt>
                <c:pt idx="18336">
                  <c:v>18.334</c:v>
                </c:pt>
                <c:pt idx="18337">
                  <c:v>18.335</c:v>
                </c:pt>
                <c:pt idx="18338">
                  <c:v>18.336</c:v>
                </c:pt>
                <c:pt idx="18339">
                  <c:v>18.337</c:v>
                </c:pt>
                <c:pt idx="18340">
                  <c:v>18.338</c:v>
                </c:pt>
                <c:pt idx="18341">
                  <c:v>18.339</c:v>
                </c:pt>
                <c:pt idx="18342">
                  <c:v>18.34</c:v>
                </c:pt>
                <c:pt idx="18343">
                  <c:v>18.341</c:v>
                </c:pt>
                <c:pt idx="18344">
                  <c:v>18.342</c:v>
                </c:pt>
                <c:pt idx="18345">
                  <c:v>18.343</c:v>
                </c:pt>
                <c:pt idx="18346">
                  <c:v>18.344</c:v>
                </c:pt>
                <c:pt idx="18347">
                  <c:v>18.345</c:v>
                </c:pt>
                <c:pt idx="18348">
                  <c:v>18.346</c:v>
                </c:pt>
                <c:pt idx="18349">
                  <c:v>18.347</c:v>
                </c:pt>
                <c:pt idx="18350">
                  <c:v>18.348</c:v>
                </c:pt>
                <c:pt idx="18351">
                  <c:v>18.349</c:v>
                </c:pt>
                <c:pt idx="18352">
                  <c:v>18.35</c:v>
                </c:pt>
                <c:pt idx="18353">
                  <c:v>18.351</c:v>
                </c:pt>
                <c:pt idx="18354">
                  <c:v>18.352</c:v>
                </c:pt>
                <c:pt idx="18355">
                  <c:v>18.353</c:v>
                </c:pt>
                <c:pt idx="18356">
                  <c:v>18.354</c:v>
                </c:pt>
                <c:pt idx="18357">
                  <c:v>18.355</c:v>
                </c:pt>
                <c:pt idx="18358">
                  <c:v>18.356</c:v>
                </c:pt>
                <c:pt idx="18359">
                  <c:v>18.357</c:v>
                </c:pt>
                <c:pt idx="18360">
                  <c:v>18.358</c:v>
                </c:pt>
                <c:pt idx="18361">
                  <c:v>18.359</c:v>
                </c:pt>
                <c:pt idx="18362">
                  <c:v>18.36</c:v>
                </c:pt>
                <c:pt idx="18363">
                  <c:v>18.361</c:v>
                </c:pt>
                <c:pt idx="18364">
                  <c:v>18.362</c:v>
                </c:pt>
                <c:pt idx="18365">
                  <c:v>18.363</c:v>
                </c:pt>
                <c:pt idx="18366">
                  <c:v>18.364</c:v>
                </c:pt>
                <c:pt idx="18367">
                  <c:v>18.365</c:v>
                </c:pt>
                <c:pt idx="18368">
                  <c:v>18.366</c:v>
                </c:pt>
                <c:pt idx="18369">
                  <c:v>18.367</c:v>
                </c:pt>
                <c:pt idx="18370">
                  <c:v>18.368</c:v>
                </c:pt>
                <c:pt idx="18371">
                  <c:v>18.369</c:v>
                </c:pt>
                <c:pt idx="18372">
                  <c:v>18.37</c:v>
                </c:pt>
                <c:pt idx="18373">
                  <c:v>18.371</c:v>
                </c:pt>
                <c:pt idx="18374">
                  <c:v>18.372</c:v>
                </c:pt>
                <c:pt idx="18375">
                  <c:v>18.373</c:v>
                </c:pt>
                <c:pt idx="18376">
                  <c:v>18.374</c:v>
                </c:pt>
                <c:pt idx="18377">
                  <c:v>18.375</c:v>
                </c:pt>
                <c:pt idx="18378">
                  <c:v>18.376</c:v>
                </c:pt>
                <c:pt idx="18379">
                  <c:v>18.377</c:v>
                </c:pt>
                <c:pt idx="18380">
                  <c:v>18.378</c:v>
                </c:pt>
                <c:pt idx="18381">
                  <c:v>18.379</c:v>
                </c:pt>
                <c:pt idx="18382">
                  <c:v>18.38</c:v>
                </c:pt>
                <c:pt idx="18383">
                  <c:v>18.381</c:v>
                </c:pt>
                <c:pt idx="18384">
                  <c:v>18.382</c:v>
                </c:pt>
                <c:pt idx="18385">
                  <c:v>18.383</c:v>
                </c:pt>
                <c:pt idx="18386">
                  <c:v>18.384</c:v>
                </c:pt>
                <c:pt idx="18387">
                  <c:v>18.385</c:v>
                </c:pt>
                <c:pt idx="18388">
                  <c:v>18.386</c:v>
                </c:pt>
                <c:pt idx="18389">
                  <c:v>18.387</c:v>
                </c:pt>
                <c:pt idx="18390">
                  <c:v>18.388</c:v>
                </c:pt>
                <c:pt idx="18391">
                  <c:v>18.389</c:v>
                </c:pt>
                <c:pt idx="18392">
                  <c:v>18.39</c:v>
                </c:pt>
                <c:pt idx="18393">
                  <c:v>18.391</c:v>
                </c:pt>
                <c:pt idx="18394">
                  <c:v>18.392</c:v>
                </c:pt>
                <c:pt idx="18395">
                  <c:v>18.393</c:v>
                </c:pt>
                <c:pt idx="18396">
                  <c:v>18.394</c:v>
                </c:pt>
                <c:pt idx="18397">
                  <c:v>18.395</c:v>
                </c:pt>
                <c:pt idx="18398">
                  <c:v>18.396</c:v>
                </c:pt>
                <c:pt idx="18399">
                  <c:v>18.397</c:v>
                </c:pt>
                <c:pt idx="18400">
                  <c:v>18.398</c:v>
                </c:pt>
                <c:pt idx="18401">
                  <c:v>18.399</c:v>
                </c:pt>
                <c:pt idx="18402">
                  <c:v>18.4</c:v>
                </c:pt>
                <c:pt idx="18403">
                  <c:v>18.401</c:v>
                </c:pt>
                <c:pt idx="18404">
                  <c:v>18.402</c:v>
                </c:pt>
                <c:pt idx="18405">
                  <c:v>18.403</c:v>
                </c:pt>
                <c:pt idx="18406">
                  <c:v>18.404</c:v>
                </c:pt>
                <c:pt idx="18407">
                  <c:v>18.405</c:v>
                </c:pt>
                <c:pt idx="18408">
                  <c:v>18.406</c:v>
                </c:pt>
                <c:pt idx="18409">
                  <c:v>18.407</c:v>
                </c:pt>
                <c:pt idx="18410">
                  <c:v>18.408</c:v>
                </c:pt>
                <c:pt idx="18411">
                  <c:v>18.409</c:v>
                </c:pt>
                <c:pt idx="18412">
                  <c:v>18.41</c:v>
                </c:pt>
                <c:pt idx="18413">
                  <c:v>18.411</c:v>
                </c:pt>
                <c:pt idx="18414">
                  <c:v>18.412</c:v>
                </c:pt>
                <c:pt idx="18415">
                  <c:v>18.413</c:v>
                </c:pt>
                <c:pt idx="18416">
                  <c:v>18.414</c:v>
                </c:pt>
                <c:pt idx="18417">
                  <c:v>18.415</c:v>
                </c:pt>
                <c:pt idx="18418">
                  <c:v>18.416</c:v>
                </c:pt>
                <c:pt idx="18419">
                  <c:v>18.417</c:v>
                </c:pt>
                <c:pt idx="18420">
                  <c:v>18.418</c:v>
                </c:pt>
                <c:pt idx="18421">
                  <c:v>18.419</c:v>
                </c:pt>
                <c:pt idx="18422">
                  <c:v>18.42</c:v>
                </c:pt>
                <c:pt idx="18423">
                  <c:v>18.421</c:v>
                </c:pt>
                <c:pt idx="18424">
                  <c:v>18.422</c:v>
                </c:pt>
                <c:pt idx="18425">
                  <c:v>18.423</c:v>
                </c:pt>
                <c:pt idx="18426">
                  <c:v>18.424</c:v>
                </c:pt>
                <c:pt idx="18427">
                  <c:v>18.425</c:v>
                </c:pt>
                <c:pt idx="18428">
                  <c:v>18.426</c:v>
                </c:pt>
                <c:pt idx="18429">
                  <c:v>18.427</c:v>
                </c:pt>
                <c:pt idx="18430">
                  <c:v>18.428</c:v>
                </c:pt>
                <c:pt idx="18431">
                  <c:v>18.429</c:v>
                </c:pt>
                <c:pt idx="18432">
                  <c:v>18.43</c:v>
                </c:pt>
                <c:pt idx="18433">
                  <c:v>18.431</c:v>
                </c:pt>
                <c:pt idx="18434">
                  <c:v>18.432</c:v>
                </c:pt>
                <c:pt idx="18435">
                  <c:v>18.433</c:v>
                </c:pt>
                <c:pt idx="18436">
                  <c:v>18.434</c:v>
                </c:pt>
                <c:pt idx="18437">
                  <c:v>18.435</c:v>
                </c:pt>
                <c:pt idx="18438">
                  <c:v>18.436</c:v>
                </c:pt>
                <c:pt idx="18439">
                  <c:v>18.437</c:v>
                </c:pt>
                <c:pt idx="18440">
                  <c:v>18.438</c:v>
                </c:pt>
                <c:pt idx="18441">
                  <c:v>18.439</c:v>
                </c:pt>
                <c:pt idx="18442">
                  <c:v>18.44</c:v>
                </c:pt>
                <c:pt idx="18443">
                  <c:v>18.441</c:v>
                </c:pt>
                <c:pt idx="18444">
                  <c:v>18.442</c:v>
                </c:pt>
                <c:pt idx="18445">
                  <c:v>18.443</c:v>
                </c:pt>
                <c:pt idx="18446">
                  <c:v>18.444</c:v>
                </c:pt>
                <c:pt idx="18447">
                  <c:v>18.445</c:v>
                </c:pt>
                <c:pt idx="18448">
                  <c:v>18.446</c:v>
                </c:pt>
                <c:pt idx="18449">
                  <c:v>18.447</c:v>
                </c:pt>
                <c:pt idx="18450">
                  <c:v>18.448</c:v>
                </c:pt>
                <c:pt idx="18451">
                  <c:v>18.449</c:v>
                </c:pt>
                <c:pt idx="18452">
                  <c:v>18.45</c:v>
                </c:pt>
                <c:pt idx="18453">
                  <c:v>18.451</c:v>
                </c:pt>
                <c:pt idx="18454">
                  <c:v>18.452</c:v>
                </c:pt>
                <c:pt idx="18455">
                  <c:v>18.453</c:v>
                </c:pt>
                <c:pt idx="18456">
                  <c:v>18.454</c:v>
                </c:pt>
                <c:pt idx="18457">
                  <c:v>18.455</c:v>
                </c:pt>
                <c:pt idx="18458">
                  <c:v>18.456</c:v>
                </c:pt>
                <c:pt idx="18459">
                  <c:v>18.457</c:v>
                </c:pt>
                <c:pt idx="18460">
                  <c:v>18.458</c:v>
                </c:pt>
                <c:pt idx="18461">
                  <c:v>18.459</c:v>
                </c:pt>
                <c:pt idx="18462">
                  <c:v>18.46</c:v>
                </c:pt>
                <c:pt idx="18463">
                  <c:v>18.461</c:v>
                </c:pt>
                <c:pt idx="18464">
                  <c:v>18.462</c:v>
                </c:pt>
                <c:pt idx="18465">
                  <c:v>18.463</c:v>
                </c:pt>
                <c:pt idx="18466">
                  <c:v>18.464</c:v>
                </c:pt>
                <c:pt idx="18467">
                  <c:v>18.465</c:v>
                </c:pt>
                <c:pt idx="18468">
                  <c:v>18.466</c:v>
                </c:pt>
                <c:pt idx="18469">
                  <c:v>18.467</c:v>
                </c:pt>
                <c:pt idx="18470">
                  <c:v>18.468</c:v>
                </c:pt>
                <c:pt idx="18471">
                  <c:v>18.469</c:v>
                </c:pt>
                <c:pt idx="18472">
                  <c:v>18.47</c:v>
                </c:pt>
                <c:pt idx="18473">
                  <c:v>18.471</c:v>
                </c:pt>
                <c:pt idx="18474">
                  <c:v>18.472</c:v>
                </c:pt>
                <c:pt idx="18475">
                  <c:v>18.473</c:v>
                </c:pt>
                <c:pt idx="18476">
                  <c:v>18.474</c:v>
                </c:pt>
                <c:pt idx="18477">
                  <c:v>18.475</c:v>
                </c:pt>
                <c:pt idx="18478">
                  <c:v>18.476</c:v>
                </c:pt>
                <c:pt idx="18479">
                  <c:v>18.477</c:v>
                </c:pt>
                <c:pt idx="18480">
                  <c:v>18.478</c:v>
                </c:pt>
                <c:pt idx="18481">
                  <c:v>18.479</c:v>
                </c:pt>
                <c:pt idx="18482">
                  <c:v>18.48</c:v>
                </c:pt>
                <c:pt idx="18483">
                  <c:v>18.481</c:v>
                </c:pt>
                <c:pt idx="18484">
                  <c:v>18.482</c:v>
                </c:pt>
                <c:pt idx="18485">
                  <c:v>18.483</c:v>
                </c:pt>
                <c:pt idx="18486">
                  <c:v>18.484</c:v>
                </c:pt>
                <c:pt idx="18487">
                  <c:v>18.485</c:v>
                </c:pt>
                <c:pt idx="18488">
                  <c:v>18.486</c:v>
                </c:pt>
                <c:pt idx="18489">
                  <c:v>18.487</c:v>
                </c:pt>
                <c:pt idx="18490">
                  <c:v>18.488</c:v>
                </c:pt>
                <c:pt idx="18491">
                  <c:v>18.489</c:v>
                </c:pt>
                <c:pt idx="18492">
                  <c:v>18.49</c:v>
                </c:pt>
                <c:pt idx="18493">
                  <c:v>18.491</c:v>
                </c:pt>
                <c:pt idx="18494">
                  <c:v>18.492</c:v>
                </c:pt>
                <c:pt idx="18495">
                  <c:v>18.493</c:v>
                </c:pt>
                <c:pt idx="18496">
                  <c:v>18.494</c:v>
                </c:pt>
                <c:pt idx="18497">
                  <c:v>18.495</c:v>
                </c:pt>
                <c:pt idx="18498">
                  <c:v>18.496</c:v>
                </c:pt>
                <c:pt idx="18499">
                  <c:v>18.497</c:v>
                </c:pt>
                <c:pt idx="18500">
                  <c:v>18.498</c:v>
                </c:pt>
                <c:pt idx="18501">
                  <c:v>18.499</c:v>
                </c:pt>
                <c:pt idx="18502">
                  <c:v>18.5</c:v>
                </c:pt>
                <c:pt idx="18503">
                  <c:v>18.501</c:v>
                </c:pt>
                <c:pt idx="18504">
                  <c:v>18.502</c:v>
                </c:pt>
                <c:pt idx="18505">
                  <c:v>18.503</c:v>
                </c:pt>
                <c:pt idx="18506">
                  <c:v>18.504</c:v>
                </c:pt>
                <c:pt idx="18507">
                  <c:v>18.505</c:v>
                </c:pt>
                <c:pt idx="18508">
                  <c:v>18.506</c:v>
                </c:pt>
                <c:pt idx="18509">
                  <c:v>18.507</c:v>
                </c:pt>
                <c:pt idx="18510">
                  <c:v>18.508</c:v>
                </c:pt>
                <c:pt idx="18511">
                  <c:v>18.509</c:v>
                </c:pt>
                <c:pt idx="18512">
                  <c:v>18.51</c:v>
                </c:pt>
                <c:pt idx="18513">
                  <c:v>18.511</c:v>
                </c:pt>
                <c:pt idx="18514">
                  <c:v>18.512</c:v>
                </c:pt>
                <c:pt idx="18515">
                  <c:v>18.513</c:v>
                </c:pt>
                <c:pt idx="18516">
                  <c:v>18.514</c:v>
                </c:pt>
                <c:pt idx="18517">
                  <c:v>18.515</c:v>
                </c:pt>
                <c:pt idx="18518">
                  <c:v>18.516</c:v>
                </c:pt>
                <c:pt idx="18519">
                  <c:v>18.517</c:v>
                </c:pt>
                <c:pt idx="18520">
                  <c:v>18.518</c:v>
                </c:pt>
                <c:pt idx="18521">
                  <c:v>18.519</c:v>
                </c:pt>
                <c:pt idx="18522">
                  <c:v>18.52</c:v>
                </c:pt>
                <c:pt idx="18523">
                  <c:v>18.521</c:v>
                </c:pt>
                <c:pt idx="18524">
                  <c:v>18.522</c:v>
                </c:pt>
                <c:pt idx="18525">
                  <c:v>18.523</c:v>
                </c:pt>
                <c:pt idx="18526">
                  <c:v>18.524</c:v>
                </c:pt>
                <c:pt idx="18527">
                  <c:v>18.525</c:v>
                </c:pt>
                <c:pt idx="18528">
                  <c:v>18.526</c:v>
                </c:pt>
                <c:pt idx="18529">
                  <c:v>18.527</c:v>
                </c:pt>
                <c:pt idx="18530">
                  <c:v>18.528</c:v>
                </c:pt>
                <c:pt idx="18531">
                  <c:v>18.529</c:v>
                </c:pt>
                <c:pt idx="18532">
                  <c:v>18.53</c:v>
                </c:pt>
                <c:pt idx="18533">
                  <c:v>18.531</c:v>
                </c:pt>
                <c:pt idx="18534">
                  <c:v>18.532</c:v>
                </c:pt>
                <c:pt idx="18535">
                  <c:v>18.533</c:v>
                </c:pt>
                <c:pt idx="18536">
                  <c:v>18.534</c:v>
                </c:pt>
                <c:pt idx="18537">
                  <c:v>18.535</c:v>
                </c:pt>
                <c:pt idx="18538">
                  <c:v>18.536</c:v>
                </c:pt>
                <c:pt idx="18539">
                  <c:v>18.537</c:v>
                </c:pt>
                <c:pt idx="18540">
                  <c:v>18.538</c:v>
                </c:pt>
                <c:pt idx="18541">
                  <c:v>18.539</c:v>
                </c:pt>
                <c:pt idx="18542">
                  <c:v>18.54</c:v>
                </c:pt>
                <c:pt idx="18543">
                  <c:v>18.541</c:v>
                </c:pt>
                <c:pt idx="18544">
                  <c:v>18.542</c:v>
                </c:pt>
                <c:pt idx="18545">
                  <c:v>18.543</c:v>
                </c:pt>
                <c:pt idx="18546">
                  <c:v>18.544</c:v>
                </c:pt>
                <c:pt idx="18547">
                  <c:v>18.545</c:v>
                </c:pt>
                <c:pt idx="18548">
                  <c:v>18.546</c:v>
                </c:pt>
                <c:pt idx="18549">
                  <c:v>18.547</c:v>
                </c:pt>
                <c:pt idx="18550">
                  <c:v>18.548</c:v>
                </c:pt>
                <c:pt idx="18551">
                  <c:v>18.549</c:v>
                </c:pt>
                <c:pt idx="18552">
                  <c:v>18.55</c:v>
                </c:pt>
                <c:pt idx="18553">
                  <c:v>18.551</c:v>
                </c:pt>
                <c:pt idx="18554">
                  <c:v>18.552</c:v>
                </c:pt>
                <c:pt idx="18555">
                  <c:v>18.553</c:v>
                </c:pt>
                <c:pt idx="18556">
                  <c:v>18.554</c:v>
                </c:pt>
                <c:pt idx="18557">
                  <c:v>18.555</c:v>
                </c:pt>
                <c:pt idx="18558">
                  <c:v>18.556</c:v>
                </c:pt>
                <c:pt idx="18559">
                  <c:v>18.557</c:v>
                </c:pt>
                <c:pt idx="18560">
                  <c:v>18.558</c:v>
                </c:pt>
                <c:pt idx="18561">
                  <c:v>18.559</c:v>
                </c:pt>
                <c:pt idx="18562">
                  <c:v>18.56</c:v>
                </c:pt>
                <c:pt idx="18563">
                  <c:v>18.561</c:v>
                </c:pt>
                <c:pt idx="18564">
                  <c:v>18.562</c:v>
                </c:pt>
                <c:pt idx="18565">
                  <c:v>18.563</c:v>
                </c:pt>
                <c:pt idx="18566">
                  <c:v>18.564</c:v>
                </c:pt>
                <c:pt idx="18567">
                  <c:v>18.565</c:v>
                </c:pt>
                <c:pt idx="18568">
                  <c:v>18.566</c:v>
                </c:pt>
                <c:pt idx="18569">
                  <c:v>18.567</c:v>
                </c:pt>
                <c:pt idx="18570">
                  <c:v>18.568</c:v>
                </c:pt>
                <c:pt idx="18571">
                  <c:v>18.569</c:v>
                </c:pt>
                <c:pt idx="18572">
                  <c:v>18.57</c:v>
                </c:pt>
                <c:pt idx="18573">
                  <c:v>18.571</c:v>
                </c:pt>
                <c:pt idx="18574">
                  <c:v>18.572</c:v>
                </c:pt>
                <c:pt idx="18575">
                  <c:v>18.573</c:v>
                </c:pt>
                <c:pt idx="18576">
                  <c:v>18.574</c:v>
                </c:pt>
                <c:pt idx="18577">
                  <c:v>18.575</c:v>
                </c:pt>
                <c:pt idx="18578">
                  <c:v>18.576</c:v>
                </c:pt>
                <c:pt idx="18579">
                  <c:v>18.577</c:v>
                </c:pt>
                <c:pt idx="18580">
                  <c:v>18.578</c:v>
                </c:pt>
                <c:pt idx="18581">
                  <c:v>18.579</c:v>
                </c:pt>
                <c:pt idx="18582">
                  <c:v>18.58</c:v>
                </c:pt>
                <c:pt idx="18583">
                  <c:v>18.581</c:v>
                </c:pt>
                <c:pt idx="18584">
                  <c:v>18.582</c:v>
                </c:pt>
                <c:pt idx="18585">
                  <c:v>18.583</c:v>
                </c:pt>
                <c:pt idx="18586">
                  <c:v>18.584</c:v>
                </c:pt>
                <c:pt idx="18587">
                  <c:v>18.585</c:v>
                </c:pt>
                <c:pt idx="18588">
                  <c:v>18.586</c:v>
                </c:pt>
                <c:pt idx="18589">
                  <c:v>18.587</c:v>
                </c:pt>
                <c:pt idx="18590">
                  <c:v>18.588</c:v>
                </c:pt>
                <c:pt idx="18591">
                  <c:v>18.589</c:v>
                </c:pt>
                <c:pt idx="18592">
                  <c:v>18.59</c:v>
                </c:pt>
                <c:pt idx="18593">
                  <c:v>18.591</c:v>
                </c:pt>
                <c:pt idx="18594">
                  <c:v>18.592</c:v>
                </c:pt>
                <c:pt idx="18595">
                  <c:v>18.593</c:v>
                </c:pt>
                <c:pt idx="18596">
                  <c:v>18.594</c:v>
                </c:pt>
                <c:pt idx="18597">
                  <c:v>18.595</c:v>
                </c:pt>
                <c:pt idx="18598">
                  <c:v>18.596</c:v>
                </c:pt>
                <c:pt idx="18599">
                  <c:v>18.597</c:v>
                </c:pt>
                <c:pt idx="18600">
                  <c:v>18.598</c:v>
                </c:pt>
                <c:pt idx="18601">
                  <c:v>18.599</c:v>
                </c:pt>
                <c:pt idx="18602">
                  <c:v>18.6</c:v>
                </c:pt>
                <c:pt idx="18603">
                  <c:v>18.601</c:v>
                </c:pt>
                <c:pt idx="18604">
                  <c:v>18.602</c:v>
                </c:pt>
                <c:pt idx="18605">
                  <c:v>18.603</c:v>
                </c:pt>
                <c:pt idx="18606">
                  <c:v>18.604</c:v>
                </c:pt>
                <c:pt idx="18607">
                  <c:v>18.605</c:v>
                </c:pt>
                <c:pt idx="18608">
                  <c:v>18.606</c:v>
                </c:pt>
                <c:pt idx="18609">
                  <c:v>18.607</c:v>
                </c:pt>
                <c:pt idx="18610">
                  <c:v>18.608</c:v>
                </c:pt>
                <c:pt idx="18611">
                  <c:v>18.609</c:v>
                </c:pt>
                <c:pt idx="18612">
                  <c:v>18.61</c:v>
                </c:pt>
                <c:pt idx="18613">
                  <c:v>18.611</c:v>
                </c:pt>
                <c:pt idx="18614">
                  <c:v>18.612</c:v>
                </c:pt>
                <c:pt idx="18615">
                  <c:v>18.613</c:v>
                </c:pt>
                <c:pt idx="18616">
                  <c:v>18.614</c:v>
                </c:pt>
                <c:pt idx="18617">
                  <c:v>18.615</c:v>
                </c:pt>
                <c:pt idx="18618">
                  <c:v>18.616</c:v>
                </c:pt>
                <c:pt idx="18619">
                  <c:v>18.617</c:v>
                </c:pt>
                <c:pt idx="18620">
                  <c:v>18.618</c:v>
                </c:pt>
                <c:pt idx="18621">
                  <c:v>18.619</c:v>
                </c:pt>
                <c:pt idx="18622">
                  <c:v>18.62</c:v>
                </c:pt>
                <c:pt idx="18623">
                  <c:v>18.621</c:v>
                </c:pt>
                <c:pt idx="18624">
                  <c:v>18.622</c:v>
                </c:pt>
                <c:pt idx="18625">
                  <c:v>18.623</c:v>
                </c:pt>
                <c:pt idx="18626">
                  <c:v>18.624</c:v>
                </c:pt>
                <c:pt idx="18627">
                  <c:v>18.625</c:v>
                </c:pt>
                <c:pt idx="18628">
                  <c:v>18.626</c:v>
                </c:pt>
                <c:pt idx="18629">
                  <c:v>18.627</c:v>
                </c:pt>
                <c:pt idx="18630">
                  <c:v>18.628</c:v>
                </c:pt>
                <c:pt idx="18631">
                  <c:v>18.629</c:v>
                </c:pt>
                <c:pt idx="18632">
                  <c:v>18.63</c:v>
                </c:pt>
                <c:pt idx="18633">
                  <c:v>18.631</c:v>
                </c:pt>
                <c:pt idx="18634">
                  <c:v>18.632</c:v>
                </c:pt>
                <c:pt idx="18635">
                  <c:v>18.633</c:v>
                </c:pt>
                <c:pt idx="18636">
                  <c:v>18.634</c:v>
                </c:pt>
                <c:pt idx="18637">
                  <c:v>18.635</c:v>
                </c:pt>
                <c:pt idx="18638">
                  <c:v>18.636</c:v>
                </c:pt>
                <c:pt idx="18639">
                  <c:v>18.637</c:v>
                </c:pt>
                <c:pt idx="18640">
                  <c:v>18.638</c:v>
                </c:pt>
                <c:pt idx="18641">
                  <c:v>18.639</c:v>
                </c:pt>
                <c:pt idx="18642">
                  <c:v>18.64</c:v>
                </c:pt>
                <c:pt idx="18643">
                  <c:v>18.641</c:v>
                </c:pt>
                <c:pt idx="18644">
                  <c:v>18.642</c:v>
                </c:pt>
                <c:pt idx="18645">
                  <c:v>18.643</c:v>
                </c:pt>
                <c:pt idx="18646">
                  <c:v>18.644</c:v>
                </c:pt>
                <c:pt idx="18647">
                  <c:v>18.645</c:v>
                </c:pt>
                <c:pt idx="18648">
                  <c:v>18.646</c:v>
                </c:pt>
                <c:pt idx="18649">
                  <c:v>18.647</c:v>
                </c:pt>
                <c:pt idx="18650">
                  <c:v>18.648</c:v>
                </c:pt>
                <c:pt idx="18651">
                  <c:v>18.649</c:v>
                </c:pt>
                <c:pt idx="18652">
                  <c:v>18.65</c:v>
                </c:pt>
                <c:pt idx="18653">
                  <c:v>18.651</c:v>
                </c:pt>
                <c:pt idx="18654">
                  <c:v>18.652</c:v>
                </c:pt>
                <c:pt idx="18655">
                  <c:v>18.653</c:v>
                </c:pt>
                <c:pt idx="18656">
                  <c:v>18.654</c:v>
                </c:pt>
                <c:pt idx="18657">
                  <c:v>18.655</c:v>
                </c:pt>
                <c:pt idx="18658">
                  <c:v>18.656</c:v>
                </c:pt>
                <c:pt idx="18659">
                  <c:v>18.657</c:v>
                </c:pt>
                <c:pt idx="18660">
                  <c:v>18.658</c:v>
                </c:pt>
                <c:pt idx="18661">
                  <c:v>18.659</c:v>
                </c:pt>
                <c:pt idx="18662">
                  <c:v>18.66</c:v>
                </c:pt>
                <c:pt idx="18663">
                  <c:v>18.661</c:v>
                </c:pt>
                <c:pt idx="18664">
                  <c:v>18.662</c:v>
                </c:pt>
                <c:pt idx="18665">
                  <c:v>18.663</c:v>
                </c:pt>
                <c:pt idx="18666">
                  <c:v>18.664</c:v>
                </c:pt>
                <c:pt idx="18667">
                  <c:v>18.665</c:v>
                </c:pt>
                <c:pt idx="18668">
                  <c:v>18.666</c:v>
                </c:pt>
                <c:pt idx="18669">
                  <c:v>18.667</c:v>
                </c:pt>
                <c:pt idx="18670">
                  <c:v>18.668</c:v>
                </c:pt>
                <c:pt idx="18671">
                  <c:v>18.669</c:v>
                </c:pt>
                <c:pt idx="18672">
                  <c:v>18.67</c:v>
                </c:pt>
                <c:pt idx="18673">
                  <c:v>18.671</c:v>
                </c:pt>
                <c:pt idx="18674">
                  <c:v>18.672</c:v>
                </c:pt>
                <c:pt idx="18675">
                  <c:v>18.673</c:v>
                </c:pt>
                <c:pt idx="18676">
                  <c:v>18.674</c:v>
                </c:pt>
                <c:pt idx="18677">
                  <c:v>18.675</c:v>
                </c:pt>
                <c:pt idx="18678">
                  <c:v>18.676</c:v>
                </c:pt>
                <c:pt idx="18679">
                  <c:v>18.677</c:v>
                </c:pt>
                <c:pt idx="18680">
                  <c:v>18.678</c:v>
                </c:pt>
                <c:pt idx="18681">
                  <c:v>18.679</c:v>
                </c:pt>
                <c:pt idx="18682">
                  <c:v>18.68</c:v>
                </c:pt>
                <c:pt idx="18683">
                  <c:v>18.681</c:v>
                </c:pt>
                <c:pt idx="18684">
                  <c:v>18.682</c:v>
                </c:pt>
                <c:pt idx="18685">
                  <c:v>18.683</c:v>
                </c:pt>
                <c:pt idx="18686">
                  <c:v>18.684</c:v>
                </c:pt>
                <c:pt idx="18687">
                  <c:v>18.685</c:v>
                </c:pt>
                <c:pt idx="18688">
                  <c:v>18.686</c:v>
                </c:pt>
                <c:pt idx="18689">
                  <c:v>18.687</c:v>
                </c:pt>
                <c:pt idx="18690">
                  <c:v>18.688</c:v>
                </c:pt>
                <c:pt idx="18691">
                  <c:v>18.689</c:v>
                </c:pt>
                <c:pt idx="18692">
                  <c:v>18.69</c:v>
                </c:pt>
                <c:pt idx="18693">
                  <c:v>18.691</c:v>
                </c:pt>
                <c:pt idx="18694">
                  <c:v>18.692</c:v>
                </c:pt>
                <c:pt idx="18695">
                  <c:v>18.693</c:v>
                </c:pt>
                <c:pt idx="18696">
                  <c:v>18.694</c:v>
                </c:pt>
                <c:pt idx="18697">
                  <c:v>18.695</c:v>
                </c:pt>
                <c:pt idx="18698">
                  <c:v>18.696</c:v>
                </c:pt>
                <c:pt idx="18699">
                  <c:v>18.697</c:v>
                </c:pt>
                <c:pt idx="18700">
                  <c:v>18.698</c:v>
                </c:pt>
                <c:pt idx="18701">
                  <c:v>18.699</c:v>
                </c:pt>
                <c:pt idx="18702">
                  <c:v>18.7</c:v>
                </c:pt>
                <c:pt idx="18703">
                  <c:v>18.701</c:v>
                </c:pt>
                <c:pt idx="18704">
                  <c:v>18.702</c:v>
                </c:pt>
                <c:pt idx="18705">
                  <c:v>18.703</c:v>
                </c:pt>
                <c:pt idx="18706">
                  <c:v>18.704</c:v>
                </c:pt>
                <c:pt idx="18707">
                  <c:v>18.705</c:v>
                </c:pt>
                <c:pt idx="18708">
                  <c:v>18.706</c:v>
                </c:pt>
                <c:pt idx="18709">
                  <c:v>18.707</c:v>
                </c:pt>
                <c:pt idx="18710">
                  <c:v>18.708</c:v>
                </c:pt>
                <c:pt idx="18711">
                  <c:v>18.709</c:v>
                </c:pt>
                <c:pt idx="18712">
                  <c:v>18.71</c:v>
                </c:pt>
                <c:pt idx="18713">
                  <c:v>18.711</c:v>
                </c:pt>
                <c:pt idx="18714">
                  <c:v>18.712</c:v>
                </c:pt>
                <c:pt idx="18715">
                  <c:v>18.713</c:v>
                </c:pt>
                <c:pt idx="18716">
                  <c:v>18.714</c:v>
                </c:pt>
                <c:pt idx="18717">
                  <c:v>18.715</c:v>
                </c:pt>
                <c:pt idx="18718">
                  <c:v>18.716</c:v>
                </c:pt>
                <c:pt idx="18719">
                  <c:v>18.717</c:v>
                </c:pt>
                <c:pt idx="18720">
                  <c:v>18.718</c:v>
                </c:pt>
                <c:pt idx="18721">
                  <c:v>18.719</c:v>
                </c:pt>
                <c:pt idx="18722">
                  <c:v>18.72</c:v>
                </c:pt>
                <c:pt idx="18723">
                  <c:v>18.721</c:v>
                </c:pt>
                <c:pt idx="18724">
                  <c:v>18.722</c:v>
                </c:pt>
                <c:pt idx="18725">
                  <c:v>18.723</c:v>
                </c:pt>
                <c:pt idx="18726">
                  <c:v>18.724</c:v>
                </c:pt>
                <c:pt idx="18727">
                  <c:v>18.725</c:v>
                </c:pt>
                <c:pt idx="18728">
                  <c:v>18.726</c:v>
                </c:pt>
                <c:pt idx="18729">
                  <c:v>18.727</c:v>
                </c:pt>
                <c:pt idx="18730">
                  <c:v>18.728</c:v>
                </c:pt>
                <c:pt idx="18731">
                  <c:v>18.729</c:v>
                </c:pt>
                <c:pt idx="18732">
                  <c:v>18.73</c:v>
                </c:pt>
                <c:pt idx="18733">
                  <c:v>18.731</c:v>
                </c:pt>
                <c:pt idx="18734">
                  <c:v>18.732</c:v>
                </c:pt>
                <c:pt idx="18735">
                  <c:v>18.733</c:v>
                </c:pt>
                <c:pt idx="18736">
                  <c:v>18.734</c:v>
                </c:pt>
                <c:pt idx="18737">
                  <c:v>18.735</c:v>
                </c:pt>
                <c:pt idx="18738">
                  <c:v>18.736</c:v>
                </c:pt>
                <c:pt idx="18739">
                  <c:v>18.737</c:v>
                </c:pt>
                <c:pt idx="18740">
                  <c:v>18.738</c:v>
                </c:pt>
                <c:pt idx="18741">
                  <c:v>18.739</c:v>
                </c:pt>
                <c:pt idx="18742">
                  <c:v>18.74</c:v>
                </c:pt>
                <c:pt idx="18743">
                  <c:v>18.741</c:v>
                </c:pt>
                <c:pt idx="18744">
                  <c:v>18.742</c:v>
                </c:pt>
                <c:pt idx="18745">
                  <c:v>18.743</c:v>
                </c:pt>
                <c:pt idx="18746">
                  <c:v>18.744</c:v>
                </c:pt>
                <c:pt idx="18747">
                  <c:v>18.745</c:v>
                </c:pt>
                <c:pt idx="18748">
                  <c:v>18.746</c:v>
                </c:pt>
                <c:pt idx="18749">
                  <c:v>18.747</c:v>
                </c:pt>
                <c:pt idx="18750">
                  <c:v>18.748</c:v>
                </c:pt>
                <c:pt idx="18751">
                  <c:v>18.749</c:v>
                </c:pt>
                <c:pt idx="18752">
                  <c:v>18.75</c:v>
                </c:pt>
                <c:pt idx="18753">
                  <c:v>18.751</c:v>
                </c:pt>
                <c:pt idx="18754">
                  <c:v>18.752</c:v>
                </c:pt>
                <c:pt idx="18755">
                  <c:v>18.753</c:v>
                </c:pt>
                <c:pt idx="18756">
                  <c:v>18.754</c:v>
                </c:pt>
                <c:pt idx="18757">
                  <c:v>18.755</c:v>
                </c:pt>
                <c:pt idx="18758">
                  <c:v>18.756</c:v>
                </c:pt>
                <c:pt idx="18759">
                  <c:v>18.757</c:v>
                </c:pt>
                <c:pt idx="18760">
                  <c:v>18.758</c:v>
                </c:pt>
                <c:pt idx="18761">
                  <c:v>18.759</c:v>
                </c:pt>
                <c:pt idx="18762">
                  <c:v>18.76</c:v>
                </c:pt>
                <c:pt idx="18763">
                  <c:v>18.761</c:v>
                </c:pt>
                <c:pt idx="18764">
                  <c:v>18.762</c:v>
                </c:pt>
                <c:pt idx="18765">
                  <c:v>18.763</c:v>
                </c:pt>
                <c:pt idx="18766">
                  <c:v>18.764</c:v>
                </c:pt>
                <c:pt idx="18767">
                  <c:v>18.765</c:v>
                </c:pt>
                <c:pt idx="18768">
                  <c:v>18.766</c:v>
                </c:pt>
                <c:pt idx="18769">
                  <c:v>18.767</c:v>
                </c:pt>
                <c:pt idx="18770">
                  <c:v>18.768</c:v>
                </c:pt>
                <c:pt idx="18771">
                  <c:v>18.769</c:v>
                </c:pt>
                <c:pt idx="18772">
                  <c:v>18.77</c:v>
                </c:pt>
                <c:pt idx="18773">
                  <c:v>18.771</c:v>
                </c:pt>
                <c:pt idx="18774">
                  <c:v>18.772</c:v>
                </c:pt>
                <c:pt idx="18775">
                  <c:v>18.773</c:v>
                </c:pt>
                <c:pt idx="18776">
                  <c:v>18.774</c:v>
                </c:pt>
                <c:pt idx="18777">
                  <c:v>18.775</c:v>
                </c:pt>
                <c:pt idx="18778">
                  <c:v>18.776</c:v>
                </c:pt>
                <c:pt idx="18779">
                  <c:v>18.777</c:v>
                </c:pt>
                <c:pt idx="18780">
                  <c:v>18.778</c:v>
                </c:pt>
                <c:pt idx="18781">
                  <c:v>18.779</c:v>
                </c:pt>
                <c:pt idx="18782">
                  <c:v>18.78</c:v>
                </c:pt>
                <c:pt idx="18783">
                  <c:v>18.781</c:v>
                </c:pt>
                <c:pt idx="18784">
                  <c:v>18.782</c:v>
                </c:pt>
                <c:pt idx="18785">
                  <c:v>18.783</c:v>
                </c:pt>
                <c:pt idx="18786">
                  <c:v>18.784</c:v>
                </c:pt>
                <c:pt idx="18787">
                  <c:v>18.785</c:v>
                </c:pt>
                <c:pt idx="18788">
                  <c:v>18.786</c:v>
                </c:pt>
                <c:pt idx="18789">
                  <c:v>18.787</c:v>
                </c:pt>
                <c:pt idx="18790">
                  <c:v>18.788</c:v>
                </c:pt>
                <c:pt idx="18791">
                  <c:v>18.789</c:v>
                </c:pt>
                <c:pt idx="18792">
                  <c:v>18.79</c:v>
                </c:pt>
                <c:pt idx="18793">
                  <c:v>18.791</c:v>
                </c:pt>
                <c:pt idx="18794">
                  <c:v>18.792</c:v>
                </c:pt>
                <c:pt idx="18795">
                  <c:v>18.793</c:v>
                </c:pt>
                <c:pt idx="18796">
                  <c:v>18.794</c:v>
                </c:pt>
                <c:pt idx="18797">
                  <c:v>18.795</c:v>
                </c:pt>
                <c:pt idx="18798">
                  <c:v>18.796</c:v>
                </c:pt>
                <c:pt idx="18799">
                  <c:v>18.797</c:v>
                </c:pt>
                <c:pt idx="18800">
                  <c:v>18.798</c:v>
                </c:pt>
                <c:pt idx="18801">
                  <c:v>18.799</c:v>
                </c:pt>
                <c:pt idx="18802">
                  <c:v>18.8</c:v>
                </c:pt>
                <c:pt idx="18803">
                  <c:v>18.801</c:v>
                </c:pt>
                <c:pt idx="18804">
                  <c:v>18.802</c:v>
                </c:pt>
                <c:pt idx="18805">
                  <c:v>18.803</c:v>
                </c:pt>
                <c:pt idx="18806">
                  <c:v>18.804</c:v>
                </c:pt>
                <c:pt idx="18807">
                  <c:v>18.805</c:v>
                </c:pt>
                <c:pt idx="18808">
                  <c:v>18.806</c:v>
                </c:pt>
                <c:pt idx="18809">
                  <c:v>18.807</c:v>
                </c:pt>
                <c:pt idx="18810">
                  <c:v>18.808</c:v>
                </c:pt>
                <c:pt idx="18811">
                  <c:v>18.809</c:v>
                </c:pt>
                <c:pt idx="18812">
                  <c:v>18.81</c:v>
                </c:pt>
                <c:pt idx="18813">
                  <c:v>18.811</c:v>
                </c:pt>
                <c:pt idx="18814">
                  <c:v>18.812</c:v>
                </c:pt>
                <c:pt idx="18815">
                  <c:v>18.813</c:v>
                </c:pt>
                <c:pt idx="18816">
                  <c:v>18.814</c:v>
                </c:pt>
                <c:pt idx="18817">
                  <c:v>18.815</c:v>
                </c:pt>
                <c:pt idx="18818">
                  <c:v>18.816</c:v>
                </c:pt>
                <c:pt idx="18819">
                  <c:v>18.817</c:v>
                </c:pt>
                <c:pt idx="18820">
                  <c:v>18.818</c:v>
                </c:pt>
                <c:pt idx="18821">
                  <c:v>18.819</c:v>
                </c:pt>
                <c:pt idx="18822">
                  <c:v>18.82</c:v>
                </c:pt>
                <c:pt idx="18823">
                  <c:v>18.821</c:v>
                </c:pt>
                <c:pt idx="18824">
                  <c:v>18.822</c:v>
                </c:pt>
                <c:pt idx="18825">
                  <c:v>18.823</c:v>
                </c:pt>
                <c:pt idx="18826">
                  <c:v>18.824</c:v>
                </c:pt>
                <c:pt idx="18827">
                  <c:v>18.825</c:v>
                </c:pt>
                <c:pt idx="18828">
                  <c:v>18.826</c:v>
                </c:pt>
                <c:pt idx="18829">
                  <c:v>18.827</c:v>
                </c:pt>
                <c:pt idx="18830">
                  <c:v>18.828</c:v>
                </c:pt>
                <c:pt idx="18831">
                  <c:v>18.829</c:v>
                </c:pt>
                <c:pt idx="18832">
                  <c:v>18.83</c:v>
                </c:pt>
                <c:pt idx="18833">
                  <c:v>18.831</c:v>
                </c:pt>
                <c:pt idx="18834">
                  <c:v>18.832</c:v>
                </c:pt>
                <c:pt idx="18835">
                  <c:v>18.833</c:v>
                </c:pt>
                <c:pt idx="18836">
                  <c:v>18.834</c:v>
                </c:pt>
                <c:pt idx="18837">
                  <c:v>18.835</c:v>
                </c:pt>
                <c:pt idx="18838">
                  <c:v>18.836</c:v>
                </c:pt>
                <c:pt idx="18839">
                  <c:v>18.837</c:v>
                </c:pt>
                <c:pt idx="18840">
                  <c:v>18.838</c:v>
                </c:pt>
                <c:pt idx="18841">
                  <c:v>18.839</c:v>
                </c:pt>
                <c:pt idx="18842">
                  <c:v>18.84</c:v>
                </c:pt>
                <c:pt idx="18843">
                  <c:v>18.841</c:v>
                </c:pt>
                <c:pt idx="18844">
                  <c:v>18.842</c:v>
                </c:pt>
                <c:pt idx="18845">
                  <c:v>18.843</c:v>
                </c:pt>
                <c:pt idx="18846">
                  <c:v>18.844</c:v>
                </c:pt>
                <c:pt idx="18847">
                  <c:v>18.845</c:v>
                </c:pt>
                <c:pt idx="18848">
                  <c:v>18.846</c:v>
                </c:pt>
                <c:pt idx="18849">
                  <c:v>18.847</c:v>
                </c:pt>
                <c:pt idx="18850">
                  <c:v>18.848</c:v>
                </c:pt>
                <c:pt idx="18851">
                  <c:v>18.849</c:v>
                </c:pt>
                <c:pt idx="18852">
                  <c:v>18.85</c:v>
                </c:pt>
                <c:pt idx="18853">
                  <c:v>18.851</c:v>
                </c:pt>
                <c:pt idx="18854">
                  <c:v>18.852</c:v>
                </c:pt>
                <c:pt idx="18855">
                  <c:v>18.853</c:v>
                </c:pt>
                <c:pt idx="18856">
                  <c:v>18.854</c:v>
                </c:pt>
                <c:pt idx="18857">
                  <c:v>18.855</c:v>
                </c:pt>
                <c:pt idx="18858">
                  <c:v>18.856</c:v>
                </c:pt>
                <c:pt idx="18859">
                  <c:v>18.857</c:v>
                </c:pt>
                <c:pt idx="18860">
                  <c:v>18.858</c:v>
                </c:pt>
                <c:pt idx="18861">
                  <c:v>18.859</c:v>
                </c:pt>
                <c:pt idx="18862">
                  <c:v>18.86</c:v>
                </c:pt>
                <c:pt idx="18863">
                  <c:v>18.861</c:v>
                </c:pt>
                <c:pt idx="18864">
                  <c:v>18.862</c:v>
                </c:pt>
                <c:pt idx="18865">
                  <c:v>18.863</c:v>
                </c:pt>
                <c:pt idx="18866">
                  <c:v>18.864</c:v>
                </c:pt>
                <c:pt idx="18867">
                  <c:v>18.865</c:v>
                </c:pt>
                <c:pt idx="18868">
                  <c:v>18.866</c:v>
                </c:pt>
                <c:pt idx="18869">
                  <c:v>18.867</c:v>
                </c:pt>
                <c:pt idx="18870">
                  <c:v>18.868</c:v>
                </c:pt>
                <c:pt idx="18871">
                  <c:v>18.869</c:v>
                </c:pt>
                <c:pt idx="18872">
                  <c:v>18.87</c:v>
                </c:pt>
                <c:pt idx="18873">
                  <c:v>18.871</c:v>
                </c:pt>
                <c:pt idx="18874">
                  <c:v>18.872</c:v>
                </c:pt>
                <c:pt idx="18875">
                  <c:v>18.873</c:v>
                </c:pt>
                <c:pt idx="18876">
                  <c:v>18.874</c:v>
                </c:pt>
                <c:pt idx="18877">
                  <c:v>18.875</c:v>
                </c:pt>
                <c:pt idx="18878">
                  <c:v>18.876</c:v>
                </c:pt>
                <c:pt idx="18879">
                  <c:v>18.877</c:v>
                </c:pt>
                <c:pt idx="18880">
                  <c:v>18.878</c:v>
                </c:pt>
                <c:pt idx="18881">
                  <c:v>18.879</c:v>
                </c:pt>
                <c:pt idx="18882">
                  <c:v>18.88</c:v>
                </c:pt>
                <c:pt idx="18883">
                  <c:v>18.881</c:v>
                </c:pt>
                <c:pt idx="18884">
                  <c:v>18.882</c:v>
                </c:pt>
                <c:pt idx="18885">
                  <c:v>18.883</c:v>
                </c:pt>
                <c:pt idx="18886">
                  <c:v>18.884</c:v>
                </c:pt>
                <c:pt idx="18887">
                  <c:v>18.885</c:v>
                </c:pt>
                <c:pt idx="18888">
                  <c:v>18.886</c:v>
                </c:pt>
                <c:pt idx="18889">
                  <c:v>18.887</c:v>
                </c:pt>
                <c:pt idx="18890">
                  <c:v>18.888</c:v>
                </c:pt>
                <c:pt idx="18891">
                  <c:v>18.889</c:v>
                </c:pt>
                <c:pt idx="18892">
                  <c:v>18.89</c:v>
                </c:pt>
                <c:pt idx="18893">
                  <c:v>18.891</c:v>
                </c:pt>
                <c:pt idx="18894">
                  <c:v>18.892</c:v>
                </c:pt>
                <c:pt idx="18895">
                  <c:v>18.893</c:v>
                </c:pt>
                <c:pt idx="18896">
                  <c:v>18.894</c:v>
                </c:pt>
                <c:pt idx="18897">
                  <c:v>18.895</c:v>
                </c:pt>
                <c:pt idx="18898">
                  <c:v>18.896</c:v>
                </c:pt>
                <c:pt idx="18899">
                  <c:v>18.897</c:v>
                </c:pt>
                <c:pt idx="18900">
                  <c:v>18.898</c:v>
                </c:pt>
                <c:pt idx="18901">
                  <c:v>18.899</c:v>
                </c:pt>
                <c:pt idx="18902">
                  <c:v>18.9</c:v>
                </c:pt>
                <c:pt idx="18903">
                  <c:v>18.901</c:v>
                </c:pt>
                <c:pt idx="18904">
                  <c:v>18.902</c:v>
                </c:pt>
                <c:pt idx="18905">
                  <c:v>18.903</c:v>
                </c:pt>
                <c:pt idx="18906">
                  <c:v>18.904</c:v>
                </c:pt>
                <c:pt idx="18907">
                  <c:v>18.905</c:v>
                </c:pt>
                <c:pt idx="18908">
                  <c:v>18.906</c:v>
                </c:pt>
                <c:pt idx="18909">
                  <c:v>18.907</c:v>
                </c:pt>
                <c:pt idx="18910">
                  <c:v>18.908</c:v>
                </c:pt>
                <c:pt idx="18911">
                  <c:v>18.909</c:v>
                </c:pt>
                <c:pt idx="18912">
                  <c:v>18.91</c:v>
                </c:pt>
                <c:pt idx="18913">
                  <c:v>18.911</c:v>
                </c:pt>
                <c:pt idx="18914">
                  <c:v>18.912</c:v>
                </c:pt>
                <c:pt idx="18915">
                  <c:v>18.913</c:v>
                </c:pt>
                <c:pt idx="18916">
                  <c:v>18.914</c:v>
                </c:pt>
                <c:pt idx="18917">
                  <c:v>18.915</c:v>
                </c:pt>
                <c:pt idx="18918">
                  <c:v>18.916</c:v>
                </c:pt>
                <c:pt idx="18919">
                  <c:v>18.917</c:v>
                </c:pt>
                <c:pt idx="18920">
                  <c:v>18.918</c:v>
                </c:pt>
                <c:pt idx="18921">
                  <c:v>18.919</c:v>
                </c:pt>
                <c:pt idx="18922">
                  <c:v>18.92</c:v>
                </c:pt>
                <c:pt idx="18923">
                  <c:v>18.921</c:v>
                </c:pt>
                <c:pt idx="18924">
                  <c:v>18.922</c:v>
                </c:pt>
                <c:pt idx="18925">
                  <c:v>18.923</c:v>
                </c:pt>
                <c:pt idx="18926">
                  <c:v>18.924</c:v>
                </c:pt>
                <c:pt idx="18927">
                  <c:v>18.925</c:v>
                </c:pt>
                <c:pt idx="18928">
                  <c:v>18.926</c:v>
                </c:pt>
                <c:pt idx="18929">
                  <c:v>18.927</c:v>
                </c:pt>
                <c:pt idx="18930">
                  <c:v>18.928</c:v>
                </c:pt>
                <c:pt idx="18931">
                  <c:v>18.929</c:v>
                </c:pt>
                <c:pt idx="18932">
                  <c:v>18.93</c:v>
                </c:pt>
                <c:pt idx="18933">
                  <c:v>18.931</c:v>
                </c:pt>
                <c:pt idx="18934">
                  <c:v>18.932</c:v>
                </c:pt>
                <c:pt idx="18935">
                  <c:v>18.933</c:v>
                </c:pt>
                <c:pt idx="18936">
                  <c:v>18.934</c:v>
                </c:pt>
                <c:pt idx="18937">
                  <c:v>18.935</c:v>
                </c:pt>
                <c:pt idx="18938">
                  <c:v>18.936</c:v>
                </c:pt>
                <c:pt idx="18939">
                  <c:v>18.937</c:v>
                </c:pt>
                <c:pt idx="18940">
                  <c:v>18.938</c:v>
                </c:pt>
                <c:pt idx="18941">
                  <c:v>18.939</c:v>
                </c:pt>
                <c:pt idx="18942">
                  <c:v>18.94</c:v>
                </c:pt>
                <c:pt idx="18943">
                  <c:v>18.941</c:v>
                </c:pt>
                <c:pt idx="18944">
                  <c:v>18.942</c:v>
                </c:pt>
                <c:pt idx="18945">
                  <c:v>18.943</c:v>
                </c:pt>
                <c:pt idx="18946">
                  <c:v>18.944</c:v>
                </c:pt>
                <c:pt idx="18947">
                  <c:v>18.945</c:v>
                </c:pt>
                <c:pt idx="18948">
                  <c:v>18.946</c:v>
                </c:pt>
                <c:pt idx="18949">
                  <c:v>18.947</c:v>
                </c:pt>
                <c:pt idx="18950">
                  <c:v>18.948</c:v>
                </c:pt>
                <c:pt idx="18951">
                  <c:v>18.949</c:v>
                </c:pt>
                <c:pt idx="18952">
                  <c:v>18.95</c:v>
                </c:pt>
                <c:pt idx="18953">
                  <c:v>18.951</c:v>
                </c:pt>
                <c:pt idx="18954">
                  <c:v>18.952</c:v>
                </c:pt>
                <c:pt idx="18955">
                  <c:v>18.953</c:v>
                </c:pt>
                <c:pt idx="18956">
                  <c:v>18.954</c:v>
                </c:pt>
                <c:pt idx="18957">
                  <c:v>18.955</c:v>
                </c:pt>
                <c:pt idx="18958">
                  <c:v>18.956</c:v>
                </c:pt>
                <c:pt idx="18959">
                  <c:v>18.957</c:v>
                </c:pt>
                <c:pt idx="18960">
                  <c:v>18.958</c:v>
                </c:pt>
                <c:pt idx="18961">
                  <c:v>18.959</c:v>
                </c:pt>
                <c:pt idx="18962">
                  <c:v>18.96</c:v>
                </c:pt>
                <c:pt idx="18963">
                  <c:v>18.961</c:v>
                </c:pt>
                <c:pt idx="18964">
                  <c:v>18.962</c:v>
                </c:pt>
                <c:pt idx="18965">
                  <c:v>18.963</c:v>
                </c:pt>
                <c:pt idx="18966">
                  <c:v>18.964</c:v>
                </c:pt>
                <c:pt idx="18967">
                  <c:v>18.965</c:v>
                </c:pt>
                <c:pt idx="18968">
                  <c:v>18.966</c:v>
                </c:pt>
                <c:pt idx="18969">
                  <c:v>18.967</c:v>
                </c:pt>
                <c:pt idx="18970">
                  <c:v>18.968</c:v>
                </c:pt>
                <c:pt idx="18971">
                  <c:v>18.969</c:v>
                </c:pt>
                <c:pt idx="18972">
                  <c:v>18.97</c:v>
                </c:pt>
                <c:pt idx="18973">
                  <c:v>18.971</c:v>
                </c:pt>
                <c:pt idx="18974">
                  <c:v>18.972</c:v>
                </c:pt>
                <c:pt idx="18975">
                  <c:v>18.973</c:v>
                </c:pt>
                <c:pt idx="18976">
                  <c:v>18.974</c:v>
                </c:pt>
                <c:pt idx="18977">
                  <c:v>18.975</c:v>
                </c:pt>
                <c:pt idx="18978">
                  <c:v>18.976</c:v>
                </c:pt>
                <c:pt idx="18979">
                  <c:v>18.977</c:v>
                </c:pt>
                <c:pt idx="18980">
                  <c:v>18.978</c:v>
                </c:pt>
                <c:pt idx="18981">
                  <c:v>18.979</c:v>
                </c:pt>
                <c:pt idx="18982">
                  <c:v>18.98</c:v>
                </c:pt>
                <c:pt idx="18983">
                  <c:v>18.981</c:v>
                </c:pt>
                <c:pt idx="18984">
                  <c:v>18.982</c:v>
                </c:pt>
                <c:pt idx="18985">
                  <c:v>18.983</c:v>
                </c:pt>
                <c:pt idx="18986">
                  <c:v>18.984</c:v>
                </c:pt>
                <c:pt idx="18987">
                  <c:v>18.985</c:v>
                </c:pt>
                <c:pt idx="18988">
                  <c:v>18.986</c:v>
                </c:pt>
                <c:pt idx="18989">
                  <c:v>18.987</c:v>
                </c:pt>
                <c:pt idx="18990">
                  <c:v>18.988</c:v>
                </c:pt>
                <c:pt idx="18991">
                  <c:v>18.989</c:v>
                </c:pt>
                <c:pt idx="18992">
                  <c:v>18.99</c:v>
                </c:pt>
                <c:pt idx="18993">
                  <c:v>18.991</c:v>
                </c:pt>
                <c:pt idx="18994">
                  <c:v>18.992</c:v>
                </c:pt>
                <c:pt idx="18995">
                  <c:v>18.993</c:v>
                </c:pt>
                <c:pt idx="18996">
                  <c:v>18.994</c:v>
                </c:pt>
                <c:pt idx="18997">
                  <c:v>18.995</c:v>
                </c:pt>
                <c:pt idx="18998">
                  <c:v>18.996</c:v>
                </c:pt>
                <c:pt idx="18999">
                  <c:v>18.997</c:v>
                </c:pt>
                <c:pt idx="19000">
                  <c:v>18.998</c:v>
                </c:pt>
                <c:pt idx="19001">
                  <c:v>18.999</c:v>
                </c:pt>
                <c:pt idx="19002">
                  <c:v>19</c:v>
                </c:pt>
                <c:pt idx="19003">
                  <c:v>19.001</c:v>
                </c:pt>
                <c:pt idx="19004">
                  <c:v>19.002</c:v>
                </c:pt>
                <c:pt idx="19005">
                  <c:v>19.003</c:v>
                </c:pt>
                <c:pt idx="19006">
                  <c:v>19.004</c:v>
                </c:pt>
                <c:pt idx="19007">
                  <c:v>19.005</c:v>
                </c:pt>
                <c:pt idx="19008">
                  <c:v>19.006</c:v>
                </c:pt>
                <c:pt idx="19009">
                  <c:v>19.007</c:v>
                </c:pt>
                <c:pt idx="19010">
                  <c:v>19.008</c:v>
                </c:pt>
                <c:pt idx="19011">
                  <c:v>19.009</c:v>
                </c:pt>
                <c:pt idx="19012">
                  <c:v>19.01</c:v>
                </c:pt>
                <c:pt idx="19013">
                  <c:v>19.011</c:v>
                </c:pt>
                <c:pt idx="19014">
                  <c:v>19.012</c:v>
                </c:pt>
                <c:pt idx="19015">
                  <c:v>19.013</c:v>
                </c:pt>
                <c:pt idx="19016">
                  <c:v>19.014</c:v>
                </c:pt>
                <c:pt idx="19017">
                  <c:v>19.015</c:v>
                </c:pt>
                <c:pt idx="19018">
                  <c:v>19.016</c:v>
                </c:pt>
                <c:pt idx="19019">
                  <c:v>19.017</c:v>
                </c:pt>
                <c:pt idx="19020">
                  <c:v>19.018</c:v>
                </c:pt>
                <c:pt idx="19021">
                  <c:v>19.019</c:v>
                </c:pt>
                <c:pt idx="19022">
                  <c:v>19.02</c:v>
                </c:pt>
                <c:pt idx="19023">
                  <c:v>19.021</c:v>
                </c:pt>
                <c:pt idx="19024">
                  <c:v>19.022</c:v>
                </c:pt>
                <c:pt idx="19025">
                  <c:v>19.023</c:v>
                </c:pt>
                <c:pt idx="19026">
                  <c:v>19.024</c:v>
                </c:pt>
                <c:pt idx="19027">
                  <c:v>19.025</c:v>
                </c:pt>
                <c:pt idx="19028">
                  <c:v>19.026</c:v>
                </c:pt>
                <c:pt idx="19029">
                  <c:v>19.027</c:v>
                </c:pt>
                <c:pt idx="19030">
                  <c:v>19.028</c:v>
                </c:pt>
                <c:pt idx="19031">
                  <c:v>19.029</c:v>
                </c:pt>
                <c:pt idx="19032">
                  <c:v>19.03</c:v>
                </c:pt>
                <c:pt idx="19033">
                  <c:v>19.031</c:v>
                </c:pt>
                <c:pt idx="19034">
                  <c:v>19.032</c:v>
                </c:pt>
                <c:pt idx="19035">
                  <c:v>19.033</c:v>
                </c:pt>
                <c:pt idx="19036">
                  <c:v>19.034</c:v>
                </c:pt>
                <c:pt idx="19037">
                  <c:v>19.035</c:v>
                </c:pt>
                <c:pt idx="19038">
                  <c:v>19.036</c:v>
                </c:pt>
                <c:pt idx="19039">
                  <c:v>19.037</c:v>
                </c:pt>
                <c:pt idx="19040">
                  <c:v>19.038</c:v>
                </c:pt>
                <c:pt idx="19041">
                  <c:v>19.039</c:v>
                </c:pt>
                <c:pt idx="19042">
                  <c:v>19.04</c:v>
                </c:pt>
                <c:pt idx="19043">
                  <c:v>19.041</c:v>
                </c:pt>
                <c:pt idx="19044">
                  <c:v>19.042</c:v>
                </c:pt>
                <c:pt idx="19045">
                  <c:v>19.043</c:v>
                </c:pt>
                <c:pt idx="19046">
                  <c:v>19.044</c:v>
                </c:pt>
                <c:pt idx="19047">
                  <c:v>19.045</c:v>
                </c:pt>
                <c:pt idx="19048">
                  <c:v>19.046</c:v>
                </c:pt>
                <c:pt idx="19049">
                  <c:v>19.047</c:v>
                </c:pt>
                <c:pt idx="19050">
                  <c:v>19.048</c:v>
                </c:pt>
                <c:pt idx="19051">
                  <c:v>19.049</c:v>
                </c:pt>
                <c:pt idx="19052">
                  <c:v>19.05</c:v>
                </c:pt>
                <c:pt idx="19053">
                  <c:v>19.051</c:v>
                </c:pt>
                <c:pt idx="19054">
                  <c:v>19.052</c:v>
                </c:pt>
                <c:pt idx="19055">
                  <c:v>19.053</c:v>
                </c:pt>
                <c:pt idx="19056">
                  <c:v>19.054</c:v>
                </c:pt>
                <c:pt idx="19057">
                  <c:v>19.055</c:v>
                </c:pt>
                <c:pt idx="19058">
                  <c:v>19.056</c:v>
                </c:pt>
                <c:pt idx="19059">
                  <c:v>19.057</c:v>
                </c:pt>
                <c:pt idx="19060">
                  <c:v>19.058</c:v>
                </c:pt>
                <c:pt idx="19061">
                  <c:v>19.059</c:v>
                </c:pt>
                <c:pt idx="19062">
                  <c:v>19.06</c:v>
                </c:pt>
                <c:pt idx="19063">
                  <c:v>19.061</c:v>
                </c:pt>
                <c:pt idx="19064">
                  <c:v>19.062</c:v>
                </c:pt>
                <c:pt idx="19065">
                  <c:v>19.063</c:v>
                </c:pt>
                <c:pt idx="19066">
                  <c:v>19.064</c:v>
                </c:pt>
                <c:pt idx="19067">
                  <c:v>19.065</c:v>
                </c:pt>
                <c:pt idx="19068">
                  <c:v>19.066</c:v>
                </c:pt>
                <c:pt idx="19069">
                  <c:v>19.067</c:v>
                </c:pt>
                <c:pt idx="19070">
                  <c:v>19.068</c:v>
                </c:pt>
                <c:pt idx="19071">
                  <c:v>19.069</c:v>
                </c:pt>
                <c:pt idx="19072">
                  <c:v>19.07</c:v>
                </c:pt>
                <c:pt idx="19073">
                  <c:v>19.071</c:v>
                </c:pt>
                <c:pt idx="19074">
                  <c:v>19.072</c:v>
                </c:pt>
                <c:pt idx="19075">
                  <c:v>19.073</c:v>
                </c:pt>
                <c:pt idx="19076">
                  <c:v>19.074</c:v>
                </c:pt>
                <c:pt idx="19077">
                  <c:v>19.075</c:v>
                </c:pt>
                <c:pt idx="19078">
                  <c:v>19.076</c:v>
                </c:pt>
                <c:pt idx="19079">
                  <c:v>19.077</c:v>
                </c:pt>
                <c:pt idx="19080">
                  <c:v>19.078</c:v>
                </c:pt>
                <c:pt idx="19081">
                  <c:v>19.079</c:v>
                </c:pt>
                <c:pt idx="19082">
                  <c:v>19.08</c:v>
                </c:pt>
                <c:pt idx="19083">
                  <c:v>19.081</c:v>
                </c:pt>
                <c:pt idx="19084">
                  <c:v>19.082</c:v>
                </c:pt>
                <c:pt idx="19085">
                  <c:v>19.083</c:v>
                </c:pt>
                <c:pt idx="19086">
                  <c:v>19.084</c:v>
                </c:pt>
                <c:pt idx="19087">
                  <c:v>19.085</c:v>
                </c:pt>
                <c:pt idx="19088">
                  <c:v>19.086</c:v>
                </c:pt>
                <c:pt idx="19089">
                  <c:v>19.087</c:v>
                </c:pt>
                <c:pt idx="19090">
                  <c:v>19.088</c:v>
                </c:pt>
                <c:pt idx="19091">
                  <c:v>19.089</c:v>
                </c:pt>
                <c:pt idx="19092">
                  <c:v>19.09</c:v>
                </c:pt>
                <c:pt idx="19093">
                  <c:v>19.091</c:v>
                </c:pt>
                <c:pt idx="19094">
                  <c:v>19.092</c:v>
                </c:pt>
                <c:pt idx="19095">
                  <c:v>19.093</c:v>
                </c:pt>
                <c:pt idx="19096">
                  <c:v>19.094</c:v>
                </c:pt>
                <c:pt idx="19097">
                  <c:v>19.095</c:v>
                </c:pt>
                <c:pt idx="19098">
                  <c:v>19.096</c:v>
                </c:pt>
                <c:pt idx="19099">
                  <c:v>19.097</c:v>
                </c:pt>
                <c:pt idx="19100">
                  <c:v>19.098</c:v>
                </c:pt>
                <c:pt idx="19101">
                  <c:v>19.099</c:v>
                </c:pt>
                <c:pt idx="19102">
                  <c:v>19.1</c:v>
                </c:pt>
                <c:pt idx="19103">
                  <c:v>19.101</c:v>
                </c:pt>
                <c:pt idx="19104">
                  <c:v>19.102</c:v>
                </c:pt>
                <c:pt idx="19105">
                  <c:v>19.103</c:v>
                </c:pt>
                <c:pt idx="19106">
                  <c:v>19.104</c:v>
                </c:pt>
                <c:pt idx="19107">
                  <c:v>19.105</c:v>
                </c:pt>
                <c:pt idx="19108">
                  <c:v>19.106</c:v>
                </c:pt>
                <c:pt idx="19109">
                  <c:v>19.107</c:v>
                </c:pt>
                <c:pt idx="19110">
                  <c:v>19.108</c:v>
                </c:pt>
                <c:pt idx="19111">
                  <c:v>19.109</c:v>
                </c:pt>
                <c:pt idx="19112">
                  <c:v>19.11</c:v>
                </c:pt>
                <c:pt idx="19113">
                  <c:v>19.111</c:v>
                </c:pt>
                <c:pt idx="19114">
                  <c:v>19.112</c:v>
                </c:pt>
                <c:pt idx="19115">
                  <c:v>19.113</c:v>
                </c:pt>
                <c:pt idx="19116">
                  <c:v>19.114</c:v>
                </c:pt>
                <c:pt idx="19117">
                  <c:v>19.115</c:v>
                </c:pt>
                <c:pt idx="19118">
                  <c:v>19.116</c:v>
                </c:pt>
                <c:pt idx="19119">
                  <c:v>19.117</c:v>
                </c:pt>
                <c:pt idx="19120">
                  <c:v>19.118</c:v>
                </c:pt>
                <c:pt idx="19121">
                  <c:v>19.119</c:v>
                </c:pt>
                <c:pt idx="19122">
                  <c:v>19.12</c:v>
                </c:pt>
                <c:pt idx="19123">
                  <c:v>19.121</c:v>
                </c:pt>
                <c:pt idx="19124">
                  <c:v>19.122</c:v>
                </c:pt>
                <c:pt idx="19125">
                  <c:v>19.123</c:v>
                </c:pt>
                <c:pt idx="19126">
                  <c:v>19.124</c:v>
                </c:pt>
                <c:pt idx="19127">
                  <c:v>19.125</c:v>
                </c:pt>
                <c:pt idx="19128">
                  <c:v>19.126</c:v>
                </c:pt>
                <c:pt idx="19129">
                  <c:v>19.127</c:v>
                </c:pt>
                <c:pt idx="19130">
                  <c:v>19.128</c:v>
                </c:pt>
                <c:pt idx="19131">
                  <c:v>19.129</c:v>
                </c:pt>
                <c:pt idx="19132">
                  <c:v>19.13</c:v>
                </c:pt>
                <c:pt idx="19133">
                  <c:v>19.131</c:v>
                </c:pt>
                <c:pt idx="19134">
                  <c:v>19.132</c:v>
                </c:pt>
                <c:pt idx="19135">
                  <c:v>19.133</c:v>
                </c:pt>
                <c:pt idx="19136">
                  <c:v>19.134</c:v>
                </c:pt>
                <c:pt idx="19137">
                  <c:v>19.135</c:v>
                </c:pt>
                <c:pt idx="19138">
                  <c:v>19.136</c:v>
                </c:pt>
                <c:pt idx="19139">
                  <c:v>19.137</c:v>
                </c:pt>
                <c:pt idx="19140">
                  <c:v>19.138</c:v>
                </c:pt>
                <c:pt idx="19141">
                  <c:v>19.139</c:v>
                </c:pt>
                <c:pt idx="19142">
                  <c:v>19.14</c:v>
                </c:pt>
                <c:pt idx="19143">
                  <c:v>19.141</c:v>
                </c:pt>
                <c:pt idx="19144">
                  <c:v>19.142</c:v>
                </c:pt>
                <c:pt idx="19145">
                  <c:v>19.143</c:v>
                </c:pt>
                <c:pt idx="19146">
                  <c:v>19.144</c:v>
                </c:pt>
                <c:pt idx="19147">
                  <c:v>19.145</c:v>
                </c:pt>
                <c:pt idx="19148">
                  <c:v>19.146</c:v>
                </c:pt>
                <c:pt idx="19149">
                  <c:v>19.147</c:v>
                </c:pt>
                <c:pt idx="19150">
                  <c:v>19.148</c:v>
                </c:pt>
                <c:pt idx="19151">
                  <c:v>19.149</c:v>
                </c:pt>
                <c:pt idx="19152">
                  <c:v>19.15</c:v>
                </c:pt>
                <c:pt idx="19153">
                  <c:v>19.151</c:v>
                </c:pt>
                <c:pt idx="19154">
                  <c:v>19.152</c:v>
                </c:pt>
                <c:pt idx="19155">
                  <c:v>19.153</c:v>
                </c:pt>
                <c:pt idx="19156">
                  <c:v>19.154</c:v>
                </c:pt>
                <c:pt idx="19157">
                  <c:v>19.155</c:v>
                </c:pt>
                <c:pt idx="19158">
                  <c:v>19.156</c:v>
                </c:pt>
                <c:pt idx="19159">
                  <c:v>19.157</c:v>
                </c:pt>
                <c:pt idx="19160">
                  <c:v>19.158</c:v>
                </c:pt>
                <c:pt idx="19161">
                  <c:v>19.159</c:v>
                </c:pt>
                <c:pt idx="19162">
                  <c:v>19.16</c:v>
                </c:pt>
                <c:pt idx="19163">
                  <c:v>19.161</c:v>
                </c:pt>
                <c:pt idx="19164">
                  <c:v>19.162</c:v>
                </c:pt>
                <c:pt idx="19165">
                  <c:v>19.163</c:v>
                </c:pt>
                <c:pt idx="19166">
                  <c:v>19.164</c:v>
                </c:pt>
                <c:pt idx="19167">
                  <c:v>19.165</c:v>
                </c:pt>
                <c:pt idx="19168">
                  <c:v>19.166</c:v>
                </c:pt>
                <c:pt idx="19169">
                  <c:v>19.167</c:v>
                </c:pt>
                <c:pt idx="19170">
                  <c:v>19.168</c:v>
                </c:pt>
                <c:pt idx="19171">
                  <c:v>19.169</c:v>
                </c:pt>
                <c:pt idx="19172">
                  <c:v>19.17</c:v>
                </c:pt>
                <c:pt idx="19173">
                  <c:v>19.171</c:v>
                </c:pt>
                <c:pt idx="19174">
                  <c:v>19.172</c:v>
                </c:pt>
                <c:pt idx="19175">
                  <c:v>19.173</c:v>
                </c:pt>
                <c:pt idx="19176">
                  <c:v>19.174</c:v>
                </c:pt>
                <c:pt idx="19177">
                  <c:v>19.175</c:v>
                </c:pt>
                <c:pt idx="19178">
                  <c:v>19.176</c:v>
                </c:pt>
                <c:pt idx="19179">
                  <c:v>19.177</c:v>
                </c:pt>
                <c:pt idx="19180">
                  <c:v>19.178</c:v>
                </c:pt>
                <c:pt idx="19181">
                  <c:v>19.179</c:v>
                </c:pt>
                <c:pt idx="19182">
                  <c:v>19.18</c:v>
                </c:pt>
                <c:pt idx="19183">
                  <c:v>19.181</c:v>
                </c:pt>
                <c:pt idx="19184">
                  <c:v>19.182</c:v>
                </c:pt>
                <c:pt idx="19185">
                  <c:v>19.183</c:v>
                </c:pt>
                <c:pt idx="19186">
                  <c:v>19.184</c:v>
                </c:pt>
                <c:pt idx="19187">
                  <c:v>19.185</c:v>
                </c:pt>
                <c:pt idx="19188">
                  <c:v>19.186</c:v>
                </c:pt>
                <c:pt idx="19189">
                  <c:v>19.187</c:v>
                </c:pt>
                <c:pt idx="19190">
                  <c:v>19.188</c:v>
                </c:pt>
                <c:pt idx="19191">
                  <c:v>19.189</c:v>
                </c:pt>
                <c:pt idx="19192">
                  <c:v>19.19</c:v>
                </c:pt>
                <c:pt idx="19193">
                  <c:v>19.191</c:v>
                </c:pt>
                <c:pt idx="19194">
                  <c:v>19.192</c:v>
                </c:pt>
                <c:pt idx="19195">
                  <c:v>19.193</c:v>
                </c:pt>
                <c:pt idx="19196">
                  <c:v>19.194</c:v>
                </c:pt>
                <c:pt idx="19197">
                  <c:v>19.195</c:v>
                </c:pt>
                <c:pt idx="19198">
                  <c:v>19.196</c:v>
                </c:pt>
                <c:pt idx="19199">
                  <c:v>19.197</c:v>
                </c:pt>
                <c:pt idx="19200">
                  <c:v>19.198</c:v>
                </c:pt>
                <c:pt idx="19201">
                  <c:v>19.199</c:v>
                </c:pt>
                <c:pt idx="19202">
                  <c:v>19.2</c:v>
                </c:pt>
                <c:pt idx="19203">
                  <c:v>19.201</c:v>
                </c:pt>
                <c:pt idx="19204">
                  <c:v>19.202</c:v>
                </c:pt>
                <c:pt idx="19205">
                  <c:v>19.203</c:v>
                </c:pt>
                <c:pt idx="19206">
                  <c:v>19.204</c:v>
                </c:pt>
                <c:pt idx="19207">
                  <c:v>19.205</c:v>
                </c:pt>
                <c:pt idx="19208">
                  <c:v>19.206</c:v>
                </c:pt>
                <c:pt idx="19209">
                  <c:v>19.207</c:v>
                </c:pt>
                <c:pt idx="19210">
                  <c:v>19.208</c:v>
                </c:pt>
                <c:pt idx="19211">
                  <c:v>19.209</c:v>
                </c:pt>
                <c:pt idx="19212">
                  <c:v>19.21</c:v>
                </c:pt>
                <c:pt idx="19213">
                  <c:v>19.211</c:v>
                </c:pt>
                <c:pt idx="19214">
                  <c:v>19.212</c:v>
                </c:pt>
                <c:pt idx="19215">
                  <c:v>19.213</c:v>
                </c:pt>
                <c:pt idx="19216">
                  <c:v>19.214</c:v>
                </c:pt>
                <c:pt idx="19217">
                  <c:v>19.215</c:v>
                </c:pt>
                <c:pt idx="19218">
                  <c:v>19.216</c:v>
                </c:pt>
                <c:pt idx="19219">
                  <c:v>19.217</c:v>
                </c:pt>
                <c:pt idx="19220">
                  <c:v>19.218</c:v>
                </c:pt>
                <c:pt idx="19221">
                  <c:v>19.219</c:v>
                </c:pt>
                <c:pt idx="19222">
                  <c:v>19.22</c:v>
                </c:pt>
                <c:pt idx="19223">
                  <c:v>19.221</c:v>
                </c:pt>
                <c:pt idx="19224">
                  <c:v>19.222</c:v>
                </c:pt>
                <c:pt idx="19225">
                  <c:v>19.223</c:v>
                </c:pt>
                <c:pt idx="19226">
                  <c:v>19.224</c:v>
                </c:pt>
                <c:pt idx="19227">
                  <c:v>19.225</c:v>
                </c:pt>
                <c:pt idx="19228">
                  <c:v>19.226</c:v>
                </c:pt>
                <c:pt idx="19229">
                  <c:v>19.227</c:v>
                </c:pt>
                <c:pt idx="19230">
                  <c:v>19.228</c:v>
                </c:pt>
                <c:pt idx="19231">
                  <c:v>19.229</c:v>
                </c:pt>
                <c:pt idx="19232">
                  <c:v>19.23</c:v>
                </c:pt>
                <c:pt idx="19233">
                  <c:v>19.231</c:v>
                </c:pt>
                <c:pt idx="19234">
                  <c:v>19.232</c:v>
                </c:pt>
                <c:pt idx="19235">
                  <c:v>19.233</c:v>
                </c:pt>
                <c:pt idx="19236">
                  <c:v>19.234</c:v>
                </c:pt>
                <c:pt idx="19237">
                  <c:v>19.235</c:v>
                </c:pt>
                <c:pt idx="19238">
                  <c:v>19.236</c:v>
                </c:pt>
                <c:pt idx="19239">
                  <c:v>19.237</c:v>
                </c:pt>
                <c:pt idx="19240">
                  <c:v>19.238</c:v>
                </c:pt>
                <c:pt idx="19241">
                  <c:v>19.239</c:v>
                </c:pt>
                <c:pt idx="19242">
                  <c:v>19.24</c:v>
                </c:pt>
                <c:pt idx="19243">
                  <c:v>19.241</c:v>
                </c:pt>
                <c:pt idx="19244">
                  <c:v>19.242</c:v>
                </c:pt>
                <c:pt idx="19245">
                  <c:v>19.243</c:v>
                </c:pt>
                <c:pt idx="19246">
                  <c:v>19.244</c:v>
                </c:pt>
                <c:pt idx="19247">
                  <c:v>19.245</c:v>
                </c:pt>
                <c:pt idx="19248">
                  <c:v>19.246</c:v>
                </c:pt>
                <c:pt idx="19249">
                  <c:v>19.247</c:v>
                </c:pt>
                <c:pt idx="19250">
                  <c:v>19.248</c:v>
                </c:pt>
                <c:pt idx="19251">
                  <c:v>19.249</c:v>
                </c:pt>
                <c:pt idx="19252">
                  <c:v>19.25</c:v>
                </c:pt>
                <c:pt idx="19253">
                  <c:v>19.251</c:v>
                </c:pt>
                <c:pt idx="19254">
                  <c:v>19.252</c:v>
                </c:pt>
                <c:pt idx="19255">
                  <c:v>19.253</c:v>
                </c:pt>
                <c:pt idx="19256">
                  <c:v>19.254</c:v>
                </c:pt>
                <c:pt idx="19257">
                  <c:v>19.255</c:v>
                </c:pt>
                <c:pt idx="19258">
                  <c:v>19.256</c:v>
                </c:pt>
                <c:pt idx="19259">
                  <c:v>19.257</c:v>
                </c:pt>
                <c:pt idx="19260">
                  <c:v>19.258</c:v>
                </c:pt>
                <c:pt idx="19261">
                  <c:v>19.259</c:v>
                </c:pt>
                <c:pt idx="19262">
                  <c:v>19.26</c:v>
                </c:pt>
                <c:pt idx="19263">
                  <c:v>19.261</c:v>
                </c:pt>
                <c:pt idx="19264">
                  <c:v>19.262</c:v>
                </c:pt>
                <c:pt idx="19265">
                  <c:v>19.263</c:v>
                </c:pt>
                <c:pt idx="19266">
                  <c:v>19.264</c:v>
                </c:pt>
                <c:pt idx="19267">
                  <c:v>19.265</c:v>
                </c:pt>
                <c:pt idx="19268">
                  <c:v>19.266</c:v>
                </c:pt>
                <c:pt idx="19269">
                  <c:v>19.267</c:v>
                </c:pt>
                <c:pt idx="19270">
                  <c:v>19.268</c:v>
                </c:pt>
                <c:pt idx="19271">
                  <c:v>19.269</c:v>
                </c:pt>
                <c:pt idx="19272">
                  <c:v>19.27</c:v>
                </c:pt>
                <c:pt idx="19273">
                  <c:v>19.271</c:v>
                </c:pt>
                <c:pt idx="19274">
                  <c:v>19.272</c:v>
                </c:pt>
                <c:pt idx="19275">
                  <c:v>19.273</c:v>
                </c:pt>
                <c:pt idx="19276">
                  <c:v>19.274</c:v>
                </c:pt>
                <c:pt idx="19277">
                  <c:v>19.275</c:v>
                </c:pt>
                <c:pt idx="19278">
                  <c:v>19.276</c:v>
                </c:pt>
                <c:pt idx="19279">
                  <c:v>19.277</c:v>
                </c:pt>
                <c:pt idx="19280">
                  <c:v>19.278</c:v>
                </c:pt>
                <c:pt idx="19281">
                  <c:v>19.279</c:v>
                </c:pt>
                <c:pt idx="19282">
                  <c:v>19.28</c:v>
                </c:pt>
                <c:pt idx="19283">
                  <c:v>19.281</c:v>
                </c:pt>
                <c:pt idx="19284">
                  <c:v>19.282</c:v>
                </c:pt>
                <c:pt idx="19285">
                  <c:v>19.283</c:v>
                </c:pt>
                <c:pt idx="19286">
                  <c:v>19.284</c:v>
                </c:pt>
                <c:pt idx="19287">
                  <c:v>19.285</c:v>
                </c:pt>
                <c:pt idx="19288">
                  <c:v>19.286</c:v>
                </c:pt>
                <c:pt idx="19289">
                  <c:v>19.287</c:v>
                </c:pt>
                <c:pt idx="19290">
                  <c:v>19.288</c:v>
                </c:pt>
                <c:pt idx="19291">
                  <c:v>19.289</c:v>
                </c:pt>
                <c:pt idx="19292">
                  <c:v>19.29</c:v>
                </c:pt>
                <c:pt idx="19293">
                  <c:v>19.291</c:v>
                </c:pt>
                <c:pt idx="19294">
                  <c:v>19.292</c:v>
                </c:pt>
                <c:pt idx="19295">
                  <c:v>19.293</c:v>
                </c:pt>
                <c:pt idx="19296">
                  <c:v>19.294</c:v>
                </c:pt>
                <c:pt idx="19297">
                  <c:v>19.295</c:v>
                </c:pt>
                <c:pt idx="19298">
                  <c:v>19.296</c:v>
                </c:pt>
                <c:pt idx="19299">
                  <c:v>19.297</c:v>
                </c:pt>
                <c:pt idx="19300">
                  <c:v>19.298</c:v>
                </c:pt>
                <c:pt idx="19301">
                  <c:v>19.299</c:v>
                </c:pt>
                <c:pt idx="19302">
                  <c:v>19.3</c:v>
                </c:pt>
                <c:pt idx="19303">
                  <c:v>19.301</c:v>
                </c:pt>
                <c:pt idx="19304">
                  <c:v>19.302</c:v>
                </c:pt>
                <c:pt idx="19305">
                  <c:v>19.303</c:v>
                </c:pt>
                <c:pt idx="19306">
                  <c:v>19.304</c:v>
                </c:pt>
                <c:pt idx="19307">
                  <c:v>19.305</c:v>
                </c:pt>
                <c:pt idx="19308">
                  <c:v>19.306</c:v>
                </c:pt>
                <c:pt idx="19309">
                  <c:v>19.307</c:v>
                </c:pt>
                <c:pt idx="19310">
                  <c:v>19.308</c:v>
                </c:pt>
                <c:pt idx="19311">
                  <c:v>19.309</c:v>
                </c:pt>
                <c:pt idx="19312">
                  <c:v>19.31</c:v>
                </c:pt>
                <c:pt idx="19313">
                  <c:v>19.311</c:v>
                </c:pt>
                <c:pt idx="19314">
                  <c:v>19.312</c:v>
                </c:pt>
                <c:pt idx="19315">
                  <c:v>19.313</c:v>
                </c:pt>
                <c:pt idx="19316">
                  <c:v>19.314</c:v>
                </c:pt>
                <c:pt idx="19317">
                  <c:v>19.315</c:v>
                </c:pt>
                <c:pt idx="19318">
                  <c:v>19.316</c:v>
                </c:pt>
                <c:pt idx="19319">
                  <c:v>19.317</c:v>
                </c:pt>
                <c:pt idx="19320">
                  <c:v>19.318</c:v>
                </c:pt>
                <c:pt idx="19321">
                  <c:v>19.319</c:v>
                </c:pt>
                <c:pt idx="19322">
                  <c:v>19.32</c:v>
                </c:pt>
                <c:pt idx="19323">
                  <c:v>19.321</c:v>
                </c:pt>
                <c:pt idx="19324">
                  <c:v>19.322</c:v>
                </c:pt>
                <c:pt idx="19325">
                  <c:v>19.323</c:v>
                </c:pt>
                <c:pt idx="19326">
                  <c:v>19.324</c:v>
                </c:pt>
                <c:pt idx="19327">
                  <c:v>19.325</c:v>
                </c:pt>
                <c:pt idx="19328">
                  <c:v>19.326</c:v>
                </c:pt>
                <c:pt idx="19329">
                  <c:v>19.327</c:v>
                </c:pt>
                <c:pt idx="19330">
                  <c:v>19.328</c:v>
                </c:pt>
                <c:pt idx="19331">
                  <c:v>19.329</c:v>
                </c:pt>
                <c:pt idx="19332">
                  <c:v>19.33</c:v>
                </c:pt>
                <c:pt idx="19333">
                  <c:v>19.331</c:v>
                </c:pt>
                <c:pt idx="19334">
                  <c:v>19.332</c:v>
                </c:pt>
                <c:pt idx="19335">
                  <c:v>19.333</c:v>
                </c:pt>
                <c:pt idx="19336">
                  <c:v>19.334</c:v>
                </c:pt>
                <c:pt idx="19337">
                  <c:v>19.335</c:v>
                </c:pt>
                <c:pt idx="19338">
                  <c:v>19.336</c:v>
                </c:pt>
                <c:pt idx="19339">
                  <c:v>19.337</c:v>
                </c:pt>
                <c:pt idx="19340">
                  <c:v>19.338</c:v>
                </c:pt>
                <c:pt idx="19341">
                  <c:v>19.339</c:v>
                </c:pt>
                <c:pt idx="19342">
                  <c:v>19.34</c:v>
                </c:pt>
                <c:pt idx="19343">
                  <c:v>19.341</c:v>
                </c:pt>
                <c:pt idx="19344">
                  <c:v>19.342</c:v>
                </c:pt>
                <c:pt idx="19345">
                  <c:v>19.343</c:v>
                </c:pt>
                <c:pt idx="19346">
                  <c:v>19.344</c:v>
                </c:pt>
                <c:pt idx="19347">
                  <c:v>19.345</c:v>
                </c:pt>
                <c:pt idx="19348">
                  <c:v>19.346</c:v>
                </c:pt>
                <c:pt idx="19349">
                  <c:v>19.347</c:v>
                </c:pt>
                <c:pt idx="19350">
                  <c:v>19.348</c:v>
                </c:pt>
                <c:pt idx="19351">
                  <c:v>19.349</c:v>
                </c:pt>
                <c:pt idx="19352">
                  <c:v>19.35</c:v>
                </c:pt>
                <c:pt idx="19353">
                  <c:v>19.351</c:v>
                </c:pt>
                <c:pt idx="19354">
                  <c:v>19.352</c:v>
                </c:pt>
                <c:pt idx="19355">
                  <c:v>19.353</c:v>
                </c:pt>
                <c:pt idx="19356">
                  <c:v>19.354</c:v>
                </c:pt>
                <c:pt idx="19357">
                  <c:v>19.355</c:v>
                </c:pt>
                <c:pt idx="19358">
                  <c:v>19.356</c:v>
                </c:pt>
                <c:pt idx="19359">
                  <c:v>19.357</c:v>
                </c:pt>
                <c:pt idx="19360">
                  <c:v>19.358</c:v>
                </c:pt>
                <c:pt idx="19361">
                  <c:v>19.359</c:v>
                </c:pt>
                <c:pt idx="19362">
                  <c:v>19.36</c:v>
                </c:pt>
                <c:pt idx="19363">
                  <c:v>19.361</c:v>
                </c:pt>
                <c:pt idx="19364">
                  <c:v>19.362</c:v>
                </c:pt>
                <c:pt idx="19365">
                  <c:v>19.363</c:v>
                </c:pt>
                <c:pt idx="19366">
                  <c:v>19.364</c:v>
                </c:pt>
                <c:pt idx="19367">
                  <c:v>19.365</c:v>
                </c:pt>
                <c:pt idx="19368">
                  <c:v>19.366</c:v>
                </c:pt>
                <c:pt idx="19369">
                  <c:v>19.367</c:v>
                </c:pt>
                <c:pt idx="19370">
                  <c:v>19.368</c:v>
                </c:pt>
                <c:pt idx="19371">
                  <c:v>19.369</c:v>
                </c:pt>
                <c:pt idx="19372">
                  <c:v>19.37</c:v>
                </c:pt>
                <c:pt idx="19373">
                  <c:v>19.371</c:v>
                </c:pt>
                <c:pt idx="19374">
                  <c:v>19.372</c:v>
                </c:pt>
                <c:pt idx="19375">
                  <c:v>19.373</c:v>
                </c:pt>
                <c:pt idx="19376">
                  <c:v>19.374</c:v>
                </c:pt>
                <c:pt idx="19377">
                  <c:v>19.375</c:v>
                </c:pt>
                <c:pt idx="19378">
                  <c:v>19.376</c:v>
                </c:pt>
                <c:pt idx="19379">
                  <c:v>19.377</c:v>
                </c:pt>
                <c:pt idx="19380">
                  <c:v>19.378</c:v>
                </c:pt>
                <c:pt idx="19381">
                  <c:v>19.379</c:v>
                </c:pt>
                <c:pt idx="19382">
                  <c:v>19.38</c:v>
                </c:pt>
                <c:pt idx="19383">
                  <c:v>19.381</c:v>
                </c:pt>
                <c:pt idx="19384">
                  <c:v>19.382</c:v>
                </c:pt>
                <c:pt idx="19385">
                  <c:v>19.383</c:v>
                </c:pt>
                <c:pt idx="19386">
                  <c:v>19.384</c:v>
                </c:pt>
                <c:pt idx="19387">
                  <c:v>19.385</c:v>
                </c:pt>
                <c:pt idx="19388">
                  <c:v>19.386</c:v>
                </c:pt>
                <c:pt idx="19389">
                  <c:v>19.387</c:v>
                </c:pt>
                <c:pt idx="19390">
                  <c:v>19.388</c:v>
                </c:pt>
                <c:pt idx="19391">
                  <c:v>19.389</c:v>
                </c:pt>
                <c:pt idx="19392">
                  <c:v>19.39</c:v>
                </c:pt>
                <c:pt idx="19393">
                  <c:v>19.391</c:v>
                </c:pt>
                <c:pt idx="19394">
                  <c:v>19.392</c:v>
                </c:pt>
                <c:pt idx="19395">
                  <c:v>19.393</c:v>
                </c:pt>
                <c:pt idx="19396">
                  <c:v>19.394</c:v>
                </c:pt>
                <c:pt idx="19397">
                  <c:v>19.395</c:v>
                </c:pt>
                <c:pt idx="19398">
                  <c:v>19.396</c:v>
                </c:pt>
                <c:pt idx="19399">
                  <c:v>19.397</c:v>
                </c:pt>
                <c:pt idx="19400">
                  <c:v>19.398</c:v>
                </c:pt>
                <c:pt idx="19401">
                  <c:v>19.399</c:v>
                </c:pt>
                <c:pt idx="19402">
                  <c:v>19.4</c:v>
                </c:pt>
                <c:pt idx="19403">
                  <c:v>19.401</c:v>
                </c:pt>
                <c:pt idx="19404">
                  <c:v>19.402</c:v>
                </c:pt>
                <c:pt idx="19405">
                  <c:v>19.403</c:v>
                </c:pt>
                <c:pt idx="19406">
                  <c:v>19.404</c:v>
                </c:pt>
                <c:pt idx="19407">
                  <c:v>19.405</c:v>
                </c:pt>
                <c:pt idx="19408">
                  <c:v>19.406</c:v>
                </c:pt>
                <c:pt idx="19409">
                  <c:v>19.407</c:v>
                </c:pt>
                <c:pt idx="19410">
                  <c:v>19.408</c:v>
                </c:pt>
                <c:pt idx="19411">
                  <c:v>19.409</c:v>
                </c:pt>
                <c:pt idx="19412">
                  <c:v>19.41</c:v>
                </c:pt>
                <c:pt idx="19413">
                  <c:v>19.411</c:v>
                </c:pt>
                <c:pt idx="19414">
                  <c:v>19.412</c:v>
                </c:pt>
                <c:pt idx="19415">
                  <c:v>19.413</c:v>
                </c:pt>
                <c:pt idx="19416">
                  <c:v>19.414</c:v>
                </c:pt>
                <c:pt idx="19417">
                  <c:v>19.415</c:v>
                </c:pt>
                <c:pt idx="19418">
                  <c:v>19.416</c:v>
                </c:pt>
                <c:pt idx="19419">
                  <c:v>19.417</c:v>
                </c:pt>
                <c:pt idx="19420">
                  <c:v>19.418</c:v>
                </c:pt>
                <c:pt idx="19421">
                  <c:v>19.419</c:v>
                </c:pt>
                <c:pt idx="19422">
                  <c:v>19.42</c:v>
                </c:pt>
                <c:pt idx="19423">
                  <c:v>19.421</c:v>
                </c:pt>
                <c:pt idx="19424">
                  <c:v>19.422</c:v>
                </c:pt>
                <c:pt idx="19425">
                  <c:v>19.423</c:v>
                </c:pt>
                <c:pt idx="19426">
                  <c:v>19.424</c:v>
                </c:pt>
                <c:pt idx="19427">
                  <c:v>19.425</c:v>
                </c:pt>
                <c:pt idx="19428">
                  <c:v>19.426</c:v>
                </c:pt>
                <c:pt idx="19429">
                  <c:v>19.427</c:v>
                </c:pt>
                <c:pt idx="19430">
                  <c:v>19.428</c:v>
                </c:pt>
                <c:pt idx="19431">
                  <c:v>19.429</c:v>
                </c:pt>
                <c:pt idx="19432">
                  <c:v>19.43</c:v>
                </c:pt>
                <c:pt idx="19433">
                  <c:v>19.431</c:v>
                </c:pt>
                <c:pt idx="19434">
                  <c:v>19.432</c:v>
                </c:pt>
                <c:pt idx="19435">
                  <c:v>19.433</c:v>
                </c:pt>
                <c:pt idx="19436">
                  <c:v>19.434</c:v>
                </c:pt>
                <c:pt idx="19437">
                  <c:v>19.435</c:v>
                </c:pt>
                <c:pt idx="19438">
                  <c:v>19.436</c:v>
                </c:pt>
                <c:pt idx="19439">
                  <c:v>19.437</c:v>
                </c:pt>
                <c:pt idx="19440">
                  <c:v>19.438</c:v>
                </c:pt>
                <c:pt idx="19441">
                  <c:v>19.439</c:v>
                </c:pt>
                <c:pt idx="19442">
                  <c:v>19.44</c:v>
                </c:pt>
                <c:pt idx="19443">
                  <c:v>19.441</c:v>
                </c:pt>
                <c:pt idx="19444">
                  <c:v>19.442</c:v>
                </c:pt>
                <c:pt idx="19445">
                  <c:v>19.443</c:v>
                </c:pt>
                <c:pt idx="19446">
                  <c:v>19.444</c:v>
                </c:pt>
                <c:pt idx="19447">
                  <c:v>19.445</c:v>
                </c:pt>
                <c:pt idx="19448">
                  <c:v>19.446</c:v>
                </c:pt>
                <c:pt idx="19449">
                  <c:v>19.447</c:v>
                </c:pt>
                <c:pt idx="19450">
                  <c:v>19.448</c:v>
                </c:pt>
                <c:pt idx="19451">
                  <c:v>19.449</c:v>
                </c:pt>
                <c:pt idx="19452">
                  <c:v>19.45</c:v>
                </c:pt>
                <c:pt idx="19453">
                  <c:v>19.451</c:v>
                </c:pt>
                <c:pt idx="19454">
                  <c:v>19.452</c:v>
                </c:pt>
                <c:pt idx="19455">
                  <c:v>19.453</c:v>
                </c:pt>
                <c:pt idx="19456">
                  <c:v>19.454</c:v>
                </c:pt>
                <c:pt idx="19457">
                  <c:v>19.455</c:v>
                </c:pt>
                <c:pt idx="19458">
                  <c:v>19.456</c:v>
                </c:pt>
                <c:pt idx="19459">
                  <c:v>19.457</c:v>
                </c:pt>
                <c:pt idx="19460">
                  <c:v>19.458</c:v>
                </c:pt>
                <c:pt idx="19461">
                  <c:v>19.459</c:v>
                </c:pt>
                <c:pt idx="19462">
                  <c:v>19.46</c:v>
                </c:pt>
                <c:pt idx="19463">
                  <c:v>19.461</c:v>
                </c:pt>
                <c:pt idx="19464">
                  <c:v>19.462</c:v>
                </c:pt>
                <c:pt idx="19465">
                  <c:v>19.463</c:v>
                </c:pt>
                <c:pt idx="19466">
                  <c:v>19.464</c:v>
                </c:pt>
                <c:pt idx="19467">
                  <c:v>19.465</c:v>
                </c:pt>
                <c:pt idx="19468">
                  <c:v>19.466</c:v>
                </c:pt>
                <c:pt idx="19469">
                  <c:v>19.467</c:v>
                </c:pt>
                <c:pt idx="19470">
                  <c:v>19.468</c:v>
                </c:pt>
                <c:pt idx="19471">
                  <c:v>19.469</c:v>
                </c:pt>
                <c:pt idx="19472">
                  <c:v>19.47</c:v>
                </c:pt>
                <c:pt idx="19473">
                  <c:v>19.471</c:v>
                </c:pt>
                <c:pt idx="19474">
                  <c:v>19.472</c:v>
                </c:pt>
                <c:pt idx="19475">
                  <c:v>19.473</c:v>
                </c:pt>
                <c:pt idx="19476">
                  <c:v>19.474</c:v>
                </c:pt>
                <c:pt idx="19477">
                  <c:v>19.475</c:v>
                </c:pt>
                <c:pt idx="19478">
                  <c:v>19.476</c:v>
                </c:pt>
                <c:pt idx="19479">
                  <c:v>19.477</c:v>
                </c:pt>
                <c:pt idx="19480">
                  <c:v>19.478</c:v>
                </c:pt>
                <c:pt idx="19481">
                  <c:v>19.479</c:v>
                </c:pt>
                <c:pt idx="19482">
                  <c:v>19.48</c:v>
                </c:pt>
                <c:pt idx="19483">
                  <c:v>19.481</c:v>
                </c:pt>
                <c:pt idx="19484">
                  <c:v>19.482</c:v>
                </c:pt>
                <c:pt idx="19485">
                  <c:v>19.483</c:v>
                </c:pt>
                <c:pt idx="19486">
                  <c:v>19.484</c:v>
                </c:pt>
                <c:pt idx="19487">
                  <c:v>19.485</c:v>
                </c:pt>
                <c:pt idx="19488">
                  <c:v>19.486</c:v>
                </c:pt>
                <c:pt idx="19489">
                  <c:v>19.487</c:v>
                </c:pt>
                <c:pt idx="19490">
                  <c:v>19.488</c:v>
                </c:pt>
                <c:pt idx="19491">
                  <c:v>19.489</c:v>
                </c:pt>
                <c:pt idx="19492">
                  <c:v>19.49</c:v>
                </c:pt>
                <c:pt idx="19493">
                  <c:v>19.491</c:v>
                </c:pt>
                <c:pt idx="19494">
                  <c:v>19.492</c:v>
                </c:pt>
                <c:pt idx="19495">
                  <c:v>19.493</c:v>
                </c:pt>
                <c:pt idx="19496">
                  <c:v>19.494</c:v>
                </c:pt>
                <c:pt idx="19497">
                  <c:v>19.495</c:v>
                </c:pt>
                <c:pt idx="19498">
                  <c:v>19.496</c:v>
                </c:pt>
                <c:pt idx="19499">
                  <c:v>19.497</c:v>
                </c:pt>
                <c:pt idx="19500">
                  <c:v>19.498</c:v>
                </c:pt>
                <c:pt idx="19501">
                  <c:v>19.499</c:v>
                </c:pt>
                <c:pt idx="19502">
                  <c:v>19.5</c:v>
                </c:pt>
                <c:pt idx="19503">
                  <c:v>19.501</c:v>
                </c:pt>
                <c:pt idx="19504">
                  <c:v>19.502</c:v>
                </c:pt>
                <c:pt idx="19505">
                  <c:v>19.503</c:v>
                </c:pt>
                <c:pt idx="19506">
                  <c:v>19.504</c:v>
                </c:pt>
                <c:pt idx="19507">
                  <c:v>19.505</c:v>
                </c:pt>
                <c:pt idx="19508">
                  <c:v>19.506</c:v>
                </c:pt>
                <c:pt idx="19509">
                  <c:v>19.507</c:v>
                </c:pt>
                <c:pt idx="19510">
                  <c:v>19.508</c:v>
                </c:pt>
                <c:pt idx="19511">
                  <c:v>19.509</c:v>
                </c:pt>
                <c:pt idx="19512">
                  <c:v>19.51</c:v>
                </c:pt>
                <c:pt idx="19513">
                  <c:v>19.511</c:v>
                </c:pt>
                <c:pt idx="19514">
                  <c:v>19.512</c:v>
                </c:pt>
                <c:pt idx="19515">
                  <c:v>19.513</c:v>
                </c:pt>
                <c:pt idx="19516">
                  <c:v>19.514</c:v>
                </c:pt>
                <c:pt idx="19517">
                  <c:v>19.515</c:v>
                </c:pt>
                <c:pt idx="19518">
                  <c:v>19.516</c:v>
                </c:pt>
                <c:pt idx="19519">
                  <c:v>19.517</c:v>
                </c:pt>
                <c:pt idx="19520">
                  <c:v>19.518</c:v>
                </c:pt>
                <c:pt idx="19521">
                  <c:v>19.519</c:v>
                </c:pt>
                <c:pt idx="19522">
                  <c:v>19.52</c:v>
                </c:pt>
                <c:pt idx="19523">
                  <c:v>19.521</c:v>
                </c:pt>
                <c:pt idx="19524">
                  <c:v>19.522</c:v>
                </c:pt>
                <c:pt idx="19525">
                  <c:v>19.523</c:v>
                </c:pt>
                <c:pt idx="19526">
                  <c:v>19.524</c:v>
                </c:pt>
                <c:pt idx="19527">
                  <c:v>19.525</c:v>
                </c:pt>
                <c:pt idx="19528">
                  <c:v>19.526</c:v>
                </c:pt>
                <c:pt idx="19529">
                  <c:v>19.527</c:v>
                </c:pt>
                <c:pt idx="19530">
                  <c:v>19.528</c:v>
                </c:pt>
                <c:pt idx="19531">
                  <c:v>19.529</c:v>
                </c:pt>
                <c:pt idx="19532">
                  <c:v>19.53</c:v>
                </c:pt>
                <c:pt idx="19533">
                  <c:v>19.531</c:v>
                </c:pt>
                <c:pt idx="19534">
                  <c:v>19.532</c:v>
                </c:pt>
                <c:pt idx="19535">
                  <c:v>19.533</c:v>
                </c:pt>
                <c:pt idx="19536">
                  <c:v>19.534</c:v>
                </c:pt>
                <c:pt idx="19537">
                  <c:v>19.535</c:v>
                </c:pt>
                <c:pt idx="19538">
                  <c:v>19.536</c:v>
                </c:pt>
                <c:pt idx="19539">
                  <c:v>19.537</c:v>
                </c:pt>
                <c:pt idx="19540">
                  <c:v>19.538</c:v>
                </c:pt>
                <c:pt idx="19541">
                  <c:v>19.539</c:v>
                </c:pt>
                <c:pt idx="19542">
                  <c:v>19.54</c:v>
                </c:pt>
                <c:pt idx="19543">
                  <c:v>19.541</c:v>
                </c:pt>
                <c:pt idx="19544">
                  <c:v>19.542</c:v>
                </c:pt>
                <c:pt idx="19545">
                  <c:v>19.543</c:v>
                </c:pt>
                <c:pt idx="19546">
                  <c:v>19.544</c:v>
                </c:pt>
                <c:pt idx="19547">
                  <c:v>19.545</c:v>
                </c:pt>
                <c:pt idx="19548">
                  <c:v>19.546</c:v>
                </c:pt>
                <c:pt idx="19549">
                  <c:v>19.547</c:v>
                </c:pt>
                <c:pt idx="19550">
                  <c:v>19.548</c:v>
                </c:pt>
                <c:pt idx="19551">
                  <c:v>19.549</c:v>
                </c:pt>
                <c:pt idx="19552">
                  <c:v>19.55</c:v>
                </c:pt>
                <c:pt idx="19553">
                  <c:v>19.551</c:v>
                </c:pt>
                <c:pt idx="19554">
                  <c:v>19.552</c:v>
                </c:pt>
                <c:pt idx="19555">
                  <c:v>19.553</c:v>
                </c:pt>
                <c:pt idx="19556">
                  <c:v>19.554</c:v>
                </c:pt>
                <c:pt idx="19557">
                  <c:v>19.555</c:v>
                </c:pt>
                <c:pt idx="19558">
                  <c:v>19.556</c:v>
                </c:pt>
                <c:pt idx="19559">
                  <c:v>19.557</c:v>
                </c:pt>
                <c:pt idx="19560">
                  <c:v>19.558</c:v>
                </c:pt>
                <c:pt idx="19561">
                  <c:v>19.559</c:v>
                </c:pt>
                <c:pt idx="19562">
                  <c:v>19.56</c:v>
                </c:pt>
                <c:pt idx="19563">
                  <c:v>19.561</c:v>
                </c:pt>
                <c:pt idx="19564">
                  <c:v>19.562</c:v>
                </c:pt>
                <c:pt idx="19565">
                  <c:v>19.563</c:v>
                </c:pt>
                <c:pt idx="19566">
                  <c:v>19.564</c:v>
                </c:pt>
                <c:pt idx="19567">
                  <c:v>19.565</c:v>
                </c:pt>
                <c:pt idx="19568">
                  <c:v>19.566</c:v>
                </c:pt>
                <c:pt idx="19569">
                  <c:v>19.567</c:v>
                </c:pt>
                <c:pt idx="19570">
                  <c:v>19.568</c:v>
                </c:pt>
                <c:pt idx="19571">
                  <c:v>19.569</c:v>
                </c:pt>
                <c:pt idx="19572">
                  <c:v>19.57</c:v>
                </c:pt>
                <c:pt idx="19573">
                  <c:v>19.571</c:v>
                </c:pt>
                <c:pt idx="19574">
                  <c:v>19.572</c:v>
                </c:pt>
                <c:pt idx="19575">
                  <c:v>19.573</c:v>
                </c:pt>
                <c:pt idx="19576">
                  <c:v>19.574</c:v>
                </c:pt>
                <c:pt idx="19577">
                  <c:v>19.575</c:v>
                </c:pt>
                <c:pt idx="19578">
                  <c:v>19.576</c:v>
                </c:pt>
                <c:pt idx="19579">
                  <c:v>19.577</c:v>
                </c:pt>
                <c:pt idx="19580">
                  <c:v>19.578</c:v>
                </c:pt>
                <c:pt idx="19581">
                  <c:v>19.579</c:v>
                </c:pt>
                <c:pt idx="19582">
                  <c:v>19.58</c:v>
                </c:pt>
                <c:pt idx="19583">
                  <c:v>19.581</c:v>
                </c:pt>
                <c:pt idx="19584">
                  <c:v>19.582</c:v>
                </c:pt>
                <c:pt idx="19585">
                  <c:v>19.583</c:v>
                </c:pt>
                <c:pt idx="19586">
                  <c:v>19.584</c:v>
                </c:pt>
                <c:pt idx="19587">
                  <c:v>19.585</c:v>
                </c:pt>
                <c:pt idx="19588">
                  <c:v>19.586</c:v>
                </c:pt>
                <c:pt idx="19589">
                  <c:v>19.587</c:v>
                </c:pt>
                <c:pt idx="19590">
                  <c:v>19.588</c:v>
                </c:pt>
                <c:pt idx="19591">
                  <c:v>19.589</c:v>
                </c:pt>
                <c:pt idx="19592">
                  <c:v>19.59</c:v>
                </c:pt>
                <c:pt idx="19593">
                  <c:v>19.591</c:v>
                </c:pt>
                <c:pt idx="19594">
                  <c:v>19.592</c:v>
                </c:pt>
                <c:pt idx="19595">
                  <c:v>19.593</c:v>
                </c:pt>
                <c:pt idx="19596">
                  <c:v>19.594</c:v>
                </c:pt>
                <c:pt idx="19597">
                  <c:v>19.595</c:v>
                </c:pt>
                <c:pt idx="19598">
                  <c:v>19.596</c:v>
                </c:pt>
                <c:pt idx="19599">
                  <c:v>19.597</c:v>
                </c:pt>
                <c:pt idx="19600">
                  <c:v>19.598</c:v>
                </c:pt>
                <c:pt idx="19601">
                  <c:v>19.599</c:v>
                </c:pt>
                <c:pt idx="19602">
                  <c:v>19.6</c:v>
                </c:pt>
                <c:pt idx="19603">
                  <c:v>19.601</c:v>
                </c:pt>
                <c:pt idx="19604">
                  <c:v>19.602</c:v>
                </c:pt>
                <c:pt idx="19605">
                  <c:v>19.603</c:v>
                </c:pt>
                <c:pt idx="19606">
                  <c:v>19.604</c:v>
                </c:pt>
                <c:pt idx="19607">
                  <c:v>19.605</c:v>
                </c:pt>
                <c:pt idx="19608">
                  <c:v>19.606</c:v>
                </c:pt>
                <c:pt idx="19609">
                  <c:v>19.607</c:v>
                </c:pt>
                <c:pt idx="19610">
                  <c:v>19.608</c:v>
                </c:pt>
                <c:pt idx="19611">
                  <c:v>19.609</c:v>
                </c:pt>
                <c:pt idx="19612">
                  <c:v>19.61</c:v>
                </c:pt>
                <c:pt idx="19613">
                  <c:v>19.611</c:v>
                </c:pt>
                <c:pt idx="19614">
                  <c:v>19.612</c:v>
                </c:pt>
                <c:pt idx="19615">
                  <c:v>19.613</c:v>
                </c:pt>
                <c:pt idx="19616">
                  <c:v>19.614</c:v>
                </c:pt>
                <c:pt idx="19617">
                  <c:v>19.615</c:v>
                </c:pt>
                <c:pt idx="19618">
                  <c:v>19.616</c:v>
                </c:pt>
                <c:pt idx="19619">
                  <c:v>19.617</c:v>
                </c:pt>
                <c:pt idx="19620">
                  <c:v>19.618</c:v>
                </c:pt>
                <c:pt idx="19621">
                  <c:v>19.619</c:v>
                </c:pt>
                <c:pt idx="19622">
                  <c:v>19.62</c:v>
                </c:pt>
                <c:pt idx="19623">
                  <c:v>19.621</c:v>
                </c:pt>
                <c:pt idx="19624">
                  <c:v>19.622</c:v>
                </c:pt>
                <c:pt idx="19625">
                  <c:v>19.623</c:v>
                </c:pt>
                <c:pt idx="19626">
                  <c:v>19.624</c:v>
                </c:pt>
                <c:pt idx="19627">
                  <c:v>19.625</c:v>
                </c:pt>
                <c:pt idx="19628">
                  <c:v>19.626</c:v>
                </c:pt>
                <c:pt idx="19629">
                  <c:v>19.627</c:v>
                </c:pt>
                <c:pt idx="19630">
                  <c:v>19.628</c:v>
                </c:pt>
                <c:pt idx="19631">
                  <c:v>19.629</c:v>
                </c:pt>
                <c:pt idx="19632">
                  <c:v>19.63</c:v>
                </c:pt>
                <c:pt idx="19633">
                  <c:v>19.631</c:v>
                </c:pt>
                <c:pt idx="19634">
                  <c:v>19.632</c:v>
                </c:pt>
                <c:pt idx="19635">
                  <c:v>19.633</c:v>
                </c:pt>
                <c:pt idx="19636">
                  <c:v>19.634</c:v>
                </c:pt>
                <c:pt idx="19637">
                  <c:v>19.635</c:v>
                </c:pt>
                <c:pt idx="19638">
                  <c:v>19.636</c:v>
                </c:pt>
                <c:pt idx="19639">
                  <c:v>19.637</c:v>
                </c:pt>
                <c:pt idx="19640">
                  <c:v>19.638</c:v>
                </c:pt>
                <c:pt idx="19641">
                  <c:v>19.639</c:v>
                </c:pt>
                <c:pt idx="19642">
                  <c:v>19.64</c:v>
                </c:pt>
                <c:pt idx="19643">
                  <c:v>19.641</c:v>
                </c:pt>
                <c:pt idx="19644">
                  <c:v>19.642</c:v>
                </c:pt>
                <c:pt idx="19645">
                  <c:v>19.643</c:v>
                </c:pt>
                <c:pt idx="19646">
                  <c:v>19.644</c:v>
                </c:pt>
                <c:pt idx="19647">
                  <c:v>19.645</c:v>
                </c:pt>
                <c:pt idx="19648">
                  <c:v>19.646</c:v>
                </c:pt>
                <c:pt idx="19649">
                  <c:v>19.647</c:v>
                </c:pt>
                <c:pt idx="19650">
                  <c:v>19.648</c:v>
                </c:pt>
                <c:pt idx="19651">
                  <c:v>19.649</c:v>
                </c:pt>
                <c:pt idx="19652">
                  <c:v>19.65</c:v>
                </c:pt>
                <c:pt idx="19653">
                  <c:v>19.651</c:v>
                </c:pt>
                <c:pt idx="19654">
                  <c:v>19.652</c:v>
                </c:pt>
                <c:pt idx="19655">
                  <c:v>19.653</c:v>
                </c:pt>
                <c:pt idx="19656">
                  <c:v>19.654</c:v>
                </c:pt>
                <c:pt idx="19657">
                  <c:v>19.655</c:v>
                </c:pt>
                <c:pt idx="19658">
                  <c:v>19.656</c:v>
                </c:pt>
                <c:pt idx="19659">
                  <c:v>19.657</c:v>
                </c:pt>
                <c:pt idx="19660">
                  <c:v>19.658</c:v>
                </c:pt>
                <c:pt idx="19661">
                  <c:v>19.659</c:v>
                </c:pt>
                <c:pt idx="19662">
                  <c:v>19.66</c:v>
                </c:pt>
                <c:pt idx="19663">
                  <c:v>19.661</c:v>
                </c:pt>
                <c:pt idx="19664">
                  <c:v>19.662</c:v>
                </c:pt>
                <c:pt idx="19665">
                  <c:v>19.663</c:v>
                </c:pt>
                <c:pt idx="19666">
                  <c:v>19.664</c:v>
                </c:pt>
                <c:pt idx="19667">
                  <c:v>19.665</c:v>
                </c:pt>
                <c:pt idx="19668">
                  <c:v>19.666</c:v>
                </c:pt>
                <c:pt idx="19669">
                  <c:v>19.667</c:v>
                </c:pt>
                <c:pt idx="19670">
                  <c:v>19.668</c:v>
                </c:pt>
                <c:pt idx="19671">
                  <c:v>19.669</c:v>
                </c:pt>
                <c:pt idx="19672">
                  <c:v>19.67</c:v>
                </c:pt>
                <c:pt idx="19673">
                  <c:v>19.671</c:v>
                </c:pt>
                <c:pt idx="19674">
                  <c:v>19.672</c:v>
                </c:pt>
                <c:pt idx="19675">
                  <c:v>19.673</c:v>
                </c:pt>
                <c:pt idx="19676">
                  <c:v>19.674</c:v>
                </c:pt>
                <c:pt idx="19677">
                  <c:v>19.675</c:v>
                </c:pt>
                <c:pt idx="19678">
                  <c:v>19.676</c:v>
                </c:pt>
                <c:pt idx="19679">
                  <c:v>19.677</c:v>
                </c:pt>
                <c:pt idx="19680">
                  <c:v>19.678</c:v>
                </c:pt>
                <c:pt idx="19681">
                  <c:v>19.679</c:v>
                </c:pt>
                <c:pt idx="19682">
                  <c:v>19.68</c:v>
                </c:pt>
                <c:pt idx="19683">
                  <c:v>19.681</c:v>
                </c:pt>
                <c:pt idx="19684">
                  <c:v>19.682</c:v>
                </c:pt>
                <c:pt idx="19685">
                  <c:v>19.683</c:v>
                </c:pt>
                <c:pt idx="19686">
                  <c:v>19.684</c:v>
                </c:pt>
                <c:pt idx="19687">
                  <c:v>19.685</c:v>
                </c:pt>
                <c:pt idx="19688">
                  <c:v>19.686</c:v>
                </c:pt>
                <c:pt idx="19689">
                  <c:v>19.687</c:v>
                </c:pt>
                <c:pt idx="19690">
                  <c:v>19.688</c:v>
                </c:pt>
                <c:pt idx="19691">
                  <c:v>19.689</c:v>
                </c:pt>
                <c:pt idx="19692">
                  <c:v>19.69</c:v>
                </c:pt>
                <c:pt idx="19693">
                  <c:v>19.691</c:v>
                </c:pt>
                <c:pt idx="19694">
                  <c:v>19.692</c:v>
                </c:pt>
                <c:pt idx="19695">
                  <c:v>19.693</c:v>
                </c:pt>
                <c:pt idx="19696">
                  <c:v>19.694</c:v>
                </c:pt>
                <c:pt idx="19697">
                  <c:v>19.695</c:v>
                </c:pt>
                <c:pt idx="19698">
                  <c:v>19.696</c:v>
                </c:pt>
                <c:pt idx="19699">
                  <c:v>19.697</c:v>
                </c:pt>
                <c:pt idx="19700">
                  <c:v>19.698</c:v>
                </c:pt>
                <c:pt idx="19701">
                  <c:v>19.699</c:v>
                </c:pt>
                <c:pt idx="19702">
                  <c:v>19.7</c:v>
                </c:pt>
                <c:pt idx="19703">
                  <c:v>19.701</c:v>
                </c:pt>
                <c:pt idx="19704">
                  <c:v>19.702</c:v>
                </c:pt>
                <c:pt idx="19705">
                  <c:v>19.703</c:v>
                </c:pt>
                <c:pt idx="19706">
                  <c:v>19.704</c:v>
                </c:pt>
                <c:pt idx="19707">
                  <c:v>19.705</c:v>
                </c:pt>
                <c:pt idx="19708">
                  <c:v>19.706</c:v>
                </c:pt>
                <c:pt idx="19709">
                  <c:v>19.707</c:v>
                </c:pt>
                <c:pt idx="19710">
                  <c:v>19.708</c:v>
                </c:pt>
                <c:pt idx="19711">
                  <c:v>19.709</c:v>
                </c:pt>
                <c:pt idx="19712">
                  <c:v>19.71</c:v>
                </c:pt>
                <c:pt idx="19713">
                  <c:v>19.711</c:v>
                </c:pt>
                <c:pt idx="19714">
                  <c:v>19.712</c:v>
                </c:pt>
                <c:pt idx="19715">
                  <c:v>19.713</c:v>
                </c:pt>
                <c:pt idx="19716">
                  <c:v>19.714</c:v>
                </c:pt>
                <c:pt idx="19717">
                  <c:v>19.715</c:v>
                </c:pt>
                <c:pt idx="19718">
                  <c:v>19.716</c:v>
                </c:pt>
                <c:pt idx="19719">
                  <c:v>19.717</c:v>
                </c:pt>
                <c:pt idx="19720">
                  <c:v>19.718</c:v>
                </c:pt>
                <c:pt idx="19721">
                  <c:v>19.719</c:v>
                </c:pt>
                <c:pt idx="19722">
                  <c:v>19.72</c:v>
                </c:pt>
                <c:pt idx="19723">
                  <c:v>19.721</c:v>
                </c:pt>
                <c:pt idx="19724">
                  <c:v>19.722</c:v>
                </c:pt>
                <c:pt idx="19725">
                  <c:v>19.723</c:v>
                </c:pt>
                <c:pt idx="19726">
                  <c:v>19.724</c:v>
                </c:pt>
                <c:pt idx="19727">
                  <c:v>19.725</c:v>
                </c:pt>
                <c:pt idx="19728">
                  <c:v>19.726</c:v>
                </c:pt>
                <c:pt idx="19729">
                  <c:v>19.727</c:v>
                </c:pt>
                <c:pt idx="19730">
                  <c:v>19.728</c:v>
                </c:pt>
                <c:pt idx="19731">
                  <c:v>19.729</c:v>
                </c:pt>
                <c:pt idx="19732">
                  <c:v>19.73</c:v>
                </c:pt>
                <c:pt idx="19733">
                  <c:v>19.731</c:v>
                </c:pt>
                <c:pt idx="19734">
                  <c:v>19.732</c:v>
                </c:pt>
                <c:pt idx="19735">
                  <c:v>19.733</c:v>
                </c:pt>
                <c:pt idx="19736">
                  <c:v>19.734</c:v>
                </c:pt>
                <c:pt idx="19737">
                  <c:v>19.735</c:v>
                </c:pt>
                <c:pt idx="19738">
                  <c:v>19.736</c:v>
                </c:pt>
                <c:pt idx="19739">
                  <c:v>19.737</c:v>
                </c:pt>
                <c:pt idx="19740">
                  <c:v>19.738</c:v>
                </c:pt>
                <c:pt idx="19741">
                  <c:v>19.739</c:v>
                </c:pt>
                <c:pt idx="19742">
                  <c:v>19.74</c:v>
                </c:pt>
                <c:pt idx="19743">
                  <c:v>19.741</c:v>
                </c:pt>
                <c:pt idx="19744">
                  <c:v>19.742</c:v>
                </c:pt>
                <c:pt idx="19745">
                  <c:v>19.743</c:v>
                </c:pt>
                <c:pt idx="19746">
                  <c:v>19.744</c:v>
                </c:pt>
                <c:pt idx="19747">
                  <c:v>19.745</c:v>
                </c:pt>
                <c:pt idx="19748">
                  <c:v>19.746</c:v>
                </c:pt>
                <c:pt idx="19749">
                  <c:v>19.747</c:v>
                </c:pt>
                <c:pt idx="19750">
                  <c:v>19.748</c:v>
                </c:pt>
                <c:pt idx="19751">
                  <c:v>19.749</c:v>
                </c:pt>
                <c:pt idx="19752">
                  <c:v>19.75</c:v>
                </c:pt>
                <c:pt idx="19753">
                  <c:v>19.751</c:v>
                </c:pt>
                <c:pt idx="19754">
                  <c:v>19.752</c:v>
                </c:pt>
                <c:pt idx="19755">
                  <c:v>19.753</c:v>
                </c:pt>
                <c:pt idx="19756">
                  <c:v>19.754</c:v>
                </c:pt>
                <c:pt idx="19757">
                  <c:v>19.755</c:v>
                </c:pt>
                <c:pt idx="19758">
                  <c:v>19.756</c:v>
                </c:pt>
                <c:pt idx="19759">
                  <c:v>19.757</c:v>
                </c:pt>
                <c:pt idx="19760">
                  <c:v>19.758</c:v>
                </c:pt>
                <c:pt idx="19761">
                  <c:v>19.759</c:v>
                </c:pt>
                <c:pt idx="19762">
                  <c:v>19.76</c:v>
                </c:pt>
                <c:pt idx="19763">
                  <c:v>19.761</c:v>
                </c:pt>
                <c:pt idx="19764">
                  <c:v>19.762</c:v>
                </c:pt>
                <c:pt idx="19765">
                  <c:v>19.763</c:v>
                </c:pt>
                <c:pt idx="19766">
                  <c:v>19.764</c:v>
                </c:pt>
                <c:pt idx="19767">
                  <c:v>19.765</c:v>
                </c:pt>
                <c:pt idx="19768">
                  <c:v>19.766</c:v>
                </c:pt>
                <c:pt idx="19769">
                  <c:v>19.767</c:v>
                </c:pt>
                <c:pt idx="19770">
                  <c:v>19.768</c:v>
                </c:pt>
                <c:pt idx="19771">
                  <c:v>19.769</c:v>
                </c:pt>
                <c:pt idx="19772">
                  <c:v>19.77</c:v>
                </c:pt>
                <c:pt idx="19773">
                  <c:v>19.771</c:v>
                </c:pt>
                <c:pt idx="19774">
                  <c:v>19.772</c:v>
                </c:pt>
                <c:pt idx="19775">
                  <c:v>19.773</c:v>
                </c:pt>
                <c:pt idx="19776">
                  <c:v>19.774</c:v>
                </c:pt>
                <c:pt idx="19777">
                  <c:v>19.775</c:v>
                </c:pt>
                <c:pt idx="19778">
                  <c:v>19.776</c:v>
                </c:pt>
                <c:pt idx="19779">
                  <c:v>19.777</c:v>
                </c:pt>
                <c:pt idx="19780">
                  <c:v>19.778</c:v>
                </c:pt>
                <c:pt idx="19781">
                  <c:v>19.779</c:v>
                </c:pt>
                <c:pt idx="19782">
                  <c:v>19.78</c:v>
                </c:pt>
                <c:pt idx="19783">
                  <c:v>19.781</c:v>
                </c:pt>
                <c:pt idx="19784">
                  <c:v>19.782</c:v>
                </c:pt>
                <c:pt idx="19785">
                  <c:v>19.783</c:v>
                </c:pt>
                <c:pt idx="19786">
                  <c:v>19.784</c:v>
                </c:pt>
                <c:pt idx="19787">
                  <c:v>19.785</c:v>
                </c:pt>
                <c:pt idx="19788">
                  <c:v>19.786</c:v>
                </c:pt>
                <c:pt idx="19789">
                  <c:v>19.787</c:v>
                </c:pt>
                <c:pt idx="19790">
                  <c:v>19.788</c:v>
                </c:pt>
                <c:pt idx="19791">
                  <c:v>19.789</c:v>
                </c:pt>
                <c:pt idx="19792">
                  <c:v>19.79</c:v>
                </c:pt>
                <c:pt idx="19793">
                  <c:v>19.791</c:v>
                </c:pt>
                <c:pt idx="19794">
                  <c:v>19.792</c:v>
                </c:pt>
                <c:pt idx="19795">
                  <c:v>19.793</c:v>
                </c:pt>
                <c:pt idx="19796">
                  <c:v>19.794</c:v>
                </c:pt>
                <c:pt idx="19797">
                  <c:v>19.795</c:v>
                </c:pt>
                <c:pt idx="19798">
                  <c:v>19.796</c:v>
                </c:pt>
                <c:pt idx="19799">
                  <c:v>19.797</c:v>
                </c:pt>
                <c:pt idx="19800">
                  <c:v>19.798</c:v>
                </c:pt>
                <c:pt idx="19801">
                  <c:v>19.799</c:v>
                </c:pt>
                <c:pt idx="19802">
                  <c:v>19.8</c:v>
                </c:pt>
                <c:pt idx="19803">
                  <c:v>19.801</c:v>
                </c:pt>
                <c:pt idx="19804">
                  <c:v>19.802</c:v>
                </c:pt>
                <c:pt idx="19805">
                  <c:v>19.803</c:v>
                </c:pt>
                <c:pt idx="19806">
                  <c:v>19.804</c:v>
                </c:pt>
                <c:pt idx="19807">
                  <c:v>19.805</c:v>
                </c:pt>
                <c:pt idx="19808">
                  <c:v>19.806</c:v>
                </c:pt>
                <c:pt idx="19809">
                  <c:v>19.807</c:v>
                </c:pt>
                <c:pt idx="19810">
                  <c:v>19.808</c:v>
                </c:pt>
                <c:pt idx="19811">
                  <c:v>19.809</c:v>
                </c:pt>
                <c:pt idx="19812">
                  <c:v>19.81</c:v>
                </c:pt>
                <c:pt idx="19813">
                  <c:v>19.811</c:v>
                </c:pt>
                <c:pt idx="19814">
                  <c:v>19.812</c:v>
                </c:pt>
                <c:pt idx="19815">
                  <c:v>19.813</c:v>
                </c:pt>
                <c:pt idx="19816">
                  <c:v>19.814</c:v>
                </c:pt>
                <c:pt idx="19817">
                  <c:v>19.815</c:v>
                </c:pt>
                <c:pt idx="19818">
                  <c:v>19.816</c:v>
                </c:pt>
                <c:pt idx="19819">
                  <c:v>19.817</c:v>
                </c:pt>
                <c:pt idx="19820">
                  <c:v>19.818</c:v>
                </c:pt>
                <c:pt idx="19821">
                  <c:v>19.819</c:v>
                </c:pt>
                <c:pt idx="19822">
                  <c:v>19.82</c:v>
                </c:pt>
                <c:pt idx="19823">
                  <c:v>19.821</c:v>
                </c:pt>
                <c:pt idx="19824">
                  <c:v>19.822</c:v>
                </c:pt>
                <c:pt idx="19825">
                  <c:v>19.823</c:v>
                </c:pt>
                <c:pt idx="19826">
                  <c:v>19.824</c:v>
                </c:pt>
                <c:pt idx="19827">
                  <c:v>19.825</c:v>
                </c:pt>
                <c:pt idx="19828">
                  <c:v>19.826</c:v>
                </c:pt>
                <c:pt idx="19829">
                  <c:v>19.827</c:v>
                </c:pt>
                <c:pt idx="19830">
                  <c:v>19.828</c:v>
                </c:pt>
                <c:pt idx="19831">
                  <c:v>19.829</c:v>
                </c:pt>
                <c:pt idx="19832">
                  <c:v>19.83</c:v>
                </c:pt>
                <c:pt idx="19833">
                  <c:v>19.831</c:v>
                </c:pt>
                <c:pt idx="19834">
                  <c:v>19.832</c:v>
                </c:pt>
                <c:pt idx="19835">
                  <c:v>19.833</c:v>
                </c:pt>
                <c:pt idx="19836">
                  <c:v>19.834</c:v>
                </c:pt>
                <c:pt idx="19837">
                  <c:v>19.835</c:v>
                </c:pt>
                <c:pt idx="19838">
                  <c:v>19.836</c:v>
                </c:pt>
                <c:pt idx="19839">
                  <c:v>19.837</c:v>
                </c:pt>
                <c:pt idx="19840">
                  <c:v>19.838</c:v>
                </c:pt>
                <c:pt idx="19841">
                  <c:v>19.839</c:v>
                </c:pt>
                <c:pt idx="19842">
                  <c:v>19.84</c:v>
                </c:pt>
                <c:pt idx="19843">
                  <c:v>19.841</c:v>
                </c:pt>
                <c:pt idx="19844">
                  <c:v>19.842</c:v>
                </c:pt>
                <c:pt idx="19845">
                  <c:v>19.843</c:v>
                </c:pt>
                <c:pt idx="19846">
                  <c:v>19.844</c:v>
                </c:pt>
                <c:pt idx="19847">
                  <c:v>19.845</c:v>
                </c:pt>
                <c:pt idx="19848">
                  <c:v>19.846</c:v>
                </c:pt>
                <c:pt idx="19849">
                  <c:v>19.847</c:v>
                </c:pt>
                <c:pt idx="19850">
                  <c:v>19.848</c:v>
                </c:pt>
                <c:pt idx="19851">
                  <c:v>19.849</c:v>
                </c:pt>
                <c:pt idx="19852">
                  <c:v>19.85</c:v>
                </c:pt>
                <c:pt idx="19853">
                  <c:v>19.851</c:v>
                </c:pt>
                <c:pt idx="19854">
                  <c:v>19.852</c:v>
                </c:pt>
                <c:pt idx="19855">
                  <c:v>19.853</c:v>
                </c:pt>
                <c:pt idx="19856">
                  <c:v>19.854</c:v>
                </c:pt>
                <c:pt idx="19857">
                  <c:v>19.855</c:v>
                </c:pt>
                <c:pt idx="19858">
                  <c:v>19.856</c:v>
                </c:pt>
                <c:pt idx="19859">
                  <c:v>19.857</c:v>
                </c:pt>
                <c:pt idx="19860">
                  <c:v>19.858</c:v>
                </c:pt>
                <c:pt idx="19861">
                  <c:v>19.859</c:v>
                </c:pt>
                <c:pt idx="19862">
                  <c:v>19.86</c:v>
                </c:pt>
                <c:pt idx="19863">
                  <c:v>19.861</c:v>
                </c:pt>
                <c:pt idx="19864">
                  <c:v>19.862</c:v>
                </c:pt>
                <c:pt idx="19865">
                  <c:v>19.863</c:v>
                </c:pt>
                <c:pt idx="19866">
                  <c:v>19.864</c:v>
                </c:pt>
                <c:pt idx="19867">
                  <c:v>19.865</c:v>
                </c:pt>
                <c:pt idx="19868">
                  <c:v>19.866</c:v>
                </c:pt>
                <c:pt idx="19869">
                  <c:v>19.867</c:v>
                </c:pt>
                <c:pt idx="19870">
                  <c:v>19.868</c:v>
                </c:pt>
                <c:pt idx="19871">
                  <c:v>19.869</c:v>
                </c:pt>
                <c:pt idx="19872">
                  <c:v>19.87</c:v>
                </c:pt>
                <c:pt idx="19873">
                  <c:v>19.871</c:v>
                </c:pt>
                <c:pt idx="19874">
                  <c:v>19.872</c:v>
                </c:pt>
                <c:pt idx="19875">
                  <c:v>19.873</c:v>
                </c:pt>
                <c:pt idx="19876">
                  <c:v>19.874</c:v>
                </c:pt>
                <c:pt idx="19877">
                  <c:v>19.875</c:v>
                </c:pt>
                <c:pt idx="19878">
                  <c:v>19.876</c:v>
                </c:pt>
                <c:pt idx="19879">
                  <c:v>19.877</c:v>
                </c:pt>
                <c:pt idx="19880">
                  <c:v>19.878</c:v>
                </c:pt>
                <c:pt idx="19881">
                  <c:v>19.879</c:v>
                </c:pt>
                <c:pt idx="19882">
                  <c:v>19.88</c:v>
                </c:pt>
                <c:pt idx="19883">
                  <c:v>19.881</c:v>
                </c:pt>
                <c:pt idx="19884">
                  <c:v>19.882</c:v>
                </c:pt>
                <c:pt idx="19885">
                  <c:v>19.883</c:v>
                </c:pt>
                <c:pt idx="19886">
                  <c:v>19.884</c:v>
                </c:pt>
                <c:pt idx="19887">
                  <c:v>19.885</c:v>
                </c:pt>
                <c:pt idx="19888">
                  <c:v>19.886</c:v>
                </c:pt>
                <c:pt idx="19889">
                  <c:v>19.887</c:v>
                </c:pt>
                <c:pt idx="19890">
                  <c:v>19.888</c:v>
                </c:pt>
                <c:pt idx="19891">
                  <c:v>19.889</c:v>
                </c:pt>
                <c:pt idx="19892">
                  <c:v>19.89</c:v>
                </c:pt>
                <c:pt idx="19893">
                  <c:v>19.891</c:v>
                </c:pt>
                <c:pt idx="19894">
                  <c:v>19.892</c:v>
                </c:pt>
                <c:pt idx="19895">
                  <c:v>19.893</c:v>
                </c:pt>
                <c:pt idx="19896">
                  <c:v>19.894</c:v>
                </c:pt>
                <c:pt idx="19897">
                  <c:v>19.895</c:v>
                </c:pt>
                <c:pt idx="19898">
                  <c:v>19.896</c:v>
                </c:pt>
                <c:pt idx="19899">
                  <c:v>19.897</c:v>
                </c:pt>
                <c:pt idx="19900">
                  <c:v>19.898</c:v>
                </c:pt>
                <c:pt idx="19901">
                  <c:v>19.899</c:v>
                </c:pt>
                <c:pt idx="19902">
                  <c:v>19.9</c:v>
                </c:pt>
                <c:pt idx="19903">
                  <c:v>19.901</c:v>
                </c:pt>
                <c:pt idx="19904">
                  <c:v>19.902</c:v>
                </c:pt>
                <c:pt idx="19905">
                  <c:v>19.903</c:v>
                </c:pt>
                <c:pt idx="19906">
                  <c:v>19.904</c:v>
                </c:pt>
                <c:pt idx="19907">
                  <c:v>19.905</c:v>
                </c:pt>
                <c:pt idx="19908">
                  <c:v>19.906</c:v>
                </c:pt>
                <c:pt idx="19909">
                  <c:v>19.907</c:v>
                </c:pt>
                <c:pt idx="19910">
                  <c:v>19.908</c:v>
                </c:pt>
                <c:pt idx="19911">
                  <c:v>19.909</c:v>
                </c:pt>
                <c:pt idx="19912">
                  <c:v>19.91</c:v>
                </c:pt>
                <c:pt idx="19913">
                  <c:v>19.911</c:v>
                </c:pt>
                <c:pt idx="19914">
                  <c:v>19.912</c:v>
                </c:pt>
                <c:pt idx="19915">
                  <c:v>19.913</c:v>
                </c:pt>
                <c:pt idx="19916">
                  <c:v>19.914</c:v>
                </c:pt>
                <c:pt idx="19917">
                  <c:v>19.915</c:v>
                </c:pt>
                <c:pt idx="19918">
                  <c:v>19.916</c:v>
                </c:pt>
                <c:pt idx="19919">
                  <c:v>19.917</c:v>
                </c:pt>
                <c:pt idx="19920">
                  <c:v>19.918</c:v>
                </c:pt>
                <c:pt idx="19921">
                  <c:v>19.919</c:v>
                </c:pt>
                <c:pt idx="19922">
                  <c:v>19.92</c:v>
                </c:pt>
                <c:pt idx="19923">
                  <c:v>19.921</c:v>
                </c:pt>
                <c:pt idx="19924">
                  <c:v>19.922</c:v>
                </c:pt>
                <c:pt idx="19925">
                  <c:v>19.923</c:v>
                </c:pt>
                <c:pt idx="19926">
                  <c:v>19.924</c:v>
                </c:pt>
                <c:pt idx="19927">
                  <c:v>19.925</c:v>
                </c:pt>
                <c:pt idx="19928">
                  <c:v>19.926</c:v>
                </c:pt>
                <c:pt idx="19929">
                  <c:v>19.927</c:v>
                </c:pt>
                <c:pt idx="19930">
                  <c:v>19.928</c:v>
                </c:pt>
                <c:pt idx="19931">
                  <c:v>19.929</c:v>
                </c:pt>
                <c:pt idx="19932">
                  <c:v>19.93</c:v>
                </c:pt>
                <c:pt idx="19933">
                  <c:v>19.931</c:v>
                </c:pt>
                <c:pt idx="19934">
                  <c:v>19.932</c:v>
                </c:pt>
                <c:pt idx="19935">
                  <c:v>19.933</c:v>
                </c:pt>
                <c:pt idx="19936">
                  <c:v>19.934</c:v>
                </c:pt>
                <c:pt idx="19937">
                  <c:v>19.935</c:v>
                </c:pt>
                <c:pt idx="19938">
                  <c:v>19.936</c:v>
                </c:pt>
                <c:pt idx="19939">
                  <c:v>19.937</c:v>
                </c:pt>
                <c:pt idx="19940">
                  <c:v>19.938</c:v>
                </c:pt>
                <c:pt idx="19941">
                  <c:v>19.939</c:v>
                </c:pt>
                <c:pt idx="19942">
                  <c:v>19.94</c:v>
                </c:pt>
                <c:pt idx="19943">
                  <c:v>19.941</c:v>
                </c:pt>
                <c:pt idx="19944">
                  <c:v>19.942</c:v>
                </c:pt>
                <c:pt idx="19945">
                  <c:v>19.943</c:v>
                </c:pt>
                <c:pt idx="19946">
                  <c:v>19.944</c:v>
                </c:pt>
                <c:pt idx="19947">
                  <c:v>19.945</c:v>
                </c:pt>
                <c:pt idx="19948">
                  <c:v>19.946</c:v>
                </c:pt>
                <c:pt idx="19949">
                  <c:v>19.947</c:v>
                </c:pt>
                <c:pt idx="19950">
                  <c:v>19.948</c:v>
                </c:pt>
                <c:pt idx="19951">
                  <c:v>19.949</c:v>
                </c:pt>
                <c:pt idx="19952">
                  <c:v>19.95</c:v>
                </c:pt>
                <c:pt idx="19953">
                  <c:v>19.951</c:v>
                </c:pt>
                <c:pt idx="19954">
                  <c:v>19.952</c:v>
                </c:pt>
                <c:pt idx="19955">
                  <c:v>19.953</c:v>
                </c:pt>
                <c:pt idx="19956">
                  <c:v>19.954</c:v>
                </c:pt>
                <c:pt idx="19957">
                  <c:v>19.955</c:v>
                </c:pt>
                <c:pt idx="19958">
                  <c:v>19.956</c:v>
                </c:pt>
                <c:pt idx="19959">
                  <c:v>19.957</c:v>
                </c:pt>
                <c:pt idx="19960">
                  <c:v>19.958</c:v>
                </c:pt>
                <c:pt idx="19961">
                  <c:v>19.959</c:v>
                </c:pt>
                <c:pt idx="19962">
                  <c:v>19.96</c:v>
                </c:pt>
                <c:pt idx="19963">
                  <c:v>19.961</c:v>
                </c:pt>
                <c:pt idx="19964">
                  <c:v>19.962</c:v>
                </c:pt>
                <c:pt idx="19965">
                  <c:v>19.963</c:v>
                </c:pt>
                <c:pt idx="19966">
                  <c:v>19.964</c:v>
                </c:pt>
                <c:pt idx="19967">
                  <c:v>19.965</c:v>
                </c:pt>
                <c:pt idx="19968">
                  <c:v>19.966</c:v>
                </c:pt>
                <c:pt idx="19969">
                  <c:v>19.967</c:v>
                </c:pt>
                <c:pt idx="19970">
                  <c:v>19.968</c:v>
                </c:pt>
                <c:pt idx="19971">
                  <c:v>19.969</c:v>
                </c:pt>
                <c:pt idx="19972">
                  <c:v>19.97</c:v>
                </c:pt>
                <c:pt idx="19973">
                  <c:v>19.971</c:v>
                </c:pt>
                <c:pt idx="19974">
                  <c:v>19.972</c:v>
                </c:pt>
                <c:pt idx="19975">
                  <c:v>19.973</c:v>
                </c:pt>
                <c:pt idx="19976">
                  <c:v>19.974</c:v>
                </c:pt>
                <c:pt idx="19977">
                  <c:v>19.975</c:v>
                </c:pt>
                <c:pt idx="19978">
                  <c:v>19.976</c:v>
                </c:pt>
                <c:pt idx="19979">
                  <c:v>19.977</c:v>
                </c:pt>
                <c:pt idx="19980">
                  <c:v>19.978</c:v>
                </c:pt>
                <c:pt idx="19981">
                  <c:v>19.979</c:v>
                </c:pt>
                <c:pt idx="19982">
                  <c:v>19.98</c:v>
                </c:pt>
                <c:pt idx="19983">
                  <c:v>19.981</c:v>
                </c:pt>
                <c:pt idx="19984">
                  <c:v>19.982</c:v>
                </c:pt>
                <c:pt idx="19985">
                  <c:v>19.983</c:v>
                </c:pt>
                <c:pt idx="19986">
                  <c:v>19.984</c:v>
                </c:pt>
                <c:pt idx="19987">
                  <c:v>19.985</c:v>
                </c:pt>
                <c:pt idx="19988">
                  <c:v>19.986</c:v>
                </c:pt>
                <c:pt idx="19989">
                  <c:v>19.987</c:v>
                </c:pt>
                <c:pt idx="19990">
                  <c:v>19.988</c:v>
                </c:pt>
                <c:pt idx="19991">
                  <c:v>19.989</c:v>
                </c:pt>
                <c:pt idx="19992">
                  <c:v>19.99</c:v>
                </c:pt>
                <c:pt idx="19993">
                  <c:v>19.991</c:v>
                </c:pt>
                <c:pt idx="19994">
                  <c:v>19.992</c:v>
                </c:pt>
                <c:pt idx="19995">
                  <c:v>19.993</c:v>
                </c:pt>
                <c:pt idx="19996">
                  <c:v>19.994</c:v>
                </c:pt>
                <c:pt idx="19997">
                  <c:v>19.995</c:v>
                </c:pt>
                <c:pt idx="19998">
                  <c:v>19.996</c:v>
                </c:pt>
                <c:pt idx="19999">
                  <c:v>19.997</c:v>
                </c:pt>
                <c:pt idx="20000">
                  <c:v>19.998</c:v>
                </c:pt>
                <c:pt idx="20001">
                  <c:v>19.999</c:v>
                </c:pt>
                <c:pt idx="20002">
                  <c:v>20</c:v>
                </c:pt>
                <c:pt idx="20003">
                  <c:v>20.001</c:v>
                </c:pt>
                <c:pt idx="20004">
                  <c:v>20.002</c:v>
                </c:pt>
                <c:pt idx="20005">
                  <c:v>20.003</c:v>
                </c:pt>
                <c:pt idx="20006">
                  <c:v>20.004</c:v>
                </c:pt>
                <c:pt idx="20007">
                  <c:v>20.005</c:v>
                </c:pt>
                <c:pt idx="20008">
                  <c:v>20.006</c:v>
                </c:pt>
                <c:pt idx="20009">
                  <c:v>20.007</c:v>
                </c:pt>
                <c:pt idx="20010">
                  <c:v>20.008</c:v>
                </c:pt>
                <c:pt idx="20011">
                  <c:v>20.009</c:v>
                </c:pt>
                <c:pt idx="20012">
                  <c:v>20.01</c:v>
                </c:pt>
                <c:pt idx="20013">
                  <c:v>20.011</c:v>
                </c:pt>
                <c:pt idx="20014">
                  <c:v>20.012</c:v>
                </c:pt>
                <c:pt idx="20015">
                  <c:v>20.013</c:v>
                </c:pt>
                <c:pt idx="20016">
                  <c:v>20.014</c:v>
                </c:pt>
                <c:pt idx="20017">
                  <c:v>20.015</c:v>
                </c:pt>
                <c:pt idx="20018">
                  <c:v>20.016</c:v>
                </c:pt>
                <c:pt idx="20019">
                  <c:v>20.017</c:v>
                </c:pt>
                <c:pt idx="20020">
                  <c:v>20.018</c:v>
                </c:pt>
                <c:pt idx="20021">
                  <c:v>20.019</c:v>
                </c:pt>
                <c:pt idx="20022">
                  <c:v>20.02</c:v>
                </c:pt>
                <c:pt idx="20023">
                  <c:v>20.021</c:v>
                </c:pt>
                <c:pt idx="20024">
                  <c:v>20.022</c:v>
                </c:pt>
                <c:pt idx="20025">
                  <c:v>20.023</c:v>
                </c:pt>
                <c:pt idx="20026">
                  <c:v>20.024</c:v>
                </c:pt>
                <c:pt idx="20027">
                  <c:v>20.025</c:v>
                </c:pt>
                <c:pt idx="20028">
                  <c:v>20.026</c:v>
                </c:pt>
                <c:pt idx="20029">
                  <c:v>20.027</c:v>
                </c:pt>
                <c:pt idx="20030">
                  <c:v>20.028</c:v>
                </c:pt>
                <c:pt idx="20031">
                  <c:v>20.029</c:v>
                </c:pt>
                <c:pt idx="20032">
                  <c:v>20.03</c:v>
                </c:pt>
                <c:pt idx="20033">
                  <c:v>20.031</c:v>
                </c:pt>
                <c:pt idx="20034">
                  <c:v>20.032</c:v>
                </c:pt>
                <c:pt idx="20035">
                  <c:v>20.033</c:v>
                </c:pt>
                <c:pt idx="20036">
                  <c:v>20.034</c:v>
                </c:pt>
                <c:pt idx="20037">
                  <c:v>20.035</c:v>
                </c:pt>
                <c:pt idx="20038">
                  <c:v>20.036</c:v>
                </c:pt>
                <c:pt idx="20039">
                  <c:v>20.037</c:v>
                </c:pt>
                <c:pt idx="20040">
                  <c:v>20.038</c:v>
                </c:pt>
                <c:pt idx="20041">
                  <c:v>20.039</c:v>
                </c:pt>
                <c:pt idx="20042">
                  <c:v>20.04</c:v>
                </c:pt>
                <c:pt idx="20043">
                  <c:v>20.041</c:v>
                </c:pt>
                <c:pt idx="20044">
                  <c:v>20.042</c:v>
                </c:pt>
                <c:pt idx="20045">
                  <c:v>20.043</c:v>
                </c:pt>
                <c:pt idx="20046">
                  <c:v>20.044</c:v>
                </c:pt>
                <c:pt idx="20047">
                  <c:v>20.045</c:v>
                </c:pt>
                <c:pt idx="20048">
                  <c:v>20.046</c:v>
                </c:pt>
                <c:pt idx="20049">
                  <c:v>20.047</c:v>
                </c:pt>
                <c:pt idx="20050">
                  <c:v>20.048</c:v>
                </c:pt>
                <c:pt idx="20051">
                  <c:v>20.049</c:v>
                </c:pt>
                <c:pt idx="20052">
                  <c:v>20.05</c:v>
                </c:pt>
                <c:pt idx="20053">
                  <c:v>20.051</c:v>
                </c:pt>
                <c:pt idx="20054">
                  <c:v>20.052</c:v>
                </c:pt>
                <c:pt idx="20055">
                  <c:v>20.053</c:v>
                </c:pt>
                <c:pt idx="20056">
                  <c:v>20.054</c:v>
                </c:pt>
                <c:pt idx="20057">
                  <c:v>20.055</c:v>
                </c:pt>
                <c:pt idx="20058">
                  <c:v>20.056</c:v>
                </c:pt>
                <c:pt idx="20059">
                  <c:v>20.057</c:v>
                </c:pt>
                <c:pt idx="20060">
                  <c:v>20.058</c:v>
                </c:pt>
                <c:pt idx="20061">
                  <c:v>20.059</c:v>
                </c:pt>
                <c:pt idx="20062">
                  <c:v>20.06</c:v>
                </c:pt>
                <c:pt idx="20063">
                  <c:v>20.061</c:v>
                </c:pt>
                <c:pt idx="20064">
                  <c:v>20.062</c:v>
                </c:pt>
                <c:pt idx="20065">
                  <c:v>20.063</c:v>
                </c:pt>
                <c:pt idx="20066">
                  <c:v>20.064</c:v>
                </c:pt>
                <c:pt idx="20067">
                  <c:v>20.065</c:v>
                </c:pt>
                <c:pt idx="20068">
                  <c:v>20.066</c:v>
                </c:pt>
                <c:pt idx="20069">
                  <c:v>20.067</c:v>
                </c:pt>
                <c:pt idx="20070">
                  <c:v>20.068</c:v>
                </c:pt>
                <c:pt idx="20071">
                  <c:v>20.069</c:v>
                </c:pt>
                <c:pt idx="20072">
                  <c:v>20.07</c:v>
                </c:pt>
                <c:pt idx="20073">
                  <c:v>20.071</c:v>
                </c:pt>
                <c:pt idx="20074">
                  <c:v>20.072</c:v>
                </c:pt>
                <c:pt idx="20075">
                  <c:v>20.073</c:v>
                </c:pt>
                <c:pt idx="20076">
                  <c:v>20.074</c:v>
                </c:pt>
                <c:pt idx="20077">
                  <c:v>20.075</c:v>
                </c:pt>
                <c:pt idx="20078">
                  <c:v>20.076</c:v>
                </c:pt>
                <c:pt idx="20079">
                  <c:v>20.077</c:v>
                </c:pt>
                <c:pt idx="20080">
                  <c:v>20.078</c:v>
                </c:pt>
                <c:pt idx="20081">
                  <c:v>20.079</c:v>
                </c:pt>
                <c:pt idx="20082">
                  <c:v>20.08</c:v>
                </c:pt>
                <c:pt idx="20083">
                  <c:v>20.081</c:v>
                </c:pt>
                <c:pt idx="20084">
                  <c:v>20.082</c:v>
                </c:pt>
                <c:pt idx="20085">
                  <c:v>20.083</c:v>
                </c:pt>
                <c:pt idx="20086">
                  <c:v>20.084</c:v>
                </c:pt>
                <c:pt idx="20087">
                  <c:v>20.085</c:v>
                </c:pt>
                <c:pt idx="20088">
                  <c:v>20.086</c:v>
                </c:pt>
                <c:pt idx="20089">
                  <c:v>20.087</c:v>
                </c:pt>
                <c:pt idx="20090">
                  <c:v>20.088</c:v>
                </c:pt>
                <c:pt idx="20091">
                  <c:v>20.089</c:v>
                </c:pt>
                <c:pt idx="20092">
                  <c:v>20.09</c:v>
                </c:pt>
                <c:pt idx="20093">
                  <c:v>20.091</c:v>
                </c:pt>
                <c:pt idx="20094">
                  <c:v>20.092</c:v>
                </c:pt>
                <c:pt idx="20095">
                  <c:v>20.093</c:v>
                </c:pt>
                <c:pt idx="20096">
                  <c:v>20.094</c:v>
                </c:pt>
                <c:pt idx="20097">
                  <c:v>20.095</c:v>
                </c:pt>
                <c:pt idx="20098">
                  <c:v>20.096</c:v>
                </c:pt>
                <c:pt idx="20099">
                  <c:v>20.097</c:v>
                </c:pt>
                <c:pt idx="20100">
                  <c:v>20.098</c:v>
                </c:pt>
                <c:pt idx="20101">
                  <c:v>20.099</c:v>
                </c:pt>
                <c:pt idx="20102">
                  <c:v>20.1</c:v>
                </c:pt>
                <c:pt idx="20103">
                  <c:v>20.101</c:v>
                </c:pt>
                <c:pt idx="20104">
                  <c:v>20.102</c:v>
                </c:pt>
                <c:pt idx="20105">
                  <c:v>20.103</c:v>
                </c:pt>
                <c:pt idx="20106">
                  <c:v>20.104</c:v>
                </c:pt>
                <c:pt idx="20107">
                  <c:v>20.105</c:v>
                </c:pt>
                <c:pt idx="20108">
                  <c:v>20.106</c:v>
                </c:pt>
                <c:pt idx="20109">
                  <c:v>20.107</c:v>
                </c:pt>
                <c:pt idx="20110">
                  <c:v>20.108</c:v>
                </c:pt>
                <c:pt idx="20111">
                  <c:v>20.109</c:v>
                </c:pt>
                <c:pt idx="20112">
                  <c:v>20.11</c:v>
                </c:pt>
                <c:pt idx="20113">
                  <c:v>20.111</c:v>
                </c:pt>
                <c:pt idx="20114">
                  <c:v>20.112</c:v>
                </c:pt>
                <c:pt idx="20115">
                  <c:v>20.113</c:v>
                </c:pt>
                <c:pt idx="20116">
                  <c:v>20.114</c:v>
                </c:pt>
                <c:pt idx="20117">
                  <c:v>20.115</c:v>
                </c:pt>
                <c:pt idx="20118">
                  <c:v>20.116</c:v>
                </c:pt>
                <c:pt idx="20119">
                  <c:v>20.117</c:v>
                </c:pt>
                <c:pt idx="20120">
                  <c:v>20.118</c:v>
                </c:pt>
                <c:pt idx="20121">
                  <c:v>20.119</c:v>
                </c:pt>
                <c:pt idx="20122">
                  <c:v>20.12</c:v>
                </c:pt>
                <c:pt idx="20123">
                  <c:v>20.121</c:v>
                </c:pt>
                <c:pt idx="20124">
                  <c:v>20.122</c:v>
                </c:pt>
                <c:pt idx="20125">
                  <c:v>20.123</c:v>
                </c:pt>
                <c:pt idx="20126">
                  <c:v>20.124</c:v>
                </c:pt>
                <c:pt idx="20127">
                  <c:v>20.125</c:v>
                </c:pt>
                <c:pt idx="20128">
                  <c:v>20.126</c:v>
                </c:pt>
                <c:pt idx="20129">
                  <c:v>20.127</c:v>
                </c:pt>
                <c:pt idx="20130">
                  <c:v>20.128</c:v>
                </c:pt>
                <c:pt idx="20131">
                  <c:v>20.129</c:v>
                </c:pt>
                <c:pt idx="20132">
                  <c:v>20.13</c:v>
                </c:pt>
                <c:pt idx="20133">
                  <c:v>20.131</c:v>
                </c:pt>
                <c:pt idx="20134">
                  <c:v>20.132</c:v>
                </c:pt>
                <c:pt idx="20135">
                  <c:v>20.133</c:v>
                </c:pt>
                <c:pt idx="20136">
                  <c:v>20.134</c:v>
                </c:pt>
                <c:pt idx="20137">
                  <c:v>20.135</c:v>
                </c:pt>
                <c:pt idx="20138">
                  <c:v>20.136</c:v>
                </c:pt>
                <c:pt idx="20139">
                  <c:v>20.137</c:v>
                </c:pt>
                <c:pt idx="20140">
                  <c:v>20.138</c:v>
                </c:pt>
                <c:pt idx="20141">
                  <c:v>20.139</c:v>
                </c:pt>
                <c:pt idx="20142">
                  <c:v>20.14</c:v>
                </c:pt>
                <c:pt idx="20143">
                  <c:v>20.141</c:v>
                </c:pt>
                <c:pt idx="20144">
                  <c:v>20.142</c:v>
                </c:pt>
                <c:pt idx="20145">
                  <c:v>20.143</c:v>
                </c:pt>
                <c:pt idx="20146">
                  <c:v>20.144</c:v>
                </c:pt>
                <c:pt idx="20147">
                  <c:v>20.145</c:v>
                </c:pt>
                <c:pt idx="20148">
                  <c:v>20.146</c:v>
                </c:pt>
                <c:pt idx="20149">
                  <c:v>20.147</c:v>
                </c:pt>
                <c:pt idx="20150">
                  <c:v>20.148</c:v>
                </c:pt>
                <c:pt idx="20151">
                  <c:v>20.149</c:v>
                </c:pt>
                <c:pt idx="20152">
                  <c:v>20.15</c:v>
                </c:pt>
                <c:pt idx="20153">
                  <c:v>20.151</c:v>
                </c:pt>
                <c:pt idx="20154">
                  <c:v>20.152</c:v>
                </c:pt>
                <c:pt idx="20155">
                  <c:v>20.153</c:v>
                </c:pt>
                <c:pt idx="20156">
                  <c:v>20.154</c:v>
                </c:pt>
                <c:pt idx="20157">
                  <c:v>20.155</c:v>
                </c:pt>
                <c:pt idx="20158">
                  <c:v>20.156</c:v>
                </c:pt>
                <c:pt idx="20159">
                  <c:v>20.157</c:v>
                </c:pt>
                <c:pt idx="20160">
                  <c:v>20.158</c:v>
                </c:pt>
                <c:pt idx="20161">
                  <c:v>20.159</c:v>
                </c:pt>
                <c:pt idx="20162">
                  <c:v>20.16</c:v>
                </c:pt>
                <c:pt idx="20163">
                  <c:v>20.161</c:v>
                </c:pt>
                <c:pt idx="20164">
                  <c:v>20.162</c:v>
                </c:pt>
                <c:pt idx="20165">
                  <c:v>20.163</c:v>
                </c:pt>
                <c:pt idx="20166">
                  <c:v>20.164</c:v>
                </c:pt>
                <c:pt idx="20167">
                  <c:v>20.165</c:v>
                </c:pt>
                <c:pt idx="20168">
                  <c:v>20.166</c:v>
                </c:pt>
                <c:pt idx="20169">
                  <c:v>20.167</c:v>
                </c:pt>
                <c:pt idx="20170">
                  <c:v>20.168</c:v>
                </c:pt>
                <c:pt idx="20171">
                  <c:v>20.169</c:v>
                </c:pt>
                <c:pt idx="20172">
                  <c:v>20.17</c:v>
                </c:pt>
                <c:pt idx="20173">
                  <c:v>20.171</c:v>
                </c:pt>
                <c:pt idx="20174">
                  <c:v>20.172</c:v>
                </c:pt>
                <c:pt idx="20175">
                  <c:v>20.173</c:v>
                </c:pt>
                <c:pt idx="20176">
                  <c:v>20.174</c:v>
                </c:pt>
                <c:pt idx="20177">
                  <c:v>20.175</c:v>
                </c:pt>
                <c:pt idx="20178">
                  <c:v>20.176</c:v>
                </c:pt>
                <c:pt idx="20179">
                  <c:v>20.177</c:v>
                </c:pt>
                <c:pt idx="20180">
                  <c:v>20.178</c:v>
                </c:pt>
                <c:pt idx="20181">
                  <c:v>20.179</c:v>
                </c:pt>
                <c:pt idx="20182">
                  <c:v>20.18</c:v>
                </c:pt>
                <c:pt idx="20183">
                  <c:v>20.181</c:v>
                </c:pt>
                <c:pt idx="20184">
                  <c:v>20.182</c:v>
                </c:pt>
                <c:pt idx="20185">
                  <c:v>20.183</c:v>
                </c:pt>
                <c:pt idx="20186">
                  <c:v>20.184</c:v>
                </c:pt>
                <c:pt idx="20187">
                  <c:v>20.185</c:v>
                </c:pt>
                <c:pt idx="20188">
                  <c:v>20.186</c:v>
                </c:pt>
                <c:pt idx="20189">
                  <c:v>20.187</c:v>
                </c:pt>
                <c:pt idx="20190">
                  <c:v>20.188</c:v>
                </c:pt>
                <c:pt idx="20191">
                  <c:v>20.189</c:v>
                </c:pt>
                <c:pt idx="20192">
                  <c:v>20.19</c:v>
                </c:pt>
                <c:pt idx="20193">
                  <c:v>20.191</c:v>
                </c:pt>
                <c:pt idx="20194">
                  <c:v>20.192</c:v>
                </c:pt>
                <c:pt idx="20195">
                  <c:v>20.193</c:v>
                </c:pt>
                <c:pt idx="20196">
                  <c:v>20.194</c:v>
                </c:pt>
                <c:pt idx="20197">
                  <c:v>20.195</c:v>
                </c:pt>
                <c:pt idx="20198">
                  <c:v>20.196</c:v>
                </c:pt>
                <c:pt idx="20199">
                  <c:v>20.197</c:v>
                </c:pt>
                <c:pt idx="20200">
                  <c:v>20.198</c:v>
                </c:pt>
                <c:pt idx="20201">
                  <c:v>20.199</c:v>
                </c:pt>
                <c:pt idx="20202">
                  <c:v>20.2</c:v>
                </c:pt>
                <c:pt idx="20203">
                  <c:v>20.201</c:v>
                </c:pt>
                <c:pt idx="20204">
                  <c:v>20.202</c:v>
                </c:pt>
                <c:pt idx="20205">
                  <c:v>20.203</c:v>
                </c:pt>
                <c:pt idx="20206">
                  <c:v>20.204</c:v>
                </c:pt>
                <c:pt idx="20207">
                  <c:v>20.205</c:v>
                </c:pt>
                <c:pt idx="20208">
                  <c:v>20.206</c:v>
                </c:pt>
                <c:pt idx="20209">
                  <c:v>20.207</c:v>
                </c:pt>
                <c:pt idx="20210">
                  <c:v>20.208</c:v>
                </c:pt>
                <c:pt idx="20211">
                  <c:v>20.209</c:v>
                </c:pt>
                <c:pt idx="20212">
                  <c:v>20.21</c:v>
                </c:pt>
                <c:pt idx="20213">
                  <c:v>20.211</c:v>
                </c:pt>
                <c:pt idx="20214">
                  <c:v>20.212</c:v>
                </c:pt>
                <c:pt idx="20215">
                  <c:v>20.213</c:v>
                </c:pt>
                <c:pt idx="20216">
                  <c:v>20.214</c:v>
                </c:pt>
                <c:pt idx="20217">
                  <c:v>20.215</c:v>
                </c:pt>
                <c:pt idx="20218">
                  <c:v>20.216</c:v>
                </c:pt>
                <c:pt idx="20219">
                  <c:v>20.217</c:v>
                </c:pt>
                <c:pt idx="20220">
                  <c:v>20.218</c:v>
                </c:pt>
                <c:pt idx="20221">
                  <c:v>20.219</c:v>
                </c:pt>
                <c:pt idx="20222">
                  <c:v>20.22</c:v>
                </c:pt>
                <c:pt idx="20223">
                  <c:v>20.221</c:v>
                </c:pt>
                <c:pt idx="20224">
                  <c:v>20.222</c:v>
                </c:pt>
                <c:pt idx="20225">
                  <c:v>20.223</c:v>
                </c:pt>
                <c:pt idx="20226">
                  <c:v>20.224</c:v>
                </c:pt>
                <c:pt idx="20227">
                  <c:v>20.225</c:v>
                </c:pt>
                <c:pt idx="20228">
                  <c:v>20.226</c:v>
                </c:pt>
                <c:pt idx="20229">
                  <c:v>20.227</c:v>
                </c:pt>
                <c:pt idx="20230">
                  <c:v>20.228</c:v>
                </c:pt>
                <c:pt idx="20231">
                  <c:v>20.229</c:v>
                </c:pt>
                <c:pt idx="20232">
                  <c:v>20.23</c:v>
                </c:pt>
                <c:pt idx="20233">
                  <c:v>20.231</c:v>
                </c:pt>
                <c:pt idx="20234">
                  <c:v>20.232</c:v>
                </c:pt>
                <c:pt idx="20235">
                  <c:v>20.233</c:v>
                </c:pt>
                <c:pt idx="20236">
                  <c:v>20.234</c:v>
                </c:pt>
                <c:pt idx="20237">
                  <c:v>20.235</c:v>
                </c:pt>
                <c:pt idx="20238">
                  <c:v>20.236</c:v>
                </c:pt>
                <c:pt idx="20239">
                  <c:v>20.237</c:v>
                </c:pt>
                <c:pt idx="20240">
                  <c:v>20.238</c:v>
                </c:pt>
                <c:pt idx="20241">
                  <c:v>20.239</c:v>
                </c:pt>
                <c:pt idx="20242">
                  <c:v>20.24</c:v>
                </c:pt>
                <c:pt idx="20243">
                  <c:v>20.241</c:v>
                </c:pt>
                <c:pt idx="20244">
                  <c:v>20.242</c:v>
                </c:pt>
                <c:pt idx="20245">
                  <c:v>20.243</c:v>
                </c:pt>
                <c:pt idx="20246">
                  <c:v>20.244</c:v>
                </c:pt>
                <c:pt idx="20247">
                  <c:v>20.245</c:v>
                </c:pt>
                <c:pt idx="20248">
                  <c:v>20.246</c:v>
                </c:pt>
                <c:pt idx="20249">
                  <c:v>20.247</c:v>
                </c:pt>
                <c:pt idx="20250">
                  <c:v>20.248</c:v>
                </c:pt>
                <c:pt idx="20251">
                  <c:v>20.249</c:v>
                </c:pt>
                <c:pt idx="20252">
                  <c:v>20.25</c:v>
                </c:pt>
                <c:pt idx="20253">
                  <c:v>20.251</c:v>
                </c:pt>
                <c:pt idx="20254">
                  <c:v>20.252</c:v>
                </c:pt>
                <c:pt idx="20255">
                  <c:v>20.253</c:v>
                </c:pt>
                <c:pt idx="20256">
                  <c:v>20.254</c:v>
                </c:pt>
                <c:pt idx="20257">
                  <c:v>20.255</c:v>
                </c:pt>
                <c:pt idx="20258">
                  <c:v>20.256</c:v>
                </c:pt>
                <c:pt idx="20259">
                  <c:v>20.257</c:v>
                </c:pt>
                <c:pt idx="20260">
                  <c:v>20.258</c:v>
                </c:pt>
                <c:pt idx="20261">
                  <c:v>20.259</c:v>
                </c:pt>
                <c:pt idx="20262">
                  <c:v>20.26</c:v>
                </c:pt>
                <c:pt idx="20263">
                  <c:v>20.261</c:v>
                </c:pt>
                <c:pt idx="20264">
                  <c:v>20.262</c:v>
                </c:pt>
                <c:pt idx="20265">
                  <c:v>20.263</c:v>
                </c:pt>
                <c:pt idx="20266">
                  <c:v>20.264</c:v>
                </c:pt>
                <c:pt idx="20267">
                  <c:v>20.265</c:v>
                </c:pt>
                <c:pt idx="20268">
                  <c:v>20.266</c:v>
                </c:pt>
                <c:pt idx="20269">
                  <c:v>20.267</c:v>
                </c:pt>
                <c:pt idx="20270">
                  <c:v>20.268</c:v>
                </c:pt>
                <c:pt idx="20271">
                  <c:v>20.269</c:v>
                </c:pt>
                <c:pt idx="20272">
                  <c:v>20.27</c:v>
                </c:pt>
                <c:pt idx="20273">
                  <c:v>20.271</c:v>
                </c:pt>
                <c:pt idx="20274">
                  <c:v>20.272</c:v>
                </c:pt>
                <c:pt idx="20275">
                  <c:v>20.273</c:v>
                </c:pt>
                <c:pt idx="20276">
                  <c:v>20.274</c:v>
                </c:pt>
                <c:pt idx="20277">
                  <c:v>20.275</c:v>
                </c:pt>
                <c:pt idx="20278">
                  <c:v>20.276</c:v>
                </c:pt>
                <c:pt idx="20279">
                  <c:v>20.277</c:v>
                </c:pt>
                <c:pt idx="20280">
                  <c:v>20.278</c:v>
                </c:pt>
                <c:pt idx="20281">
                  <c:v>20.279</c:v>
                </c:pt>
                <c:pt idx="20282">
                  <c:v>20.28</c:v>
                </c:pt>
                <c:pt idx="20283">
                  <c:v>20.281</c:v>
                </c:pt>
                <c:pt idx="20284">
                  <c:v>20.282</c:v>
                </c:pt>
                <c:pt idx="20285">
                  <c:v>20.283</c:v>
                </c:pt>
                <c:pt idx="20286">
                  <c:v>20.284</c:v>
                </c:pt>
                <c:pt idx="20287">
                  <c:v>20.285</c:v>
                </c:pt>
                <c:pt idx="20288">
                  <c:v>20.286</c:v>
                </c:pt>
                <c:pt idx="20289">
                  <c:v>20.287</c:v>
                </c:pt>
                <c:pt idx="20290">
                  <c:v>20.288</c:v>
                </c:pt>
                <c:pt idx="20291">
                  <c:v>20.289</c:v>
                </c:pt>
                <c:pt idx="20292">
                  <c:v>20.29</c:v>
                </c:pt>
                <c:pt idx="20293">
                  <c:v>20.291</c:v>
                </c:pt>
                <c:pt idx="20294">
                  <c:v>20.292</c:v>
                </c:pt>
                <c:pt idx="20295">
                  <c:v>20.293</c:v>
                </c:pt>
                <c:pt idx="20296">
                  <c:v>20.294</c:v>
                </c:pt>
                <c:pt idx="20297">
                  <c:v>20.295</c:v>
                </c:pt>
                <c:pt idx="20298">
                  <c:v>20.296</c:v>
                </c:pt>
                <c:pt idx="20299">
                  <c:v>20.297</c:v>
                </c:pt>
                <c:pt idx="20300">
                  <c:v>20.298</c:v>
                </c:pt>
                <c:pt idx="20301">
                  <c:v>20.299</c:v>
                </c:pt>
                <c:pt idx="20302">
                  <c:v>20.3</c:v>
                </c:pt>
                <c:pt idx="20303">
                  <c:v>20.301</c:v>
                </c:pt>
                <c:pt idx="20304">
                  <c:v>20.302</c:v>
                </c:pt>
                <c:pt idx="20305">
                  <c:v>20.303</c:v>
                </c:pt>
                <c:pt idx="20306">
                  <c:v>20.304</c:v>
                </c:pt>
                <c:pt idx="20307">
                  <c:v>20.305</c:v>
                </c:pt>
                <c:pt idx="20308">
                  <c:v>20.306</c:v>
                </c:pt>
                <c:pt idx="20309">
                  <c:v>20.307</c:v>
                </c:pt>
                <c:pt idx="20310">
                  <c:v>20.308</c:v>
                </c:pt>
                <c:pt idx="20311">
                  <c:v>20.309</c:v>
                </c:pt>
                <c:pt idx="20312">
                  <c:v>20.31</c:v>
                </c:pt>
                <c:pt idx="20313">
                  <c:v>20.311</c:v>
                </c:pt>
                <c:pt idx="20314">
                  <c:v>20.312</c:v>
                </c:pt>
                <c:pt idx="20315">
                  <c:v>20.313</c:v>
                </c:pt>
                <c:pt idx="20316">
                  <c:v>20.314</c:v>
                </c:pt>
                <c:pt idx="20317">
                  <c:v>20.315</c:v>
                </c:pt>
                <c:pt idx="20318">
                  <c:v>20.316</c:v>
                </c:pt>
                <c:pt idx="20319">
                  <c:v>20.317</c:v>
                </c:pt>
                <c:pt idx="20320">
                  <c:v>20.318</c:v>
                </c:pt>
                <c:pt idx="20321">
                  <c:v>20.319</c:v>
                </c:pt>
                <c:pt idx="20322">
                  <c:v>20.32</c:v>
                </c:pt>
                <c:pt idx="20323">
                  <c:v>20.321</c:v>
                </c:pt>
                <c:pt idx="20324">
                  <c:v>20.322</c:v>
                </c:pt>
                <c:pt idx="20325">
                  <c:v>20.323</c:v>
                </c:pt>
                <c:pt idx="20326">
                  <c:v>20.324</c:v>
                </c:pt>
                <c:pt idx="20327">
                  <c:v>20.325</c:v>
                </c:pt>
                <c:pt idx="20328">
                  <c:v>20.326</c:v>
                </c:pt>
                <c:pt idx="20329">
                  <c:v>20.327</c:v>
                </c:pt>
                <c:pt idx="20330">
                  <c:v>20.328</c:v>
                </c:pt>
                <c:pt idx="20331">
                  <c:v>20.329</c:v>
                </c:pt>
                <c:pt idx="20332">
                  <c:v>20.33</c:v>
                </c:pt>
                <c:pt idx="20333">
                  <c:v>20.331</c:v>
                </c:pt>
                <c:pt idx="20334">
                  <c:v>20.332</c:v>
                </c:pt>
                <c:pt idx="20335">
                  <c:v>20.333</c:v>
                </c:pt>
                <c:pt idx="20336">
                  <c:v>20.334</c:v>
                </c:pt>
                <c:pt idx="20337">
                  <c:v>20.335</c:v>
                </c:pt>
                <c:pt idx="20338">
                  <c:v>20.336</c:v>
                </c:pt>
                <c:pt idx="20339">
                  <c:v>20.337</c:v>
                </c:pt>
                <c:pt idx="20340">
                  <c:v>20.338</c:v>
                </c:pt>
                <c:pt idx="20341">
                  <c:v>20.339</c:v>
                </c:pt>
                <c:pt idx="20342">
                  <c:v>20.34</c:v>
                </c:pt>
                <c:pt idx="20343">
                  <c:v>20.341</c:v>
                </c:pt>
                <c:pt idx="20344">
                  <c:v>20.342</c:v>
                </c:pt>
                <c:pt idx="20345">
                  <c:v>20.343</c:v>
                </c:pt>
                <c:pt idx="20346">
                  <c:v>20.344</c:v>
                </c:pt>
                <c:pt idx="20347">
                  <c:v>20.345</c:v>
                </c:pt>
                <c:pt idx="20348">
                  <c:v>20.346</c:v>
                </c:pt>
                <c:pt idx="20349">
                  <c:v>20.347</c:v>
                </c:pt>
                <c:pt idx="20350">
                  <c:v>20.348</c:v>
                </c:pt>
                <c:pt idx="20351">
                  <c:v>20.349</c:v>
                </c:pt>
                <c:pt idx="20352">
                  <c:v>20.35</c:v>
                </c:pt>
                <c:pt idx="20353">
                  <c:v>20.351</c:v>
                </c:pt>
                <c:pt idx="20354">
                  <c:v>20.352</c:v>
                </c:pt>
                <c:pt idx="20355">
                  <c:v>20.353</c:v>
                </c:pt>
                <c:pt idx="20356">
                  <c:v>20.354</c:v>
                </c:pt>
                <c:pt idx="20357">
                  <c:v>20.355</c:v>
                </c:pt>
                <c:pt idx="20358">
                  <c:v>20.356</c:v>
                </c:pt>
                <c:pt idx="20359">
                  <c:v>20.357</c:v>
                </c:pt>
                <c:pt idx="20360">
                  <c:v>20.358</c:v>
                </c:pt>
                <c:pt idx="20361">
                  <c:v>20.359</c:v>
                </c:pt>
                <c:pt idx="20362">
                  <c:v>20.36</c:v>
                </c:pt>
                <c:pt idx="20363">
                  <c:v>20.361</c:v>
                </c:pt>
                <c:pt idx="20364">
                  <c:v>20.362</c:v>
                </c:pt>
                <c:pt idx="20365">
                  <c:v>20.363</c:v>
                </c:pt>
                <c:pt idx="20366">
                  <c:v>20.364</c:v>
                </c:pt>
                <c:pt idx="20367">
                  <c:v>20.365</c:v>
                </c:pt>
                <c:pt idx="20368">
                  <c:v>20.366</c:v>
                </c:pt>
                <c:pt idx="20369">
                  <c:v>20.367</c:v>
                </c:pt>
                <c:pt idx="20370">
                  <c:v>20.368</c:v>
                </c:pt>
                <c:pt idx="20371">
                  <c:v>20.369</c:v>
                </c:pt>
                <c:pt idx="20372">
                  <c:v>20.37</c:v>
                </c:pt>
                <c:pt idx="20373">
                  <c:v>20.371</c:v>
                </c:pt>
                <c:pt idx="20374">
                  <c:v>20.372</c:v>
                </c:pt>
                <c:pt idx="20375">
                  <c:v>20.373</c:v>
                </c:pt>
                <c:pt idx="20376">
                  <c:v>20.374</c:v>
                </c:pt>
                <c:pt idx="20377">
                  <c:v>20.375</c:v>
                </c:pt>
                <c:pt idx="20378">
                  <c:v>20.376</c:v>
                </c:pt>
                <c:pt idx="20379">
                  <c:v>20.377</c:v>
                </c:pt>
                <c:pt idx="20380">
                  <c:v>20.378</c:v>
                </c:pt>
                <c:pt idx="20381">
                  <c:v>20.379</c:v>
                </c:pt>
                <c:pt idx="20382">
                  <c:v>20.38</c:v>
                </c:pt>
                <c:pt idx="20383">
                  <c:v>20.381</c:v>
                </c:pt>
                <c:pt idx="20384">
                  <c:v>20.382</c:v>
                </c:pt>
                <c:pt idx="20385">
                  <c:v>20.383</c:v>
                </c:pt>
                <c:pt idx="20386">
                  <c:v>20.384</c:v>
                </c:pt>
                <c:pt idx="20387">
                  <c:v>20.385</c:v>
                </c:pt>
                <c:pt idx="20388">
                  <c:v>20.386</c:v>
                </c:pt>
                <c:pt idx="20389">
                  <c:v>20.387</c:v>
                </c:pt>
                <c:pt idx="20390">
                  <c:v>20.388</c:v>
                </c:pt>
                <c:pt idx="20391">
                  <c:v>20.389</c:v>
                </c:pt>
                <c:pt idx="20392">
                  <c:v>20.39</c:v>
                </c:pt>
                <c:pt idx="20393">
                  <c:v>20.391</c:v>
                </c:pt>
                <c:pt idx="20394">
                  <c:v>20.392</c:v>
                </c:pt>
                <c:pt idx="20395">
                  <c:v>20.393</c:v>
                </c:pt>
                <c:pt idx="20396">
                  <c:v>20.394</c:v>
                </c:pt>
                <c:pt idx="20397">
                  <c:v>20.395</c:v>
                </c:pt>
                <c:pt idx="20398">
                  <c:v>20.396</c:v>
                </c:pt>
                <c:pt idx="20399">
                  <c:v>20.397</c:v>
                </c:pt>
                <c:pt idx="20400">
                  <c:v>20.398</c:v>
                </c:pt>
                <c:pt idx="20401">
                  <c:v>20.399</c:v>
                </c:pt>
                <c:pt idx="20402">
                  <c:v>20.4</c:v>
                </c:pt>
                <c:pt idx="20403">
                  <c:v>20.401</c:v>
                </c:pt>
                <c:pt idx="20404">
                  <c:v>20.402</c:v>
                </c:pt>
                <c:pt idx="20405">
                  <c:v>20.403</c:v>
                </c:pt>
                <c:pt idx="20406">
                  <c:v>20.404</c:v>
                </c:pt>
                <c:pt idx="20407">
                  <c:v>20.405</c:v>
                </c:pt>
                <c:pt idx="20408">
                  <c:v>20.406</c:v>
                </c:pt>
                <c:pt idx="20409">
                  <c:v>20.407</c:v>
                </c:pt>
                <c:pt idx="20410">
                  <c:v>20.408</c:v>
                </c:pt>
                <c:pt idx="20411">
                  <c:v>20.409</c:v>
                </c:pt>
                <c:pt idx="20412">
                  <c:v>20.41</c:v>
                </c:pt>
                <c:pt idx="20413">
                  <c:v>20.411</c:v>
                </c:pt>
                <c:pt idx="20414">
                  <c:v>20.412</c:v>
                </c:pt>
                <c:pt idx="20415">
                  <c:v>20.413</c:v>
                </c:pt>
                <c:pt idx="20416">
                  <c:v>20.414</c:v>
                </c:pt>
                <c:pt idx="20417">
                  <c:v>20.415</c:v>
                </c:pt>
                <c:pt idx="20418">
                  <c:v>20.416</c:v>
                </c:pt>
                <c:pt idx="20419">
                  <c:v>20.417</c:v>
                </c:pt>
                <c:pt idx="20420">
                  <c:v>20.418</c:v>
                </c:pt>
                <c:pt idx="20421">
                  <c:v>20.419</c:v>
                </c:pt>
                <c:pt idx="20422">
                  <c:v>20.42</c:v>
                </c:pt>
                <c:pt idx="20423">
                  <c:v>20.421</c:v>
                </c:pt>
                <c:pt idx="20424">
                  <c:v>20.422</c:v>
                </c:pt>
                <c:pt idx="20425">
                  <c:v>20.423</c:v>
                </c:pt>
                <c:pt idx="20426">
                  <c:v>20.424</c:v>
                </c:pt>
                <c:pt idx="20427">
                  <c:v>20.425</c:v>
                </c:pt>
                <c:pt idx="20428">
                  <c:v>20.426</c:v>
                </c:pt>
                <c:pt idx="20429">
                  <c:v>20.427</c:v>
                </c:pt>
                <c:pt idx="20430">
                  <c:v>20.428</c:v>
                </c:pt>
                <c:pt idx="20431">
                  <c:v>20.429</c:v>
                </c:pt>
                <c:pt idx="20432">
                  <c:v>20.43</c:v>
                </c:pt>
                <c:pt idx="20433">
                  <c:v>20.431</c:v>
                </c:pt>
                <c:pt idx="20434">
                  <c:v>20.432</c:v>
                </c:pt>
                <c:pt idx="20435">
                  <c:v>20.433</c:v>
                </c:pt>
                <c:pt idx="20436">
                  <c:v>20.434</c:v>
                </c:pt>
                <c:pt idx="20437">
                  <c:v>20.435</c:v>
                </c:pt>
                <c:pt idx="20438">
                  <c:v>20.436</c:v>
                </c:pt>
                <c:pt idx="20439">
                  <c:v>20.437</c:v>
                </c:pt>
                <c:pt idx="20440">
                  <c:v>20.438</c:v>
                </c:pt>
                <c:pt idx="20441">
                  <c:v>20.439</c:v>
                </c:pt>
                <c:pt idx="20442">
                  <c:v>20.44</c:v>
                </c:pt>
                <c:pt idx="20443">
                  <c:v>20.441</c:v>
                </c:pt>
                <c:pt idx="20444">
                  <c:v>20.442</c:v>
                </c:pt>
                <c:pt idx="20445">
                  <c:v>20.443</c:v>
                </c:pt>
                <c:pt idx="20446">
                  <c:v>20.444</c:v>
                </c:pt>
                <c:pt idx="20447">
                  <c:v>20.445</c:v>
                </c:pt>
                <c:pt idx="20448">
                  <c:v>20.446</c:v>
                </c:pt>
                <c:pt idx="20449">
                  <c:v>20.447</c:v>
                </c:pt>
                <c:pt idx="20450">
                  <c:v>20.448</c:v>
                </c:pt>
                <c:pt idx="20451">
                  <c:v>20.449</c:v>
                </c:pt>
                <c:pt idx="20452">
                  <c:v>20.45</c:v>
                </c:pt>
                <c:pt idx="20453">
                  <c:v>20.451</c:v>
                </c:pt>
                <c:pt idx="20454">
                  <c:v>20.452</c:v>
                </c:pt>
                <c:pt idx="20455">
                  <c:v>20.453</c:v>
                </c:pt>
                <c:pt idx="20456">
                  <c:v>20.454</c:v>
                </c:pt>
                <c:pt idx="20457">
                  <c:v>20.455</c:v>
                </c:pt>
                <c:pt idx="20458">
                  <c:v>20.456</c:v>
                </c:pt>
                <c:pt idx="20459">
                  <c:v>20.457</c:v>
                </c:pt>
                <c:pt idx="20460">
                  <c:v>20.458</c:v>
                </c:pt>
                <c:pt idx="20461">
                  <c:v>20.459</c:v>
                </c:pt>
                <c:pt idx="20462">
                  <c:v>20.46</c:v>
                </c:pt>
                <c:pt idx="20463">
                  <c:v>20.461</c:v>
                </c:pt>
                <c:pt idx="20464">
                  <c:v>20.462</c:v>
                </c:pt>
                <c:pt idx="20465">
                  <c:v>20.463</c:v>
                </c:pt>
                <c:pt idx="20466">
                  <c:v>20.464</c:v>
                </c:pt>
                <c:pt idx="20467">
                  <c:v>20.465</c:v>
                </c:pt>
                <c:pt idx="20468">
                  <c:v>20.466</c:v>
                </c:pt>
                <c:pt idx="20469">
                  <c:v>20.467</c:v>
                </c:pt>
                <c:pt idx="20470">
                  <c:v>20.468</c:v>
                </c:pt>
                <c:pt idx="20471">
                  <c:v>20.469</c:v>
                </c:pt>
                <c:pt idx="20472">
                  <c:v>20.47</c:v>
                </c:pt>
                <c:pt idx="20473">
                  <c:v>20.471</c:v>
                </c:pt>
                <c:pt idx="20474">
                  <c:v>20.472</c:v>
                </c:pt>
                <c:pt idx="20475">
                  <c:v>20.473</c:v>
                </c:pt>
                <c:pt idx="20476">
                  <c:v>20.474</c:v>
                </c:pt>
                <c:pt idx="20477">
                  <c:v>20.475</c:v>
                </c:pt>
                <c:pt idx="20478">
                  <c:v>20.476</c:v>
                </c:pt>
                <c:pt idx="20479">
                  <c:v>20.477</c:v>
                </c:pt>
                <c:pt idx="20480">
                  <c:v>20.478</c:v>
                </c:pt>
                <c:pt idx="20481">
                  <c:v>20.479</c:v>
                </c:pt>
                <c:pt idx="20482">
                  <c:v>20.48</c:v>
                </c:pt>
                <c:pt idx="20483">
                  <c:v>20.481</c:v>
                </c:pt>
                <c:pt idx="20484">
                  <c:v>20.482</c:v>
                </c:pt>
                <c:pt idx="20485">
                  <c:v>20.483</c:v>
                </c:pt>
                <c:pt idx="20486">
                  <c:v>20.484</c:v>
                </c:pt>
                <c:pt idx="20487">
                  <c:v>20.485</c:v>
                </c:pt>
                <c:pt idx="20488">
                  <c:v>20.486</c:v>
                </c:pt>
                <c:pt idx="20489">
                  <c:v>20.487</c:v>
                </c:pt>
                <c:pt idx="20490">
                  <c:v>20.488</c:v>
                </c:pt>
                <c:pt idx="20491">
                  <c:v>20.489</c:v>
                </c:pt>
                <c:pt idx="20492">
                  <c:v>20.49</c:v>
                </c:pt>
                <c:pt idx="20493">
                  <c:v>20.491</c:v>
                </c:pt>
                <c:pt idx="20494">
                  <c:v>20.492</c:v>
                </c:pt>
                <c:pt idx="20495">
                  <c:v>20.493</c:v>
                </c:pt>
                <c:pt idx="20496">
                  <c:v>20.494</c:v>
                </c:pt>
                <c:pt idx="20497">
                  <c:v>20.495</c:v>
                </c:pt>
                <c:pt idx="20498">
                  <c:v>20.496</c:v>
                </c:pt>
                <c:pt idx="20499">
                  <c:v>20.497</c:v>
                </c:pt>
                <c:pt idx="20500">
                  <c:v>20.498</c:v>
                </c:pt>
                <c:pt idx="20501">
                  <c:v>20.499</c:v>
                </c:pt>
                <c:pt idx="20502">
                  <c:v>20.5</c:v>
                </c:pt>
                <c:pt idx="20503">
                  <c:v>20.501</c:v>
                </c:pt>
                <c:pt idx="20504">
                  <c:v>20.502</c:v>
                </c:pt>
                <c:pt idx="20505">
                  <c:v>20.503</c:v>
                </c:pt>
                <c:pt idx="20506">
                  <c:v>20.504</c:v>
                </c:pt>
                <c:pt idx="20507">
                  <c:v>20.505</c:v>
                </c:pt>
                <c:pt idx="20508">
                  <c:v>20.506</c:v>
                </c:pt>
                <c:pt idx="20509">
                  <c:v>20.507</c:v>
                </c:pt>
                <c:pt idx="20510">
                  <c:v>20.508</c:v>
                </c:pt>
                <c:pt idx="20511">
                  <c:v>20.509</c:v>
                </c:pt>
                <c:pt idx="20512">
                  <c:v>20.51</c:v>
                </c:pt>
                <c:pt idx="20513">
                  <c:v>20.511</c:v>
                </c:pt>
                <c:pt idx="20514">
                  <c:v>20.512</c:v>
                </c:pt>
                <c:pt idx="20515">
                  <c:v>20.513</c:v>
                </c:pt>
                <c:pt idx="20516">
                  <c:v>20.514</c:v>
                </c:pt>
                <c:pt idx="20517">
                  <c:v>20.515</c:v>
                </c:pt>
                <c:pt idx="20518">
                  <c:v>20.516</c:v>
                </c:pt>
                <c:pt idx="20519">
                  <c:v>20.517</c:v>
                </c:pt>
                <c:pt idx="20520">
                  <c:v>20.518</c:v>
                </c:pt>
                <c:pt idx="20521">
                  <c:v>20.519</c:v>
                </c:pt>
                <c:pt idx="20522">
                  <c:v>20.52</c:v>
                </c:pt>
                <c:pt idx="20523">
                  <c:v>20.521</c:v>
                </c:pt>
                <c:pt idx="20524">
                  <c:v>20.522</c:v>
                </c:pt>
                <c:pt idx="20525">
                  <c:v>20.523</c:v>
                </c:pt>
                <c:pt idx="20526">
                  <c:v>20.524</c:v>
                </c:pt>
                <c:pt idx="20527">
                  <c:v>20.525</c:v>
                </c:pt>
                <c:pt idx="20528">
                  <c:v>20.526</c:v>
                </c:pt>
                <c:pt idx="20529">
                  <c:v>20.527</c:v>
                </c:pt>
                <c:pt idx="20530">
                  <c:v>20.528</c:v>
                </c:pt>
                <c:pt idx="20531">
                  <c:v>20.529</c:v>
                </c:pt>
                <c:pt idx="20532">
                  <c:v>20.53</c:v>
                </c:pt>
                <c:pt idx="20533">
                  <c:v>20.531</c:v>
                </c:pt>
                <c:pt idx="20534">
                  <c:v>20.532</c:v>
                </c:pt>
                <c:pt idx="20535">
                  <c:v>20.533</c:v>
                </c:pt>
                <c:pt idx="20536">
                  <c:v>20.534</c:v>
                </c:pt>
                <c:pt idx="20537">
                  <c:v>20.535</c:v>
                </c:pt>
                <c:pt idx="20538">
                  <c:v>20.536</c:v>
                </c:pt>
                <c:pt idx="20539">
                  <c:v>20.537</c:v>
                </c:pt>
                <c:pt idx="20540">
                  <c:v>20.538</c:v>
                </c:pt>
                <c:pt idx="20541">
                  <c:v>20.539</c:v>
                </c:pt>
                <c:pt idx="20542">
                  <c:v>20.54</c:v>
                </c:pt>
                <c:pt idx="20543">
                  <c:v>20.541</c:v>
                </c:pt>
                <c:pt idx="20544">
                  <c:v>20.542</c:v>
                </c:pt>
                <c:pt idx="20545">
                  <c:v>20.543</c:v>
                </c:pt>
                <c:pt idx="20546">
                  <c:v>20.544</c:v>
                </c:pt>
                <c:pt idx="20547">
                  <c:v>20.545</c:v>
                </c:pt>
                <c:pt idx="20548">
                  <c:v>20.546</c:v>
                </c:pt>
                <c:pt idx="20549">
                  <c:v>20.547</c:v>
                </c:pt>
                <c:pt idx="20550">
                  <c:v>20.548</c:v>
                </c:pt>
                <c:pt idx="20551">
                  <c:v>20.549</c:v>
                </c:pt>
                <c:pt idx="20552">
                  <c:v>20.55</c:v>
                </c:pt>
                <c:pt idx="20553">
                  <c:v>20.551</c:v>
                </c:pt>
                <c:pt idx="20554">
                  <c:v>20.552</c:v>
                </c:pt>
                <c:pt idx="20555">
                  <c:v>20.553</c:v>
                </c:pt>
                <c:pt idx="20556">
                  <c:v>20.554</c:v>
                </c:pt>
                <c:pt idx="20557">
                  <c:v>20.555</c:v>
                </c:pt>
                <c:pt idx="20558">
                  <c:v>20.556</c:v>
                </c:pt>
                <c:pt idx="20559">
                  <c:v>20.557</c:v>
                </c:pt>
                <c:pt idx="20560">
                  <c:v>20.558</c:v>
                </c:pt>
                <c:pt idx="20561">
                  <c:v>20.559</c:v>
                </c:pt>
                <c:pt idx="20562">
                  <c:v>20.56</c:v>
                </c:pt>
                <c:pt idx="20563">
                  <c:v>20.561</c:v>
                </c:pt>
                <c:pt idx="20564">
                  <c:v>20.562</c:v>
                </c:pt>
                <c:pt idx="20565">
                  <c:v>20.563</c:v>
                </c:pt>
                <c:pt idx="20566">
                  <c:v>20.564</c:v>
                </c:pt>
                <c:pt idx="20567">
                  <c:v>20.565</c:v>
                </c:pt>
                <c:pt idx="20568">
                  <c:v>20.566</c:v>
                </c:pt>
                <c:pt idx="20569">
                  <c:v>20.567</c:v>
                </c:pt>
                <c:pt idx="20570">
                  <c:v>20.568</c:v>
                </c:pt>
                <c:pt idx="20571">
                  <c:v>20.569</c:v>
                </c:pt>
                <c:pt idx="20572">
                  <c:v>20.57</c:v>
                </c:pt>
                <c:pt idx="20573">
                  <c:v>20.571</c:v>
                </c:pt>
                <c:pt idx="20574">
                  <c:v>20.572</c:v>
                </c:pt>
                <c:pt idx="20575">
                  <c:v>20.573</c:v>
                </c:pt>
                <c:pt idx="20576">
                  <c:v>20.574</c:v>
                </c:pt>
                <c:pt idx="20577">
                  <c:v>20.575</c:v>
                </c:pt>
                <c:pt idx="20578">
                  <c:v>20.576</c:v>
                </c:pt>
                <c:pt idx="20579">
                  <c:v>20.577</c:v>
                </c:pt>
                <c:pt idx="20580">
                  <c:v>20.578</c:v>
                </c:pt>
                <c:pt idx="20581">
                  <c:v>20.579</c:v>
                </c:pt>
                <c:pt idx="20582">
                  <c:v>20.58</c:v>
                </c:pt>
                <c:pt idx="20583">
                  <c:v>20.581</c:v>
                </c:pt>
                <c:pt idx="20584">
                  <c:v>20.582</c:v>
                </c:pt>
                <c:pt idx="20585">
                  <c:v>20.583</c:v>
                </c:pt>
                <c:pt idx="20586">
                  <c:v>20.584</c:v>
                </c:pt>
                <c:pt idx="20587">
                  <c:v>20.585</c:v>
                </c:pt>
                <c:pt idx="20588">
                  <c:v>20.586</c:v>
                </c:pt>
                <c:pt idx="20589">
                  <c:v>20.587</c:v>
                </c:pt>
                <c:pt idx="20590">
                  <c:v>20.588</c:v>
                </c:pt>
                <c:pt idx="20591">
                  <c:v>20.589</c:v>
                </c:pt>
                <c:pt idx="20592">
                  <c:v>20.59</c:v>
                </c:pt>
                <c:pt idx="20593">
                  <c:v>20.591</c:v>
                </c:pt>
                <c:pt idx="20594">
                  <c:v>20.592</c:v>
                </c:pt>
                <c:pt idx="20595">
                  <c:v>20.593</c:v>
                </c:pt>
                <c:pt idx="20596">
                  <c:v>20.594</c:v>
                </c:pt>
                <c:pt idx="20597">
                  <c:v>20.595</c:v>
                </c:pt>
                <c:pt idx="20598">
                  <c:v>20.596</c:v>
                </c:pt>
                <c:pt idx="20599">
                  <c:v>20.597</c:v>
                </c:pt>
                <c:pt idx="20600">
                  <c:v>20.598</c:v>
                </c:pt>
                <c:pt idx="20601">
                  <c:v>20.599</c:v>
                </c:pt>
                <c:pt idx="20602">
                  <c:v>20.6</c:v>
                </c:pt>
                <c:pt idx="20603">
                  <c:v>20.601</c:v>
                </c:pt>
                <c:pt idx="20604">
                  <c:v>20.602</c:v>
                </c:pt>
                <c:pt idx="20605">
                  <c:v>20.603</c:v>
                </c:pt>
                <c:pt idx="20606">
                  <c:v>20.604</c:v>
                </c:pt>
                <c:pt idx="20607">
                  <c:v>20.605</c:v>
                </c:pt>
                <c:pt idx="20608">
                  <c:v>20.606</c:v>
                </c:pt>
                <c:pt idx="20609">
                  <c:v>20.607</c:v>
                </c:pt>
                <c:pt idx="20610">
                  <c:v>20.608</c:v>
                </c:pt>
                <c:pt idx="20611">
                  <c:v>20.609</c:v>
                </c:pt>
                <c:pt idx="20612">
                  <c:v>20.61</c:v>
                </c:pt>
                <c:pt idx="20613">
                  <c:v>20.611</c:v>
                </c:pt>
                <c:pt idx="20614">
                  <c:v>20.612</c:v>
                </c:pt>
                <c:pt idx="20615">
                  <c:v>20.613</c:v>
                </c:pt>
                <c:pt idx="20616">
                  <c:v>20.614</c:v>
                </c:pt>
                <c:pt idx="20617">
                  <c:v>20.615</c:v>
                </c:pt>
                <c:pt idx="20618">
                  <c:v>20.616</c:v>
                </c:pt>
                <c:pt idx="20619">
                  <c:v>20.617</c:v>
                </c:pt>
                <c:pt idx="20620">
                  <c:v>20.618</c:v>
                </c:pt>
                <c:pt idx="20621">
                  <c:v>20.619</c:v>
                </c:pt>
                <c:pt idx="20622">
                  <c:v>20.62</c:v>
                </c:pt>
                <c:pt idx="20623">
                  <c:v>20.621</c:v>
                </c:pt>
                <c:pt idx="20624">
                  <c:v>20.622</c:v>
                </c:pt>
                <c:pt idx="20625">
                  <c:v>20.623</c:v>
                </c:pt>
                <c:pt idx="20626">
                  <c:v>20.624</c:v>
                </c:pt>
                <c:pt idx="20627">
                  <c:v>20.625</c:v>
                </c:pt>
                <c:pt idx="20628">
                  <c:v>20.626</c:v>
                </c:pt>
                <c:pt idx="20629">
                  <c:v>20.627</c:v>
                </c:pt>
                <c:pt idx="20630">
                  <c:v>20.628</c:v>
                </c:pt>
                <c:pt idx="20631">
                  <c:v>20.629</c:v>
                </c:pt>
                <c:pt idx="20632">
                  <c:v>20.63</c:v>
                </c:pt>
                <c:pt idx="20633">
                  <c:v>20.631</c:v>
                </c:pt>
                <c:pt idx="20634">
                  <c:v>20.632</c:v>
                </c:pt>
                <c:pt idx="20635">
                  <c:v>20.633</c:v>
                </c:pt>
                <c:pt idx="20636">
                  <c:v>20.634</c:v>
                </c:pt>
                <c:pt idx="20637">
                  <c:v>20.635</c:v>
                </c:pt>
                <c:pt idx="20638">
                  <c:v>20.636</c:v>
                </c:pt>
                <c:pt idx="20639">
                  <c:v>20.637</c:v>
                </c:pt>
                <c:pt idx="20640">
                  <c:v>20.638</c:v>
                </c:pt>
                <c:pt idx="20641">
                  <c:v>20.639</c:v>
                </c:pt>
                <c:pt idx="20642">
                  <c:v>20.64</c:v>
                </c:pt>
                <c:pt idx="20643">
                  <c:v>20.641</c:v>
                </c:pt>
                <c:pt idx="20644">
                  <c:v>20.642</c:v>
                </c:pt>
                <c:pt idx="20645">
                  <c:v>20.643</c:v>
                </c:pt>
                <c:pt idx="20646">
                  <c:v>20.644</c:v>
                </c:pt>
                <c:pt idx="20647">
                  <c:v>20.645</c:v>
                </c:pt>
                <c:pt idx="20648">
                  <c:v>20.646</c:v>
                </c:pt>
                <c:pt idx="20649">
                  <c:v>20.647</c:v>
                </c:pt>
                <c:pt idx="20650">
                  <c:v>20.648</c:v>
                </c:pt>
                <c:pt idx="20651">
                  <c:v>20.649</c:v>
                </c:pt>
                <c:pt idx="20652">
                  <c:v>20.65</c:v>
                </c:pt>
                <c:pt idx="20653">
                  <c:v>20.651</c:v>
                </c:pt>
                <c:pt idx="20654">
                  <c:v>20.652</c:v>
                </c:pt>
                <c:pt idx="20655">
                  <c:v>20.653</c:v>
                </c:pt>
                <c:pt idx="20656">
                  <c:v>20.654</c:v>
                </c:pt>
                <c:pt idx="20657">
                  <c:v>20.655</c:v>
                </c:pt>
                <c:pt idx="20658">
                  <c:v>20.656</c:v>
                </c:pt>
                <c:pt idx="20659">
                  <c:v>20.657</c:v>
                </c:pt>
                <c:pt idx="20660">
                  <c:v>20.658</c:v>
                </c:pt>
                <c:pt idx="20661">
                  <c:v>20.659</c:v>
                </c:pt>
                <c:pt idx="20662">
                  <c:v>20.66</c:v>
                </c:pt>
                <c:pt idx="20663">
                  <c:v>20.661</c:v>
                </c:pt>
                <c:pt idx="20664">
                  <c:v>20.662</c:v>
                </c:pt>
                <c:pt idx="20665">
                  <c:v>20.663</c:v>
                </c:pt>
                <c:pt idx="20666">
                  <c:v>20.664</c:v>
                </c:pt>
                <c:pt idx="20667">
                  <c:v>20.665</c:v>
                </c:pt>
                <c:pt idx="20668">
                  <c:v>20.666</c:v>
                </c:pt>
                <c:pt idx="20669">
                  <c:v>20.667</c:v>
                </c:pt>
                <c:pt idx="20670">
                  <c:v>20.668</c:v>
                </c:pt>
                <c:pt idx="20671">
                  <c:v>20.669</c:v>
                </c:pt>
                <c:pt idx="20672">
                  <c:v>20.67</c:v>
                </c:pt>
                <c:pt idx="20673">
                  <c:v>20.671</c:v>
                </c:pt>
                <c:pt idx="20674">
                  <c:v>20.672</c:v>
                </c:pt>
                <c:pt idx="20675">
                  <c:v>20.673</c:v>
                </c:pt>
                <c:pt idx="20676">
                  <c:v>20.674</c:v>
                </c:pt>
                <c:pt idx="20677">
                  <c:v>20.675</c:v>
                </c:pt>
                <c:pt idx="20678">
                  <c:v>20.676</c:v>
                </c:pt>
                <c:pt idx="20679">
                  <c:v>20.677</c:v>
                </c:pt>
                <c:pt idx="20680">
                  <c:v>20.678</c:v>
                </c:pt>
                <c:pt idx="20681">
                  <c:v>20.679</c:v>
                </c:pt>
                <c:pt idx="20682">
                  <c:v>20.68</c:v>
                </c:pt>
                <c:pt idx="20683">
                  <c:v>20.681</c:v>
                </c:pt>
                <c:pt idx="20684">
                  <c:v>20.682</c:v>
                </c:pt>
                <c:pt idx="20685">
                  <c:v>20.683</c:v>
                </c:pt>
                <c:pt idx="20686">
                  <c:v>20.684</c:v>
                </c:pt>
                <c:pt idx="20687">
                  <c:v>20.685</c:v>
                </c:pt>
                <c:pt idx="20688">
                  <c:v>20.686</c:v>
                </c:pt>
                <c:pt idx="20689">
                  <c:v>20.687</c:v>
                </c:pt>
                <c:pt idx="20690">
                  <c:v>20.688</c:v>
                </c:pt>
                <c:pt idx="20691">
                  <c:v>20.689</c:v>
                </c:pt>
                <c:pt idx="20692">
                  <c:v>20.69</c:v>
                </c:pt>
                <c:pt idx="20693">
                  <c:v>20.691</c:v>
                </c:pt>
                <c:pt idx="20694">
                  <c:v>20.692</c:v>
                </c:pt>
                <c:pt idx="20695">
                  <c:v>20.693</c:v>
                </c:pt>
                <c:pt idx="20696">
                  <c:v>20.694</c:v>
                </c:pt>
                <c:pt idx="20697">
                  <c:v>20.695</c:v>
                </c:pt>
                <c:pt idx="20698">
                  <c:v>20.696</c:v>
                </c:pt>
                <c:pt idx="20699">
                  <c:v>20.697</c:v>
                </c:pt>
                <c:pt idx="20700">
                  <c:v>20.698</c:v>
                </c:pt>
                <c:pt idx="20701">
                  <c:v>20.699</c:v>
                </c:pt>
                <c:pt idx="20702">
                  <c:v>20.7</c:v>
                </c:pt>
                <c:pt idx="20703">
                  <c:v>20.701</c:v>
                </c:pt>
                <c:pt idx="20704">
                  <c:v>20.702</c:v>
                </c:pt>
                <c:pt idx="20705">
                  <c:v>20.703</c:v>
                </c:pt>
                <c:pt idx="20706">
                  <c:v>20.704</c:v>
                </c:pt>
                <c:pt idx="20707">
                  <c:v>20.705</c:v>
                </c:pt>
                <c:pt idx="20708">
                  <c:v>20.706</c:v>
                </c:pt>
                <c:pt idx="20709">
                  <c:v>20.707</c:v>
                </c:pt>
                <c:pt idx="20710">
                  <c:v>20.708</c:v>
                </c:pt>
                <c:pt idx="20711">
                  <c:v>20.709</c:v>
                </c:pt>
                <c:pt idx="20712">
                  <c:v>20.71</c:v>
                </c:pt>
                <c:pt idx="20713">
                  <c:v>20.711</c:v>
                </c:pt>
                <c:pt idx="20714">
                  <c:v>20.712</c:v>
                </c:pt>
                <c:pt idx="20715">
                  <c:v>20.713</c:v>
                </c:pt>
                <c:pt idx="20716">
                  <c:v>20.714</c:v>
                </c:pt>
                <c:pt idx="20717">
                  <c:v>20.715</c:v>
                </c:pt>
                <c:pt idx="20718">
                  <c:v>20.716</c:v>
                </c:pt>
                <c:pt idx="20719">
                  <c:v>20.717</c:v>
                </c:pt>
                <c:pt idx="20720">
                  <c:v>20.718</c:v>
                </c:pt>
                <c:pt idx="20721">
                  <c:v>20.719</c:v>
                </c:pt>
                <c:pt idx="20722">
                  <c:v>20.72</c:v>
                </c:pt>
                <c:pt idx="20723">
                  <c:v>20.721</c:v>
                </c:pt>
                <c:pt idx="20724">
                  <c:v>20.722</c:v>
                </c:pt>
                <c:pt idx="20725">
                  <c:v>20.723</c:v>
                </c:pt>
                <c:pt idx="20726">
                  <c:v>20.724</c:v>
                </c:pt>
                <c:pt idx="20727">
                  <c:v>20.725</c:v>
                </c:pt>
                <c:pt idx="20728">
                  <c:v>20.726</c:v>
                </c:pt>
                <c:pt idx="20729">
                  <c:v>20.727</c:v>
                </c:pt>
                <c:pt idx="20730">
                  <c:v>20.728</c:v>
                </c:pt>
                <c:pt idx="20731">
                  <c:v>20.729</c:v>
                </c:pt>
                <c:pt idx="20732">
                  <c:v>20.73</c:v>
                </c:pt>
                <c:pt idx="20733">
                  <c:v>20.731</c:v>
                </c:pt>
                <c:pt idx="20734">
                  <c:v>20.732</c:v>
                </c:pt>
                <c:pt idx="20735">
                  <c:v>20.733</c:v>
                </c:pt>
                <c:pt idx="20736">
                  <c:v>20.734</c:v>
                </c:pt>
                <c:pt idx="20737">
                  <c:v>20.735</c:v>
                </c:pt>
                <c:pt idx="20738">
                  <c:v>20.736</c:v>
                </c:pt>
                <c:pt idx="20739">
                  <c:v>20.737</c:v>
                </c:pt>
                <c:pt idx="20740">
                  <c:v>20.738</c:v>
                </c:pt>
                <c:pt idx="20741">
                  <c:v>20.739</c:v>
                </c:pt>
                <c:pt idx="20742">
                  <c:v>20.74</c:v>
                </c:pt>
                <c:pt idx="20743">
                  <c:v>20.741</c:v>
                </c:pt>
                <c:pt idx="20744">
                  <c:v>20.742</c:v>
                </c:pt>
                <c:pt idx="20745">
                  <c:v>20.743</c:v>
                </c:pt>
                <c:pt idx="20746">
                  <c:v>20.744</c:v>
                </c:pt>
                <c:pt idx="20747">
                  <c:v>20.745</c:v>
                </c:pt>
                <c:pt idx="20748">
                  <c:v>20.746</c:v>
                </c:pt>
                <c:pt idx="20749">
                  <c:v>20.747</c:v>
                </c:pt>
                <c:pt idx="20750">
                  <c:v>20.748</c:v>
                </c:pt>
                <c:pt idx="20751">
                  <c:v>20.749</c:v>
                </c:pt>
                <c:pt idx="20752">
                  <c:v>20.75</c:v>
                </c:pt>
                <c:pt idx="20753">
                  <c:v>20.751</c:v>
                </c:pt>
                <c:pt idx="20754">
                  <c:v>20.752</c:v>
                </c:pt>
                <c:pt idx="20755">
                  <c:v>20.753</c:v>
                </c:pt>
                <c:pt idx="20756">
                  <c:v>20.754</c:v>
                </c:pt>
                <c:pt idx="20757">
                  <c:v>20.755</c:v>
                </c:pt>
                <c:pt idx="20758">
                  <c:v>20.756</c:v>
                </c:pt>
                <c:pt idx="20759">
                  <c:v>20.757</c:v>
                </c:pt>
                <c:pt idx="20760">
                  <c:v>20.758</c:v>
                </c:pt>
                <c:pt idx="20761">
                  <c:v>20.759</c:v>
                </c:pt>
                <c:pt idx="20762">
                  <c:v>20.76</c:v>
                </c:pt>
                <c:pt idx="20763">
                  <c:v>20.761</c:v>
                </c:pt>
                <c:pt idx="20764">
                  <c:v>20.762</c:v>
                </c:pt>
                <c:pt idx="20765">
                  <c:v>20.763</c:v>
                </c:pt>
                <c:pt idx="20766">
                  <c:v>20.764</c:v>
                </c:pt>
                <c:pt idx="20767">
                  <c:v>20.765</c:v>
                </c:pt>
                <c:pt idx="20768">
                  <c:v>20.766</c:v>
                </c:pt>
                <c:pt idx="20769">
                  <c:v>20.767</c:v>
                </c:pt>
                <c:pt idx="20770">
                  <c:v>20.768</c:v>
                </c:pt>
                <c:pt idx="20771">
                  <c:v>20.769</c:v>
                </c:pt>
                <c:pt idx="20772">
                  <c:v>20.77</c:v>
                </c:pt>
                <c:pt idx="20773">
                  <c:v>20.771</c:v>
                </c:pt>
                <c:pt idx="20774">
                  <c:v>20.772</c:v>
                </c:pt>
                <c:pt idx="20775">
                  <c:v>20.773</c:v>
                </c:pt>
                <c:pt idx="20776">
                  <c:v>20.774</c:v>
                </c:pt>
                <c:pt idx="20777">
                  <c:v>20.775</c:v>
                </c:pt>
                <c:pt idx="20778">
                  <c:v>20.776</c:v>
                </c:pt>
                <c:pt idx="20779">
                  <c:v>20.777</c:v>
                </c:pt>
                <c:pt idx="20780">
                  <c:v>20.778</c:v>
                </c:pt>
                <c:pt idx="20781">
                  <c:v>20.779</c:v>
                </c:pt>
                <c:pt idx="20782">
                  <c:v>20.78</c:v>
                </c:pt>
                <c:pt idx="20783">
                  <c:v>20.781</c:v>
                </c:pt>
                <c:pt idx="20784">
                  <c:v>20.782</c:v>
                </c:pt>
                <c:pt idx="20785">
                  <c:v>20.783</c:v>
                </c:pt>
                <c:pt idx="20786">
                  <c:v>20.784</c:v>
                </c:pt>
                <c:pt idx="20787">
                  <c:v>20.785</c:v>
                </c:pt>
                <c:pt idx="20788">
                  <c:v>20.786</c:v>
                </c:pt>
                <c:pt idx="20789">
                  <c:v>20.787</c:v>
                </c:pt>
                <c:pt idx="20790">
                  <c:v>20.788</c:v>
                </c:pt>
                <c:pt idx="20791">
                  <c:v>20.789</c:v>
                </c:pt>
                <c:pt idx="20792">
                  <c:v>20.79</c:v>
                </c:pt>
                <c:pt idx="20793">
                  <c:v>20.791</c:v>
                </c:pt>
                <c:pt idx="20794">
                  <c:v>20.792</c:v>
                </c:pt>
                <c:pt idx="20795">
                  <c:v>20.793</c:v>
                </c:pt>
                <c:pt idx="20796">
                  <c:v>20.794</c:v>
                </c:pt>
                <c:pt idx="20797">
                  <c:v>20.795</c:v>
                </c:pt>
                <c:pt idx="20798">
                  <c:v>20.796</c:v>
                </c:pt>
                <c:pt idx="20799">
                  <c:v>20.797</c:v>
                </c:pt>
                <c:pt idx="20800">
                  <c:v>20.798</c:v>
                </c:pt>
                <c:pt idx="20801">
                  <c:v>20.799</c:v>
                </c:pt>
                <c:pt idx="20802">
                  <c:v>20.8</c:v>
                </c:pt>
                <c:pt idx="20803">
                  <c:v>20.801</c:v>
                </c:pt>
                <c:pt idx="20804">
                  <c:v>20.802</c:v>
                </c:pt>
                <c:pt idx="20805">
                  <c:v>20.803</c:v>
                </c:pt>
                <c:pt idx="20806">
                  <c:v>20.804</c:v>
                </c:pt>
                <c:pt idx="20807">
                  <c:v>20.805</c:v>
                </c:pt>
                <c:pt idx="20808">
                  <c:v>20.806</c:v>
                </c:pt>
                <c:pt idx="20809">
                  <c:v>20.807</c:v>
                </c:pt>
                <c:pt idx="20810">
                  <c:v>20.808</c:v>
                </c:pt>
                <c:pt idx="20811">
                  <c:v>20.809</c:v>
                </c:pt>
                <c:pt idx="20812">
                  <c:v>20.81</c:v>
                </c:pt>
                <c:pt idx="20813">
                  <c:v>20.811</c:v>
                </c:pt>
                <c:pt idx="20814">
                  <c:v>20.812</c:v>
                </c:pt>
                <c:pt idx="20815">
                  <c:v>20.813</c:v>
                </c:pt>
                <c:pt idx="20816">
                  <c:v>20.814</c:v>
                </c:pt>
                <c:pt idx="20817">
                  <c:v>20.815</c:v>
                </c:pt>
                <c:pt idx="20818">
                  <c:v>20.816</c:v>
                </c:pt>
                <c:pt idx="20819">
                  <c:v>20.817</c:v>
                </c:pt>
                <c:pt idx="20820">
                  <c:v>20.818</c:v>
                </c:pt>
                <c:pt idx="20821">
                  <c:v>20.819</c:v>
                </c:pt>
                <c:pt idx="20822">
                  <c:v>20.82</c:v>
                </c:pt>
                <c:pt idx="20823">
                  <c:v>20.821</c:v>
                </c:pt>
                <c:pt idx="20824">
                  <c:v>20.822</c:v>
                </c:pt>
                <c:pt idx="20825">
                  <c:v>20.823</c:v>
                </c:pt>
                <c:pt idx="20826">
                  <c:v>20.824</c:v>
                </c:pt>
                <c:pt idx="20827">
                  <c:v>20.825</c:v>
                </c:pt>
                <c:pt idx="20828">
                  <c:v>20.826</c:v>
                </c:pt>
                <c:pt idx="20829">
                  <c:v>20.827</c:v>
                </c:pt>
                <c:pt idx="20830">
                  <c:v>20.828</c:v>
                </c:pt>
                <c:pt idx="20831">
                  <c:v>20.829</c:v>
                </c:pt>
                <c:pt idx="20832">
                  <c:v>20.83</c:v>
                </c:pt>
                <c:pt idx="20833">
                  <c:v>20.831</c:v>
                </c:pt>
                <c:pt idx="20834">
                  <c:v>20.832</c:v>
                </c:pt>
                <c:pt idx="20835">
                  <c:v>20.833</c:v>
                </c:pt>
                <c:pt idx="20836">
                  <c:v>20.834</c:v>
                </c:pt>
                <c:pt idx="20837">
                  <c:v>20.835</c:v>
                </c:pt>
                <c:pt idx="20838">
                  <c:v>20.836</c:v>
                </c:pt>
                <c:pt idx="20839">
                  <c:v>20.837</c:v>
                </c:pt>
                <c:pt idx="20840">
                  <c:v>20.838</c:v>
                </c:pt>
                <c:pt idx="20841">
                  <c:v>20.839</c:v>
                </c:pt>
                <c:pt idx="20842">
                  <c:v>20.84</c:v>
                </c:pt>
                <c:pt idx="20843">
                  <c:v>20.841</c:v>
                </c:pt>
                <c:pt idx="20844">
                  <c:v>20.842</c:v>
                </c:pt>
                <c:pt idx="20845">
                  <c:v>20.843</c:v>
                </c:pt>
                <c:pt idx="20846">
                  <c:v>20.844</c:v>
                </c:pt>
                <c:pt idx="20847">
                  <c:v>20.845</c:v>
                </c:pt>
                <c:pt idx="20848">
                  <c:v>20.846</c:v>
                </c:pt>
                <c:pt idx="20849">
                  <c:v>20.847</c:v>
                </c:pt>
                <c:pt idx="20850">
                  <c:v>20.848</c:v>
                </c:pt>
                <c:pt idx="20851">
                  <c:v>20.849</c:v>
                </c:pt>
                <c:pt idx="20852">
                  <c:v>20.85</c:v>
                </c:pt>
                <c:pt idx="20853">
                  <c:v>20.851</c:v>
                </c:pt>
                <c:pt idx="20854">
                  <c:v>20.852</c:v>
                </c:pt>
                <c:pt idx="20855">
                  <c:v>20.853</c:v>
                </c:pt>
                <c:pt idx="20856">
                  <c:v>20.854</c:v>
                </c:pt>
                <c:pt idx="20857">
                  <c:v>20.855</c:v>
                </c:pt>
                <c:pt idx="20858">
                  <c:v>20.856</c:v>
                </c:pt>
                <c:pt idx="20859">
                  <c:v>20.857</c:v>
                </c:pt>
                <c:pt idx="20860">
                  <c:v>20.858</c:v>
                </c:pt>
                <c:pt idx="20861">
                  <c:v>20.859</c:v>
                </c:pt>
                <c:pt idx="20862">
                  <c:v>20.86</c:v>
                </c:pt>
                <c:pt idx="20863">
                  <c:v>20.861</c:v>
                </c:pt>
                <c:pt idx="20864">
                  <c:v>20.862</c:v>
                </c:pt>
                <c:pt idx="20865">
                  <c:v>20.863</c:v>
                </c:pt>
                <c:pt idx="20866">
                  <c:v>20.864</c:v>
                </c:pt>
                <c:pt idx="20867">
                  <c:v>20.865</c:v>
                </c:pt>
                <c:pt idx="20868">
                  <c:v>20.866</c:v>
                </c:pt>
                <c:pt idx="20869">
                  <c:v>20.867</c:v>
                </c:pt>
                <c:pt idx="20870">
                  <c:v>20.868</c:v>
                </c:pt>
                <c:pt idx="20871">
                  <c:v>20.869</c:v>
                </c:pt>
                <c:pt idx="20872">
                  <c:v>20.87</c:v>
                </c:pt>
                <c:pt idx="20873">
                  <c:v>20.871</c:v>
                </c:pt>
                <c:pt idx="20874">
                  <c:v>20.872</c:v>
                </c:pt>
                <c:pt idx="20875">
                  <c:v>20.873</c:v>
                </c:pt>
                <c:pt idx="20876">
                  <c:v>20.874</c:v>
                </c:pt>
                <c:pt idx="20877">
                  <c:v>20.875</c:v>
                </c:pt>
                <c:pt idx="20878">
                  <c:v>20.876</c:v>
                </c:pt>
                <c:pt idx="20879">
                  <c:v>20.877</c:v>
                </c:pt>
                <c:pt idx="20880">
                  <c:v>20.878</c:v>
                </c:pt>
                <c:pt idx="20881">
                  <c:v>20.879</c:v>
                </c:pt>
                <c:pt idx="20882">
                  <c:v>20.88</c:v>
                </c:pt>
                <c:pt idx="20883">
                  <c:v>20.881</c:v>
                </c:pt>
                <c:pt idx="20884">
                  <c:v>20.882</c:v>
                </c:pt>
                <c:pt idx="20885">
                  <c:v>20.883</c:v>
                </c:pt>
                <c:pt idx="20886">
                  <c:v>20.884</c:v>
                </c:pt>
                <c:pt idx="20887">
                  <c:v>20.885</c:v>
                </c:pt>
                <c:pt idx="20888">
                  <c:v>20.886</c:v>
                </c:pt>
                <c:pt idx="20889">
                  <c:v>20.887</c:v>
                </c:pt>
                <c:pt idx="20890">
                  <c:v>20.888</c:v>
                </c:pt>
                <c:pt idx="20891">
                  <c:v>20.889</c:v>
                </c:pt>
                <c:pt idx="20892">
                  <c:v>20.89</c:v>
                </c:pt>
                <c:pt idx="20893">
                  <c:v>20.891</c:v>
                </c:pt>
                <c:pt idx="20894">
                  <c:v>20.892</c:v>
                </c:pt>
                <c:pt idx="20895">
                  <c:v>20.893</c:v>
                </c:pt>
                <c:pt idx="20896">
                  <c:v>20.894</c:v>
                </c:pt>
                <c:pt idx="20897">
                  <c:v>20.895</c:v>
                </c:pt>
                <c:pt idx="20898">
                  <c:v>20.896</c:v>
                </c:pt>
                <c:pt idx="20899">
                  <c:v>20.897</c:v>
                </c:pt>
                <c:pt idx="20900">
                  <c:v>20.898</c:v>
                </c:pt>
                <c:pt idx="20901">
                  <c:v>20.899</c:v>
                </c:pt>
                <c:pt idx="20902">
                  <c:v>20.9</c:v>
                </c:pt>
                <c:pt idx="20903">
                  <c:v>20.901</c:v>
                </c:pt>
                <c:pt idx="20904">
                  <c:v>20.902</c:v>
                </c:pt>
                <c:pt idx="20905">
                  <c:v>20.903</c:v>
                </c:pt>
                <c:pt idx="20906">
                  <c:v>20.904</c:v>
                </c:pt>
                <c:pt idx="20907">
                  <c:v>20.905</c:v>
                </c:pt>
                <c:pt idx="20908">
                  <c:v>20.906</c:v>
                </c:pt>
                <c:pt idx="20909">
                  <c:v>20.907</c:v>
                </c:pt>
                <c:pt idx="20910">
                  <c:v>20.908</c:v>
                </c:pt>
                <c:pt idx="20911">
                  <c:v>20.909</c:v>
                </c:pt>
                <c:pt idx="20912">
                  <c:v>20.91</c:v>
                </c:pt>
                <c:pt idx="20913">
                  <c:v>20.911</c:v>
                </c:pt>
                <c:pt idx="20914">
                  <c:v>20.912</c:v>
                </c:pt>
                <c:pt idx="20915">
                  <c:v>20.913</c:v>
                </c:pt>
                <c:pt idx="20916">
                  <c:v>20.914</c:v>
                </c:pt>
                <c:pt idx="20917">
                  <c:v>20.915</c:v>
                </c:pt>
                <c:pt idx="20918">
                  <c:v>20.916</c:v>
                </c:pt>
                <c:pt idx="20919">
                  <c:v>20.917</c:v>
                </c:pt>
                <c:pt idx="20920">
                  <c:v>20.918</c:v>
                </c:pt>
                <c:pt idx="20921">
                  <c:v>20.919</c:v>
                </c:pt>
                <c:pt idx="20922">
                  <c:v>20.92</c:v>
                </c:pt>
                <c:pt idx="20923">
                  <c:v>20.921</c:v>
                </c:pt>
                <c:pt idx="20924">
                  <c:v>20.922</c:v>
                </c:pt>
                <c:pt idx="20925">
                  <c:v>20.923</c:v>
                </c:pt>
                <c:pt idx="20926">
                  <c:v>20.924</c:v>
                </c:pt>
                <c:pt idx="20927">
                  <c:v>20.925</c:v>
                </c:pt>
                <c:pt idx="20928">
                  <c:v>20.926</c:v>
                </c:pt>
                <c:pt idx="20929">
                  <c:v>20.927</c:v>
                </c:pt>
                <c:pt idx="20930">
                  <c:v>20.928</c:v>
                </c:pt>
                <c:pt idx="20931">
                  <c:v>20.929</c:v>
                </c:pt>
                <c:pt idx="20932">
                  <c:v>20.93</c:v>
                </c:pt>
                <c:pt idx="20933">
                  <c:v>20.931</c:v>
                </c:pt>
                <c:pt idx="20934">
                  <c:v>20.932</c:v>
                </c:pt>
                <c:pt idx="20935">
                  <c:v>20.933</c:v>
                </c:pt>
                <c:pt idx="20936">
                  <c:v>20.934</c:v>
                </c:pt>
                <c:pt idx="20937">
                  <c:v>20.935</c:v>
                </c:pt>
                <c:pt idx="20938">
                  <c:v>20.936</c:v>
                </c:pt>
                <c:pt idx="20939">
                  <c:v>20.937</c:v>
                </c:pt>
                <c:pt idx="20940">
                  <c:v>20.938</c:v>
                </c:pt>
                <c:pt idx="20941">
                  <c:v>20.939</c:v>
                </c:pt>
                <c:pt idx="20942">
                  <c:v>20.94</c:v>
                </c:pt>
                <c:pt idx="20943">
                  <c:v>20.941</c:v>
                </c:pt>
                <c:pt idx="20944">
                  <c:v>20.942</c:v>
                </c:pt>
                <c:pt idx="20945">
                  <c:v>20.943</c:v>
                </c:pt>
                <c:pt idx="20946">
                  <c:v>20.944</c:v>
                </c:pt>
                <c:pt idx="20947">
                  <c:v>20.945</c:v>
                </c:pt>
                <c:pt idx="20948">
                  <c:v>20.946</c:v>
                </c:pt>
                <c:pt idx="20949">
                  <c:v>20.947</c:v>
                </c:pt>
                <c:pt idx="20950">
                  <c:v>20.948</c:v>
                </c:pt>
                <c:pt idx="20951">
                  <c:v>20.949</c:v>
                </c:pt>
                <c:pt idx="20952">
                  <c:v>20.95</c:v>
                </c:pt>
                <c:pt idx="20953">
                  <c:v>20.951</c:v>
                </c:pt>
                <c:pt idx="20954">
                  <c:v>20.952</c:v>
                </c:pt>
                <c:pt idx="20955">
                  <c:v>20.953</c:v>
                </c:pt>
                <c:pt idx="20956">
                  <c:v>20.954</c:v>
                </c:pt>
                <c:pt idx="20957">
                  <c:v>20.955</c:v>
                </c:pt>
                <c:pt idx="20958">
                  <c:v>20.956</c:v>
                </c:pt>
                <c:pt idx="20959">
                  <c:v>20.957</c:v>
                </c:pt>
                <c:pt idx="20960">
                  <c:v>20.958</c:v>
                </c:pt>
                <c:pt idx="20961">
                  <c:v>20.959</c:v>
                </c:pt>
                <c:pt idx="20962">
                  <c:v>20.96</c:v>
                </c:pt>
                <c:pt idx="20963">
                  <c:v>20.961</c:v>
                </c:pt>
                <c:pt idx="20964">
                  <c:v>20.962</c:v>
                </c:pt>
                <c:pt idx="20965">
                  <c:v>20.963</c:v>
                </c:pt>
                <c:pt idx="20966">
                  <c:v>20.964</c:v>
                </c:pt>
                <c:pt idx="20967">
                  <c:v>20.965</c:v>
                </c:pt>
                <c:pt idx="20968">
                  <c:v>20.966</c:v>
                </c:pt>
                <c:pt idx="20969">
                  <c:v>20.967</c:v>
                </c:pt>
                <c:pt idx="20970">
                  <c:v>20.968</c:v>
                </c:pt>
                <c:pt idx="20971">
                  <c:v>20.969</c:v>
                </c:pt>
                <c:pt idx="20972">
                  <c:v>20.97</c:v>
                </c:pt>
                <c:pt idx="20973">
                  <c:v>20.971</c:v>
                </c:pt>
                <c:pt idx="20974">
                  <c:v>20.972</c:v>
                </c:pt>
                <c:pt idx="20975">
                  <c:v>20.973</c:v>
                </c:pt>
                <c:pt idx="20976">
                  <c:v>20.974</c:v>
                </c:pt>
                <c:pt idx="20977">
                  <c:v>20.975</c:v>
                </c:pt>
                <c:pt idx="20978">
                  <c:v>20.976</c:v>
                </c:pt>
                <c:pt idx="20979">
                  <c:v>20.977</c:v>
                </c:pt>
                <c:pt idx="20980">
                  <c:v>20.978</c:v>
                </c:pt>
                <c:pt idx="20981">
                  <c:v>20.979</c:v>
                </c:pt>
                <c:pt idx="20982">
                  <c:v>20.98</c:v>
                </c:pt>
                <c:pt idx="20983">
                  <c:v>20.981</c:v>
                </c:pt>
                <c:pt idx="20984">
                  <c:v>20.982</c:v>
                </c:pt>
                <c:pt idx="20985">
                  <c:v>20.983</c:v>
                </c:pt>
                <c:pt idx="20986">
                  <c:v>20.984</c:v>
                </c:pt>
                <c:pt idx="20987">
                  <c:v>20.985</c:v>
                </c:pt>
                <c:pt idx="20988">
                  <c:v>20.986</c:v>
                </c:pt>
                <c:pt idx="20989">
                  <c:v>20.987</c:v>
                </c:pt>
                <c:pt idx="20990">
                  <c:v>20.988</c:v>
                </c:pt>
                <c:pt idx="20991">
                  <c:v>20.989</c:v>
                </c:pt>
                <c:pt idx="20992">
                  <c:v>20.99</c:v>
                </c:pt>
                <c:pt idx="20993">
                  <c:v>20.991</c:v>
                </c:pt>
                <c:pt idx="20994">
                  <c:v>20.992</c:v>
                </c:pt>
                <c:pt idx="20995">
                  <c:v>20.993</c:v>
                </c:pt>
                <c:pt idx="20996">
                  <c:v>20.994</c:v>
                </c:pt>
                <c:pt idx="20997">
                  <c:v>20.995</c:v>
                </c:pt>
                <c:pt idx="20998">
                  <c:v>20.996</c:v>
                </c:pt>
                <c:pt idx="20999">
                  <c:v>20.997</c:v>
                </c:pt>
                <c:pt idx="21000">
                  <c:v>20.998</c:v>
                </c:pt>
                <c:pt idx="21001">
                  <c:v>20.999</c:v>
                </c:pt>
                <c:pt idx="21002">
                  <c:v>21</c:v>
                </c:pt>
                <c:pt idx="21003">
                  <c:v>21.001</c:v>
                </c:pt>
                <c:pt idx="21004">
                  <c:v>21.002</c:v>
                </c:pt>
                <c:pt idx="21005">
                  <c:v>21.003</c:v>
                </c:pt>
                <c:pt idx="21006">
                  <c:v>21.004</c:v>
                </c:pt>
                <c:pt idx="21007">
                  <c:v>21.005</c:v>
                </c:pt>
                <c:pt idx="21008">
                  <c:v>21.006</c:v>
                </c:pt>
                <c:pt idx="21009">
                  <c:v>21.007</c:v>
                </c:pt>
                <c:pt idx="21010">
                  <c:v>21.008</c:v>
                </c:pt>
                <c:pt idx="21011">
                  <c:v>21.009</c:v>
                </c:pt>
                <c:pt idx="21012">
                  <c:v>21.01</c:v>
                </c:pt>
                <c:pt idx="21013">
                  <c:v>21.011</c:v>
                </c:pt>
                <c:pt idx="21014">
                  <c:v>21.012</c:v>
                </c:pt>
                <c:pt idx="21015">
                  <c:v>21.013</c:v>
                </c:pt>
                <c:pt idx="21016">
                  <c:v>21.014</c:v>
                </c:pt>
                <c:pt idx="21017">
                  <c:v>21.015</c:v>
                </c:pt>
                <c:pt idx="21018">
                  <c:v>21.016</c:v>
                </c:pt>
                <c:pt idx="21019">
                  <c:v>21.017</c:v>
                </c:pt>
                <c:pt idx="21020">
                  <c:v>21.018</c:v>
                </c:pt>
                <c:pt idx="21021">
                  <c:v>21.019</c:v>
                </c:pt>
                <c:pt idx="21022">
                  <c:v>21.02</c:v>
                </c:pt>
                <c:pt idx="21023">
                  <c:v>21.021</c:v>
                </c:pt>
                <c:pt idx="21024">
                  <c:v>21.022</c:v>
                </c:pt>
                <c:pt idx="21025">
                  <c:v>21.023</c:v>
                </c:pt>
                <c:pt idx="21026">
                  <c:v>21.024</c:v>
                </c:pt>
                <c:pt idx="21027">
                  <c:v>21.025</c:v>
                </c:pt>
                <c:pt idx="21028">
                  <c:v>21.026</c:v>
                </c:pt>
                <c:pt idx="21029">
                  <c:v>21.027</c:v>
                </c:pt>
                <c:pt idx="21030">
                  <c:v>21.028</c:v>
                </c:pt>
                <c:pt idx="21031">
                  <c:v>21.029</c:v>
                </c:pt>
                <c:pt idx="21032">
                  <c:v>21.03</c:v>
                </c:pt>
                <c:pt idx="21033">
                  <c:v>21.031</c:v>
                </c:pt>
                <c:pt idx="21034">
                  <c:v>21.032</c:v>
                </c:pt>
                <c:pt idx="21035">
                  <c:v>21.033</c:v>
                </c:pt>
                <c:pt idx="21036">
                  <c:v>21.034</c:v>
                </c:pt>
                <c:pt idx="21037">
                  <c:v>21.035</c:v>
                </c:pt>
                <c:pt idx="21038">
                  <c:v>21.036</c:v>
                </c:pt>
                <c:pt idx="21039">
                  <c:v>21.037</c:v>
                </c:pt>
                <c:pt idx="21040">
                  <c:v>21.038</c:v>
                </c:pt>
                <c:pt idx="21041">
                  <c:v>21.039</c:v>
                </c:pt>
                <c:pt idx="21042">
                  <c:v>21.04</c:v>
                </c:pt>
                <c:pt idx="21043">
                  <c:v>21.041</c:v>
                </c:pt>
                <c:pt idx="21044">
                  <c:v>21.042</c:v>
                </c:pt>
                <c:pt idx="21045">
                  <c:v>21.043</c:v>
                </c:pt>
                <c:pt idx="21046">
                  <c:v>21.044</c:v>
                </c:pt>
                <c:pt idx="21047">
                  <c:v>21.045</c:v>
                </c:pt>
                <c:pt idx="21048">
                  <c:v>21.046</c:v>
                </c:pt>
                <c:pt idx="21049">
                  <c:v>21.047</c:v>
                </c:pt>
                <c:pt idx="21050">
                  <c:v>21.048</c:v>
                </c:pt>
                <c:pt idx="21051">
                  <c:v>21.049</c:v>
                </c:pt>
                <c:pt idx="21052">
                  <c:v>21.05</c:v>
                </c:pt>
                <c:pt idx="21053">
                  <c:v>21.051</c:v>
                </c:pt>
                <c:pt idx="21054">
                  <c:v>21.052</c:v>
                </c:pt>
                <c:pt idx="21055">
                  <c:v>21.053</c:v>
                </c:pt>
                <c:pt idx="21056">
                  <c:v>21.054</c:v>
                </c:pt>
                <c:pt idx="21057">
                  <c:v>21.055</c:v>
                </c:pt>
                <c:pt idx="21058">
                  <c:v>21.056</c:v>
                </c:pt>
                <c:pt idx="21059">
                  <c:v>21.057</c:v>
                </c:pt>
                <c:pt idx="21060">
                  <c:v>21.058</c:v>
                </c:pt>
                <c:pt idx="21061">
                  <c:v>21.059</c:v>
                </c:pt>
                <c:pt idx="21062">
                  <c:v>21.06</c:v>
                </c:pt>
                <c:pt idx="21063">
                  <c:v>21.061</c:v>
                </c:pt>
                <c:pt idx="21064">
                  <c:v>21.062</c:v>
                </c:pt>
                <c:pt idx="21065">
                  <c:v>21.063</c:v>
                </c:pt>
                <c:pt idx="21066">
                  <c:v>21.064</c:v>
                </c:pt>
                <c:pt idx="21067">
                  <c:v>21.065</c:v>
                </c:pt>
                <c:pt idx="21068">
                  <c:v>21.066</c:v>
                </c:pt>
                <c:pt idx="21069">
                  <c:v>21.067</c:v>
                </c:pt>
                <c:pt idx="21070">
                  <c:v>21.068</c:v>
                </c:pt>
                <c:pt idx="21071">
                  <c:v>21.069</c:v>
                </c:pt>
                <c:pt idx="21072">
                  <c:v>21.07</c:v>
                </c:pt>
                <c:pt idx="21073">
                  <c:v>21.071</c:v>
                </c:pt>
                <c:pt idx="21074">
                  <c:v>21.072</c:v>
                </c:pt>
                <c:pt idx="21075">
                  <c:v>21.073</c:v>
                </c:pt>
                <c:pt idx="21076">
                  <c:v>21.074</c:v>
                </c:pt>
                <c:pt idx="21077">
                  <c:v>21.075</c:v>
                </c:pt>
                <c:pt idx="21078">
                  <c:v>21.076</c:v>
                </c:pt>
                <c:pt idx="21079">
                  <c:v>21.077</c:v>
                </c:pt>
                <c:pt idx="21080">
                  <c:v>21.078</c:v>
                </c:pt>
                <c:pt idx="21081">
                  <c:v>21.079</c:v>
                </c:pt>
                <c:pt idx="21082">
                  <c:v>21.08</c:v>
                </c:pt>
                <c:pt idx="21083">
                  <c:v>21.081</c:v>
                </c:pt>
                <c:pt idx="21084">
                  <c:v>21.082</c:v>
                </c:pt>
                <c:pt idx="21085">
                  <c:v>21.083</c:v>
                </c:pt>
                <c:pt idx="21086">
                  <c:v>21.084</c:v>
                </c:pt>
                <c:pt idx="21087">
                  <c:v>21.085</c:v>
                </c:pt>
                <c:pt idx="21088">
                  <c:v>21.086</c:v>
                </c:pt>
                <c:pt idx="21089">
                  <c:v>21.087</c:v>
                </c:pt>
                <c:pt idx="21090">
                  <c:v>21.088</c:v>
                </c:pt>
                <c:pt idx="21091">
                  <c:v>21.089</c:v>
                </c:pt>
                <c:pt idx="21092">
                  <c:v>21.09</c:v>
                </c:pt>
                <c:pt idx="21093">
                  <c:v>21.091</c:v>
                </c:pt>
                <c:pt idx="21094">
                  <c:v>21.092</c:v>
                </c:pt>
                <c:pt idx="21095">
                  <c:v>21.093</c:v>
                </c:pt>
                <c:pt idx="21096">
                  <c:v>21.094</c:v>
                </c:pt>
                <c:pt idx="21097">
                  <c:v>21.095</c:v>
                </c:pt>
                <c:pt idx="21098">
                  <c:v>21.096</c:v>
                </c:pt>
                <c:pt idx="21099">
                  <c:v>21.097</c:v>
                </c:pt>
                <c:pt idx="21100">
                  <c:v>21.098</c:v>
                </c:pt>
                <c:pt idx="21101">
                  <c:v>21.099</c:v>
                </c:pt>
                <c:pt idx="21102">
                  <c:v>21.1</c:v>
                </c:pt>
                <c:pt idx="21103">
                  <c:v>21.101</c:v>
                </c:pt>
                <c:pt idx="21104">
                  <c:v>21.102</c:v>
                </c:pt>
                <c:pt idx="21105">
                  <c:v>21.103</c:v>
                </c:pt>
                <c:pt idx="21106">
                  <c:v>21.104</c:v>
                </c:pt>
                <c:pt idx="21107">
                  <c:v>21.105</c:v>
                </c:pt>
                <c:pt idx="21108">
                  <c:v>21.106</c:v>
                </c:pt>
                <c:pt idx="21109">
                  <c:v>21.107</c:v>
                </c:pt>
                <c:pt idx="21110">
                  <c:v>21.108</c:v>
                </c:pt>
                <c:pt idx="21111">
                  <c:v>21.109</c:v>
                </c:pt>
                <c:pt idx="21112">
                  <c:v>21.11</c:v>
                </c:pt>
                <c:pt idx="21113">
                  <c:v>21.111</c:v>
                </c:pt>
                <c:pt idx="21114">
                  <c:v>21.112</c:v>
                </c:pt>
                <c:pt idx="21115">
                  <c:v>21.113</c:v>
                </c:pt>
                <c:pt idx="21116">
                  <c:v>21.114</c:v>
                </c:pt>
                <c:pt idx="21117">
                  <c:v>21.115</c:v>
                </c:pt>
                <c:pt idx="21118">
                  <c:v>21.116</c:v>
                </c:pt>
                <c:pt idx="21119">
                  <c:v>21.117</c:v>
                </c:pt>
                <c:pt idx="21120">
                  <c:v>21.118</c:v>
                </c:pt>
                <c:pt idx="21121">
                  <c:v>21.119</c:v>
                </c:pt>
                <c:pt idx="21122">
                  <c:v>21.12</c:v>
                </c:pt>
                <c:pt idx="21123">
                  <c:v>21.121</c:v>
                </c:pt>
                <c:pt idx="21124">
                  <c:v>21.122</c:v>
                </c:pt>
                <c:pt idx="21125">
                  <c:v>21.123</c:v>
                </c:pt>
                <c:pt idx="21126">
                  <c:v>21.124</c:v>
                </c:pt>
                <c:pt idx="21127">
                  <c:v>21.125</c:v>
                </c:pt>
                <c:pt idx="21128">
                  <c:v>21.126</c:v>
                </c:pt>
                <c:pt idx="21129">
                  <c:v>21.127</c:v>
                </c:pt>
                <c:pt idx="21130">
                  <c:v>21.128</c:v>
                </c:pt>
                <c:pt idx="21131">
                  <c:v>21.129</c:v>
                </c:pt>
                <c:pt idx="21132">
                  <c:v>21.13</c:v>
                </c:pt>
                <c:pt idx="21133">
                  <c:v>21.131</c:v>
                </c:pt>
                <c:pt idx="21134">
                  <c:v>21.132</c:v>
                </c:pt>
                <c:pt idx="21135">
                  <c:v>21.133</c:v>
                </c:pt>
                <c:pt idx="21136">
                  <c:v>21.134</c:v>
                </c:pt>
                <c:pt idx="21137">
                  <c:v>21.135</c:v>
                </c:pt>
                <c:pt idx="21138">
                  <c:v>21.136</c:v>
                </c:pt>
                <c:pt idx="21139">
                  <c:v>21.137</c:v>
                </c:pt>
                <c:pt idx="21140">
                  <c:v>21.138</c:v>
                </c:pt>
                <c:pt idx="21141">
                  <c:v>21.139</c:v>
                </c:pt>
                <c:pt idx="21142">
                  <c:v>21.14</c:v>
                </c:pt>
                <c:pt idx="21143">
                  <c:v>21.141</c:v>
                </c:pt>
                <c:pt idx="21144">
                  <c:v>21.142</c:v>
                </c:pt>
                <c:pt idx="21145">
                  <c:v>21.143</c:v>
                </c:pt>
                <c:pt idx="21146">
                  <c:v>21.144</c:v>
                </c:pt>
                <c:pt idx="21147">
                  <c:v>21.145</c:v>
                </c:pt>
                <c:pt idx="21148">
                  <c:v>21.146</c:v>
                </c:pt>
                <c:pt idx="21149">
                  <c:v>21.147</c:v>
                </c:pt>
                <c:pt idx="21150">
                  <c:v>21.148</c:v>
                </c:pt>
                <c:pt idx="21151">
                  <c:v>21.149</c:v>
                </c:pt>
                <c:pt idx="21152">
                  <c:v>21.15</c:v>
                </c:pt>
                <c:pt idx="21153">
                  <c:v>21.151</c:v>
                </c:pt>
                <c:pt idx="21154">
                  <c:v>21.152</c:v>
                </c:pt>
                <c:pt idx="21155">
                  <c:v>21.153</c:v>
                </c:pt>
                <c:pt idx="21156">
                  <c:v>21.154</c:v>
                </c:pt>
                <c:pt idx="21157">
                  <c:v>21.155</c:v>
                </c:pt>
                <c:pt idx="21158">
                  <c:v>21.156</c:v>
                </c:pt>
                <c:pt idx="21159">
                  <c:v>21.157</c:v>
                </c:pt>
                <c:pt idx="21160">
                  <c:v>21.158</c:v>
                </c:pt>
                <c:pt idx="21161">
                  <c:v>21.159</c:v>
                </c:pt>
                <c:pt idx="21162">
                  <c:v>21.16</c:v>
                </c:pt>
                <c:pt idx="21163">
                  <c:v>21.161</c:v>
                </c:pt>
                <c:pt idx="21164">
                  <c:v>21.162</c:v>
                </c:pt>
                <c:pt idx="21165">
                  <c:v>21.163</c:v>
                </c:pt>
                <c:pt idx="21166">
                  <c:v>21.164</c:v>
                </c:pt>
                <c:pt idx="21167">
                  <c:v>21.165</c:v>
                </c:pt>
                <c:pt idx="21168">
                  <c:v>21.166</c:v>
                </c:pt>
                <c:pt idx="21169">
                  <c:v>21.167</c:v>
                </c:pt>
                <c:pt idx="21170">
                  <c:v>21.168</c:v>
                </c:pt>
                <c:pt idx="21171">
                  <c:v>21.169</c:v>
                </c:pt>
                <c:pt idx="21172">
                  <c:v>21.17</c:v>
                </c:pt>
                <c:pt idx="21173">
                  <c:v>21.171</c:v>
                </c:pt>
                <c:pt idx="21174">
                  <c:v>21.172</c:v>
                </c:pt>
                <c:pt idx="21175">
                  <c:v>21.173</c:v>
                </c:pt>
                <c:pt idx="21176">
                  <c:v>21.174</c:v>
                </c:pt>
                <c:pt idx="21177">
                  <c:v>21.175</c:v>
                </c:pt>
                <c:pt idx="21178">
                  <c:v>21.176</c:v>
                </c:pt>
                <c:pt idx="21179">
                  <c:v>21.177</c:v>
                </c:pt>
                <c:pt idx="21180">
                  <c:v>21.178</c:v>
                </c:pt>
                <c:pt idx="21181">
                  <c:v>21.179</c:v>
                </c:pt>
                <c:pt idx="21182">
                  <c:v>21.18</c:v>
                </c:pt>
                <c:pt idx="21183">
                  <c:v>21.181</c:v>
                </c:pt>
                <c:pt idx="21184">
                  <c:v>21.182</c:v>
                </c:pt>
                <c:pt idx="21185">
                  <c:v>21.183</c:v>
                </c:pt>
                <c:pt idx="21186">
                  <c:v>21.184</c:v>
                </c:pt>
                <c:pt idx="21187">
                  <c:v>21.185</c:v>
                </c:pt>
                <c:pt idx="21188">
                  <c:v>21.186</c:v>
                </c:pt>
                <c:pt idx="21189">
                  <c:v>21.187</c:v>
                </c:pt>
                <c:pt idx="21190">
                  <c:v>21.188</c:v>
                </c:pt>
                <c:pt idx="21191">
                  <c:v>21.189</c:v>
                </c:pt>
                <c:pt idx="21192">
                  <c:v>21.19</c:v>
                </c:pt>
                <c:pt idx="21193">
                  <c:v>21.191</c:v>
                </c:pt>
                <c:pt idx="21194">
                  <c:v>21.192</c:v>
                </c:pt>
                <c:pt idx="21195">
                  <c:v>21.193</c:v>
                </c:pt>
                <c:pt idx="21196">
                  <c:v>21.194</c:v>
                </c:pt>
                <c:pt idx="21197">
                  <c:v>21.195</c:v>
                </c:pt>
                <c:pt idx="21198">
                  <c:v>21.196</c:v>
                </c:pt>
                <c:pt idx="21199">
                  <c:v>21.197</c:v>
                </c:pt>
                <c:pt idx="21200">
                  <c:v>21.198</c:v>
                </c:pt>
                <c:pt idx="21201">
                  <c:v>21.199</c:v>
                </c:pt>
                <c:pt idx="21202">
                  <c:v>21.2</c:v>
                </c:pt>
                <c:pt idx="21203">
                  <c:v>21.201</c:v>
                </c:pt>
                <c:pt idx="21204">
                  <c:v>21.202</c:v>
                </c:pt>
                <c:pt idx="21205">
                  <c:v>21.203</c:v>
                </c:pt>
                <c:pt idx="21206">
                  <c:v>21.204</c:v>
                </c:pt>
                <c:pt idx="21207">
                  <c:v>21.205</c:v>
                </c:pt>
                <c:pt idx="21208">
                  <c:v>21.206</c:v>
                </c:pt>
                <c:pt idx="21209">
                  <c:v>21.207</c:v>
                </c:pt>
                <c:pt idx="21210">
                  <c:v>21.208</c:v>
                </c:pt>
                <c:pt idx="21211">
                  <c:v>21.209</c:v>
                </c:pt>
                <c:pt idx="21212">
                  <c:v>21.21</c:v>
                </c:pt>
                <c:pt idx="21213">
                  <c:v>21.211</c:v>
                </c:pt>
                <c:pt idx="21214">
                  <c:v>21.212</c:v>
                </c:pt>
                <c:pt idx="21215">
                  <c:v>21.213</c:v>
                </c:pt>
                <c:pt idx="21216">
                  <c:v>21.214</c:v>
                </c:pt>
                <c:pt idx="21217">
                  <c:v>21.215</c:v>
                </c:pt>
                <c:pt idx="21218">
                  <c:v>21.216</c:v>
                </c:pt>
                <c:pt idx="21219">
                  <c:v>21.217</c:v>
                </c:pt>
                <c:pt idx="21220">
                  <c:v>21.218</c:v>
                </c:pt>
                <c:pt idx="21221">
                  <c:v>21.219</c:v>
                </c:pt>
                <c:pt idx="21222">
                  <c:v>21.22</c:v>
                </c:pt>
                <c:pt idx="21223">
                  <c:v>21.221</c:v>
                </c:pt>
                <c:pt idx="21224">
                  <c:v>21.222</c:v>
                </c:pt>
                <c:pt idx="21225">
                  <c:v>21.223</c:v>
                </c:pt>
                <c:pt idx="21226">
                  <c:v>21.224</c:v>
                </c:pt>
                <c:pt idx="21227">
                  <c:v>21.225</c:v>
                </c:pt>
                <c:pt idx="21228">
                  <c:v>21.226</c:v>
                </c:pt>
                <c:pt idx="21229">
                  <c:v>21.227</c:v>
                </c:pt>
                <c:pt idx="21230">
                  <c:v>21.228</c:v>
                </c:pt>
                <c:pt idx="21231">
                  <c:v>21.229</c:v>
                </c:pt>
                <c:pt idx="21232">
                  <c:v>21.23</c:v>
                </c:pt>
                <c:pt idx="21233">
                  <c:v>21.231</c:v>
                </c:pt>
                <c:pt idx="21234">
                  <c:v>21.232</c:v>
                </c:pt>
                <c:pt idx="21235">
                  <c:v>21.233</c:v>
                </c:pt>
                <c:pt idx="21236">
                  <c:v>21.234</c:v>
                </c:pt>
                <c:pt idx="21237">
                  <c:v>21.235</c:v>
                </c:pt>
                <c:pt idx="21238">
                  <c:v>21.236</c:v>
                </c:pt>
                <c:pt idx="21239">
                  <c:v>21.237</c:v>
                </c:pt>
                <c:pt idx="21240">
                  <c:v>21.238</c:v>
                </c:pt>
                <c:pt idx="21241">
                  <c:v>21.239</c:v>
                </c:pt>
                <c:pt idx="21242">
                  <c:v>21.24</c:v>
                </c:pt>
                <c:pt idx="21243">
                  <c:v>21.241</c:v>
                </c:pt>
                <c:pt idx="21244">
                  <c:v>21.242</c:v>
                </c:pt>
                <c:pt idx="21245">
                  <c:v>21.243</c:v>
                </c:pt>
                <c:pt idx="21246">
                  <c:v>21.244</c:v>
                </c:pt>
                <c:pt idx="21247">
                  <c:v>21.245</c:v>
                </c:pt>
                <c:pt idx="21248">
                  <c:v>21.246</c:v>
                </c:pt>
                <c:pt idx="21249">
                  <c:v>21.247</c:v>
                </c:pt>
                <c:pt idx="21250">
                  <c:v>21.248</c:v>
                </c:pt>
                <c:pt idx="21251">
                  <c:v>21.249</c:v>
                </c:pt>
                <c:pt idx="21252">
                  <c:v>21.25</c:v>
                </c:pt>
                <c:pt idx="21253">
                  <c:v>21.251</c:v>
                </c:pt>
                <c:pt idx="21254">
                  <c:v>21.252</c:v>
                </c:pt>
                <c:pt idx="21255">
                  <c:v>21.253</c:v>
                </c:pt>
                <c:pt idx="21256">
                  <c:v>21.254</c:v>
                </c:pt>
                <c:pt idx="21257">
                  <c:v>21.255</c:v>
                </c:pt>
                <c:pt idx="21258">
                  <c:v>21.256</c:v>
                </c:pt>
                <c:pt idx="21259">
                  <c:v>21.257</c:v>
                </c:pt>
                <c:pt idx="21260">
                  <c:v>21.258</c:v>
                </c:pt>
                <c:pt idx="21261">
                  <c:v>21.259</c:v>
                </c:pt>
                <c:pt idx="21262">
                  <c:v>21.26</c:v>
                </c:pt>
                <c:pt idx="21263">
                  <c:v>21.261</c:v>
                </c:pt>
                <c:pt idx="21264">
                  <c:v>21.262</c:v>
                </c:pt>
                <c:pt idx="21265">
                  <c:v>21.263</c:v>
                </c:pt>
                <c:pt idx="21266">
                  <c:v>21.264</c:v>
                </c:pt>
                <c:pt idx="21267">
                  <c:v>21.265</c:v>
                </c:pt>
                <c:pt idx="21268">
                  <c:v>21.266</c:v>
                </c:pt>
                <c:pt idx="21269">
                  <c:v>21.267</c:v>
                </c:pt>
                <c:pt idx="21270">
                  <c:v>21.268</c:v>
                </c:pt>
                <c:pt idx="21271">
                  <c:v>21.269</c:v>
                </c:pt>
                <c:pt idx="21272">
                  <c:v>21.27</c:v>
                </c:pt>
                <c:pt idx="21273">
                  <c:v>21.271</c:v>
                </c:pt>
                <c:pt idx="21274">
                  <c:v>21.272</c:v>
                </c:pt>
                <c:pt idx="21275">
                  <c:v>21.273</c:v>
                </c:pt>
                <c:pt idx="21276">
                  <c:v>21.274</c:v>
                </c:pt>
                <c:pt idx="21277">
                  <c:v>21.275</c:v>
                </c:pt>
                <c:pt idx="21278">
                  <c:v>21.276</c:v>
                </c:pt>
                <c:pt idx="21279">
                  <c:v>21.277</c:v>
                </c:pt>
                <c:pt idx="21280">
                  <c:v>21.278</c:v>
                </c:pt>
                <c:pt idx="21281">
                  <c:v>21.279</c:v>
                </c:pt>
                <c:pt idx="21282">
                  <c:v>21.28</c:v>
                </c:pt>
                <c:pt idx="21283">
                  <c:v>21.281</c:v>
                </c:pt>
                <c:pt idx="21284">
                  <c:v>21.282</c:v>
                </c:pt>
                <c:pt idx="21285">
                  <c:v>21.283</c:v>
                </c:pt>
                <c:pt idx="21286">
                  <c:v>21.284</c:v>
                </c:pt>
                <c:pt idx="21287">
                  <c:v>21.285</c:v>
                </c:pt>
                <c:pt idx="21288">
                  <c:v>21.286</c:v>
                </c:pt>
                <c:pt idx="21289">
                  <c:v>21.287</c:v>
                </c:pt>
                <c:pt idx="21290">
                  <c:v>21.288</c:v>
                </c:pt>
                <c:pt idx="21291">
                  <c:v>21.289</c:v>
                </c:pt>
                <c:pt idx="21292">
                  <c:v>21.29</c:v>
                </c:pt>
                <c:pt idx="21293">
                  <c:v>21.291</c:v>
                </c:pt>
                <c:pt idx="21294">
                  <c:v>21.292</c:v>
                </c:pt>
                <c:pt idx="21295">
                  <c:v>21.293</c:v>
                </c:pt>
                <c:pt idx="21296">
                  <c:v>21.294</c:v>
                </c:pt>
                <c:pt idx="21297">
                  <c:v>21.295</c:v>
                </c:pt>
                <c:pt idx="21298">
                  <c:v>21.296</c:v>
                </c:pt>
                <c:pt idx="21299">
                  <c:v>21.297</c:v>
                </c:pt>
                <c:pt idx="21300">
                  <c:v>21.298</c:v>
                </c:pt>
                <c:pt idx="21301">
                  <c:v>21.299</c:v>
                </c:pt>
                <c:pt idx="21302">
                  <c:v>21.3</c:v>
                </c:pt>
                <c:pt idx="21303">
                  <c:v>21.301</c:v>
                </c:pt>
                <c:pt idx="21304">
                  <c:v>21.302</c:v>
                </c:pt>
                <c:pt idx="21305">
                  <c:v>21.303</c:v>
                </c:pt>
                <c:pt idx="21306">
                  <c:v>21.304</c:v>
                </c:pt>
                <c:pt idx="21307">
                  <c:v>21.305</c:v>
                </c:pt>
                <c:pt idx="21308">
                  <c:v>21.306</c:v>
                </c:pt>
                <c:pt idx="21309">
                  <c:v>21.307</c:v>
                </c:pt>
                <c:pt idx="21310">
                  <c:v>21.308</c:v>
                </c:pt>
                <c:pt idx="21311">
                  <c:v>21.309</c:v>
                </c:pt>
                <c:pt idx="21312">
                  <c:v>21.31</c:v>
                </c:pt>
                <c:pt idx="21313">
                  <c:v>21.311</c:v>
                </c:pt>
                <c:pt idx="21314">
                  <c:v>21.312</c:v>
                </c:pt>
                <c:pt idx="21315">
                  <c:v>21.313</c:v>
                </c:pt>
                <c:pt idx="21316">
                  <c:v>21.314</c:v>
                </c:pt>
                <c:pt idx="21317">
                  <c:v>21.315</c:v>
                </c:pt>
                <c:pt idx="21318">
                  <c:v>21.316</c:v>
                </c:pt>
                <c:pt idx="21319">
                  <c:v>21.317</c:v>
                </c:pt>
                <c:pt idx="21320">
                  <c:v>21.318</c:v>
                </c:pt>
                <c:pt idx="21321">
                  <c:v>21.319</c:v>
                </c:pt>
                <c:pt idx="21322">
                  <c:v>21.32</c:v>
                </c:pt>
                <c:pt idx="21323">
                  <c:v>21.321</c:v>
                </c:pt>
                <c:pt idx="21324">
                  <c:v>21.322</c:v>
                </c:pt>
                <c:pt idx="21325">
                  <c:v>21.323</c:v>
                </c:pt>
                <c:pt idx="21326">
                  <c:v>21.324</c:v>
                </c:pt>
                <c:pt idx="21327">
                  <c:v>21.325</c:v>
                </c:pt>
                <c:pt idx="21328">
                  <c:v>21.326</c:v>
                </c:pt>
                <c:pt idx="21329">
                  <c:v>21.327</c:v>
                </c:pt>
                <c:pt idx="21330">
                  <c:v>21.328</c:v>
                </c:pt>
                <c:pt idx="21331">
                  <c:v>21.329</c:v>
                </c:pt>
                <c:pt idx="21332">
                  <c:v>21.33</c:v>
                </c:pt>
                <c:pt idx="21333">
                  <c:v>21.331</c:v>
                </c:pt>
                <c:pt idx="21334">
                  <c:v>21.332</c:v>
                </c:pt>
                <c:pt idx="21335">
                  <c:v>21.333</c:v>
                </c:pt>
                <c:pt idx="21336">
                  <c:v>21.334</c:v>
                </c:pt>
                <c:pt idx="21337">
                  <c:v>21.335</c:v>
                </c:pt>
                <c:pt idx="21338">
                  <c:v>21.336</c:v>
                </c:pt>
                <c:pt idx="21339">
                  <c:v>21.337</c:v>
                </c:pt>
                <c:pt idx="21340">
                  <c:v>21.338</c:v>
                </c:pt>
                <c:pt idx="21341">
                  <c:v>21.339</c:v>
                </c:pt>
                <c:pt idx="21342">
                  <c:v>21.34</c:v>
                </c:pt>
                <c:pt idx="21343">
                  <c:v>21.341</c:v>
                </c:pt>
                <c:pt idx="21344">
                  <c:v>21.342</c:v>
                </c:pt>
                <c:pt idx="21345">
                  <c:v>21.343</c:v>
                </c:pt>
                <c:pt idx="21346">
                  <c:v>21.344</c:v>
                </c:pt>
                <c:pt idx="21347">
                  <c:v>21.345</c:v>
                </c:pt>
                <c:pt idx="21348">
                  <c:v>21.346</c:v>
                </c:pt>
                <c:pt idx="21349">
                  <c:v>21.347</c:v>
                </c:pt>
                <c:pt idx="21350">
                  <c:v>21.348</c:v>
                </c:pt>
                <c:pt idx="21351">
                  <c:v>21.349</c:v>
                </c:pt>
                <c:pt idx="21352">
                  <c:v>21.35</c:v>
                </c:pt>
                <c:pt idx="21353">
                  <c:v>21.351</c:v>
                </c:pt>
                <c:pt idx="21354">
                  <c:v>21.352</c:v>
                </c:pt>
                <c:pt idx="21355">
                  <c:v>21.353</c:v>
                </c:pt>
                <c:pt idx="21356">
                  <c:v>21.354</c:v>
                </c:pt>
                <c:pt idx="21357">
                  <c:v>21.355</c:v>
                </c:pt>
                <c:pt idx="21358">
                  <c:v>21.356</c:v>
                </c:pt>
                <c:pt idx="21359">
                  <c:v>21.357</c:v>
                </c:pt>
                <c:pt idx="21360">
                  <c:v>21.358</c:v>
                </c:pt>
                <c:pt idx="21361">
                  <c:v>21.359</c:v>
                </c:pt>
                <c:pt idx="21362">
                  <c:v>21.36</c:v>
                </c:pt>
                <c:pt idx="21363">
                  <c:v>21.361</c:v>
                </c:pt>
                <c:pt idx="21364">
                  <c:v>21.362</c:v>
                </c:pt>
                <c:pt idx="21365">
                  <c:v>21.363</c:v>
                </c:pt>
                <c:pt idx="21366">
                  <c:v>21.364</c:v>
                </c:pt>
                <c:pt idx="21367">
                  <c:v>21.365</c:v>
                </c:pt>
                <c:pt idx="21368">
                  <c:v>21.366</c:v>
                </c:pt>
                <c:pt idx="21369">
                  <c:v>21.367</c:v>
                </c:pt>
                <c:pt idx="21370">
                  <c:v>21.368</c:v>
                </c:pt>
                <c:pt idx="21371">
                  <c:v>21.369</c:v>
                </c:pt>
                <c:pt idx="21372">
                  <c:v>21.37</c:v>
                </c:pt>
                <c:pt idx="21373">
                  <c:v>21.371</c:v>
                </c:pt>
                <c:pt idx="21374">
                  <c:v>21.372</c:v>
                </c:pt>
                <c:pt idx="21375">
                  <c:v>21.373</c:v>
                </c:pt>
                <c:pt idx="21376">
                  <c:v>21.374</c:v>
                </c:pt>
                <c:pt idx="21377">
                  <c:v>21.375</c:v>
                </c:pt>
                <c:pt idx="21378">
                  <c:v>21.376</c:v>
                </c:pt>
                <c:pt idx="21379">
                  <c:v>21.377</c:v>
                </c:pt>
                <c:pt idx="21380">
                  <c:v>21.378</c:v>
                </c:pt>
                <c:pt idx="21381">
                  <c:v>21.379</c:v>
                </c:pt>
                <c:pt idx="21382">
                  <c:v>21.38</c:v>
                </c:pt>
                <c:pt idx="21383">
                  <c:v>21.381</c:v>
                </c:pt>
                <c:pt idx="21384">
                  <c:v>21.382</c:v>
                </c:pt>
                <c:pt idx="21385">
                  <c:v>21.383</c:v>
                </c:pt>
                <c:pt idx="21386">
                  <c:v>21.384</c:v>
                </c:pt>
                <c:pt idx="21387">
                  <c:v>21.385</c:v>
                </c:pt>
                <c:pt idx="21388">
                  <c:v>21.386</c:v>
                </c:pt>
                <c:pt idx="21389">
                  <c:v>21.387</c:v>
                </c:pt>
                <c:pt idx="21390">
                  <c:v>21.388</c:v>
                </c:pt>
                <c:pt idx="21391">
                  <c:v>21.389</c:v>
                </c:pt>
                <c:pt idx="21392">
                  <c:v>21.39</c:v>
                </c:pt>
                <c:pt idx="21393">
                  <c:v>21.391</c:v>
                </c:pt>
                <c:pt idx="21394">
                  <c:v>21.392</c:v>
                </c:pt>
                <c:pt idx="21395">
                  <c:v>21.393</c:v>
                </c:pt>
                <c:pt idx="21396">
                  <c:v>21.394</c:v>
                </c:pt>
                <c:pt idx="21397">
                  <c:v>21.395</c:v>
                </c:pt>
                <c:pt idx="21398">
                  <c:v>21.396</c:v>
                </c:pt>
                <c:pt idx="21399">
                  <c:v>21.397</c:v>
                </c:pt>
                <c:pt idx="21400">
                  <c:v>21.398</c:v>
                </c:pt>
                <c:pt idx="21401">
                  <c:v>21.399</c:v>
                </c:pt>
                <c:pt idx="21402">
                  <c:v>21.4</c:v>
                </c:pt>
                <c:pt idx="21403">
                  <c:v>21.401</c:v>
                </c:pt>
                <c:pt idx="21404">
                  <c:v>21.402</c:v>
                </c:pt>
                <c:pt idx="21405">
                  <c:v>21.403</c:v>
                </c:pt>
                <c:pt idx="21406">
                  <c:v>21.404</c:v>
                </c:pt>
                <c:pt idx="21407">
                  <c:v>21.405</c:v>
                </c:pt>
                <c:pt idx="21408">
                  <c:v>21.406</c:v>
                </c:pt>
                <c:pt idx="21409">
                  <c:v>21.407</c:v>
                </c:pt>
                <c:pt idx="21410">
                  <c:v>21.408</c:v>
                </c:pt>
                <c:pt idx="21411">
                  <c:v>21.409</c:v>
                </c:pt>
                <c:pt idx="21412">
                  <c:v>21.41</c:v>
                </c:pt>
                <c:pt idx="21413">
                  <c:v>21.411</c:v>
                </c:pt>
                <c:pt idx="21414">
                  <c:v>21.412</c:v>
                </c:pt>
                <c:pt idx="21415">
                  <c:v>21.413</c:v>
                </c:pt>
                <c:pt idx="21416">
                  <c:v>21.414</c:v>
                </c:pt>
                <c:pt idx="21417">
                  <c:v>21.415</c:v>
                </c:pt>
                <c:pt idx="21418">
                  <c:v>21.416</c:v>
                </c:pt>
                <c:pt idx="21419">
                  <c:v>21.417</c:v>
                </c:pt>
                <c:pt idx="21420">
                  <c:v>21.418</c:v>
                </c:pt>
                <c:pt idx="21421">
                  <c:v>21.419</c:v>
                </c:pt>
                <c:pt idx="21422">
                  <c:v>21.42</c:v>
                </c:pt>
                <c:pt idx="21423">
                  <c:v>21.421</c:v>
                </c:pt>
                <c:pt idx="21424">
                  <c:v>21.422</c:v>
                </c:pt>
                <c:pt idx="21425">
                  <c:v>21.423</c:v>
                </c:pt>
                <c:pt idx="21426">
                  <c:v>21.424</c:v>
                </c:pt>
                <c:pt idx="21427">
                  <c:v>21.425</c:v>
                </c:pt>
                <c:pt idx="21428">
                  <c:v>21.426</c:v>
                </c:pt>
                <c:pt idx="21429">
                  <c:v>21.427</c:v>
                </c:pt>
                <c:pt idx="21430">
                  <c:v>21.428</c:v>
                </c:pt>
                <c:pt idx="21431">
                  <c:v>21.429</c:v>
                </c:pt>
                <c:pt idx="21432">
                  <c:v>21.43</c:v>
                </c:pt>
                <c:pt idx="21433">
                  <c:v>21.431</c:v>
                </c:pt>
                <c:pt idx="21434">
                  <c:v>21.432</c:v>
                </c:pt>
                <c:pt idx="21435">
                  <c:v>21.433</c:v>
                </c:pt>
                <c:pt idx="21436">
                  <c:v>21.434</c:v>
                </c:pt>
                <c:pt idx="21437">
                  <c:v>21.435</c:v>
                </c:pt>
                <c:pt idx="21438">
                  <c:v>21.436</c:v>
                </c:pt>
                <c:pt idx="21439">
                  <c:v>21.437</c:v>
                </c:pt>
                <c:pt idx="21440">
                  <c:v>21.438</c:v>
                </c:pt>
                <c:pt idx="21441">
                  <c:v>21.439</c:v>
                </c:pt>
                <c:pt idx="21442">
                  <c:v>21.44</c:v>
                </c:pt>
                <c:pt idx="21443">
                  <c:v>21.441</c:v>
                </c:pt>
                <c:pt idx="21444">
                  <c:v>21.442</c:v>
                </c:pt>
                <c:pt idx="21445">
                  <c:v>21.443</c:v>
                </c:pt>
                <c:pt idx="21446">
                  <c:v>21.444</c:v>
                </c:pt>
                <c:pt idx="21447">
                  <c:v>21.445</c:v>
                </c:pt>
                <c:pt idx="21448">
                  <c:v>21.446</c:v>
                </c:pt>
                <c:pt idx="21449">
                  <c:v>21.447</c:v>
                </c:pt>
                <c:pt idx="21450">
                  <c:v>21.448</c:v>
                </c:pt>
                <c:pt idx="21451">
                  <c:v>21.449</c:v>
                </c:pt>
                <c:pt idx="21452">
                  <c:v>21.45</c:v>
                </c:pt>
                <c:pt idx="21453">
                  <c:v>21.451</c:v>
                </c:pt>
                <c:pt idx="21454">
                  <c:v>21.452</c:v>
                </c:pt>
                <c:pt idx="21455">
                  <c:v>21.453</c:v>
                </c:pt>
                <c:pt idx="21456">
                  <c:v>21.454</c:v>
                </c:pt>
                <c:pt idx="21457">
                  <c:v>21.455</c:v>
                </c:pt>
                <c:pt idx="21458">
                  <c:v>21.456</c:v>
                </c:pt>
                <c:pt idx="21459">
                  <c:v>21.457</c:v>
                </c:pt>
                <c:pt idx="21460">
                  <c:v>21.458</c:v>
                </c:pt>
                <c:pt idx="21461">
                  <c:v>21.459</c:v>
                </c:pt>
                <c:pt idx="21462">
                  <c:v>21.46</c:v>
                </c:pt>
                <c:pt idx="21463">
                  <c:v>21.461</c:v>
                </c:pt>
                <c:pt idx="21464">
                  <c:v>21.462</c:v>
                </c:pt>
                <c:pt idx="21465">
                  <c:v>21.463</c:v>
                </c:pt>
                <c:pt idx="21466">
                  <c:v>21.464</c:v>
                </c:pt>
                <c:pt idx="21467">
                  <c:v>21.465</c:v>
                </c:pt>
                <c:pt idx="21468">
                  <c:v>21.466</c:v>
                </c:pt>
                <c:pt idx="21469">
                  <c:v>21.467</c:v>
                </c:pt>
                <c:pt idx="21470">
                  <c:v>21.468</c:v>
                </c:pt>
                <c:pt idx="21471">
                  <c:v>21.469</c:v>
                </c:pt>
                <c:pt idx="21472">
                  <c:v>21.47</c:v>
                </c:pt>
                <c:pt idx="21473">
                  <c:v>21.471</c:v>
                </c:pt>
                <c:pt idx="21474">
                  <c:v>21.472</c:v>
                </c:pt>
                <c:pt idx="21475">
                  <c:v>21.473</c:v>
                </c:pt>
                <c:pt idx="21476">
                  <c:v>21.474</c:v>
                </c:pt>
                <c:pt idx="21477">
                  <c:v>21.475</c:v>
                </c:pt>
                <c:pt idx="21478">
                  <c:v>21.476</c:v>
                </c:pt>
                <c:pt idx="21479">
                  <c:v>21.477</c:v>
                </c:pt>
                <c:pt idx="21480">
                  <c:v>21.478</c:v>
                </c:pt>
                <c:pt idx="21481">
                  <c:v>21.479</c:v>
                </c:pt>
                <c:pt idx="21482">
                  <c:v>21.48</c:v>
                </c:pt>
                <c:pt idx="21483">
                  <c:v>21.481</c:v>
                </c:pt>
                <c:pt idx="21484">
                  <c:v>21.482</c:v>
                </c:pt>
                <c:pt idx="21485">
                  <c:v>21.483</c:v>
                </c:pt>
                <c:pt idx="21486">
                  <c:v>21.484</c:v>
                </c:pt>
                <c:pt idx="21487">
                  <c:v>21.485</c:v>
                </c:pt>
                <c:pt idx="21488">
                  <c:v>21.486</c:v>
                </c:pt>
                <c:pt idx="21489">
                  <c:v>21.487</c:v>
                </c:pt>
                <c:pt idx="21490">
                  <c:v>21.488</c:v>
                </c:pt>
                <c:pt idx="21491">
                  <c:v>21.489</c:v>
                </c:pt>
                <c:pt idx="21492">
                  <c:v>21.49</c:v>
                </c:pt>
                <c:pt idx="21493">
                  <c:v>21.491</c:v>
                </c:pt>
                <c:pt idx="21494">
                  <c:v>21.492</c:v>
                </c:pt>
                <c:pt idx="21495">
                  <c:v>21.493</c:v>
                </c:pt>
                <c:pt idx="21496">
                  <c:v>21.494</c:v>
                </c:pt>
                <c:pt idx="21497">
                  <c:v>21.495</c:v>
                </c:pt>
                <c:pt idx="21498">
                  <c:v>21.496</c:v>
                </c:pt>
                <c:pt idx="21499">
                  <c:v>21.497</c:v>
                </c:pt>
                <c:pt idx="21500">
                  <c:v>21.498</c:v>
                </c:pt>
                <c:pt idx="21501">
                  <c:v>21.499</c:v>
                </c:pt>
                <c:pt idx="21502">
                  <c:v>21.5</c:v>
                </c:pt>
                <c:pt idx="21503">
                  <c:v>21.501</c:v>
                </c:pt>
                <c:pt idx="21504">
                  <c:v>21.502</c:v>
                </c:pt>
                <c:pt idx="21505">
                  <c:v>21.503</c:v>
                </c:pt>
                <c:pt idx="21506">
                  <c:v>21.504</c:v>
                </c:pt>
                <c:pt idx="21507">
                  <c:v>21.505</c:v>
                </c:pt>
                <c:pt idx="21508">
                  <c:v>21.506</c:v>
                </c:pt>
                <c:pt idx="21509">
                  <c:v>21.507</c:v>
                </c:pt>
                <c:pt idx="21510">
                  <c:v>21.508</c:v>
                </c:pt>
                <c:pt idx="21511">
                  <c:v>21.509</c:v>
                </c:pt>
                <c:pt idx="21512">
                  <c:v>21.51</c:v>
                </c:pt>
                <c:pt idx="21513">
                  <c:v>21.511</c:v>
                </c:pt>
                <c:pt idx="21514">
                  <c:v>21.512</c:v>
                </c:pt>
                <c:pt idx="21515">
                  <c:v>21.513</c:v>
                </c:pt>
                <c:pt idx="21516">
                  <c:v>21.514</c:v>
                </c:pt>
                <c:pt idx="21517">
                  <c:v>21.515</c:v>
                </c:pt>
                <c:pt idx="21518">
                  <c:v>21.516</c:v>
                </c:pt>
                <c:pt idx="21519">
                  <c:v>21.517</c:v>
                </c:pt>
                <c:pt idx="21520">
                  <c:v>21.518</c:v>
                </c:pt>
                <c:pt idx="21521">
                  <c:v>21.519</c:v>
                </c:pt>
                <c:pt idx="21522">
                  <c:v>21.52</c:v>
                </c:pt>
                <c:pt idx="21523">
                  <c:v>21.521</c:v>
                </c:pt>
                <c:pt idx="21524">
                  <c:v>21.522</c:v>
                </c:pt>
                <c:pt idx="21525">
                  <c:v>21.523</c:v>
                </c:pt>
                <c:pt idx="21526">
                  <c:v>21.524</c:v>
                </c:pt>
                <c:pt idx="21527">
                  <c:v>21.525</c:v>
                </c:pt>
                <c:pt idx="21528">
                  <c:v>21.526</c:v>
                </c:pt>
                <c:pt idx="21529">
                  <c:v>21.527</c:v>
                </c:pt>
                <c:pt idx="21530">
                  <c:v>21.528</c:v>
                </c:pt>
                <c:pt idx="21531">
                  <c:v>21.529</c:v>
                </c:pt>
                <c:pt idx="21532">
                  <c:v>21.53</c:v>
                </c:pt>
                <c:pt idx="21533">
                  <c:v>21.531</c:v>
                </c:pt>
                <c:pt idx="21534">
                  <c:v>21.532</c:v>
                </c:pt>
                <c:pt idx="21535">
                  <c:v>21.533</c:v>
                </c:pt>
                <c:pt idx="21536">
                  <c:v>21.534</c:v>
                </c:pt>
                <c:pt idx="21537">
                  <c:v>21.535</c:v>
                </c:pt>
                <c:pt idx="21538">
                  <c:v>21.536</c:v>
                </c:pt>
                <c:pt idx="21539">
                  <c:v>21.537</c:v>
                </c:pt>
                <c:pt idx="21540">
                  <c:v>21.538</c:v>
                </c:pt>
                <c:pt idx="21541">
                  <c:v>21.539</c:v>
                </c:pt>
                <c:pt idx="21542">
                  <c:v>21.54</c:v>
                </c:pt>
                <c:pt idx="21543">
                  <c:v>21.541</c:v>
                </c:pt>
                <c:pt idx="21544">
                  <c:v>21.542</c:v>
                </c:pt>
                <c:pt idx="21545">
                  <c:v>21.543</c:v>
                </c:pt>
                <c:pt idx="21546">
                  <c:v>21.544</c:v>
                </c:pt>
                <c:pt idx="21547">
                  <c:v>21.545</c:v>
                </c:pt>
                <c:pt idx="21548">
                  <c:v>21.546</c:v>
                </c:pt>
                <c:pt idx="21549">
                  <c:v>21.547</c:v>
                </c:pt>
                <c:pt idx="21550">
                  <c:v>21.548</c:v>
                </c:pt>
                <c:pt idx="21551">
                  <c:v>21.549</c:v>
                </c:pt>
                <c:pt idx="21552">
                  <c:v>21.55</c:v>
                </c:pt>
                <c:pt idx="21553">
                  <c:v>21.551</c:v>
                </c:pt>
                <c:pt idx="21554">
                  <c:v>21.552</c:v>
                </c:pt>
                <c:pt idx="21555">
                  <c:v>21.553</c:v>
                </c:pt>
                <c:pt idx="21556">
                  <c:v>21.554</c:v>
                </c:pt>
                <c:pt idx="21557">
                  <c:v>21.555</c:v>
                </c:pt>
                <c:pt idx="21558">
                  <c:v>21.556</c:v>
                </c:pt>
                <c:pt idx="21559">
                  <c:v>21.557</c:v>
                </c:pt>
                <c:pt idx="21560">
                  <c:v>21.558</c:v>
                </c:pt>
                <c:pt idx="21561">
                  <c:v>21.559</c:v>
                </c:pt>
                <c:pt idx="21562">
                  <c:v>21.56</c:v>
                </c:pt>
                <c:pt idx="21563">
                  <c:v>21.561</c:v>
                </c:pt>
                <c:pt idx="21564">
                  <c:v>21.562</c:v>
                </c:pt>
                <c:pt idx="21565">
                  <c:v>21.563</c:v>
                </c:pt>
                <c:pt idx="21566">
                  <c:v>21.564</c:v>
                </c:pt>
                <c:pt idx="21567">
                  <c:v>21.565</c:v>
                </c:pt>
                <c:pt idx="21568">
                  <c:v>21.566</c:v>
                </c:pt>
                <c:pt idx="21569">
                  <c:v>21.567</c:v>
                </c:pt>
                <c:pt idx="21570">
                  <c:v>21.568</c:v>
                </c:pt>
                <c:pt idx="21571">
                  <c:v>21.569</c:v>
                </c:pt>
                <c:pt idx="21572">
                  <c:v>21.57</c:v>
                </c:pt>
                <c:pt idx="21573">
                  <c:v>21.571</c:v>
                </c:pt>
                <c:pt idx="21574">
                  <c:v>21.572</c:v>
                </c:pt>
                <c:pt idx="21575">
                  <c:v>21.573</c:v>
                </c:pt>
                <c:pt idx="21576">
                  <c:v>21.574</c:v>
                </c:pt>
                <c:pt idx="21577">
                  <c:v>21.575</c:v>
                </c:pt>
                <c:pt idx="21578">
                  <c:v>21.576</c:v>
                </c:pt>
                <c:pt idx="21579">
                  <c:v>21.577</c:v>
                </c:pt>
                <c:pt idx="21580">
                  <c:v>21.578</c:v>
                </c:pt>
                <c:pt idx="21581">
                  <c:v>21.579</c:v>
                </c:pt>
                <c:pt idx="21582">
                  <c:v>21.58</c:v>
                </c:pt>
                <c:pt idx="21583">
                  <c:v>21.581</c:v>
                </c:pt>
                <c:pt idx="21584">
                  <c:v>21.582</c:v>
                </c:pt>
                <c:pt idx="21585">
                  <c:v>21.583</c:v>
                </c:pt>
                <c:pt idx="21586">
                  <c:v>21.584</c:v>
                </c:pt>
                <c:pt idx="21587">
                  <c:v>21.585</c:v>
                </c:pt>
                <c:pt idx="21588">
                  <c:v>21.586</c:v>
                </c:pt>
                <c:pt idx="21589">
                  <c:v>21.587</c:v>
                </c:pt>
                <c:pt idx="21590">
                  <c:v>21.588</c:v>
                </c:pt>
                <c:pt idx="21591">
                  <c:v>21.589</c:v>
                </c:pt>
                <c:pt idx="21592">
                  <c:v>21.59</c:v>
                </c:pt>
                <c:pt idx="21593">
                  <c:v>21.591</c:v>
                </c:pt>
                <c:pt idx="21594">
                  <c:v>21.592</c:v>
                </c:pt>
                <c:pt idx="21595">
                  <c:v>21.593</c:v>
                </c:pt>
                <c:pt idx="21596">
                  <c:v>21.594</c:v>
                </c:pt>
                <c:pt idx="21597">
                  <c:v>21.595</c:v>
                </c:pt>
                <c:pt idx="21598">
                  <c:v>21.596</c:v>
                </c:pt>
                <c:pt idx="21599">
                  <c:v>21.597</c:v>
                </c:pt>
                <c:pt idx="21600">
                  <c:v>21.598</c:v>
                </c:pt>
                <c:pt idx="21601">
                  <c:v>21.599</c:v>
                </c:pt>
                <c:pt idx="21602">
                  <c:v>21.6</c:v>
                </c:pt>
                <c:pt idx="21603">
                  <c:v>21.601</c:v>
                </c:pt>
                <c:pt idx="21604">
                  <c:v>21.602</c:v>
                </c:pt>
                <c:pt idx="21605">
                  <c:v>21.603</c:v>
                </c:pt>
                <c:pt idx="21606">
                  <c:v>21.604</c:v>
                </c:pt>
                <c:pt idx="21607">
                  <c:v>21.605</c:v>
                </c:pt>
                <c:pt idx="21608">
                  <c:v>21.606</c:v>
                </c:pt>
                <c:pt idx="21609">
                  <c:v>21.607</c:v>
                </c:pt>
                <c:pt idx="21610">
                  <c:v>21.608</c:v>
                </c:pt>
                <c:pt idx="21611">
                  <c:v>21.609</c:v>
                </c:pt>
                <c:pt idx="21612">
                  <c:v>21.61</c:v>
                </c:pt>
                <c:pt idx="21613">
                  <c:v>21.611</c:v>
                </c:pt>
                <c:pt idx="21614">
                  <c:v>21.612</c:v>
                </c:pt>
                <c:pt idx="21615">
                  <c:v>21.613</c:v>
                </c:pt>
                <c:pt idx="21616">
                  <c:v>21.614</c:v>
                </c:pt>
                <c:pt idx="21617">
                  <c:v>21.615</c:v>
                </c:pt>
                <c:pt idx="21618">
                  <c:v>21.616</c:v>
                </c:pt>
                <c:pt idx="21619">
                  <c:v>21.617</c:v>
                </c:pt>
                <c:pt idx="21620">
                  <c:v>21.618</c:v>
                </c:pt>
                <c:pt idx="21621">
                  <c:v>21.619</c:v>
                </c:pt>
                <c:pt idx="21622">
                  <c:v>21.62</c:v>
                </c:pt>
                <c:pt idx="21623">
                  <c:v>21.621</c:v>
                </c:pt>
                <c:pt idx="21624">
                  <c:v>21.622</c:v>
                </c:pt>
                <c:pt idx="21625">
                  <c:v>21.623</c:v>
                </c:pt>
                <c:pt idx="21626">
                  <c:v>21.624</c:v>
                </c:pt>
                <c:pt idx="21627">
                  <c:v>21.625</c:v>
                </c:pt>
                <c:pt idx="21628">
                  <c:v>21.626</c:v>
                </c:pt>
                <c:pt idx="21629">
                  <c:v>21.627</c:v>
                </c:pt>
                <c:pt idx="21630">
                  <c:v>21.628</c:v>
                </c:pt>
                <c:pt idx="21631">
                  <c:v>21.629</c:v>
                </c:pt>
                <c:pt idx="21632">
                  <c:v>21.63</c:v>
                </c:pt>
                <c:pt idx="21633">
                  <c:v>21.631</c:v>
                </c:pt>
                <c:pt idx="21634">
                  <c:v>21.632</c:v>
                </c:pt>
                <c:pt idx="21635">
                  <c:v>21.633</c:v>
                </c:pt>
                <c:pt idx="21636">
                  <c:v>21.634</c:v>
                </c:pt>
                <c:pt idx="21637">
                  <c:v>21.635</c:v>
                </c:pt>
                <c:pt idx="21638">
                  <c:v>21.636</c:v>
                </c:pt>
                <c:pt idx="21639">
                  <c:v>21.637</c:v>
                </c:pt>
                <c:pt idx="21640">
                  <c:v>21.638</c:v>
                </c:pt>
                <c:pt idx="21641">
                  <c:v>21.639</c:v>
                </c:pt>
                <c:pt idx="21642">
                  <c:v>21.64</c:v>
                </c:pt>
                <c:pt idx="21643">
                  <c:v>21.641</c:v>
                </c:pt>
                <c:pt idx="21644">
                  <c:v>21.642</c:v>
                </c:pt>
                <c:pt idx="21645">
                  <c:v>21.643</c:v>
                </c:pt>
                <c:pt idx="21646">
                  <c:v>21.644</c:v>
                </c:pt>
                <c:pt idx="21647">
                  <c:v>21.645</c:v>
                </c:pt>
                <c:pt idx="21648">
                  <c:v>21.646</c:v>
                </c:pt>
                <c:pt idx="21649">
                  <c:v>21.647</c:v>
                </c:pt>
                <c:pt idx="21650">
                  <c:v>21.648</c:v>
                </c:pt>
                <c:pt idx="21651">
                  <c:v>21.649</c:v>
                </c:pt>
                <c:pt idx="21652">
                  <c:v>21.65</c:v>
                </c:pt>
                <c:pt idx="21653">
                  <c:v>21.651</c:v>
                </c:pt>
                <c:pt idx="21654">
                  <c:v>21.652</c:v>
                </c:pt>
                <c:pt idx="21655">
                  <c:v>21.653</c:v>
                </c:pt>
                <c:pt idx="21656">
                  <c:v>21.654</c:v>
                </c:pt>
                <c:pt idx="21657">
                  <c:v>21.655</c:v>
                </c:pt>
                <c:pt idx="21658">
                  <c:v>21.656</c:v>
                </c:pt>
                <c:pt idx="21659">
                  <c:v>21.657</c:v>
                </c:pt>
                <c:pt idx="21660">
                  <c:v>21.658</c:v>
                </c:pt>
                <c:pt idx="21661">
                  <c:v>21.659</c:v>
                </c:pt>
                <c:pt idx="21662">
                  <c:v>21.66</c:v>
                </c:pt>
                <c:pt idx="21663">
                  <c:v>21.661</c:v>
                </c:pt>
                <c:pt idx="21664">
                  <c:v>21.662</c:v>
                </c:pt>
                <c:pt idx="21665">
                  <c:v>21.663</c:v>
                </c:pt>
                <c:pt idx="21666">
                  <c:v>21.664</c:v>
                </c:pt>
                <c:pt idx="21667">
                  <c:v>21.665</c:v>
                </c:pt>
                <c:pt idx="21668">
                  <c:v>21.666</c:v>
                </c:pt>
                <c:pt idx="21669">
                  <c:v>21.667</c:v>
                </c:pt>
                <c:pt idx="21670">
                  <c:v>21.668</c:v>
                </c:pt>
                <c:pt idx="21671">
                  <c:v>21.669</c:v>
                </c:pt>
                <c:pt idx="21672">
                  <c:v>21.67</c:v>
                </c:pt>
                <c:pt idx="21673">
                  <c:v>21.671</c:v>
                </c:pt>
                <c:pt idx="21674">
                  <c:v>21.672</c:v>
                </c:pt>
                <c:pt idx="21675">
                  <c:v>21.673</c:v>
                </c:pt>
                <c:pt idx="21676">
                  <c:v>21.674</c:v>
                </c:pt>
                <c:pt idx="21677">
                  <c:v>21.675</c:v>
                </c:pt>
                <c:pt idx="21678">
                  <c:v>21.676</c:v>
                </c:pt>
                <c:pt idx="21679">
                  <c:v>21.677</c:v>
                </c:pt>
                <c:pt idx="21680">
                  <c:v>21.678</c:v>
                </c:pt>
                <c:pt idx="21681">
                  <c:v>21.679</c:v>
                </c:pt>
                <c:pt idx="21682">
                  <c:v>21.68</c:v>
                </c:pt>
                <c:pt idx="21683">
                  <c:v>21.681</c:v>
                </c:pt>
                <c:pt idx="21684">
                  <c:v>21.682</c:v>
                </c:pt>
                <c:pt idx="21685">
                  <c:v>21.683</c:v>
                </c:pt>
                <c:pt idx="21686">
                  <c:v>21.684</c:v>
                </c:pt>
                <c:pt idx="21687">
                  <c:v>21.685</c:v>
                </c:pt>
                <c:pt idx="21688">
                  <c:v>21.686</c:v>
                </c:pt>
                <c:pt idx="21689">
                  <c:v>21.687</c:v>
                </c:pt>
                <c:pt idx="21690">
                  <c:v>21.688</c:v>
                </c:pt>
                <c:pt idx="21691">
                  <c:v>21.689</c:v>
                </c:pt>
                <c:pt idx="21692">
                  <c:v>21.69</c:v>
                </c:pt>
                <c:pt idx="21693">
                  <c:v>21.691</c:v>
                </c:pt>
                <c:pt idx="21694">
                  <c:v>21.692</c:v>
                </c:pt>
                <c:pt idx="21695">
                  <c:v>21.693</c:v>
                </c:pt>
                <c:pt idx="21696">
                  <c:v>21.694</c:v>
                </c:pt>
                <c:pt idx="21697">
                  <c:v>21.695</c:v>
                </c:pt>
                <c:pt idx="21698">
                  <c:v>21.696</c:v>
                </c:pt>
                <c:pt idx="21699">
                  <c:v>21.697</c:v>
                </c:pt>
                <c:pt idx="21700">
                  <c:v>21.698</c:v>
                </c:pt>
                <c:pt idx="21701">
                  <c:v>21.699</c:v>
                </c:pt>
                <c:pt idx="21702">
                  <c:v>21.7</c:v>
                </c:pt>
                <c:pt idx="21703">
                  <c:v>21.701</c:v>
                </c:pt>
                <c:pt idx="21704">
                  <c:v>21.702</c:v>
                </c:pt>
                <c:pt idx="21705">
                  <c:v>21.703</c:v>
                </c:pt>
                <c:pt idx="21706">
                  <c:v>21.704</c:v>
                </c:pt>
                <c:pt idx="21707">
                  <c:v>21.705</c:v>
                </c:pt>
                <c:pt idx="21708">
                  <c:v>21.706</c:v>
                </c:pt>
                <c:pt idx="21709">
                  <c:v>21.707</c:v>
                </c:pt>
                <c:pt idx="21710">
                  <c:v>21.708</c:v>
                </c:pt>
                <c:pt idx="21711">
                  <c:v>21.709</c:v>
                </c:pt>
                <c:pt idx="21712">
                  <c:v>21.71</c:v>
                </c:pt>
                <c:pt idx="21713">
                  <c:v>21.711</c:v>
                </c:pt>
                <c:pt idx="21714">
                  <c:v>21.712</c:v>
                </c:pt>
                <c:pt idx="21715">
                  <c:v>21.713</c:v>
                </c:pt>
                <c:pt idx="21716">
                  <c:v>21.714</c:v>
                </c:pt>
                <c:pt idx="21717">
                  <c:v>21.715</c:v>
                </c:pt>
                <c:pt idx="21718">
                  <c:v>21.716</c:v>
                </c:pt>
                <c:pt idx="21719">
                  <c:v>21.717</c:v>
                </c:pt>
                <c:pt idx="21720">
                  <c:v>21.718</c:v>
                </c:pt>
                <c:pt idx="21721">
                  <c:v>21.719</c:v>
                </c:pt>
                <c:pt idx="21722">
                  <c:v>21.72</c:v>
                </c:pt>
                <c:pt idx="21723">
                  <c:v>21.721</c:v>
                </c:pt>
                <c:pt idx="21724">
                  <c:v>21.722</c:v>
                </c:pt>
                <c:pt idx="21725">
                  <c:v>21.723</c:v>
                </c:pt>
                <c:pt idx="21726">
                  <c:v>21.724</c:v>
                </c:pt>
                <c:pt idx="21727">
                  <c:v>21.725</c:v>
                </c:pt>
                <c:pt idx="21728">
                  <c:v>21.726</c:v>
                </c:pt>
                <c:pt idx="21729">
                  <c:v>21.727</c:v>
                </c:pt>
                <c:pt idx="21730">
                  <c:v>21.728</c:v>
                </c:pt>
                <c:pt idx="21731">
                  <c:v>21.729</c:v>
                </c:pt>
                <c:pt idx="21732">
                  <c:v>21.73</c:v>
                </c:pt>
                <c:pt idx="21733">
                  <c:v>21.731</c:v>
                </c:pt>
                <c:pt idx="21734">
                  <c:v>21.732</c:v>
                </c:pt>
                <c:pt idx="21735">
                  <c:v>21.733</c:v>
                </c:pt>
                <c:pt idx="21736">
                  <c:v>21.734</c:v>
                </c:pt>
                <c:pt idx="21737">
                  <c:v>21.735</c:v>
                </c:pt>
                <c:pt idx="21738">
                  <c:v>21.736</c:v>
                </c:pt>
                <c:pt idx="21739">
                  <c:v>21.737</c:v>
                </c:pt>
                <c:pt idx="21740">
                  <c:v>21.738</c:v>
                </c:pt>
                <c:pt idx="21741">
                  <c:v>21.739</c:v>
                </c:pt>
                <c:pt idx="21742">
                  <c:v>21.74</c:v>
                </c:pt>
                <c:pt idx="21743">
                  <c:v>21.741</c:v>
                </c:pt>
                <c:pt idx="21744">
                  <c:v>21.742</c:v>
                </c:pt>
                <c:pt idx="21745">
                  <c:v>21.743</c:v>
                </c:pt>
                <c:pt idx="21746">
                  <c:v>21.744</c:v>
                </c:pt>
                <c:pt idx="21747">
                  <c:v>21.745</c:v>
                </c:pt>
                <c:pt idx="21748">
                  <c:v>21.746</c:v>
                </c:pt>
                <c:pt idx="21749">
                  <c:v>21.747</c:v>
                </c:pt>
                <c:pt idx="21750">
                  <c:v>21.748</c:v>
                </c:pt>
                <c:pt idx="21751">
                  <c:v>21.749</c:v>
                </c:pt>
                <c:pt idx="21752">
                  <c:v>21.75</c:v>
                </c:pt>
                <c:pt idx="21753">
                  <c:v>21.751</c:v>
                </c:pt>
                <c:pt idx="21754">
                  <c:v>21.752</c:v>
                </c:pt>
                <c:pt idx="21755">
                  <c:v>21.753</c:v>
                </c:pt>
                <c:pt idx="21756">
                  <c:v>21.754</c:v>
                </c:pt>
                <c:pt idx="21757">
                  <c:v>21.755</c:v>
                </c:pt>
                <c:pt idx="21758">
                  <c:v>21.756</c:v>
                </c:pt>
                <c:pt idx="21759">
                  <c:v>21.757</c:v>
                </c:pt>
                <c:pt idx="21760">
                  <c:v>21.758</c:v>
                </c:pt>
                <c:pt idx="21761">
                  <c:v>21.759</c:v>
                </c:pt>
                <c:pt idx="21762">
                  <c:v>21.76</c:v>
                </c:pt>
                <c:pt idx="21763">
                  <c:v>21.761</c:v>
                </c:pt>
                <c:pt idx="21764">
                  <c:v>21.762</c:v>
                </c:pt>
                <c:pt idx="21765">
                  <c:v>21.763</c:v>
                </c:pt>
                <c:pt idx="21766">
                  <c:v>21.764</c:v>
                </c:pt>
                <c:pt idx="21767">
                  <c:v>21.765</c:v>
                </c:pt>
                <c:pt idx="21768">
                  <c:v>21.766</c:v>
                </c:pt>
                <c:pt idx="21769">
                  <c:v>21.767</c:v>
                </c:pt>
                <c:pt idx="21770">
                  <c:v>21.768</c:v>
                </c:pt>
                <c:pt idx="21771">
                  <c:v>21.769</c:v>
                </c:pt>
                <c:pt idx="21772">
                  <c:v>21.77</c:v>
                </c:pt>
                <c:pt idx="21773">
                  <c:v>21.771</c:v>
                </c:pt>
                <c:pt idx="21774">
                  <c:v>21.772</c:v>
                </c:pt>
                <c:pt idx="21775">
                  <c:v>21.773</c:v>
                </c:pt>
                <c:pt idx="21776">
                  <c:v>21.774</c:v>
                </c:pt>
                <c:pt idx="21777">
                  <c:v>21.775</c:v>
                </c:pt>
                <c:pt idx="21778">
                  <c:v>21.776</c:v>
                </c:pt>
                <c:pt idx="21779">
                  <c:v>21.777</c:v>
                </c:pt>
                <c:pt idx="21780">
                  <c:v>21.778</c:v>
                </c:pt>
                <c:pt idx="21781">
                  <c:v>21.779</c:v>
                </c:pt>
                <c:pt idx="21782">
                  <c:v>21.78</c:v>
                </c:pt>
                <c:pt idx="21783">
                  <c:v>21.781</c:v>
                </c:pt>
                <c:pt idx="21784">
                  <c:v>21.782</c:v>
                </c:pt>
                <c:pt idx="21785">
                  <c:v>21.783</c:v>
                </c:pt>
                <c:pt idx="21786">
                  <c:v>21.784</c:v>
                </c:pt>
                <c:pt idx="21787">
                  <c:v>21.785</c:v>
                </c:pt>
                <c:pt idx="21788">
                  <c:v>21.786</c:v>
                </c:pt>
                <c:pt idx="21789">
                  <c:v>21.787</c:v>
                </c:pt>
                <c:pt idx="21790">
                  <c:v>21.788</c:v>
                </c:pt>
                <c:pt idx="21791">
                  <c:v>21.789</c:v>
                </c:pt>
                <c:pt idx="21792">
                  <c:v>21.79</c:v>
                </c:pt>
                <c:pt idx="21793">
                  <c:v>21.791</c:v>
                </c:pt>
                <c:pt idx="21794">
                  <c:v>21.792</c:v>
                </c:pt>
                <c:pt idx="21795">
                  <c:v>21.793</c:v>
                </c:pt>
                <c:pt idx="21796">
                  <c:v>21.794</c:v>
                </c:pt>
                <c:pt idx="21797">
                  <c:v>21.795</c:v>
                </c:pt>
                <c:pt idx="21798">
                  <c:v>21.796</c:v>
                </c:pt>
                <c:pt idx="21799">
                  <c:v>21.797</c:v>
                </c:pt>
                <c:pt idx="21800">
                  <c:v>21.798</c:v>
                </c:pt>
                <c:pt idx="21801">
                  <c:v>21.799</c:v>
                </c:pt>
                <c:pt idx="21802">
                  <c:v>21.8</c:v>
                </c:pt>
                <c:pt idx="21803">
                  <c:v>21.801</c:v>
                </c:pt>
                <c:pt idx="21804">
                  <c:v>21.802</c:v>
                </c:pt>
                <c:pt idx="21805">
                  <c:v>21.803</c:v>
                </c:pt>
                <c:pt idx="21806">
                  <c:v>21.804</c:v>
                </c:pt>
                <c:pt idx="21807">
                  <c:v>21.805</c:v>
                </c:pt>
                <c:pt idx="21808">
                  <c:v>21.806</c:v>
                </c:pt>
                <c:pt idx="21809">
                  <c:v>21.807</c:v>
                </c:pt>
                <c:pt idx="21810">
                  <c:v>21.808</c:v>
                </c:pt>
                <c:pt idx="21811">
                  <c:v>21.809</c:v>
                </c:pt>
                <c:pt idx="21812">
                  <c:v>21.81</c:v>
                </c:pt>
                <c:pt idx="21813">
                  <c:v>21.811</c:v>
                </c:pt>
                <c:pt idx="21814">
                  <c:v>21.812</c:v>
                </c:pt>
                <c:pt idx="21815">
                  <c:v>21.813</c:v>
                </c:pt>
                <c:pt idx="21816">
                  <c:v>21.814</c:v>
                </c:pt>
                <c:pt idx="21817">
                  <c:v>21.815</c:v>
                </c:pt>
                <c:pt idx="21818">
                  <c:v>21.816</c:v>
                </c:pt>
                <c:pt idx="21819">
                  <c:v>21.817</c:v>
                </c:pt>
                <c:pt idx="21820">
                  <c:v>21.818</c:v>
                </c:pt>
                <c:pt idx="21821">
                  <c:v>21.819</c:v>
                </c:pt>
                <c:pt idx="21822">
                  <c:v>21.82</c:v>
                </c:pt>
                <c:pt idx="21823">
                  <c:v>21.821</c:v>
                </c:pt>
                <c:pt idx="21824">
                  <c:v>21.822</c:v>
                </c:pt>
                <c:pt idx="21825">
                  <c:v>21.823</c:v>
                </c:pt>
                <c:pt idx="21826">
                  <c:v>21.824</c:v>
                </c:pt>
                <c:pt idx="21827">
                  <c:v>21.825</c:v>
                </c:pt>
                <c:pt idx="21828">
                  <c:v>21.826</c:v>
                </c:pt>
                <c:pt idx="21829">
                  <c:v>21.827</c:v>
                </c:pt>
                <c:pt idx="21830">
                  <c:v>21.828</c:v>
                </c:pt>
                <c:pt idx="21831">
                  <c:v>21.829</c:v>
                </c:pt>
                <c:pt idx="21832">
                  <c:v>21.83</c:v>
                </c:pt>
                <c:pt idx="21833">
                  <c:v>21.831</c:v>
                </c:pt>
                <c:pt idx="21834">
                  <c:v>21.832</c:v>
                </c:pt>
                <c:pt idx="21835">
                  <c:v>21.833</c:v>
                </c:pt>
                <c:pt idx="21836">
                  <c:v>21.834</c:v>
                </c:pt>
                <c:pt idx="21837">
                  <c:v>21.835</c:v>
                </c:pt>
                <c:pt idx="21838">
                  <c:v>21.836</c:v>
                </c:pt>
                <c:pt idx="21839">
                  <c:v>21.837</c:v>
                </c:pt>
                <c:pt idx="21840">
                  <c:v>21.838</c:v>
                </c:pt>
                <c:pt idx="21841">
                  <c:v>21.839</c:v>
                </c:pt>
                <c:pt idx="21842">
                  <c:v>21.84</c:v>
                </c:pt>
                <c:pt idx="21843">
                  <c:v>21.841</c:v>
                </c:pt>
                <c:pt idx="21844">
                  <c:v>21.842</c:v>
                </c:pt>
                <c:pt idx="21845">
                  <c:v>21.843</c:v>
                </c:pt>
                <c:pt idx="21846">
                  <c:v>21.844</c:v>
                </c:pt>
                <c:pt idx="21847">
                  <c:v>21.845</c:v>
                </c:pt>
                <c:pt idx="21848">
                  <c:v>21.846</c:v>
                </c:pt>
                <c:pt idx="21849">
                  <c:v>21.847</c:v>
                </c:pt>
                <c:pt idx="21850">
                  <c:v>21.848</c:v>
                </c:pt>
                <c:pt idx="21851">
                  <c:v>21.849</c:v>
                </c:pt>
                <c:pt idx="21852">
                  <c:v>21.85</c:v>
                </c:pt>
                <c:pt idx="21853">
                  <c:v>21.851</c:v>
                </c:pt>
                <c:pt idx="21854">
                  <c:v>21.852</c:v>
                </c:pt>
                <c:pt idx="21855">
                  <c:v>21.853</c:v>
                </c:pt>
                <c:pt idx="21856">
                  <c:v>21.854</c:v>
                </c:pt>
                <c:pt idx="21857">
                  <c:v>21.855</c:v>
                </c:pt>
                <c:pt idx="21858">
                  <c:v>21.856</c:v>
                </c:pt>
                <c:pt idx="21859">
                  <c:v>21.857</c:v>
                </c:pt>
                <c:pt idx="21860">
                  <c:v>21.858</c:v>
                </c:pt>
                <c:pt idx="21861">
                  <c:v>21.859</c:v>
                </c:pt>
                <c:pt idx="21862">
                  <c:v>21.86</c:v>
                </c:pt>
                <c:pt idx="21863">
                  <c:v>21.861</c:v>
                </c:pt>
                <c:pt idx="21864">
                  <c:v>21.862</c:v>
                </c:pt>
                <c:pt idx="21865">
                  <c:v>21.863</c:v>
                </c:pt>
                <c:pt idx="21866">
                  <c:v>21.864</c:v>
                </c:pt>
                <c:pt idx="21867">
                  <c:v>21.865</c:v>
                </c:pt>
                <c:pt idx="21868">
                  <c:v>21.866</c:v>
                </c:pt>
                <c:pt idx="21869">
                  <c:v>21.867</c:v>
                </c:pt>
                <c:pt idx="21870">
                  <c:v>21.868</c:v>
                </c:pt>
                <c:pt idx="21871">
                  <c:v>21.869</c:v>
                </c:pt>
                <c:pt idx="21872">
                  <c:v>21.87</c:v>
                </c:pt>
                <c:pt idx="21873">
                  <c:v>21.871</c:v>
                </c:pt>
                <c:pt idx="21874">
                  <c:v>21.872</c:v>
                </c:pt>
                <c:pt idx="21875">
                  <c:v>21.873</c:v>
                </c:pt>
                <c:pt idx="21876">
                  <c:v>21.874</c:v>
                </c:pt>
                <c:pt idx="21877">
                  <c:v>21.875</c:v>
                </c:pt>
                <c:pt idx="21878">
                  <c:v>21.876</c:v>
                </c:pt>
                <c:pt idx="21879">
                  <c:v>21.877</c:v>
                </c:pt>
                <c:pt idx="21880">
                  <c:v>21.878</c:v>
                </c:pt>
                <c:pt idx="21881">
                  <c:v>21.879</c:v>
                </c:pt>
                <c:pt idx="21882">
                  <c:v>21.88</c:v>
                </c:pt>
                <c:pt idx="21883">
                  <c:v>21.881</c:v>
                </c:pt>
                <c:pt idx="21884">
                  <c:v>21.882</c:v>
                </c:pt>
                <c:pt idx="21885">
                  <c:v>21.883</c:v>
                </c:pt>
                <c:pt idx="21886">
                  <c:v>21.884</c:v>
                </c:pt>
                <c:pt idx="21887">
                  <c:v>21.885</c:v>
                </c:pt>
                <c:pt idx="21888">
                  <c:v>21.886</c:v>
                </c:pt>
                <c:pt idx="21889">
                  <c:v>21.887</c:v>
                </c:pt>
                <c:pt idx="21890">
                  <c:v>21.888</c:v>
                </c:pt>
                <c:pt idx="21891">
                  <c:v>21.889</c:v>
                </c:pt>
                <c:pt idx="21892">
                  <c:v>21.89</c:v>
                </c:pt>
                <c:pt idx="21893">
                  <c:v>21.891</c:v>
                </c:pt>
                <c:pt idx="21894">
                  <c:v>21.892</c:v>
                </c:pt>
                <c:pt idx="21895">
                  <c:v>21.893</c:v>
                </c:pt>
                <c:pt idx="21896">
                  <c:v>21.894</c:v>
                </c:pt>
                <c:pt idx="21897">
                  <c:v>21.895</c:v>
                </c:pt>
                <c:pt idx="21898">
                  <c:v>21.896</c:v>
                </c:pt>
                <c:pt idx="21899">
                  <c:v>21.897</c:v>
                </c:pt>
                <c:pt idx="21900">
                  <c:v>21.898</c:v>
                </c:pt>
                <c:pt idx="21901">
                  <c:v>21.899</c:v>
                </c:pt>
                <c:pt idx="21902">
                  <c:v>21.9</c:v>
                </c:pt>
                <c:pt idx="21903">
                  <c:v>21.901</c:v>
                </c:pt>
                <c:pt idx="21904">
                  <c:v>21.902</c:v>
                </c:pt>
                <c:pt idx="21905">
                  <c:v>21.903</c:v>
                </c:pt>
                <c:pt idx="21906">
                  <c:v>21.904</c:v>
                </c:pt>
                <c:pt idx="21907">
                  <c:v>21.905</c:v>
                </c:pt>
                <c:pt idx="21908">
                  <c:v>21.906</c:v>
                </c:pt>
                <c:pt idx="21909">
                  <c:v>21.907</c:v>
                </c:pt>
                <c:pt idx="21910">
                  <c:v>21.908</c:v>
                </c:pt>
                <c:pt idx="21911">
                  <c:v>21.909</c:v>
                </c:pt>
                <c:pt idx="21912">
                  <c:v>21.91</c:v>
                </c:pt>
                <c:pt idx="21913">
                  <c:v>21.911</c:v>
                </c:pt>
                <c:pt idx="21914">
                  <c:v>21.912</c:v>
                </c:pt>
                <c:pt idx="21915">
                  <c:v>21.913</c:v>
                </c:pt>
                <c:pt idx="21916">
                  <c:v>21.914</c:v>
                </c:pt>
                <c:pt idx="21917">
                  <c:v>21.915</c:v>
                </c:pt>
                <c:pt idx="21918">
                  <c:v>21.916</c:v>
                </c:pt>
                <c:pt idx="21919">
                  <c:v>21.917</c:v>
                </c:pt>
                <c:pt idx="21920">
                  <c:v>21.918</c:v>
                </c:pt>
                <c:pt idx="21921">
                  <c:v>21.919</c:v>
                </c:pt>
                <c:pt idx="21922">
                  <c:v>21.92</c:v>
                </c:pt>
                <c:pt idx="21923">
                  <c:v>21.921</c:v>
                </c:pt>
                <c:pt idx="21924">
                  <c:v>21.922</c:v>
                </c:pt>
                <c:pt idx="21925">
                  <c:v>21.923</c:v>
                </c:pt>
                <c:pt idx="21926">
                  <c:v>21.924</c:v>
                </c:pt>
                <c:pt idx="21927">
                  <c:v>21.925</c:v>
                </c:pt>
                <c:pt idx="21928">
                  <c:v>21.926</c:v>
                </c:pt>
                <c:pt idx="21929">
                  <c:v>21.927</c:v>
                </c:pt>
                <c:pt idx="21930">
                  <c:v>21.928</c:v>
                </c:pt>
                <c:pt idx="21931">
                  <c:v>21.929</c:v>
                </c:pt>
                <c:pt idx="21932">
                  <c:v>21.93</c:v>
                </c:pt>
                <c:pt idx="21933">
                  <c:v>21.931</c:v>
                </c:pt>
                <c:pt idx="21934">
                  <c:v>21.932</c:v>
                </c:pt>
                <c:pt idx="21935">
                  <c:v>21.933</c:v>
                </c:pt>
                <c:pt idx="21936">
                  <c:v>21.934</c:v>
                </c:pt>
                <c:pt idx="21937">
                  <c:v>21.935</c:v>
                </c:pt>
                <c:pt idx="21938">
                  <c:v>21.936</c:v>
                </c:pt>
                <c:pt idx="21939">
                  <c:v>21.937</c:v>
                </c:pt>
                <c:pt idx="21940">
                  <c:v>21.938</c:v>
                </c:pt>
                <c:pt idx="21941">
                  <c:v>21.939</c:v>
                </c:pt>
                <c:pt idx="21942">
                  <c:v>21.94</c:v>
                </c:pt>
                <c:pt idx="21943">
                  <c:v>21.941</c:v>
                </c:pt>
                <c:pt idx="21944">
                  <c:v>21.942</c:v>
                </c:pt>
                <c:pt idx="21945">
                  <c:v>21.943</c:v>
                </c:pt>
                <c:pt idx="21946">
                  <c:v>21.944</c:v>
                </c:pt>
                <c:pt idx="21947">
                  <c:v>21.945</c:v>
                </c:pt>
                <c:pt idx="21948">
                  <c:v>21.946</c:v>
                </c:pt>
                <c:pt idx="21949">
                  <c:v>21.947</c:v>
                </c:pt>
                <c:pt idx="21950">
                  <c:v>21.948</c:v>
                </c:pt>
                <c:pt idx="21951">
                  <c:v>21.949</c:v>
                </c:pt>
                <c:pt idx="21952">
                  <c:v>21.95</c:v>
                </c:pt>
                <c:pt idx="21953">
                  <c:v>21.951</c:v>
                </c:pt>
                <c:pt idx="21954">
                  <c:v>21.952</c:v>
                </c:pt>
                <c:pt idx="21955">
                  <c:v>21.953</c:v>
                </c:pt>
                <c:pt idx="21956">
                  <c:v>21.954</c:v>
                </c:pt>
                <c:pt idx="21957">
                  <c:v>21.955</c:v>
                </c:pt>
                <c:pt idx="21958">
                  <c:v>21.956</c:v>
                </c:pt>
                <c:pt idx="21959">
                  <c:v>21.957</c:v>
                </c:pt>
                <c:pt idx="21960">
                  <c:v>21.958</c:v>
                </c:pt>
                <c:pt idx="21961">
                  <c:v>21.959</c:v>
                </c:pt>
                <c:pt idx="21962">
                  <c:v>21.96</c:v>
                </c:pt>
                <c:pt idx="21963">
                  <c:v>21.961</c:v>
                </c:pt>
                <c:pt idx="21964">
                  <c:v>21.962</c:v>
                </c:pt>
                <c:pt idx="21965">
                  <c:v>21.963</c:v>
                </c:pt>
                <c:pt idx="21966">
                  <c:v>21.964</c:v>
                </c:pt>
                <c:pt idx="21967">
                  <c:v>21.965</c:v>
                </c:pt>
                <c:pt idx="21968">
                  <c:v>21.966</c:v>
                </c:pt>
                <c:pt idx="21969">
                  <c:v>21.967</c:v>
                </c:pt>
                <c:pt idx="21970">
                  <c:v>21.968</c:v>
                </c:pt>
                <c:pt idx="21971">
                  <c:v>21.969</c:v>
                </c:pt>
                <c:pt idx="21972">
                  <c:v>21.97</c:v>
                </c:pt>
                <c:pt idx="21973">
                  <c:v>21.971</c:v>
                </c:pt>
                <c:pt idx="21974">
                  <c:v>21.972</c:v>
                </c:pt>
                <c:pt idx="21975">
                  <c:v>21.973</c:v>
                </c:pt>
                <c:pt idx="21976">
                  <c:v>21.974</c:v>
                </c:pt>
                <c:pt idx="21977">
                  <c:v>21.975</c:v>
                </c:pt>
                <c:pt idx="21978">
                  <c:v>21.976</c:v>
                </c:pt>
                <c:pt idx="21979">
                  <c:v>21.977</c:v>
                </c:pt>
                <c:pt idx="21980">
                  <c:v>21.978</c:v>
                </c:pt>
                <c:pt idx="21981">
                  <c:v>21.979</c:v>
                </c:pt>
                <c:pt idx="21982">
                  <c:v>21.98</c:v>
                </c:pt>
                <c:pt idx="21983">
                  <c:v>21.981</c:v>
                </c:pt>
                <c:pt idx="21984">
                  <c:v>21.982</c:v>
                </c:pt>
                <c:pt idx="21985">
                  <c:v>21.983</c:v>
                </c:pt>
                <c:pt idx="21986">
                  <c:v>21.984</c:v>
                </c:pt>
                <c:pt idx="21987">
                  <c:v>21.985</c:v>
                </c:pt>
                <c:pt idx="21988">
                  <c:v>21.986</c:v>
                </c:pt>
                <c:pt idx="21989">
                  <c:v>21.987</c:v>
                </c:pt>
                <c:pt idx="21990">
                  <c:v>21.988</c:v>
                </c:pt>
                <c:pt idx="21991">
                  <c:v>21.989</c:v>
                </c:pt>
                <c:pt idx="21992">
                  <c:v>21.99</c:v>
                </c:pt>
                <c:pt idx="21993">
                  <c:v>21.991</c:v>
                </c:pt>
                <c:pt idx="21994">
                  <c:v>21.992</c:v>
                </c:pt>
                <c:pt idx="21995">
                  <c:v>21.993</c:v>
                </c:pt>
                <c:pt idx="21996">
                  <c:v>21.994</c:v>
                </c:pt>
                <c:pt idx="21997">
                  <c:v>21.995</c:v>
                </c:pt>
                <c:pt idx="21998">
                  <c:v>21.996</c:v>
                </c:pt>
                <c:pt idx="21999">
                  <c:v>21.997</c:v>
                </c:pt>
                <c:pt idx="22000">
                  <c:v>21.998</c:v>
                </c:pt>
                <c:pt idx="22001">
                  <c:v>21.999</c:v>
                </c:pt>
                <c:pt idx="22002">
                  <c:v>22</c:v>
                </c:pt>
                <c:pt idx="22003">
                  <c:v>22.001</c:v>
                </c:pt>
                <c:pt idx="22004">
                  <c:v>22.002</c:v>
                </c:pt>
                <c:pt idx="22005">
                  <c:v>22.003</c:v>
                </c:pt>
                <c:pt idx="22006">
                  <c:v>22.004</c:v>
                </c:pt>
                <c:pt idx="22007">
                  <c:v>22.005</c:v>
                </c:pt>
                <c:pt idx="22008">
                  <c:v>22.006</c:v>
                </c:pt>
                <c:pt idx="22009">
                  <c:v>22.007</c:v>
                </c:pt>
                <c:pt idx="22010">
                  <c:v>22.008</c:v>
                </c:pt>
                <c:pt idx="22011">
                  <c:v>22.009</c:v>
                </c:pt>
                <c:pt idx="22012">
                  <c:v>22.01</c:v>
                </c:pt>
                <c:pt idx="22013">
                  <c:v>22.011</c:v>
                </c:pt>
                <c:pt idx="22014">
                  <c:v>22.012</c:v>
                </c:pt>
                <c:pt idx="22015">
                  <c:v>22.013</c:v>
                </c:pt>
                <c:pt idx="22016">
                  <c:v>22.014</c:v>
                </c:pt>
                <c:pt idx="22017">
                  <c:v>22.015</c:v>
                </c:pt>
                <c:pt idx="22018">
                  <c:v>22.016</c:v>
                </c:pt>
                <c:pt idx="22019">
                  <c:v>22.017</c:v>
                </c:pt>
                <c:pt idx="22020">
                  <c:v>22.018</c:v>
                </c:pt>
                <c:pt idx="22021">
                  <c:v>22.019</c:v>
                </c:pt>
                <c:pt idx="22022">
                  <c:v>22.02</c:v>
                </c:pt>
                <c:pt idx="22023">
                  <c:v>22.021</c:v>
                </c:pt>
                <c:pt idx="22024">
                  <c:v>22.022</c:v>
                </c:pt>
                <c:pt idx="22025">
                  <c:v>22.023</c:v>
                </c:pt>
                <c:pt idx="22026">
                  <c:v>22.024</c:v>
                </c:pt>
                <c:pt idx="22027">
                  <c:v>22.025</c:v>
                </c:pt>
                <c:pt idx="22028">
                  <c:v>22.026</c:v>
                </c:pt>
                <c:pt idx="22029">
                  <c:v>22.027</c:v>
                </c:pt>
                <c:pt idx="22030">
                  <c:v>22.028</c:v>
                </c:pt>
                <c:pt idx="22031">
                  <c:v>22.029</c:v>
                </c:pt>
                <c:pt idx="22032">
                  <c:v>22.03</c:v>
                </c:pt>
                <c:pt idx="22033">
                  <c:v>22.031</c:v>
                </c:pt>
                <c:pt idx="22034">
                  <c:v>22.032</c:v>
                </c:pt>
                <c:pt idx="22035">
                  <c:v>22.033</c:v>
                </c:pt>
                <c:pt idx="22036">
                  <c:v>22.034</c:v>
                </c:pt>
                <c:pt idx="22037">
                  <c:v>22.035</c:v>
                </c:pt>
                <c:pt idx="22038">
                  <c:v>22.036</c:v>
                </c:pt>
                <c:pt idx="22039">
                  <c:v>22.037</c:v>
                </c:pt>
                <c:pt idx="22040">
                  <c:v>22.038</c:v>
                </c:pt>
                <c:pt idx="22041">
                  <c:v>22.039</c:v>
                </c:pt>
                <c:pt idx="22042">
                  <c:v>22.04</c:v>
                </c:pt>
                <c:pt idx="22043">
                  <c:v>22.041</c:v>
                </c:pt>
                <c:pt idx="22044">
                  <c:v>22.042</c:v>
                </c:pt>
                <c:pt idx="22045">
                  <c:v>22.043</c:v>
                </c:pt>
                <c:pt idx="22046">
                  <c:v>22.044</c:v>
                </c:pt>
                <c:pt idx="22047">
                  <c:v>22.045</c:v>
                </c:pt>
                <c:pt idx="22048">
                  <c:v>22.046</c:v>
                </c:pt>
                <c:pt idx="22049">
                  <c:v>22.047</c:v>
                </c:pt>
                <c:pt idx="22050">
                  <c:v>22.048</c:v>
                </c:pt>
                <c:pt idx="22051">
                  <c:v>22.049</c:v>
                </c:pt>
                <c:pt idx="22052">
                  <c:v>22.05</c:v>
                </c:pt>
                <c:pt idx="22053">
                  <c:v>22.051</c:v>
                </c:pt>
                <c:pt idx="22054">
                  <c:v>22.052</c:v>
                </c:pt>
                <c:pt idx="22055">
                  <c:v>22.053</c:v>
                </c:pt>
                <c:pt idx="22056">
                  <c:v>22.054</c:v>
                </c:pt>
                <c:pt idx="22057">
                  <c:v>22.055</c:v>
                </c:pt>
                <c:pt idx="22058">
                  <c:v>22.056</c:v>
                </c:pt>
                <c:pt idx="22059">
                  <c:v>22.057</c:v>
                </c:pt>
                <c:pt idx="22060">
                  <c:v>22.058</c:v>
                </c:pt>
                <c:pt idx="22061">
                  <c:v>22.059</c:v>
                </c:pt>
                <c:pt idx="22062">
                  <c:v>22.06</c:v>
                </c:pt>
                <c:pt idx="22063">
                  <c:v>22.061</c:v>
                </c:pt>
                <c:pt idx="22064">
                  <c:v>22.062</c:v>
                </c:pt>
                <c:pt idx="22065">
                  <c:v>22.063</c:v>
                </c:pt>
                <c:pt idx="22066">
                  <c:v>22.064</c:v>
                </c:pt>
                <c:pt idx="22067">
                  <c:v>22.065</c:v>
                </c:pt>
                <c:pt idx="22068">
                  <c:v>22.066</c:v>
                </c:pt>
                <c:pt idx="22069">
                  <c:v>22.067</c:v>
                </c:pt>
                <c:pt idx="22070">
                  <c:v>22.068</c:v>
                </c:pt>
                <c:pt idx="22071">
                  <c:v>22.069</c:v>
                </c:pt>
                <c:pt idx="22072">
                  <c:v>22.07</c:v>
                </c:pt>
                <c:pt idx="22073">
                  <c:v>22.071</c:v>
                </c:pt>
                <c:pt idx="22074">
                  <c:v>22.072</c:v>
                </c:pt>
                <c:pt idx="22075">
                  <c:v>22.073</c:v>
                </c:pt>
                <c:pt idx="22076">
                  <c:v>22.074</c:v>
                </c:pt>
                <c:pt idx="22077">
                  <c:v>22.075</c:v>
                </c:pt>
                <c:pt idx="22078">
                  <c:v>22.076</c:v>
                </c:pt>
                <c:pt idx="22079">
                  <c:v>22.077</c:v>
                </c:pt>
                <c:pt idx="22080">
                  <c:v>22.078</c:v>
                </c:pt>
                <c:pt idx="22081">
                  <c:v>22.079</c:v>
                </c:pt>
                <c:pt idx="22082">
                  <c:v>22.08</c:v>
                </c:pt>
                <c:pt idx="22083">
                  <c:v>22.081</c:v>
                </c:pt>
                <c:pt idx="22084">
                  <c:v>22.082</c:v>
                </c:pt>
                <c:pt idx="22085">
                  <c:v>22.083</c:v>
                </c:pt>
                <c:pt idx="22086">
                  <c:v>22.084</c:v>
                </c:pt>
                <c:pt idx="22087">
                  <c:v>22.085</c:v>
                </c:pt>
                <c:pt idx="22088">
                  <c:v>22.086</c:v>
                </c:pt>
                <c:pt idx="22089">
                  <c:v>22.087</c:v>
                </c:pt>
                <c:pt idx="22090">
                  <c:v>22.088</c:v>
                </c:pt>
                <c:pt idx="22091">
                  <c:v>22.089</c:v>
                </c:pt>
                <c:pt idx="22092">
                  <c:v>22.09</c:v>
                </c:pt>
                <c:pt idx="22093">
                  <c:v>22.091</c:v>
                </c:pt>
                <c:pt idx="22094">
                  <c:v>22.092</c:v>
                </c:pt>
                <c:pt idx="22095">
                  <c:v>22.093</c:v>
                </c:pt>
                <c:pt idx="22096">
                  <c:v>22.094</c:v>
                </c:pt>
                <c:pt idx="22097">
                  <c:v>22.095</c:v>
                </c:pt>
                <c:pt idx="22098">
                  <c:v>22.096</c:v>
                </c:pt>
                <c:pt idx="22099">
                  <c:v>22.097</c:v>
                </c:pt>
                <c:pt idx="22100">
                  <c:v>22.098</c:v>
                </c:pt>
                <c:pt idx="22101">
                  <c:v>22.099</c:v>
                </c:pt>
                <c:pt idx="22102">
                  <c:v>22.1</c:v>
                </c:pt>
                <c:pt idx="22103">
                  <c:v>22.101</c:v>
                </c:pt>
                <c:pt idx="22104">
                  <c:v>22.102</c:v>
                </c:pt>
                <c:pt idx="22105">
                  <c:v>22.103</c:v>
                </c:pt>
                <c:pt idx="22106">
                  <c:v>22.104</c:v>
                </c:pt>
                <c:pt idx="22107">
                  <c:v>22.105</c:v>
                </c:pt>
                <c:pt idx="22108">
                  <c:v>22.106</c:v>
                </c:pt>
                <c:pt idx="22109">
                  <c:v>22.107</c:v>
                </c:pt>
                <c:pt idx="22110">
                  <c:v>22.108</c:v>
                </c:pt>
                <c:pt idx="22111">
                  <c:v>22.109</c:v>
                </c:pt>
                <c:pt idx="22112">
                  <c:v>22.11</c:v>
                </c:pt>
                <c:pt idx="22113">
                  <c:v>22.111</c:v>
                </c:pt>
                <c:pt idx="22114">
                  <c:v>22.112</c:v>
                </c:pt>
                <c:pt idx="22115">
                  <c:v>22.113</c:v>
                </c:pt>
                <c:pt idx="22116">
                  <c:v>22.114</c:v>
                </c:pt>
                <c:pt idx="22117">
                  <c:v>22.115</c:v>
                </c:pt>
                <c:pt idx="22118">
                  <c:v>22.116</c:v>
                </c:pt>
                <c:pt idx="22119">
                  <c:v>22.117</c:v>
                </c:pt>
                <c:pt idx="22120">
                  <c:v>22.118</c:v>
                </c:pt>
                <c:pt idx="22121">
                  <c:v>22.119</c:v>
                </c:pt>
                <c:pt idx="22122">
                  <c:v>22.12</c:v>
                </c:pt>
                <c:pt idx="22123">
                  <c:v>22.121</c:v>
                </c:pt>
                <c:pt idx="22124">
                  <c:v>22.122</c:v>
                </c:pt>
                <c:pt idx="22125">
                  <c:v>22.123</c:v>
                </c:pt>
                <c:pt idx="22126">
                  <c:v>22.124</c:v>
                </c:pt>
                <c:pt idx="22127">
                  <c:v>22.125</c:v>
                </c:pt>
                <c:pt idx="22128">
                  <c:v>22.126</c:v>
                </c:pt>
                <c:pt idx="22129">
                  <c:v>22.127</c:v>
                </c:pt>
                <c:pt idx="22130">
                  <c:v>22.128</c:v>
                </c:pt>
                <c:pt idx="22131">
                  <c:v>22.129</c:v>
                </c:pt>
                <c:pt idx="22132">
                  <c:v>22.13</c:v>
                </c:pt>
                <c:pt idx="22133">
                  <c:v>22.131</c:v>
                </c:pt>
                <c:pt idx="22134">
                  <c:v>22.132</c:v>
                </c:pt>
                <c:pt idx="22135">
                  <c:v>22.133</c:v>
                </c:pt>
                <c:pt idx="22136">
                  <c:v>22.134</c:v>
                </c:pt>
                <c:pt idx="22137">
                  <c:v>22.135</c:v>
                </c:pt>
                <c:pt idx="22138">
                  <c:v>22.136</c:v>
                </c:pt>
                <c:pt idx="22139">
                  <c:v>22.137</c:v>
                </c:pt>
                <c:pt idx="22140">
                  <c:v>22.138</c:v>
                </c:pt>
                <c:pt idx="22141">
                  <c:v>22.139</c:v>
                </c:pt>
                <c:pt idx="22142">
                  <c:v>22.14</c:v>
                </c:pt>
                <c:pt idx="22143">
                  <c:v>22.141</c:v>
                </c:pt>
                <c:pt idx="22144">
                  <c:v>22.142</c:v>
                </c:pt>
                <c:pt idx="22145">
                  <c:v>22.143</c:v>
                </c:pt>
                <c:pt idx="22146">
                  <c:v>22.144</c:v>
                </c:pt>
                <c:pt idx="22147">
                  <c:v>22.145</c:v>
                </c:pt>
                <c:pt idx="22148">
                  <c:v>22.146</c:v>
                </c:pt>
                <c:pt idx="22149">
                  <c:v>22.147</c:v>
                </c:pt>
                <c:pt idx="22150">
                  <c:v>22.148</c:v>
                </c:pt>
                <c:pt idx="22151">
                  <c:v>22.149</c:v>
                </c:pt>
                <c:pt idx="22152">
                  <c:v>22.15</c:v>
                </c:pt>
                <c:pt idx="22153">
                  <c:v>22.151</c:v>
                </c:pt>
                <c:pt idx="22154">
                  <c:v>22.152</c:v>
                </c:pt>
                <c:pt idx="22155">
                  <c:v>22.153</c:v>
                </c:pt>
                <c:pt idx="22156">
                  <c:v>22.154</c:v>
                </c:pt>
                <c:pt idx="22157">
                  <c:v>22.155</c:v>
                </c:pt>
                <c:pt idx="22158">
                  <c:v>22.156</c:v>
                </c:pt>
                <c:pt idx="22159">
                  <c:v>22.157</c:v>
                </c:pt>
                <c:pt idx="22160">
                  <c:v>22.158</c:v>
                </c:pt>
                <c:pt idx="22161">
                  <c:v>22.159</c:v>
                </c:pt>
                <c:pt idx="22162">
                  <c:v>22.16</c:v>
                </c:pt>
                <c:pt idx="22163">
                  <c:v>22.161</c:v>
                </c:pt>
                <c:pt idx="22164">
                  <c:v>22.162</c:v>
                </c:pt>
                <c:pt idx="22165">
                  <c:v>22.163</c:v>
                </c:pt>
                <c:pt idx="22166">
                  <c:v>22.164</c:v>
                </c:pt>
                <c:pt idx="22167">
                  <c:v>22.165</c:v>
                </c:pt>
                <c:pt idx="22168">
                  <c:v>22.166</c:v>
                </c:pt>
                <c:pt idx="22169">
                  <c:v>22.167</c:v>
                </c:pt>
                <c:pt idx="22170">
                  <c:v>22.168</c:v>
                </c:pt>
                <c:pt idx="22171">
                  <c:v>22.169</c:v>
                </c:pt>
                <c:pt idx="22172">
                  <c:v>22.17</c:v>
                </c:pt>
                <c:pt idx="22173">
                  <c:v>22.171</c:v>
                </c:pt>
                <c:pt idx="22174">
                  <c:v>22.172</c:v>
                </c:pt>
                <c:pt idx="22175">
                  <c:v>22.173</c:v>
                </c:pt>
                <c:pt idx="22176">
                  <c:v>22.174</c:v>
                </c:pt>
                <c:pt idx="22177">
                  <c:v>22.175</c:v>
                </c:pt>
                <c:pt idx="22178">
                  <c:v>22.176</c:v>
                </c:pt>
                <c:pt idx="22179">
                  <c:v>22.177</c:v>
                </c:pt>
                <c:pt idx="22180">
                  <c:v>22.178</c:v>
                </c:pt>
                <c:pt idx="22181">
                  <c:v>22.179</c:v>
                </c:pt>
                <c:pt idx="22182">
                  <c:v>22.18</c:v>
                </c:pt>
                <c:pt idx="22183">
                  <c:v>22.181</c:v>
                </c:pt>
                <c:pt idx="22184">
                  <c:v>22.182</c:v>
                </c:pt>
                <c:pt idx="22185">
                  <c:v>22.183</c:v>
                </c:pt>
                <c:pt idx="22186">
                  <c:v>22.184</c:v>
                </c:pt>
                <c:pt idx="22187">
                  <c:v>22.185</c:v>
                </c:pt>
                <c:pt idx="22188">
                  <c:v>22.186</c:v>
                </c:pt>
                <c:pt idx="22189">
                  <c:v>22.187</c:v>
                </c:pt>
                <c:pt idx="22190">
                  <c:v>22.188</c:v>
                </c:pt>
                <c:pt idx="22191">
                  <c:v>22.189</c:v>
                </c:pt>
                <c:pt idx="22192">
                  <c:v>22.19</c:v>
                </c:pt>
                <c:pt idx="22193">
                  <c:v>22.191</c:v>
                </c:pt>
                <c:pt idx="22194">
                  <c:v>22.192</c:v>
                </c:pt>
                <c:pt idx="22195">
                  <c:v>22.193</c:v>
                </c:pt>
                <c:pt idx="22196">
                  <c:v>22.194</c:v>
                </c:pt>
                <c:pt idx="22197">
                  <c:v>22.195</c:v>
                </c:pt>
                <c:pt idx="22198">
                  <c:v>22.196</c:v>
                </c:pt>
                <c:pt idx="22199">
                  <c:v>22.197</c:v>
                </c:pt>
                <c:pt idx="22200">
                  <c:v>22.198</c:v>
                </c:pt>
                <c:pt idx="22201">
                  <c:v>22.199</c:v>
                </c:pt>
                <c:pt idx="22202">
                  <c:v>22.2</c:v>
                </c:pt>
                <c:pt idx="22203">
                  <c:v>22.201</c:v>
                </c:pt>
                <c:pt idx="22204">
                  <c:v>22.202</c:v>
                </c:pt>
                <c:pt idx="22205">
                  <c:v>22.203</c:v>
                </c:pt>
                <c:pt idx="22206">
                  <c:v>22.204</c:v>
                </c:pt>
                <c:pt idx="22207">
                  <c:v>22.205</c:v>
                </c:pt>
                <c:pt idx="22208">
                  <c:v>22.206</c:v>
                </c:pt>
                <c:pt idx="22209">
                  <c:v>22.207</c:v>
                </c:pt>
                <c:pt idx="22210">
                  <c:v>22.208</c:v>
                </c:pt>
                <c:pt idx="22211">
                  <c:v>22.209</c:v>
                </c:pt>
                <c:pt idx="22212">
                  <c:v>22.21</c:v>
                </c:pt>
                <c:pt idx="22213">
                  <c:v>22.211</c:v>
                </c:pt>
                <c:pt idx="22214">
                  <c:v>22.212</c:v>
                </c:pt>
                <c:pt idx="22215">
                  <c:v>22.213</c:v>
                </c:pt>
                <c:pt idx="22216">
                  <c:v>22.214</c:v>
                </c:pt>
                <c:pt idx="22217">
                  <c:v>22.215</c:v>
                </c:pt>
                <c:pt idx="22218">
                  <c:v>22.216</c:v>
                </c:pt>
                <c:pt idx="22219">
                  <c:v>22.217</c:v>
                </c:pt>
                <c:pt idx="22220">
                  <c:v>22.218</c:v>
                </c:pt>
                <c:pt idx="22221">
                  <c:v>22.219</c:v>
                </c:pt>
                <c:pt idx="22222">
                  <c:v>22.22</c:v>
                </c:pt>
                <c:pt idx="22223">
                  <c:v>22.221</c:v>
                </c:pt>
                <c:pt idx="22224">
                  <c:v>22.222</c:v>
                </c:pt>
                <c:pt idx="22225">
                  <c:v>22.223</c:v>
                </c:pt>
                <c:pt idx="22226">
                  <c:v>22.224</c:v>
                </c:pt>
                <c:pt idx="22227">
                  <c:v>22.225</c:v>
                </c:pt>
                <c:pt idx="22228">
                  <c:v>22.226</c:v>
                </c:pt>
                <c:pt idx="22229">
                  <c:v>22.227</c:v>
                </c:pt>
                <c:pt idx="22230">
                  <c:v>22.228</c:v>
                </c:pt>
                <c:pt idx="22231">
                  <c:v>22.229</c:v>
                </c:pt>
                <c:pt idx="22232">
                  <c:v>22.23</c:v>
                </c:pt>
                <c:pt idx="22233">
                  <c:v>22.231</c:v>
                </c:pt>
                <c:pt idx="22234">
                  <c:v>22.232</c:v>
                </c:pt>
                <c:pt idx="22235">
                  <c:v>22.233</c:v>
                </c:pt>
                <c:pt idx="22236">
                  <c:v>22.234</c:v>
                </c:pt>
                <c:pt idx="22237">
                  <c:v>22.235</c:v>
                </c:pt>
                <c:pt idx="22238">
                  <c:v>22.236</c:v>
                </c:pt>
                <c:pt idx="22239">
                  <c:v>22.237</c:v>
                </c:pt>
                <c:pt idx="22240">
                  <c:v>22.238</c:v>
                </c:pt>
                <c:pt idx="22241">
                  <c:v>22.239</c:v>
                </c:pt>
                <c:pt idx="22242">
                  <c:v>22.24</c:v>
                </c:pt>
                <c:pt idx="22243">
                  <c:v>22.241</c:v>
                </c:pt>
                <c:pt idx="22244">
                  <c:v>22.242</c:v>
                </c:pt>
                <c:pt idx="22245">
                  <c:v>22.243</c:v>
                </c:pt>
                <c:pt idx="22246">
                  <c:v>22.244</c:v>
                </c:pt>
                <c:pt idx="22247">
                  <c:v>22.245</c:v>
                </c:pt>
                <c:pt idx="22248">
                  <c:v>22.246</c:v>
                </c:pt>
                <c:pt idx="22249">
                  <c:v>22.247</c:v>
                </c:pt>
                <c:pt idx="22250">
                  <c:v>22.248</c:v>
                </c:pt>
                <c:pt idx="22251">
                  <c:v>22.249</c:v>
                </c:pt>
                <c:pt idx="22252">
                  <c:v>22.25</c:v>
                </c:pt>
                <c:pt idx="22253">
                  <c:v>22.251</c:v>
                </c:pt>
                <c:pt idx="22254">
                  <c:v>22.252</c:v>
                </c:pt>
                <c:pt idx="22255">
                  <c:v>22.253</c:v>
                </c:pt>
                <c:pt idx="22256">
                  <c:v>22.254</c:v>
                </c:pt>
                <c:pt idx="22257">
                  <c:v>22.255</c:v>
                </c:pt>
                <c:pt idx="22258">
                  <c:v>22.256</c:v>
                </c:pt>
                <c:pt idx="22259">
                  <c:v>22.257</c:v>
                </c:pt>
                <c:pt idx="22260">
                  <c:v>22.258</c:v>
                </c:pt>
                <c:pt idx="22261">
                  <c:v>22.259</c:v>
                </c:pt>
                <c:pt idx="22262">
                  <c:v>22.26</c:v>
                </c:pt>
                <c:pt idx="22263">
                  <c:v>22.261</c:v>
                </c:pt>
                <c:pt idx="22264">
                  <c:v>22.262</c:v>
                </c:pt>
                <c:pt idx="22265">
                  <c:v>22.263</c:v>
                </c:pt>
                <c:pt idx="22266">
                  <c:v>22.264</c:v>
                </c:pt>
                <c:pt idx="22267">
                  <c:v>22.265</c:v>
                </c:pt>
                <c:pt idx="22268">
                  <c:v>22.266</c:v>
                </c:pt>
                <c:pt idx="22269">
                  <c:v>22.267</c:v>
                </c:pt>
                <c:pt idx="22270">
                  <c:v>22.268</c:v>
                </c:pt>
                <c:pt idx="22271">
                  <c:v>22.269</c:v>
                </c:pt>
                <c:pt idx="22272">
                  <c:v>22.27</c:v>
                </c:pt>
                <c:pt idx="22273">
                  <c:v>22.271</c:v>
                </c:pt>
                <c:pt idx="22274">
                  <c:v>22.272</c:v>
                </c:pt>
                <c:pt idx="22275">
                  <c:v>22.273</c:v>
                </c:pt>
                <c:pt idx="22276">
                  <c:v>22.274</c:v>
                </c:pt>
                <c:pt idx="22277">
                  <c:v>22.275</c:v>
                </c:pt>
                <c:pt idx="22278">
                  <c:v>22.276</c:v>
                </c:pt>
                <c:pt idx="22279">
                  <c:v>22.277</c:v>
                </c:pt>
                <c:pt idx="22280">
                  <c:v>22.278</c:v>
                </c:pt>
                <c:pt idx="22281">
                  <c:v>22.279</c:v>
                </c:pt>
                <c:pt idx="22282">
                  <c:v>22.28</c:v>
                </c:pt>
                <c:pt idx="22283">
                  <c:v>22.281</c:v>
                </c:pt>
                <c:pt idx="22284">
                  <c:v>22.282</c:v>
                </c:pt>
                <c:pt idx="22285">
                  <c:v>22.283</c:v>
                </c:pt>
                <c:pt idx="22286">
                  <c:v>22.284</c:v>
                </c:pt>
                <c:pt idx="22287">
                  <c:v>22.285</c:v>
                </c:pt>
                <c:pt idx="22288">
                  <c:v>22.286</c:v>
                </c:pt>
                <c:pt idx="22289">
                  <c:v>22.287</c:v>
                </c:pt>
                <c:pt idx="22290">
                  <c:v>22.288</c:v>
                </c:pt>
                <c:pt idx="22291">
                  <c:v>22.289</c:v>
                </c:pt>
                <c:pt idx="22292">
                  <c:v>22.29</c:v>
                </c:pt>
                <c:pt idx="22293">
                  <c:v>22.291</c:v>
                </c:pt>
                <c:pt idx="22294">
                  <c:v>22.292</c:v>
                </c:pt>
                <c:pt idx="22295">
                  <c:v>22.293</c:v>
                </c:pt>
                <c:pt idx="22296">
                  <c:v>22.294</c:v>
                </c:pt>
                <c:pt idx="22297">
                  <c:v>22.295</c:v>
                </c:pt>
                <c:pt idx="22298">
                  <c:v>22.296</c:v>
                </c:pt>
                <c:pt idx="22299">
                  <c:v>22.297</c:v>
                </c:pt>
                <c:pt idx="22300">
                  <c:v>22.298</c:v>
                </c:pt>
                <c:pt idx="22301">
                  <c:v>22.299</c:v>
                </c:pt>
                <c:pt idx="22302">
                  <c:v>22.3</c:v>
                </c:pt>
                <c:pt idx="22303">
                  <c:v>22.301</c:v>
                </c:pt>
                <c:pt idx="22304">
                  <c:v>22.302</c:v>
                </c:pt>
                <c:pt idx="22305">
                  <c:v>22.303</c:v>
                </c:pt>
                <c:pt idx="22306">
                  <c:v>22.304</c:v>
                </c:pt>
                <c:pt idx="22307">
                  <c:v>22.305</c:v>
                </c:pt>
                <c:pt idx="22308">
                  <c:v>22.306</c:v>
                </c:pt>
                <c:pt idx="22309">
                  <c:v>22.307</c:v>
                </c:pt>
                <c:pt idx="22310">
                  <c:v>22.308</c:v>
                </c:pt>
                <c:pt idx="22311">
                  <c:v>22.309</c:v>
                </c:pt>
                <c:pt idx="22312">
                  <c:v>22.31</c:v>
                </c:pt>
                <c:pt idx="22313">
                  <c:v>22.311</c:v>
                </c:pt>
                <c:pt idx="22314">
                  <c:v>22.312</c:v>
                </c:pt>
                <c:pt idx="22315">
                  <c:v>22.313</c:v>
                </c:pt>
                <c:pt idx="22316">
                  <c:v>22.314</c:v>
                </c:pt>
                <c:pt idx="22317">
                  <c:v>22.315</c:v>
                </c:pt>
                <c:pt idx="22318">
                  <c:v>22.316</c:v>
                </c:pt>
                <c:pt idx="22319">
                  <c:v>22.317</c:v>
                </c:pt>
                <c:pt idx="22320">
                  <c:v>22.318</c:v>
                </c:pt>
                <c:pt idx="22321">
                  <c:v>22.319</c:v>
                </c:pt>
                <c:pt idx="22322">
                  <c:v>22.32</c:v>
                </c:pt>
                <c:pt idx="22323">
                  <c:v>22.321</c:v>
                </c:pt>
                <c:pt idx="22324">
                  <c:v>22.322</c:v>
                </c:pt>
                <c:pt idx="22325">
                  <c:v>22.323</c:v>
                </c:pt>
                <c:pt idx="22326">
                  <c:v>22.324</c:v>
                </c:pt>
                <c:pt idx="22327">
                  <c:v>22.325</c:v>
                </c:pt>
                <c:pt idx="22328">
                  <c:v>22.326</c:v>
                </c:pt>
                <c:pt idx="22329">
                  <c:v>22.327</c:v>
                </c:pt>
                <c:pt idx="22330">
                  <c:v>22.328</c:v>
                </c:pt>
                <c:pt idx="22331">
                  <c:v>22.329</c:v>
                </c:pt>
                <c:pt idx="22332">
                  <c:v>22.33</c:v>
                </c:pt>
                <c:pt idx="22333">
                  <c:v>22.331</c:v>
                </c:pt>
                <c:pt idx="22334">
                  <c:v>22.332</c:v>
                </c:pt>
                <c:pt idx="22335">
                  <c:v>22.333</c:v>
                </c:pt>
                <c:pt idx="22336">
                  <c:v>22.334</c:v>
                </c:pt>
                <c:pt idx="22337">
                  <c:v>22.335</c:v>
                </c:pt>
                <c:pt idx="22338">
                  <c:v>22.336</c:v>
                </c:pt>
                <c:pt idx="22339">
                  <c:v>22.337</c:v>
                </c:pt>
                <c:pt idx="22340">
                  <c:v>22.338</c:v>
                </c:pt>
                <c:pt idx="22341">
                  <c:v>22.339</c:v>
                </c:pt>
                <c:pt idx="22342">
                  <c:v>22.34</c:v>
                </c:pt>
                <c:pt idx="22343">
                  <c:v>22.341</c:v>
                </c:pt>
                <c:pt idx="22344">
                  <c:v>22.342</c:v>
                </c:pt>
                <c:pt idx="22345">
                  <c:v>22.343</c:v>
                </c:pt>
                <c:pt idx="22346">
                  <c:v>22.344</c:v>
                </c:pt>
                <c:pt idx="22347">
                  <c:v>22.345</c:v>
                </c:pt>
                <c:pt idx="22348">
                  <c:v>22.346</c:v>
                </c:pt>
                <c:pt idx="22349">
                  <c:v>22.347</c:v>
                </c:pt>
                <c:pt idx="22350">
                  <c:v>22.348</c:v>
                </c:pt>
                <c:pt idx="22351">
                  <c:v>22.349</c:v>
                </c:pt>
                <c:pt idx="22352">
                  <c:v>22.35</c:v>
                </c:pt>
                <c:pt idx="22353">
                  <c:v>22.351</c:v>
                </c:pt>
                <c:pt idx="22354">
                  <c:v>22.352</c:v>
                </c:pt>
                <c:pt idx="22355">
                  <c:v>22.353</c:v>
                </c:pt>
                <c:pt idx="22356">
                  <c:v>22.354</c:v>
                </c:pt>
                <c:pt idx="22357">
                  <c:v>22.355</c:v>
                </c:pt>
                <c:pt idx="22358">
                  <c:v>22.356</c:v>
                </c:pt>
                <c:pt idx="22359">
                  <c:v>22.357</c:v>
                </c:pt>
                <c:pt idx="22360">
                  <c:v>22.358</c:v>
                </c:pt>
                <c:pt idx="22361">
                  <c:v>22.359</c:v>
                </c:pt>
                <c:pt idx="22362">
                  <c:v>22.36</c:v>
                </c:pt>
                <c:pt idx="22363">
                  <c:v>22.361</c:v>
                </c:pt>
                <c:pt idx="22364">
                  <c:v>22.362</c:v>
                </c:pt>
                <c:pt idx="22365">
                  <c:v>22.363</c:v>
                </c:pt>
                <c:pt idx="22366">
                  <c:v>22.364</c:v>
                </c:pt>
                <c:pt idx="22367">
                  <c:v>22.365</c:v>
                </c:pt>
                <c:pt idx="22368">
                  <c:v>22.366</c:v>
                </c:pt>
                <c:pt idx="22369">
                  <c:v>22.367</c:v>
                </c:pt>
                <c:pt idx="22370">
                  <c:v>22.368</c:v>
                </c:pt>
                <c:pt idx="22371">
                  <c:v>22.369</c:v>
                </c:pt>
                <c:pt idx="22372">
                  <c:v>22.37</c:v>
                </c:pt>
                <c:pt idx="22373">
                  <c:v>22.371</c:v>
                </c:pt>
                <c:pt idx="22374">
                  <c:v>22.372</c:v>
                </c:pt>
                <c:pt idx="22375">
                  <c:v>22.373</c:v>
                </c:pt>
                <c:pt idx="22376">
                  <c:v>22.374</c:v>
                </c:pt>
                <c:pt idx="22377">
                  <c:v>22.375</c:v>
                </c:pt>
                <c:pt idx="22378">
                  <c:v>22.376</c:v>
                </c:pt>
                <c:pt idx="22379">
                  <c:v>22.377</c:v>
                </c:pt>
                <c:pt idx="22380">
                  <c:v>22.378</c:v>
                </c:pt>
                <c:pt idx="22381">
                  <c:v>22.379</c:v>
                </c:pt>
                <c:pt idx="22382">
                  <c:v>22.38</c:v>
                </c:pt>
                <c:pt idx="22383">
                  <c:v>22.381</c:v>
                </c:pt>
                <c:pt idx="22384">
                  <c:v>22.382</c:v>
                </c:pt>
                <c:pt idx="22385">
                  <c:v>22.383</c:v>
                </c:pt>
                <c:pt idx="22386">
                  <c:v>22.384</c:v>
                </c:pt>
                <c:pt idx="22387">
                  <c:v>22.385</c:v>
                </c:pt>
                <c:pt idx="22388">
                  <c:v>22.386</c:v>
                </c:pt>
                <c:pt idx="22389">
                  <c:v>22.387</c:v>
                </c:pt>
                <c:pt idx="22390">
                  <c:v>22.388</c:v>
                </c:pt>
                <c:pt idx="22391">
                  <c:v>22.389</c:v>
                </c:pt>
                <c:pt idx="22392">
                  <c:v>22.39</c:v>
                </c:pt>
                <c:pt idx="22393">
                  <c:v>22.391</c:v>
                </c:pt>
                <c:pt idx="22394">
                  <c:v>22.392</c:v>
                </c:pt>
                <c:pt idx="22395">
                  <c:v>22.393</c:v>
                </c:pt>
                <c:pt idx="22396">
                  <c:v>22.394</c:v>
                </c:pt>
                <c:pt idx="22397">
                  <c:v>22.395</c:v>
                </c:pt>
                <c:pt idx="22398">
                  <c:v>22.396</c:v>
                </c:pt>
                <c:pt idx="22399">
                  <c:v>22.397</c:v>
                </c:pt>
                <c:pt idx="22400">
                  <c:v>22.398</c:v>
                </c:pt>
                <c:pt idx="22401">
                  <c:v>22.399</c:v>
                </c:pt>
                <c:pt idx="22402">
                  <c:v>22.4</c:v>
                </c:pt>
                <c:pt idx="22403">
                  <c:v>22.401</c:v>
                </c:pt>
                <c:pt idx="22404">
                  <c:v>22.402</c:v>
                </c:pt>
                <c:pt idx="22405">
                  <c:v>22.403</c:v>
                </c:pt>
                <c:pt idx="22406">
                  <c:v>22.404</c:v>
                </c:pt>
                <c:pt idx="22407">
                  <c:v>22.405</c:v>
                </c:pt>
                <c:pt idx="22408">
                  <c:v>22.406</c:v>
                </c:pt>
                <c:pt idx="22409">
                  <c:v>22.407</c:v>
                </c:pt>
                <c:pt idx="22410">
                  <c:v>22.408</c:v>
                </c:pt>
                <c:pt idx="22411">
                  <c:v>22.409</c:v>
                </c:pt>
                <c:pt idx="22412">
                  <c:v>22.41</c:v>
                </c:pt>
                <c:pt idx="22413">
                  <c:v>22.411</c:v>
                </c:pt>
                <c:pt idx="22414">
                  <c:v>22.412</c:v>
                </c:pt>
                <c:pt idx="22415">
                  <c:v>22.413</c:v>
                </c:pt>
                <c:pt idx="22416">
                  <c:v>22.414</c:v>
                </c:pt>
                <c:pt idx="22417">
                  <c:v>22.415</c:v>
                </c:pt>
                <c:pt idx="22418">
                  <c:v>22.416</c:v>
                </c:pt>
                <c:pt idx="22419">
                  <c:v>22.417</c:v>
                </c:pt>
                <c:pt idx="22420">
                  <c:v>22.418</c:v>
                </c:pt>
                <c:pt idx="22421">
                  <c:v>22.419</c:v>
                </c:pt>
                <c:pt idx="22422">
                  <c:v>22.42</c:v>
                </c:pt>
                <c:pt idx="22423">
                  <c:v>22.421</c:v>
                </c:pt>
                <c:pt idx="22424">
                  <c:v>22.422</c:v>
                </c:pt>
                <c:pt idx="22425">
                  <c:v>22.423</c:v>
                </c:pt>
                <c:pt idx="22426">
                  <c:v>22.424</c:v>
                </c:pt>
                <c:pt idx="22427">
                  <c:v>22.425</c:v>
                </c:pt>
                <c:pt idx="22428">
                  <c:v>22.426</c:v>
                </c:pt>
                <c:pt idx="22429">
                  <c:v>22.427</c:v>
                </c:pt>
                <c:pt idx="22430">
                  <c:v>22.428</c:v>
                </c:pt>
                <c:pt idx="22431">
                  <c:v>22.429</c:v>
                </c:pt>
                <c:pt idx="22432">
                  <c:v>22.43</c:v>
                </c:pt>
                <c:pt idx="22433">
                  <c:v>22.431</c:v>
                </c:pt>
                <c:pt idx="22434">
                  <c:v>22.432</c:v>
                </c:pt>
                <c:pt idx="22435">
                  <c:v>22.433</c:v>
                </c:pt>
                <c:pt idx="22436">
                  <c:v>22.434</c:v>
                </c:pt>
                <c:pt idx="22437">
                  <c:v>22.435</c:v>
                </c:pt>
                <c:pt idx="22438">
                  <c:v>22.436</c:v>
                </c:pt>
                <c:pt idx="22439">
                  <c:v>22.437</c:v>
                </c:pt>
                <c:pt idx="22440">
                  <c:v>22.438</c:v>
                </c:pt>
                <c:pt idx="22441">
                  <c:v>22.439</c:v>
                </c:pt>
                <c:pt idx="22442">
                  <c:v>22.44</c:v>
                </c:pt>
                <c:pt idx="22443">
                  <c:v>22.441</c:v>
                </c:pt>
                <c:pt idx="22444">
                  <c:v>22.442</c:v>
                </c:pt>
                <c:pt idx="22445">
                  <c:v>22.443</c:v>
                </c:pt>
                <c:pt idx="22446">
                  <c:v>22.444</c:v>
                </c:pt>
                <c:pt idx="22447">
                  <c:v>22.445</c:v>
                </c:pt>
                <c:pt idx="22448">
                  <c:v>22.446</c:v>
                </c:pt>
                <c:pt idx="22449">
                  <c:v>22.447</c:v>
                </c:pt>
                <c:pt idx="22450">
                  <c:v>22.448</c:v>
                </c:pt>
                <c:pt idx="22451">
                  <c:v>22.449</c:v>
                </c:pt>
                <c:pt idx="22452">
                  <c:v>22.45</c:v>
                </c:pt>
                <c:pt idx="22453">
                  <c:v>22.451</c:v>
                </c:pt>
                <c:pt idx="22454">
                  <c:v>22.452</c:v>
                </c:pt>
                <c:pt idx="22455">
                  <c:v>22.453</c:v>
                </c:pt>
                <c:pt idx="22456">
                  <c:v>22.454</c:v>
                </c:pt>
                <c:pt idx="22457">
                  <c:v>22.455</c:v>
                </c:pt>
                <c:pt idx="22458">
                  <c:v>22.456</c:v>
                </c:pt>
                <c:pt idx="22459">
                  <c:v>22.457</c:v>
                </c:pt>
                <c:pt idx="22460">
                  <c:v>22.458</c:v>
                </c:pt>
                <c:pt idx="22461">
                  <c:v>22.459</c:v>
                </c:pt>
                <c:pt idx="22462">
                  <c:v>22.46</c:v>
                </c:pt>
                <c:pt idx="22463">
                  <c:v>22.461</c:v>
                </c:pt>
                <c:pt idx="22464">
                  <c:v>22.462</c:v>
                </c:pt>
                <c:pt idx="22465">
                  <c:v>22.463</c:v>
                </c:pt>
                <c:pt idx="22466">
                  <c:v>22.464</c:v>
                </c:pt>
                <c:pt idx="22467">
                  <c:v>22.465</c:v>
                </c:pt>
                <c:pt idx="22468">
                  <c:v>22.466</c:v>
                </c:pt>
                <c:pt idx="22469">
                  <c:v>22.467</c:v>
                </c:pt>
                <c:pt idx="22470">
                  <c:v>22.468</c:v>
                </c:pt>
                <c:pt idx="22471">
                  <c:v>22.469</c:v>
                </c:pt>
                <c:pt idx="22472">
                  <c:v>22.47</c:v>
                </c:pt>
                <c:pt idx="22473">
                  <c:v>22.471</c:v>
                </c:pt>
                <c:pt idx="22474">
                  <c:v>22.472</c:v>
                </c:pt>
                <c:pt idx="22475">
                  <c:v>22.473</c:v>
                </c:pt>
                <c:pt idx="22476">
                  <c:v>22.474</c:v>
                </c:pt>
                <c:pt idx="22477">
                  <c:v>22.475</c:v>
                </c:pt>
                <c:pt idx="22478">
                  <c:v>22.476</c:v>
                </c:pt>
                <c:pt idx="22479">
                  <c:v>22.477</c:v>
                </c:pt>
                <c:pt idx="22480">
                  <c:v>22.478</c:v>
                </c:pt>
                <c:pt idx="22481">
                  <c:v>22.479</c:v>
                </c:pt>
                <c:pt idx="22482">
                  <c:v>22.48</c:v>
                </c:pt>
                <c:pt idx="22483">
                  <c:v>22.481</c:v>
                </c:pt>
                <c:pt idx="22484">
                  <c:v>22.482</c:v>
                </c:pt>
                <c:pt idx="22485">
                  <c:v>22.483</c:v>
                </c:pt>
                <c:pt idx="22486">
                  <c:v>22.484</c:v>
                </c:pt>
                <c:pt idx="22487">
                  <c:v>22.485</c:v>
                </c:pt>
                <c:pt idx="22488">
                  <c:v>22.486</c:v>
                </c:pt>
                <c:pt idx="22489">
                  <c:v>22.487</c:v>
                </c:pt>
                <c:pt idx="22490">
                  <c:v>22.488</c:v>
                </c:pt>
                <c:pt idx="22491">
                  <c:v>22.489</c:v>
                </c:pt>
                <c:pt idx="22492">
                  <c:v>22.49</c:v>
                </c:pt>
                <c:pt idx="22493">
                  <c:v>22.491</c:v>
                </c:pt>
                <c:pt idx="22494">
                  <c:v>22.492</c:v>
                </c:pt>
                <c:pt idx="22495">
                  <c:v>22.493</c:v>
                </c:pt>
                <c:pt idx="22496">
                  <c:v>22.494</c:v>
                </c:pt>
                <c:pt idx="22497">
                  <c:v>22.495</c:v>
                </c:pt>
                <c:pt idx="22498">
                  <c:v>22.496</c:v>
                </c:pt>
                <c:pt idx="22499">
                  <c:v>22.497</c:v>
                </c:pt>
                <c:pt idx="22500">
                  <c:v>22.498</c:v>
                </c:pt>
                <c:pt idx="22501">
                  <c:v>22.499</c:v>
                </c:pt>
                <c:pt idx="22502">
                  <c:v>22.5</c:v>
                </c:pt>
                <c:pt idx="22503">
                  <c:v>22.501</c:v>
                </c:pt>
                <c:pt idx="22504">
                  <c:v>22.502</c:v>
                </c:pt>
                <c:pt idx="22505">
                  <c:v>22.503</c:v>
                </c:pt>
                <c:pt idx="22506">
                  <c:v>22.504</c:v>
                </c:pt>
                <c:pt idx="22507">
                  <c:v>22.505</c:v>
                </c:pt>
                <c:pt idx="22508">
                  <c:v>22.506</c:v>
                </c:pt>
                <c:pt idx="22509">
                  <c:v>22.507</c:v>
                </c:pt>
                <c:pt idx="22510">
                  <c:v>22.508</c:v>
                </c:pt>
                <c:pt idx="22511">
                  <c:v>22.509</c:v>
                </c:pt>
                <c:pt idx="22512">
                  <c:v>22.51</c:v>
                </c:pt>
                <c:pt idx="22513">
                  <c:v>22.511</c:v>
                </c:pt>
                <c:pt idx="22514">
                  <c:v>22.512</c:v>
                </c:pt>
                <c:pt idx="22515">
                  <c:v>22.513</c:v>
                </c:pt>
                <c:pt idx="22516">
                  <c:v>22.514</c:v>
                </c:pt>
                <c:pt idx="22517">
                  <c:v>22.515</c:v>
                </c:pt>
                <c:pt idx="22518">
                  <c:v>22.516</c:v>
                </c:pt>
                <c:pt idx="22519">
                  <c:v>22.517</c:v>
                </c:pt>
                <c:pt idx="22520">
                  <c:v>22.518</c:v>
                </c:pt>
                <c:pt idx="22521">
                  <c:v>22.519</c:v>
                </c:pt>
                <c:pt idx="22522">
                  <c:v>22.52</c:v>
                </c:pt>
                <c:pt idx="22523">
                  <c:v>22.521</c:v>
                </c:pt>
                <c:pt idx="22524">
                  <c:v>22.522</c:v>
                </c:pt>
                <c:pt idx="22525">
                  <c:v>22.523</c:v>
                </c:pt>
                <c:pt idx="22526">
                  <c:v>22.524</c:v>
                </c:pt>
                <c:pt idx="22527">
                  <c:v>22.525</c:v>
                </c:pt>
                <c:pt idx="22528">
                  <c:v>22.526</c:v>
                </c:pt>
                <c:pt idx="22529">
                  <c:v>22.527</c:v>
                </c:pt>
                <c:pt idx="22530">
                  <c:v>22.528</c:v>
                </c:pt>
                <c:pt idx="22531">
                  <c:v>22.529</c:v>
                </c:pt>
                <c:pt idx="22532">
                  <c:v>22.53</c:v>
                </c:pt>
                <c:pt idx="22533">
                  <c:v>22.531</c:v>
                </c:pt>
                <c:pt idx="22534">
                  <c:v>22.532</c:v>
                </c:pt>
                <c:pt idx="22535">
                  <c:v>22.533</c:v>
                </c:pt>
                <c:pt idx="22536">
                  <c:v>22.534</c:v>
                </c:pt>
                <c:pt idx="22537">
                  <c:v>22.535</c:v>
                </c:pt>
                <c:pt idx="22538">
                  <c:v>22.536</c:v>
                </c:pt>
                <c:pt idx="22539">
                  <c:v>22.537</c:v>
                </c:pt>
                <c:pt idx="22540">
                  <c:v>22.538</c:v>
                </c:pt>
                <c:pt idx="22541">
                  <c:v>22.539</c:v>
                </c:pt>
                <c:pt idx="22542">
                  <c:v>22.54</c:v>
                </c:pt>
                <c:pt idx="22543">
                  <c:v>22.541</c:v>
                </c:pt>
                <c:pt idx="22544">
                  <c:v>22.542</c:v>
                </c:pt>
                <c:pt idx="22545">
                  <c:v>22.543</c:v>
                </c:pt>
                <c:pt idx="22546">
                  <c:v>22.544</c:v>
                </c:pt>
                <c:pt idx="22547">
                  <c:v>22.545</c:v>
                </c:pt>
                <c:pt idx="22548">
                  <c:v>22.546</c:v>
                </c:pt>
                <c:pt idx="22549">
                  <c:v>22.547</c:v>
                </c:pt>
                <c:pt idx="22550">
                  <c:v>22.548</c:v>
                </c:pt>
                <c:pt idx="22551">
                  <c:v>22.549</c:v>
                </c:pt>
                <c:pt idx="22552">
                  <c:v>22.55</c:v>
                </c:pt>
                <c:pt idx="22553">
                  <c:v>22.551</c:v>
                </c:pt>
                <c:pt idx="22554">
                  <c:v>22.552</c:v>
                </c:pt>
                <c:pt idx="22555">
                  <c:v>22.553</c:v>
                </c:pt>
                <c:pt idx="22556">
                  <c:v>22.554</c:v>
                </c:pt>
                <c:pt idx="22557">
                  <c:v>22.555</c:v>
                </c:pt>
                <c:pt idx="22558">
                  <c:v>22.556</c:v>
                </c:pt>
                <c:pt idx="22559">
                  <c:v>22.557</c:v>
                </c:pt>
                <c:pt idx="22560">
                  <c:v>22.558</c:v>
                </c:pt>
                <c:pt idx="22561">
                  <c:v>22.559</c:v>
                </c:pt>
                <c:pt idx="22562">
                  <c:v>22.56</c:v>
                </c:pt>
                <c:pt idx="22563">
                  <c:v>22.561</c:v>
                </c:pt>
                <c:pt idx="22564">
                  <c:v>22.562</c:v>
                </c:pt>
                <c:pt idx="22565">
                  <c:v>22.563</c:v>
                </c:pt>
                <c:pt idx="22566">
                  <c:v>22.564</c:v>
                </c:pt>
                <c:pt idx="22567">
                  <c:v>22.565</c:v>
                </c:pt>
                <c:pt idx="22568">
                  <c:v>22.566</c:v>
                </c:pt>
                <c:pt idx="22569">
                  <c:v>22.567</c:v>
                </c:pt>
                <c:pt idx="22570">
                  <c:v>22.568</c:v>
                </c:pt>
                <c:pt idx="22571">
                  <c:v>22.569</c:v>
                </c:pt>
                <c:pt idx="22572">
                  <c:v>22.57</c:v>
                </c:pt>
                <c:pt idx="22573">
                  <c:v>22.571</c:v>
                </c:pt>
                <c:pt idx="22574">
                  <c:v>22.572</c:v>
                </c:pt>
                <c:pt idx="22575">
                  <c:v>22.573</c:v>
                </c:pt>
                <c:pt idx="22576">
                  <c:v>22.574</c:v>
                </c:pt>
                <c:pt idx="22577">
                  <c:v>22.575</c:v>
                </c:pt>
                <c:pt idx="22578">
                  <c:v>22.576</c:v>
                </c:pt>
                <c:pt idx="22579">
                  <c:v>22.577</c:v>
                </c:pt>
                <c:pt idx="22580">
                  <c:v>22.578</c:v>
                </c:pt>
                <c:pt idx="22581">
                  <c:v>22.579</c:v>
                </c:pt>
                <c:pt idx="22582">
                  <c:v>22.58</c:v>
                </c:pt>
                <c:pt idx="22583">
                  <c:v>22.581</c:v>
                </c:pt>
                <c:pt idx="22584">
                  <c:v>22.582</c:v>
                </c:pt>
                <c:pt idx="22585">
                  <c:v>22.583</c:v>
                </c:pt>
                <c:pt idx="22586">
                  <c:v>22.584</c:v>
                </c:pt>
                <c:pt idx="22587">
                  <c:v>22.585</c:v>
                </c:pt>
                <c:pt idx="22588">
                  <c:v>22.586</c:v>
                </c:pt>
                <c:pt idx="22589">
                  <c:v>22.587</c:v>
                </c:pt>
                <c:pt idx="22590">
                  <c:v>22.588</c:v>
                </c:pt>
                <c:pt idx="22591">
                  <c:v>22.589</c:v>
                </c:pt>
                <c:pt idx="22592">
                  <c:v>22.59</c:v>
                </c:pt>
                <c:pt idx="22593">
                  <c:v>22.591</c:v>
                </c:pt>
                <c:pt idx="22594">
                  <c:v>22.592</c:v>
                </c:pt>
                <c:pt idx="22595">
                  <c:v>22.593</c:v>
                </c:pt>
                <c:pt idx="22596">
                  <c:v>22.594</c:v>
                </c:pt>
                <c:pt idx="22597">
                  <c:v>22.595</c:v>
                </c:pt>
                <c:pt idx="22598">
                  <c:v>22.596</c:v>
                </c:pt>
                <c:pt idx="22599">
                  <c:v>22.597</c:v>
                </c:pt>
                <c:pt idx="22600">
                  <c:v>22.598</c:v>
                </c:pt>
                <c:pt idx="22601">
                  <c:v>22.599</c:v>
                </c:pt>
                <c:pt idx="22602">
                  <c:v>22.6</c:v>
                </c:pt>
                <c:pt idx="22603">
                  <c:v>22.601</c:v>
                </c:pt>
                <c:pt idx="22604">
                  <c:v>22.602</c:v>
                </c:pt>
                <c:pt idx="22605">
                  <c:v>22.603</c:v>
                </c:pt>
                <c:pt idx="22606">
                  <c:v>22.604</c:v>
                </c:pt>
                <c:pt idx="22607">
                  <c:v>22.605</c:v>
                </c:pt>
                <c:pt idx="22608">
                  <c:v>22.606</c:v>
                </c:pt>
                <c:pt idx="22609">
                  <c:v>22.607</c:v>
                </c:pt>
                <c:pt idx="22610">
                  <c:v>22.608</c:v>
                </c:pt>
                <c:pt idx="22611">
                  <c:v>22.609</c:v>
                </c:pt>
                <c:pt idx="22612">
                  <c:v>22.61</c:v>
                </c:pt>
                <c:pt idx="22613">
                  <c:v>22.611</c:v>
                </c:pt>
                <c:pt idx="22614">
                  <c:v>22.612</c:v>
                </c:pt>
                <c:pt idx="22615">
                  <c:v>22.613</c:v>
                </c:pt>
                <c:pt idx="22616">
                  <c:v>22.614</c:v>
                </c:pt>
                <c:pt idx="22617">
                  <c:v>22.615</c:v>
                </c:pt>
                <c:pt idx="22618">
                  <c:v>22.616</c:v>
                </c:pt>
                <c:pt idx="22619">
                  <c:v>22.617</c:v>
                </c:pt>
                <c:pt idx="22620">
                  <c:v>22.618</c:v>
                </c:pt>
                <c:pt idx="22621">
                  <c:v>22.619</c:v>
                </c:pt>
                <c:pt idx="22622">
                  <c:v>22.62</c:v>
                </c:pt>
                <c:pt idx="22623">
                  <c:v>22.621</c:v>
                </c:pt>
                <c:pt idx="22624">
                  <c:v>22.622</c:v>
                </c:pt>
                <c:pt idx="22625">
                  <c:v>22.623</c:v>
                </c:pt>
                <c:pt idx="22626">
                  <c:v>22.624</c:v>
                </c:pt>
                <c:pt idx="22627">
                  <c:v>22.625</c:v>
                </c:pt>
                <c:pt idx="22628">
                  <c:v>22.626</c:v>
                </c:pt>
                <c:pt idx="22629">
                  <c:v>22.627</c:v>
                </c:pt>
                <c:pt idx="22630">
                  <c:v>22.628</c:v>
                </c:pt>
                <c:pt idx="22631">
                  <c:v>22.629</c:v>
                </c:pt>
                <c:pt idx="22632">
                  <c:v>22.63</c:v>
                </c:pt>
                <c:pt idx="22633">
                  <c:v>22.631</c:v>
                </c:pt>
                <c:pt idx="22634">
                  <c:v>22.632</c:v>
                </c:pt>
                <c:pt idx="22635">
                  <c:v>22.633</c:v>
                </c:pt>
                <c:pt idx="22636">
                  <c:v>22.634</c:v>
                </c:pt>
                <c:pt idx="22637">
                  <c:v>22.635</c:v>
                </c:pt>
                <c:pt idx="22638">
                  <c:v>22.636</c:v>
                </c:pt>
                <c:pt idx="22639">
                  <c:v>22.637</c:v>
                </c:pt>
                <c:pt idx="22640">
                  <c:v>22.638</c:v>
                </c:pt>
                <c:pt idx="22641">
                  <c:v>22.639</c:v>
                </c:pt>
                <c:pt idx="22642">
                  <c:v>22.64</c:v>
                </c:pt>
                <c:pt idx="22643">
                  <c:v>22.641</c:v>
                </c:pt>
                <c:pt idx="22644">
                  <c:v>22.642</c:v>
                </c:pt>
                <c:pt idx="22645">
                  <c:v>22.643</c:v>
                </c:pt>
                <c:pt idx="22646">
                  <c:v>22.644</c:v>
                </c:pt>
                <c:pt idx="22647">
                  <c:v>22.645</c:v>
                </c:pt>
                <c:pt idx="22648">
                  <c:v>22.646</c:v>
                </c:pt>
                <c:pt idx="22649">
                  <c:v>22.647</c:v>
                </c:pt>
                <c:pt idx="22650">
                  <c:v>22.648</c:v>
                </c:pt>
                <c:pt idx="22651">
                  <c:v>22.649</c:v>
                </c:pt>
                <c:pt idx="22652">
                  <c:v>22.65</c:v>
                </c:pt>
                <c:pt idx="22653">
                  <c:v>22.651</c:v>
                </c:pt>
                <c:pt idx="22654">
                  <c:v>22.652</c:v>
                </c:pt>
                <c:pt idx="22655">
                  <c:v>22.653</c:v>
                </c:pt>
                <c:pt idx="22656">
                  <c:v>22.654</c:v>
                </c:pt>
                <c:pt idx="22657">
                  <c:v>22.655</c:v>
                </c:pt>
                <c:pt idx="22658">
                  <c:v>22.656</c:v>
                </c:pt>
                <c:pt idx="22659">
                  <c:v>22.657</c:v>
                </c:pt>
                <c:pt idx="22660">
                  <c:v>22.658</c:v>
                </c:pt>
                <c:pt idx="22661">
                  <c:v>22.659</c:v>
                </c:pt>
                <c:pt idx="22662">
                  <c:v>22.66</c:v>
                </c:pt>
                <c:pt idx="22663">
                  <c:v>22.661</c:v>
                </c:pt>
                <c:pt idx="22664">
                  <c:v>22.662</c:v>
                </c:pt>
                <c:pt idx="22665">
                  <c:v>22.663</c:v>
                </c:pt>
                <c:pt idx="22666">
                  <c:v>22.664</c:v>
                </c:pt>
                <c:pt idx="22667">
                  <c:v>22.665</c:v>
                </c:pt>
                <c:pt idx="22668">
                  <c:v>22.666</c:v>
                </c:pt>
                <c:pt idx="22669">
                  <c:v>22.667</c:v>
                </c:pt>
                <c:pt idx="22670">
                  <c:v>22.668</c:v>
                </c:pt>
                <c:pt idx="22671">
                  <c:v>22.669</c:v>
                </c:pt>
                <c:pt idx="22672">
                  <c:v>22.67</c:v>
                </c:pt>
                <c:pt idx="22673">
                  <c:v>22.671</c:v>
                </c:pt>
                <c:pt idx="22674">
                  <c:v>22.672</c:v>
                </c:pt>
                <c:pt idx="22675">
                  <c:v>22.673</c:v>
                </c:pt>
                <c:pt idx="22676">
                  <c:v>22.674</c:v>
                </c:pt>
                <c:pt idx="22677">
                  <c:v>22.675</c:v>
                </c:pt>
                <c:pt idx="22678">
                  <c:v>22.676</c:v>
                </c:pt>
                <c:pt idx="22679">
                  <c:v>22.677</c:v>
                </c:pt>
                <c:pt idx="22680">
                  <c:v>22.678</c:v>
                </c:pt>
                <c:pt idx="22681">
                  <c:v>22.679</c:v>
                </c:pt>
                <c:pt idx="22682">
                  <c:v>22.68</c:v>
                </c:pt>
                <c:pt idx="22683">
                  <c:v>22.681</c:v>
                </c:pt>
                <c:pt idx="22684">
                  <c:v>22.682</c:v>
                </c:pt>
                <c:pt idx="22685">
                  <c:v>22.683</c:v>
                </c:pt>
                <c:pt idx="22686">
                  <c:v>22.684</c:v>
                </c:pt>
                <c:pt idx="22687">
                  <c:v>22.685</c:v>
                </c:pt>
                <c:pt idx="22688">
                  <c:v>22.686</c:v>
                </c:pt>
                <c:pt idx="22689">
                  <c:v>22.687</c:v>
                </c:pt>
                <c:pt idx="22690">
                  <c:v>22.688</c:v>
                </c:pt>
                <c:pt idx="22691">
                  <c:v>22.689</c:v>
                </c:pt>
                <c:pt idx="22692">
                  <c:v>22.69</c:v>
                </c:pt>
                <c:pt idx="22693">
                  <c:v>22.691</c:v>
                </c:pt>
                <c:pt idx="22694">
                  <c:v>22.692</c:v>
                </c:pt>
                <c:pt idx="22695">
                  <c:v>22.693</c:v>
                </c:pt>
                <c:pt idx="22696">
                  <c:v>22.694</c:v>
                </c:pt>
                <c:pt idx="22697">
                  <c:v>22.695</c:v>
                </c:pt>
                <c:pt idx="22698">
                  <c:v>22.696</c:v>
                </c:pt>
                <c:pt idx="22699">
                  <c:v>22.697</c:v>
                </c:pt>
                <c:pt idx="22700">
                  <c:v>22.698</c:v>
                </c:pt>
                <c:pt idx="22701">
                  <c:v>22.699</c:v>
                </c:pt>
                <c:pt idx="22702">
                  <c:v>22.7</c:v>
                </c:pt>
                <c:pt idx="22703">
                  <c:v>22.701</c:v>
                </c:pt>
                <c:pt idx="22704">
                  <c:v>22.702</c:v>
                </c:pt>
                <c:pt idx="22705">
                  <c:v>22.703</c:v>
                </c:pt>
                <c:pt idx="22706">
                  <c:v>22.704</c:v>
                </c:pt>
                <c:pt idx="22707">
                  <c:v>22.705</c:v>
                </c:pt>
                <c:pt idx="22708">
                  <c:v>22.706</c:v>
                </c:pt>
                <c:pt idx="22709">
                  <c:v>22.707</c:v>
                </c:pt>
                <c:pt idx="22710">
                  <c:v>22.708</c:v>
                </c:pt>
                <c:pt idx="22711">
                  <c:v>22.709</c:v>
                </c:pt>
                <c:pt idx="22712">
                  <c:v>22.71</c:v>
                </c:pt>
                <c:pt idx="22713">
                  <c:v>22.711</c:v>
                </c:pt>
                <c:pt idx="22714">
                  <c:v>22.712</c:v>
                </c:pt>
                <c:pt idx="22715">
                  <c:v>22.713</c:v>
                </c:pt>
                <c:pt idx="22716">
                  <c:v>22.714</c:v>
                </c:pt>
                <c:pt idx="22717">
                  <c:v>22.715</c:v>
                </c:pt>
                <c:pt idx="22718">
                  <c:v>22.716</c:v>
                </c:pt>
                <c:pt idx="22719">
                  <c:v>22.717</c:v>
                </c:pt>
                <c:pt idx="22720">
                  <c:v>22.718</c:v>
                </c:pt>
                <c:pt idx="22721">
                  <c:v>22.719</c:v>
                </c:pt>
                <c:pt idx="22722">
                  <c:v>22.72</c:v>
                </c:pt>
                <c:pt idx="22723">
                  <c:v>22.721</c:v>
                </c:pt>
                <c:pt idx="22724">
                  <c:v>22.722</c:v>
                </c:pt>
                <c:pt idx="22725">
                  <c:v>22.723</c:v>
                </c:pt>
                <c:pt idx="22726">
                  <c:v>22.724</c:v>
                </c:pt>
                <c:pt idx="22727">
                  <c:v>22.725</c:v>
                </c:pt>
                <c:pt idx="22728">
                  <c:v>22.726</c:v>
                </c:pt>
                <c:pt idx="22729">
                  <c:v>22.727</c:v>
                </c:pt>
                <c:pt idx="22730">
                  <c:v>22.728</c:v>
                </c:pt>
                <c:pt idx="22731">
                  <c:v>22.729</c:v>
                </c:pt>
                <c:pt idx="22732">
                  <c:v>22.73</c:v>
                </c:pt>
                <c:pt idx="22733">
                  <c:v>22.731</c:v>
                </c:pt>
                <c:pt idx="22734">
                  <c:v>22.732</c:v>
                </c:pt>
                <c:pt idx="22735">
                  <c:v>22.733</c:v>
                </c:pt>
                <c:pt idx="22736">
                  <c:v>22.734</c:v>
                </c:pt>
                <c:pt idx="22737">
                  <c:v>22.735</c:v>
                </c:pt>
                <c:pt idx="22738">
                  <c:v>22.736</c:v>
                </c:pt>
                <c:pt idx="22739">
                  <c:v>22.737</c:v>
                </c:pt>
                <c:pt idx="22740">
                  <c:v>22.738</c:v>
                </c:pt>
                <c:pt idx="22741">
                  <c:v>22.739</c:v>
                </c:pt>
                <c:pt idx="22742">
                  <c:v>22.74</c:v>
                </c:pt>
                <c:pt idx="22743">
                  <c:v>22.741</c:v>
                </c:pt>
                <c:pt idx="22744">
                  <c:v>22.742</c:v>
                </c:pt>
                <c:pt idx="22745">
                  <c:v>22.743</c:v>
                </c:pt>
                <c:pt idx="22746">
                  <c:v>22.744</c:v>
                </c:pt>
                <c:pt idx="22747">
                  <c:v>22.745</c:v>
                </c:pt>
                <c:pt idx="22748">
                  <c:v>22.746</c:v>
                </c:pt>
                <c:pt idx="22749">
                  <c:v>22.747</c:v>
                </c:pt>
                <c:pt idx="22750">
                  <c:v>22.748</c:v>
                </c:pt>
                <c:pt idx="22751">
                  <c:v>22.749</c:v>
                </c:pt>
                <c:pt idx="22752">
                  <c:v>22.75</c:v>
                </c:pt>
                <c:pt idx="22753">
                  <c:v>22.751</c:v>
                </c:pt>
                <c:pt idx="22754">
                  <c:v>22.752</c:v>
                </c:pt>
                <c:pt idx="22755">
                  <c:v>22.753</c:v>
                </c:pt>
                <c:pt idx="22756">
                  <c:v>22.754</c:v>
                </c:pt>
                <c:pt idx="22757">
                  <c:v>22.755</c:v>
                </c:pt>
                <c:pt idx="22758">
                  <c:v>22.756</c:v>
                </c:pt>
                <c:pt idx="22759">
                  <c:v>22.757</c:v>
                </c:pt>
                <c:pt idx="22760">
                  <c:v>22.758</c:v>
                </c:pt>
                <c:pt idx="22761">
                  <c:v>22.759</c:v>
                </c:pt>
                <c:pt idx="22762">
                  <c:v>22.76</c:v>
                </c:pt>
                <c:pt idx="22763">
                  <c:v>22.761</c:v>
                </c:pt>
                <c:pt idx="22764">
                  <c:v>22.762</c:v>
                </c:pt>
                <c:pt idx="22765">
                  <c:v>22.763</c:v>
                </c:pt>
                <c:pt idx="22766">
                  <c:v>22.764</c:v>
                </c:pt>
                <c:pt idx="22767">
                  <c:v>22.765</c:v>
                </c:pt>
                <c:pt idx="22768">
                  <c:v>22.766</c:v>
                </c:pt>
                <c:pt idx="22769">
                  <c:v>22.767</c:v>
                </c:pt>
                <c:pt idx="22770">
                  <c:v>22.768</c:v>
                </c:pt>
                <c:pt idx="22771">
                  <c:v>22.769</c:v>
                </c:pt>
                <c:pt idx="22772">
                  <c:v>22.77</c:v>
                </c:pt>
                <c:pt idx="22773">
                  <c:v>22.771</c:v>
                </c:pt>
                <c:pt idx="22774">
                  <c:v>22.772</c:v>
                </c:pt>
                <c:pt idx="22775">
                  <c:v>22.773</c:v>
                </c:pt>
                <c:pt idx="22776">
                  <c:v>22.774</c:v>
                </c:pt>
                <c:pt idx="22777">
                  <c:v>22.775</c:v>
                </c:pt>
                <c:pt idx="22778">
                  <c:v>22.776</c:v>
                </c:pt>
                <c:pt idx="22779">
                  <c:v>22.777</c:v>
                </c:pt>
                <c:pt idx="22780">
                  <c:v>22.778</c:v>
                </c:pt>
                <c:pt idx="22781">
                  <c:v>22.779</c:v>
                </c:pt>
                <c:pt idx="22782">
                  <c:v>22.78</c:v>
                </c:pt>
                <c:pt idx="22783">
                  <c:v>22.781</c:v>
                </c:pt>
                <c:pt idx="22784">
                  <c:v>22.782</c:v>
                </c:pt>
                <c:pt idx="22785">
                  <c:v>22.783</c:v>
                </c:pt>
                <c:pt idx="22786">
                  <c:v>22.784</c:v>
                </c:pt>
                <c:pt idx="22787">
                  <c:v>22.785</c:v>
                </c:pt>
                <c:pt idx="22788">
                  <c:v>22.786</c:v>
                </c:pt>
                <c:pt idx="22789">
                  <c:v>22.787</c:v>
                </c:pt>
                <c:pt idx="22790">
                  <c:v>22.788</c:v>
                </c:pt>
                <c:pt idx="22791">
                  <c:v>22.789</c:v>
                </c:pt>
                <c:pt idx="22792">
                  <c:v>22.79</c:v>
                </c:pt>
                <c:pt idx="22793">
                  <c:v>22.791</c:v>
                </c:pt>
                <c:pt idx="22794">
                  <c:v>22.792</c:v>
                </c:pt>
                <c:pt idx="22795">
                  <c:v>22.793</c:v>
                </c:pt>
                <c:pt idx="22796">
                  <c:v>22.794</c:v>
                </c:pt>
                <c:pt idx="22797">
                  <c:v>22.795</c:v>
                </c:pt>
                <c:pt idx="22798">
                  <c:v>22.796</c:v>
                </c:pt>
                <c:pt idx="22799">
                  <c:v>22.797</c:v>
                </c:pt>
                <c:pt idx="22800">
                  <c:v>22.798</c:v>
                </c:pt>
                <c:pt idx="22801">
                  <c:v>22.799</c:v>
                </c:pt>
                <c:pt idx="22802">
                  <c:v>22.8</c:v>
                </c:pt>
                <c:pt idx="22803">
                  <c:v>22.801</c:v>
                </c:pt>
                <c:pt idx="22804">
                  <c:v>22.802</c:v>
                </c:pt>
                <c:pt idx="22805">
                  <c:v>22.803</c:v>
                </c:pt>
                <c:pt idx="22806">
                  <c:v>22.804</c:v>
                </c:pt>
                <c:pt idx="22807">
                  <c:v>22.805</c:v>
                </c:pt>
                <c:pt idx="22808">
                  <c:v>22.806</c:v>
                </c:pt>
                <c:pt idx="22809">
                  <c:v>22.807</c:v>
                </c:pt>
                <c:pt idx="22810">
                  <c:v>22.808</c:v>
                </c:pt>
                <c:pt idx="22811">
                  <c:v>22.809</c:v>
                </c:pt>
                <c:pt idx="22812">
                  <c:v>22.81</c:v>
                </c:pt>
                <c:pt idx="22813">
                  <c:v>22.811</c:v>
                </c:pt>
                <c:pt idx="22814">
                  <c:v>22.812</c:v>
                </c:pt>
                <c:pt idx="22815">
                  <c:v>22.813</c:v>
                </c:pt>
                <c:pt idx="22816">
                  <c:v>22.814</c:v>
                </c:pt>
                <c:pt idx="22817">
                  <c:v>22.815</c:v>
                </c:pt>
                <c:pt idx="22818">
                  <c:v>22.816</c:v>
                </c:pt>
                <c:pt idx="22819">
                  <c:v>22.817</c:v>
                </c:pt>
                <c:pt idx="22820">
                  <c:v>22.818</c:v>
                </c:pt>
                <c:pt idx="22821">
                  <c:v>22.819</c:v>
                </c:pt>
                <c:pt idx="22822">
                  <c:v>22.82</c:v>
                </c:pt>
                <c:pt idx="22823">
                  <c:v>22.821</c:v>
                </c:pt>
                <c:pt idx="22824">
                  <c:v>22.822</c:v>
                </c:pt>
                <c:pt idx="22825">
                  <c:v>22.823</c:v>
                </c:pt>
                <c:pt idx="22826">
                  <c:v>22.824</c:v>
                </c:pt>
                <c:pt idx="22827">
                  <c:v>22.825</c:v>
                </c:pt>
                <c:pt idx="22828">
                  <c:v>22.826</c:v>
                </c:pt>
                <c:pt idx="22829">
                  <c:v>22.827</c:v>
                </c:pt>
                <c:pt idx="22830">
                  <c:v>22.828</c:v>
                </c:pt>
                <c:pt idx="22831">
                  <c:v>22.829</c:v>
                </c:pt>
                <c:pt idx="22832">
                  <c:v>22.83</c:v>
                </c:pt>
                <c:pt idx="22833">
                  <c:v>22.831</c:v>
                </c:pt>
                <c:pt idx="22834">
                  <c:v>22.832</c:v>
                </c:pt>
                <c:pt idx="22835">
                  <c:v>22.833</c:v>
                </c:pt>
                <c:pt idx="22836">
                  <c:v>22.834</c:v>
                </c:pt>
                <c:pt idx="22837">
                  <c:v>22.835</c:v>
                </c:pt>
                <c:pt idx="22838">
                  <c:v>22.836</c:v>
                </c:pt>
                <c:pt idx="22839">
                  <c:v>22.837</c:v>
                </c:pt>
                <c:pt idx="22840">
                  <c:v>22.838</c:v>
                </c:pt>
                <c:pt idx="22841">
                  <c:v>22.839</c:v>
                </c:pt>
                <c:pt idx="22842">
                  <c:v>22.84</c:v>
                </c:pt>
                <c:pt idx="22843">
                  <c:v>22.841</c:v>
                </c:pt>
                <c:pt idx="22844">
                  <c:v>22.842</c:v>
                </c:pt>
                <c:pt idx="22845">
                  <c:v>22.843</c:v>
                </c:pt>
                <c:pt idx="22846">
                  <c:v>22.844</c:v>
                </c:pt>
                <c:pt idx="22847">
                  <c:v>22.845</c:v>
                </c:pt>
                <c:pt idx="22848">
                  <c:v>22.846</c:v>
                </c:pt>
                <c:pt idx="22849">
                  <c:v>22.847</c:v>
                </c:pt>
                <c:pt idx="22850">
                  <c:v>22.848</c:v>
                </c:pt>
                <c:pt idx="22851">
                  <c:v>22.849</c:v>
                </c:pt>
                <c:pt idx="22852">
                  <c:v>22.85</c:v>
                </c:pt>
                <c:pt idx="22853">
                  <c:v>22.851</c:v>
                </c:pt>
                <c:pt idx="22854">
                  <c:v>22.852</c:v>
                </c:pt>
                <c:pt idx="22855">
                  <c:v>22.853</c:v>
                </c:pt>
                <c:pt idx="22856">
                  <c:v>22.854</c:v>
                </c:pt>
                <c:pt idx="22857">
                  <c:v>22.855</c:v>
                </c:pt>
                <c:pt idx="22858">
                  <c:v>22.856</c:v>
                </c:pt>
                <c:pt idx="22859">
                  <c:v>22.857</c:v>
                </c:pt>
                <c:pt idx="22860">
                  <c:v>22.858</c:v>
                </c:pt>
                <c:pt idx="22861">
                  <c:v>22.859</c:v>
                </c:pt>
                <c:pt idx="22862">
                  <c:v>22.86</c:v>
                </c:pt>
                <c:pt idx="22863">
                  <c:v>22.861</c:v>
                </c:pt>
                <c:pt idx="22864">
                  <c:v>22.862</c:v>
                </c:pt>
                <c:pt idx="22865">
                  <c:v>22.863</c:v>
                </c:pt>
                <c:pt idx="22866">
                  <c:v>22.864</c:v>
                </c:pt>
                <c:pt idx="22867">
                  <c:v>22.865</c:v>
                </c:pt>
                <c:pt idx="22868">
                  <c:v>22.866</c:v>
                </c:pt>
                <c:pt idx="22869">
                  <c:v>22.867</c:v>
                </c:pt>
                <c:pt idx="22870">
                  <c:v>22.868</c:v>
                </c:pt>
                <c:pt idx="22871">
                  <c:v>22.869</c:v>
                </c:pt>
                <c:pt idx="22872">
                  <c:v>22.87</c:v>
                </c:pt>
                <c:pt idx="22873">
                  <c:v>22.871</c:v>
                </c:pt>
                <c:pt idx="22874">
                  <c:v>22.872</c:v>
                </c:pt>
                <c:pt idx="22875">
                  <c:v>22.873</c:v>
                </c:pt>
                <c:pt idx="22876">
                  <c:v>22.874</c:v>
                </c:pt>
                <c:pt idx="22877">
                  <c:v>22.875</c:v>
                </c:pt>
                <c:pt idx="22878">
                  <c:v>22.876</c:v>
                </c:pt>
                <c:pt idx="22879">
                  <c:v>22.877</c:v>
                </c:pt>
                <c:pt idx="22880">
                  <c:v>22.878</c:v>
                </c:pt>
                <c:pt idx="22881">
                  <c:v>22.879</c:v>
                </c:pt>
                <c:pt idx="22882">
                  <c:v>22.88</c:v>
                </c:pt>
                <c:pt idx="22883">
                  <c:v>22.881</c:v>
                </c:pt>
                <c:pt idx="22884">
                  <c:v>22.882</c:v>
                </c:pt>
                <c:pt idx="22885">
                  <c:v>22.883</c:v>
                </c:pt>
                <c:pt idx="22886">
                  <c:v>22.884</c:v>
                </c:pt>
                <c:pt idx="22887">
                  <c:v>22.885</c:v>
                </c:pt>
                <c:pt idx="22888">
                  <c:v>22.886</c:v>
                </c:pt>
                <c:pt idx="22889">
                  <c:v>22.887</c:v>
                </c:pt>
                <c:pt idx="22890">
                  <c:v>22.888</c:v>
                </c:pt>
                <c:pt idx="22891">
                  <c:v>22.889</c:v>
                </c:pt>
                <c:pt idx="22892">
                  <c:v>22.89</c:v>
                </c:pt>
                <c:pt idx="22893">
                  <c:v>22.891</c:v>
                </c:pt>
                <c:pt idx="22894">
                  <c:v>22.892</c:v>
                </c:pt>
                <c:pt idx="22895">
                  <c:v>22.893</c:v>
                </c:pt>
                <c:pt idx="22896">
                  <c:v>22.894</c:v>
                </c:pt>
                <c:pt idx="22897">
                  <c:v>22.895</c:v>
                </c:pt>
                <c:pt idx="22898">
                  <c:v>22.896</c:v>
                </c:pt>
                <c:pt idx="22899">
                  <c:v>22.897</c:v>
                </c:pt>
                <c:pt idx="22900">
                  <c:v>22.898</c:v>
                </c:pt>
                <c:pt idx="22901">
                  <c:v>22.899</c:v>
                </c:pt>
                <c:pt idx="22902">
                  <c:v>22.9</c:v>
                </c:pt>
                <c:pt idx="22903">
                  <c:v>22.901</c:v>
                </c:pt>
                <c:pt idx="22904">
                  <c:v>22.902</c:v>
                </c:pt>
                <c:pt idx="22905">
                  <c:v>22.903</c:v>
                </c:pt>
                <c:pt idx="22906">
                  <c:v>22.904</c:v>
                </c:pt>
                <c:pt idx="22907">
                  <c:v>22.905</c:v>
                </c:pt>
                <c:pt idx="22908">
                  <c:v>22.906</c:v>
                </c:pt>
                <c:pt idx="22909">
                  <c:v>22.907</c:v>
                </c:pt>
                <c:pt idx="22910">
                  <c:v>22.908</c:v>
                </c:pt>
                <c:pt idx="22911">
                  <c:v>22.909</c:v>
                </c:pt>
                <c:pt idx="22912">
                  <c:v>22.91</c:v>
                </c:pt>
                <c:pt idx="22913">
                  <c:v>22.911</c:v>
                </c:pt>
                <c:pt idx="22914">
                  <c:v>22.912</c:v>
                </c:pt>
                <c:pt idx="22915">
                  <c:v>22.913</c:v>
                </c:pt>
                <c:pt idx="22916">
                  <c:v>22.914</c:v>
                </c:pt>
                <c:pt idx="22917">
                  <c:v>22.915</c:v>
                </c:pt>
                <c:pt idx="22918">
                  <c:v>22.916</c:v>
                </c:pt>
                <c:pt idx="22919">
                  <c:v>22.917</c:v>
                </c:pt>
                <c:pt idx="22920">
                  <c:v>22.918</c:v>
                </c:pt>
                <c:pt idx="22921">
                  <c:v>22.919</c:v>
                </c:pt>
                <c:pt idx="22922">
                  <c:v>22.92</c:v>
                </c:pt>
                <c:pt idx="22923">
                  <c:v>22.921</c:v>
                </c:pt>
                <c:pt idx="22924">
                  <c:v>22.922</c:v>
                </c:pt>
                <c:pt idx="22925">
                  <c:v>22.923</c:v>
                </c:pt>
                <c:pt idx="22926">
                  <c:v>22.924</c:v>
                </c:pt>
                <c:pt idx="22927">
                  <c:v>22.925</c:v>
                </c:pt>
                <c:pt idx="22928">
                  <c:v>22.926</c:v>
                </c:pt>
                <c:pt idx="22929">
                  <c:v>22.927</c:v>
                </c:pt>
                <c:pt idx="22930">
                  <c:v>22.928</c:v>
                </c:pt>
                <c:pt idx="22931">
                  <c:v>22.929</c:v>
                </c:pt>
                <c:pt idx="22932">
                  <c:v>22.93</c:v>
                </c:pt>
                <c:pt idx="22933">
                  <c:v>22.931</c:v>
                </c:pt>
                <c:pt idx="22934">
                  <c:v>22.932</c:v>
                </c:pt>
                <c:pt idx="22935">
                  <c:v>22.933</c:v>
                </c:pt>
                <c:pt idx="22936">
                  <c:v>22.934</c:v>
                </c:pt>
                <c:pt idx="22937">
                  <c:v>22.935</c:v>
                </c:pt>
                <c:pt idx="22938">
                  <c:v>22.936</c:v>
                </c:pt>
                <c:pt idx="22939">
                  <c:v>22.937</c:v>
                </c:pt>
                <c:pt idx="22940">
                  <c:v>22.938</c:v>
                </c:pt>
                <c:pt idx="22941">
                  <c:v>22.939</c:v>
                </c:pt>
                <c:pt idx="22942">
                  <c:v>22.94</c:v>
                </c:pt>
                <c:pt idx="22943">
                  <c:v>22.941</c:v>
                </c:pt>
                <c:pt idx="22944">
                  <c:v>22.942</c:v>
                </c:pt>
                <c:pt idx="22945">
                  <c:v>22.943</c:v>
                </c:pt>
                <c:pt idx="22946">
                  <c:v>22.944</c:v>
                </c:pt>
                <c:pt idx="22947">
                  <c:v>22.945</c:v>
                </c:pt>
                <c:pt idx="22948">
                  <c:v>22.946</c:v>
                </c:pt>
                <c:pt idx="22949">
                  <c:v>22.947</c:v>
                </c:pt>
                <c:pt idx="22950">
                  <c:v>22.948</c:v>
                </c:pt>
                <c:pt idx="22951">
                  <c:v>22.949</c:v>
                </c:pt>
                <c:pt idx="22952">
                  <c:v>22.95</c:v>
                </c:pt>
                <c:pt idx="22953">
                  <c:v>22.951</c:v>
                </c:pt>
                <c:pt idx="22954">
                  <c:v>22.952</c:v>
                </c:pt>
                <c:pt idx="22955">
                  <c:v>22.953</c:v>
                </c:pt>
                <c:pt idx="22956">
                  <c:v>22.954</c:v>
                </c:pt>
                <c:pt idx="22957">
                  <c:v>22.955</c:v>
                </c:pt>
                <c:pt idx="22958">
                  <c:v>22.956</c:v>
                </c:pt>
                <c:pt idx="22959">
                  <c:v>22.957</c:v>
                </c:pt>
                <c:pt idx="22960">
                  <c:v>22.958</c:v>
                </c:pt>
                <c:pt idx="22961">
                  <c:v>22.959</c:v>
                </c:pt>
                <c:pt idx="22962">
                  <c:v>22.96</c:v>
                </c:pt>
                <c:pt idx="22963">
                  <c:v>22.961</c:v>
                </c:pt>
                <c:pt idx="22964">
                  <c:v>22.962</c:v>
                </c:pt>
                <c:pt idx="22965">
                  <c:v>22.963</c:v>
                </c:pt>
                <c:pt idx="22966">
                  <c:v>22.964</c:v>
                </c:pt>
                <c:pt idx="22967">
                  <c:v>22.965</c:v>
                </c:pt>
                <c:pt idx="22968">
                  <c:v>22.966</c:v>
                </c:pt>
                <c:pt idx="22969">
                  <c:v>22.967</c:v>
                </c:pt>
                <c:pt idx="22970">
                  <c:v>22.968</c:v>
                </c:pt>
                <c:pt idx="22971">
                  <c:v>22.969</c:v>
                </c:pt>
                <c:pt idx="22972">
                  <c:v>22.97</c:v>
                </c:pt>
                <c:pt idx="22973">
                  <c:v>22.971</c:v>
                </c:pt>
                <c:pt idx="22974">
                  <c:v>22.972</c:v>
                </c:pt>
                <c:pt idx="22975">
                  <c:v>22.973</c:v>
                </c:pt>
                <c:pt idx="22976">
                  <c:v>22.974</c:v>
                </c:pt>
                <c:pt idx="22977">
                  <c:v>22.975</c:v>
                </c:pt>
                <c:pt idx="22978">
                  <c:v>22.976</c:v>
                </c:pt>
                <c:pt idx="22979">
                  <c:v>22.977</c:v>
                </c:pt>
                <c:pt idx="22980">
                  <c:v>22.978</c:v>
                </c:pt>
                <c:pt idx="22981">
                  <c:v>22.979</c:v>
                </c:pt>
                <c:pt idx="22982">
                  <c:v>22.98</c:v>
                </c:pt>
                <c:pt idx="22983">
                  <c:v>22.981</c:v>
                </c:pt>
                <c:pt idx="22984">
                  <c:v>22.982</c:v>
                </c:pt>
                <c:pt idx="22985">
                  <c:v>22.983</c:v>
                </c:pt>
                <c:pt idx="22986">
                  <c:v>22.984</c:v>
                </c:pt>
                <c:pt idx="22987">
                  <c:v>22.985</c:v>
                </c:pt>
                <c:pt idx="22988">
                  <c:v>22.986</c:v>
                </c:pt>
                <c:pt idx="22989">
                  <c:v>22.987</c:v>
                </c:pt>
                <c:pt idx="22990">
                  <c:v>22.988</c:v>
                </c:pt>
                <c:pt idx="22991">
                  <c:v>22.989</c:v>
                </c:pt>
                <c:pt idx="22992">
                  <c:v>22.99</c:v>
                </c:pt>
                <c:pt idx="22993">
                  <c:v>22.991</c:v>
                </c:pt>
                <c:pt idx="22994">
                  <c:v>22.992</c:v>
                </c:pt>
                <c:pt idx="22995">
                  <c:v>22.993</c:v>
                </c:pt>
                <c:pt idx="22996">
                  <c:v>22.994</c:v>
                </c:pt>
                <c:pt idx="22997">
                  <c:v>22.995</c:v>
                </c:pt>
                <c:pt idx="22998">
                  <c:v>22.996</c:v>
                </c:pt>
                <c:pt idx="22999">
                  <c:v>22.997</c:v>
                </c:pt>
                <c:pt idx="23000">
                  <c:v>22.998</c:v>
                </c:pt>
                <c:pt idx="23001">
                  <c:v>22.999</c:v>
                </c:pt>
                <c:pt idx="23002">
                  <c:v>23</c:v>
                </c:pt>
                <c:pt idx="23003">
                  <c:v>23.001</c:v>
                </c:pt>
                <c:pt idx="23004">
                  <c:v>23.002</c:v>
                </c:pt>
                <c:pt idx="23005">
                  <c:v>23.003</c:v>
                </c:pt>
                <c:pt idx="23006">
                  <c:v>23.004</c:v>
                </c:pt>
                <c:pt idx="23007">
                  <c:v>23.005</c:v>
                </c:pt>
                <c:pt idx="23008">
                  <c:v>23.006</c:v>
                </c:pt>
                <c:pt idx="23009">
                  <c:v>23.007</c:v>
                </c:pt>
                <c:pt idx="23010">
                  <c:v>23.008</c:v>
                </c:pt>
                <c:pt idx="23011">
                  <c:v>23.009</c:v>
                </c:pt>
                <c:pt idx="23012">
                  <c:v>23.01</c:v>
                </c:pt>
                <c:pt idx="23013">
                  <c:v>23.011</c:v>
                </c:pt>
                <c:pt idx="23014">
                  <c:v>23.012</c:v>
                </c:pt>
                <c:pt idx="23015">
                  <c:v>23.013</c:v>
                </c:pt>
                <c:pt idx="23016">
                  <c:v>23.014</c:v>
                </c:pt>
                <c:pt idx="23017">
                  <c:v>23.015</c:v>
                </c:pt>
                <c:pt idx="23018">
                  <c:v>23.016</c:v>
                </c:pt>
                <c:pt idx="23019">
                  <c:v>23.017</c:v>
                </c:pt>
                <c:pt idx="23020">
                  <c:v>23.018</c:v>
                </c:pt>
                <c:pt idx="23021">
                  <c:v>23.019</c:v>
                </c:pt>
                <c:pt idx="23022">
                  <c:v>23.02</c:v>
                </c:pt>
                <c:pt idx="23023">
                  <c:v>23.021</c:v>
                </c:pt>
                <c:pt idx="23024">
                  <c:v>23.022</c:v>
                </c:pt>
                <c:pt idx="23025">
                  <c:v>23.023</c:v>
                </c:pt>
                <c:pt idx="23026">
                  <c:v>23.024</c:v>
                </c:pt>
                <c:pt idx="23027">
                  <c:v>23.025</c:v>
                </c:pt>
                <c:pt idx="23028">
                  <c:v>23.026</c:v>
                </c:pt>
                <c:pt idx="23029">
                  <c:v>23.027</c:v>
                </c:pt>
                <c:pt idx="23030">
                  <c:v>23.028</c:v>
                </c:pt>
                <c:pt idx="23031">
                  <c:v>23.029</c:v>
                </c:pt>
                <c:pt idx="23032">
                  <c:v>23.03</c:v>
                </c:pt>
                <c:pt idx="23033">
                  <c:v>23.031</c:v>
                </c:pt>
                <c:pt idx="23034">
                  <c:v>23.032</c:v>
                </c:pt>
                <c:pt idx="23035">
                  <c:v>23.033</c:v>
                </c:pt>
                <c:pt idx="23036">
                  <c:v>23.034</c:v>
                </c:pt>
                <c:pt idx="23037">
                  <c:v>23.035</c:v>
                </c:pt>
                <c:pt idx="23038">
                  <c:v>23.036</c:v>
                </c:pt>
                <c:pt idx="23039">
                  <c:v>23.037</c:v>
                </c:pt>
                <c:pt idx="23040">
                  <c:v>23.038</c:v>
                </c:pt>
                <c:pt idx="23041">
                  <c:v>23.039</c:v>
                </c:pt>
                <c:pt idx="23042">
                  <c:v>23.04</c:v>
                </c:pt>
                <c:pt idx="23043">
                  <c:v>23.041</c:v>
                </c:pt>
                <c:pt idx="23044">
                  <c:v>23.042</c:v>
                </c:pt>
                <c:pt idx="23045">
                  <c:v>23.043</c:v>
                </c:pt>
                <c:pt idx="23046">
                  <c:v>23.044</c:v>
                </c:pt>
                <c:pt idx="23047">
                  <c:v>23.045</c:v>
                </c:pt>
                <c:pt idx="23048">
                  <c:v>23.046</c:v>
                </c:pt>
                <c:pt idx="23049">
                  <c:v>23.047</c:v>
                </c:pt>
                <c:pt idx="23050">
                  <c:v>23.048</c:v>
                </c:pt>
                <c:pt idx="23051">
                  <c:v>23.049</c:v>
                </c:pt>
                <c:pt idx="23052">
                  <c:v>23.05</c:v>
                </c:pt>
                <c:pt idx="23053">
                  <c:v>23.051</c:v>
                </c:pt>
                <c:pt idx="23054">
                  <c:v>23.052</c:v>
                </c:pt>
                <c:pt idx="23055">
                  <c:v>23.053</c:v>
                </c:pt>
                <c:pt idx="23056">
                  <c:v>23.054</c:v>
                </c:pt>
                <c:pt idx="23057">
                  <c:v>23.055</c:v>
                </c:pt>
                <c:pt idx="23058">
                  <c:v>23.056</c:v>
                </c:pt>
                <c:pt idx="23059">
                  <c:v>23.057</c:v>
                </c:pt>
                <c:pt idx="23060">
                  <c:v>23.058</c:v>
                </c:pt>
                <c:pt idx="23061">
                  <c:v>23.059</c:v>
                </c:pt>
                <c:pt idx="23062">
                  <c:v>23.06</c:v>
                </c:pt>
                <c:pt idx="23063">
                  <c:v>23.061</c:v>
                </c:pt>
                <c:pt idx="23064">
                  <c:v>23.062</c:v>
                </c:pt>
                <c:pt idx="23065">
                  <c:v>23.063</c:v>
                </c:pt>
                <c:pt idx="23066">
                  <c:v>23.064</c:v>
                </c:pt>
                <c:pt idx="23067">
                  <c:v>23.065</c:v>
                </c:pt>
                <c:pt idx="23068">
                  <c:v>23.066</c:v>
                </c:pt>
                <c:pt idx="23069">
                  <c:v>23.067</c:v>
                </c:pt>
                <c:pt idx="23070">
                  <c:v>23.068</c:v>
                </c:pt>
                <c:pt idx="23071">
                  <c:v>23.069</c:v>
                </c:pt>
                <c:pt idx="23072">
                  <c:v>23.07</c:v>
                </c:pt>
                <c:pt idx="23073">
                  <c:v>23.071</c:v>
                </c:pt>
                <c:pt idx="23074">
                  <c:v>23.072</c:v>
                </c:pt>
                <c:pt idx="23075">
                  <c:v>23.073</c:v>
                </c:pt>
                <c:pt idx="23076">
                  <c:v>23.074</c:v>
                </c:pt>
                <c:pt idx="23077">
                  <c:v>23.075</c:v>
                </c:pt>
                <c:pt idx="23078">
                  <c:v>23.076</c:v>
                </c:pt>
                <c:pt idx="23079">
                  <c:v>23.077</c:v>
                </c:pt>
                <c:pt idx="23080">
                  <c:v>23.078</c:v>
                </c:pt>
                <c:pt idx="23081">
                  <c:v>23.079</c:v>
                </c:pt>
                <c:pt idx="23082">
                  <c:v>23.08</c:v>
                </c:pt>
                <c:pt idx="23083">
                  <c:v>23.081</c:v>
                </c:pt>
                <c:pt idx="23084">
                  <c:v>23.082</c:v>
                </c:pt>
                <c:pt idx="23085">
                  <c:v>23.083</c:v>
                </c:pt>
                <c:pt idx="23086">
                  <c:v>23.084</c:v>
                </c:pt>
                <c:pt idx="23087">
                  <c:v>23.085</c:v>
                </c:pt>
                <c:pt idx="23088">
                  <c:v>23.086</c:v>
                </c:pt>
                <c:pt idx="23089">
                  <c:v>23.087</c:v>
                </c:pt>
                <c:pt idx="23090">
                  <c:v>23.088</c:v>
                </c:pt>
                <c:pt idx="23091">
                  <c:v>23.089</c:v>
                </c:pt>
                <c:pt idx="23092">
                  <c:v>23.09</c:v>
                </c:pt>
                <c:pt idx="23093">
                  <c:v>23.091</c:v>
                </c:pt>
                <c:pt idx="23094">
                  <c:v>23.092</c:v>
                </c:pt>
                <c:pt idx="23095">
                  <c:v>23.093</c:v>
                </c:pt>
                <c:pt idx="23096">
                  <c:v>23.094</c:v>
                </c:pt>
                <c:pt idx="23097">
                  <c:v>23.095</c:v>
                </c:pt>
                <c:pt idx="23098">
                  <c:v>23.096</c:v>
                </c:pt>
                <c:pt idx="23099">
                  <c:v>23.097</c:v>
                </c:pt>
                <c:pt idx="23100">
                  <c:v>23.098</c:v>
                </c:pt>
                <c:pt idx="23101">
                  <c:v>23.099</c:v>
                </c:pt>
                <c:pt idx="23102">
                  <c:v>23.1</c:v>
                </c:pt>
                <c:pt idx="23103">
                  <c:v>23.101</c:v>
                </c:pt>
                <c:pt idx="23104">
                  <c:v>23.102</c:v>
                </c:pt>
                <c:pt idx="23105">
                  <c:v>23.103</c:v>
                </c:pt>
                <c:pt idx="23106">
                  <c:v>23.104</c:v>
                </c:pt>
                <c:pt idx="23107">
                  <c:v>23.105</c:v>
                </c:pt>
                <c:pt idx="23108">
                  <c:v>23.106</c:v>
                </c:pt>
                <c:pt idx="23109">
                  <c:v>23.107</c:v>
                </c:pt>
                <c:pt idx="23110">
                  <c:v>23.108</c:v>
                </c:pt>
                <c:pt idx="23111">
                  <c:v>23.109</c:v>
                </c:pt>
                <c:pt idx="23112">
                  <c:v>23.11</c:v>
                </c:pt>
                <c:pt idx="23113">
                  <c:v>23.111</c:v>
                </c:pt>
                <c:pt idx="23114">
                  <c:v>23.112</c:v>
                </c:pt>
                <c:pt idx="23115">
                  <c:v>23.113</c:v>
                </c:pt>
                <c:pt idx="23116">
                  <c:v>23.114</c:v>
                </c:pt>
                <c:pt idx="23117">
                  <c:v>23.115</c:v>
                </c:pt>
                <c:pt idx="23118">
                  <c:v>23.116</c:v>
                </c:pt>
                <c:pt idx="23119">
                  <c:v>23.117</c:v>
                </c:pt>
                <c:pt idx="23120">
                  <c:v>23.118</c:v>
                </c:pt>
                <c:pt idx="23121">
                  <c:v>23.119</c:v>
                </c:pt>
                <c:pt idx="23122">
                  <c:v>23.12</c:v>
                </c:pt>
                <c:pt idx="23123">
                  <c:v>23.121</c:v>
                </c:pt>
                <c:pt idx="23124">
                  <c:v>23.122</c:v>
                </c:pt>
                <c:pt idx="23125">
                  <c:v>23.123</c:v>
                </c:pt>
                <c:pt idx="23126">
                  <c:v>23.124</c:v>
                </c:pt>
                <c:pt idx="23127">
                  <c:v>23.125</c:v>
                </c:pt>
                <c:pt idx="23128">
                  <c:v>23.126</c:v>
                </c:pt>
                <c:pt idx="23129">
                  <c:v>23.127</c:v>
                </c:pt>
                <c:pt idx="23130">
                  <c:v>23.128</c:v>
                </c:pt>
                <c:pt idx="23131">
                  <c:v>23.129</c:v>
                </c:pt>
                <c:pt idx="23132">
                  <c:v>23.13</c:v>
                </c:pt>
                <c:pt idx="23133">
                  <c:v>23.131</c:v>
                </c:pt>
                <c:pt idx="23134">
                  <c:v>23.132</c:v>
                </c:pt>
                <c:pt idx="23135">
                  <c:v>23.133</c:v>
                </c:pt>
                <c:pt idx="23136">
                  <c:v>23.134</c:v>
                </c:pt>
                <c:pt idx="23137">
                  <c:v>23.135</c:v>
                </c:pt>
                <c:pt idx="23138">
                  <c:v>23.136</c:v>
                </c:pt>
                <c:pt idx="23139">
                  <c:v>23.137</c:v>
                </c:pt>
                <c:pt idx="23140">
                  <c:v>23.138</c:v>
                </c:pt>
                <c:pt idx="23141">
                  <c:v>23.139</c:v>
                </c:pt>
                <c:pt idx="23142">
                  <c:v>23.14</c:v>
                </c:pt>
                <c:pt idx="23143">
                  <c:v>23.141</c:v>
                </c:pt>
                <c:pt idx="23144">
                  <c:v>23.142</c:v>
                </c:pt>
                <c:pt idx="23145">
                  <c:v>23.143</c:v>
                </c:pt>
                <c:pt idx="23146">
                  <c:v>23.144</c:v>
                </c:pt>
                <c:pt idx="23147">
                  <c:v>23.145</c:v>
                </c:pt>
                <c:pt idx="23148">
                  <c:v>23.146</c:v>
                </c:pt>
                <c:pt idx="23149">
                  <c:v>23.147</c:v>
                </c:pt>
                <c:pt idx="23150">
                  <c:v>23.148</c:v>
                </c:pt>
                <c:pt idx="23151">
                  <c:v>23.149</c:v>
                </c:pt>
                <c:pt idx="23152">
                  <c:v>23.15</c:v>
                </c:pt>
                <c:pt idx="23153">
                  <c:v>23.151</c:v>
                </c:pt>
                <c:pt idx="23154">
                  <c:v>23.152</c:v>
                </c:pt>
                <c:pt idx="23155">
                  <c:v>23.153</c:v>
                </c:pt>
                <c:pt idx="23156">
                  <c:v>23.154</c:v>
                </c:pt>
                <c:pt idx="23157">
                  <c:v>23.155</c:v>
                </c:pt>
                <c:pt idx="23158">
                  <c:v>23.156</c:v>
                </c:pt>
                <c:pt idx="23159">
                  <c:v>23.157</c:v>
                </c:pt>
                <c:pt idx="23160">
                  <c:v>23.158</c:v>
                </c:pt>
                <c:pt idx="23161">
                  <c:v>23.159</c:v>
                </c:pt>
                <c:pt idx="23162">
                  <c:v>23.16</c:v>
                </c:pt>
                <c:pt idx="23163">
                  <c:v>23.161</c:v>
                </c:pt>
                <c:pt idx="23164">
                  <c:v>23.162</c:v>
                </c:pt>
                <c:pt idx="23165">
                  <c:v>23.163</c:v>
                </c:pt>
                <c:pt idx="23166">
                  <c:v>23.164</c:v>
                </c:pt>
                <c:pt idx="23167">
                  <c:v>23.165</c:v>
                </c:pt>
                <c:pt idx="23168">
                  <c:v>23.166</c:v>
                </c:pt>
                <c:pt idx="23169">
                  <c:v>23.167</c:v>
                </c:pt>
                <c:pt idx="23170">
                  <c:v>23.168</c:v>
                </c:pt>
                <c:pt idx="23171">
                  <c:v>23.169</c:v>
                </c:pt>
                <c:pt idx="23172">
                  <c:v>23.17</c:v>
                </c:pt>
                <c:pt idx="23173">
                  <c:v>23.171</c:v>
                </c:pt>
                <c:pt idx="23174">
                  <c:v>23.172</c:v>
                </c:pt>
                <c:pt idx="23175">
                  <c:v>23.173</c:v>
                </c:pt>
                <c:pt idx="23176">
                  <c:v>23.174</c:v>
                </c:pt>
                <c:pt idx="23177">
                  <c:v>23.175</c:v>
                </c:pt>
                <c:pt idx="23178">
                  <c:v>23.176</c:v>
                </c:pt>
                <c:pt idx="23179">
                  <c:v>23.177</c:v>
                </c:pt>
                <c:pt idx="23180">
                  <c:v>23.178</c:v>
                </c:pt>
                <c:pt idx="23181">
                  <c:v>23.179</c:v>
                </c:pt>
                <c:pt idx="23182">
                  <c:v>23.18</c:v>
                </c:pt>
                <c:pt idx="23183">
                  <c:v>23.181</c:v>
                </c:pt>
                <c:pt idx="23184">
                  <c:v>23.182</c:v>
                </c:pt>
                <c:pt idx="23185">
                  <c:v>23.183</c:v>
                </c:pt>
                <c:pt idx="23186">
                  <c:v>23.184</c:v>
                </c:pt>
                <c:pt idx="23187">
                  <c:v>23.185</c:v>
                </c:pt>
                <c:pt idx="23188">
                  <c:v>23.186</c:v>
                </c:pt>
                <c:pt idx="23189">
                  <c:v>23.187</c:v>
                </c:pt>
                <c:pt idx="23190">
                  <c:v>23.188</c:v>
                </c:pt>
                <c:pt idx="23191">
                  <c:v>23.189</c:v>
                </c:pt>
                <c:pt idx="23192">
                  <c:v>23.19</c:v>
                </c:pt>
                <c:pt idx="23193">
                  <c:v>23.191</c:v>
                </c:pt>
                <c:pt idx="23194">
                  <c:v>23.192</c:v>
                </c:pt>
                <c:pt idx="23195">
                  <c:v>23.193</c:v>
                </c:pt>
                <c:pt idx="23196">
                  <c:v>23.194</c:v>
                </c:pt>
                <c:pt idx="23197">
                  <c:v>23.195</c:v>
                </c:pt>
                <c:pt idx="23198">
                  <c:v>23.196</c:v>
                </c:pt>
                <c:pt idx="23199">
                  <c:v>23.197</c:v>
                </c:pt>
                <c:pt idx="23200">
                  <c:v>23.198</c:v>
                </c:pt>
                <c:pt idx="23201">
                  <c:v>23.199</c:v>
                </c:pt>
                <c:pt idx="23202">
                  <c:v>23.2</c:v>
                </c:pt>
                <c:pt idx="23203">
                  <c:v>23.201</c:v>
                </c:pt>
                <c:pt idx="23204">
                  <c:v>23.202</c:v>
                </c:pt>
                <c:pt idx="23205">
                  <c:v>23.203</c:v>
                </c:pt>
                <c:pt idx="23206">
                  <c:v>23.204</c:v>
                </c:pt>
                <c:pt idx="23207">
                  <c:v>23.205</c:v>
                </c:pt>
                <c:pt idx="23208">
                  <c:v>23.206</c:v>
                </c:pt>
                <c:pt idx="23209">
                  <c:v>23.207</c:v>
                </c:pt>
                <c:pt idx="23210">
                  <c:v>23.208</c:v>
                </c:pt>
                <c:pt idx="23211">
                  <c:v>23.209</c:v>
                </c:pt>
                <c:pt idx="23212">
                  <c:v>23.21</c:v>
                </c:pt>
                <c:pt idx="23213">
                  <c:v>23.211</c:v>
                </c:pt>
                <c:pt idx="23214">
                  <c:v>23.212</c:v>
                </c:pt>
                <c:pt idx="23215">
                  <c:v>23.213</c:v>
                </c:pt>
                <c:pt idx="23216">
                  <c:v>23.214</c:v>
                </c:pt>
                <c:pt idx="23217">
                  <c:v>23.215</c:v>
                </c:pt>
                <c:pt idx="23218">
                  <c:v>23.216</c:v>
                </c:pt>
                <c:pt idx="23219">
                  <c:v>23.217</c:v>
                </c:pt>
                <c:pt idx="23220">
                  <c:v>23.218</c:v>
                </c:pt>
                <c:pt idx="23221">
                  <c:v>23.219</c:v>
                </c:pt>
                <c:pt idx="23222">
                  <c:v>23.22</c:v>
                </c:pt>
                <c:pt idx="23223">
                  <c:v>23.221</c:v>
                </c:pt>
                <c:pt idx="23224">
                  <c:v>23.222</c:v>
                </c:pt>
                <c:pt idx="23225">
                  <c:v>23.223</c:v>
                </c:pt>
                <c:pt idx="23226">
                  <c:v>23.224</c:v>
                </c:pt>
                <c:pt idx="23227">
                  <c:v>23.225</c:v>
                </c:pt>
                <c:pt idx="23228">
                  <c:v>23.226</c:v>
                </c:pt>
                <c:pt idx="23229">
                  <c:v>23.227</c:v>
                </c:pt>
                <c:pt idx="23230">
                  <c:v>23.228</c:v>
                </c:pt>
                <c:pt idx="23231">
                  <c:v>23.229</c:v>
                </c:pt>
                <c:pt idx="23232">
                  <c:v>23.23</c:v>
                </c:pt>
                <c:pt idx="23233">
                  <c:v>23.231</c:v>
                </c:pt>
                <c:pt idx="23234">
                  <c:v>23.232</c:v>
                </c:pt>
                <c:pt idx="23235">
                  <c:v>23.233</c:v>
                </c:pt>
                <c:pt idx="23236">
                  <c:v>23.234</c:v>
                </c:pt>
                <c:pt idx="23237">
                  <c:v>23.235</c:v>
                </c:pt>
                <c:pt idx="23238">
                  <c:v>23.236</c:v>
                </c:pt>
                <c:pt idx="23239">
                  <c:v>23.237</c:v>
                </c:pt>
                <c:pt idx="23240">
                  <c:v>23.238</c:v>
                </c:pt>
                <c:pt idx="23241">
                  <c:v>23.239</c:v>
                </c:pt>
                <c:pt idx="23242">
                  <c:v>23.24</c:v>
                </c:pt>
                <c:pt idx="23243">
                  <c:v>23.241</c:v>
                </c:pt>
                <c:pt idx="23244">
                  <c:v>23.242</c:v>
                </c:pt>
                <c:pt idx="23245">
                  <c:v>23.243</c:v>
                </c:pt>
                <c:pt idx="23246">
                  <c:v>23.244</c:v>
                </c:pt>
                <c:pt idx="23247">
                  <c:v>23.245</c:v>
                </c:pt>
                <c:pt idx="23248">
                  <c:v>23.246</c:v>
                </c:pt>
                <c:pt idx="23249">
                  <c:v>23.247</c:v>
                </c:pt>
                <c:pt idx="23250">
                  <c:v>23.248</c:v>
                </c:pt>
                <c:pt idx="23251">
                  <c:v>23.249</c:v>
                </c:pt>
                <c:pt idx="23252">
                  <c:v>23.25</c:v>
                </c:pt>
                <c:pt idx="23253">
                  <c:v>23.251</c:v>
                </c:pt>
                <c:pt idx="23254">
                  <c:v>23.252</c:v>
                </c:pt>
                <c:pt idx="23255">
                  <c:v>23.253</c:v>
                </c:pt>
                <c:pt idx="23256">
                  <c:v>23.254</c:v>
                </c:pt>
                <c:pt idx="23257">
                  <c:v>23.255</c:v>
                </c:pt>
                <c:pt idx="23258">
                  <c:v>23.256</c:v>
                </c:pt>
                <c:pt idx="23259">
                  <c:v>23.257</c:v>
                </c:pt>
                <c:pt idx="23260">
                  <c:v>23.258</c:v>
                </c:pt>
                <c:pt idx="23261">
                  <c:v>23.259</c:v>
                </c:pt>
                <c:pt idx="23262">
                  <c:v>23.26</c:v>
                </c:pt>
                <c:pt idx="23263">
                  <c:v>23.261</c:v>
                </c:pt>
                <c:pt idx="23264">
                  <c:v>23.262</c:v>
                </c:pt>
                <c:pt idx="23265">
                  <c:v>23.263</c:v>
                </c:pt>
                <c:pt idx="23266">
                  <c:v>23.264</c:v>
                </c:pt>
                <c:pt idx="23267">
                  <c:v>23.265</c:v>
                </c:pt>
                <c:pt idx="23268">
                  <c:v>23.266</c:v>
                </c:pt>
                <c:pt idx="23269">
                  <c:v>23.267</c:v>
                </c:pt>
                <c:pt idx="23270">
                  <c:v>23.268</c:v>
                </c:pt>
                <c:pt idx="23271">
                  <c:v>23.269</c:v>
                </c:pt>
                <c:pt idx="23272">
                  <c:v>23.27</c:v>
                </c:pt>
                <c:pt idx="23273">
                  <c:v>23.271</c:v>
                </c:pt>
                <c:pt idx="23274">
                  <c:v>23.272</c:v>
                </c:pt>
                <c:pt idx="23275">
                  <c:v>23.273</c:v>
                </c:pt>
                <c:pt idx="23276">
                  <c:v>23.274</c:v>
                </c:pt>
                <c:pt idx="23277">
                  <c:v>23.275</c:v>
                </c:pt>
                <c:pt idx="23278">
                  <c:v>23.276</c:v>
                </c:pt>
                <c:pt idx="23279">
                  <c:v>23.277</c:v>
                </c:pt>
                <c:pt idx="23280">
                  <c:v>23.278</c:v>
                </c:pt>
                <c:pt idx="23281">
                  <c:v>23.279</c:v>
                </c:pt>
                <c:pt idx="23282">
                  <c:v>23.28</c:v>
                </c:pt>
                <c:pt idx="23283">
                  <c:v>23.281</c:v>
                </c:pt>
                <c:pt idx="23284">
                  <c:v>23.282</c:v>
                </c:pt>
                <c:pt idx="23285">
                  <c:v>23.283</c:v>
                </c:pt>
                <c:pt idx="23286">
                  <c:v>23.284</c:v>
                </c:pt>
                <c:pt idx="23287">
                  <c:v>23.285</c:v>
                </c:pt>
                <c:pt idx="23288">
                  <c:v>23.286</c:v>
                </c:pt>
                <c:pt idx="23289">
                  <c:v>23.287</c:v>
                </c:pt>
                <c:pt idx="23290">
                  <c:v>23.288</c:v>
                </c:pt>
                <c:pt idx="23291">
                  <c:v>23.289</c:v>
                </c:pt>
                <c:pt idx="23292">
                  <c:v>23.29</c:v>
                </c:pt>
                <c:pt idx="23293">
                  <c:v>23.291</c:v>
                </c:pt>
                <c:pt idx="23294">
                  <c:v>23.292</c:v>
                </c:pt>
                <c:pt idx="23295">
                  <c:v>23.293</c:v>
                </c:pt>
                <c:pt idx="23296">
                  <c:v>23.294</c:v>
                </c:pt>
                <c:pt idx="23297">
                  <c:v>23.295</c:v>
                </c:pt>
                <c:pt idx="23298">
                  <c:v>23.296</c:v>
                </c:pt>
                <c:pt idx="23299">
                  <c:v>23.297</c:v>
                </c:pt>
                <c:pt idx="23300">
                  <c:v>23.298</c:v>
                </c:pt>
                <c:pt idx="23301">
                  <c:v>23.299</c:v>
                </c:pt>
                <c:pt idx="23302">
                  <c:v>23.3</c:v>
                </c:pt>
                <c:pt idx="23303">
                  <c:v>23.301</c:v>
                </c:pt>
                <c:pt idx="23304">
                  <c:v>23.302</c:v>
                </c:pt>
                <c:pt idx="23305">
                  <c:v>23.303</c:v>
                </c:pt>
                <c:pt idx="23306">
                  <c:v>23.304</c:v>
                </c:pt>
                <c:pt idx="23307">
                  <c:v>23.305</c:v>
                </c:pt>
                <c:pt idx="23308">
                  <c:v>23.306</c:v>
                </c:pt>
                <c:pt idx="23309">
                  <c:v>23.307</c:v>
                </c:pt>
                <c:pt idx="23310">
                  <c:v>23.308</c:v>
                </c:pt>
                <c:pt idx="23311">
                  <c:v>23.309</c:v>
                </c:pt>
                <c:pt idx="23312">
                  <c:v>23.31</c:v>
                </c:pt>
                <c:pt idx="23313">
                  <c:v>23.311</c:v>
                </c:pt>
                <c:pt idx="23314">
                  <c:v>23.312</c:v>
                </c:pt>
                <c:pt idx="23315">
                  <c:v>23.313</c:v>
                </c:pt>
                <c:pt idx="23316">
                  <c:v>23.314</c:v>
                </c:pt>
                <c:pt idx="23317">
                  <c:v>23.315</c:v>
                </c:pt>
                <c:pt idx="23318">
                  <c:v>23.316</c:v>
                </c:pt>
                <c:pt idx="23319">
                  <c:v>23.317</c:v>
                </c:pt>
                <c:pt idx="23320">
                  <c:v>23.318</c:v>
                </c:pt>
                <c:pt idx="23321">
                  <c:v>23.319</c:v>
                </c:pt>
                <c:pt idx="23322">
                  <c:v>23.32</c:v>
                </c:pt>
                <c:pt idx="23323">
                  <c:v>23.321</c:v>
                </c:pt>
                <c:pt idx="23324">
                  <c:v>23.322</c:v>
                </c:pt>
                <c:pt idx="23325">
                  <c:v>23.323</c:v>
                </c:pt>
                <c:pt idx="23326">
                  <c:v>23.324</c:v>
                </c:pt>
                <c:pt idx="23327">
                  <c:v>23.325</c:v>
                </c:pt>
                <c:pt idx="23328">
                  <c:v>23.326</c:v>
                </c:pt>
                <c:pt idx="23329">
                  <c:v>23.327</c:v>
                </c:pt>
                <c:pt idx="23330">
                  <c:v>23.328</c:v>
                </c:pt>
                <c:pt idx="23331">
                  <c:v>23.329</c:v>
                </c:pt>
                <c:pt idx="23332">
                  <c:v>23.33</c:v>
                </c:pt>
                <c:pt idx="23333">
                  <c:v>23.331</c:v>
                </c:pt>
                <c:pt idx="23334">
                  <c:v>23.332</c:v>
                </c:pt>
                <c:pt idx="23335">
                  <c:v>23.333</c:v>
                </c:pt>
                <c:pt idx="23336">
                  <c:v>23.334</c:v>
                </c:pt>
                <c:pt idx="23337">
                  <c:v>23.335</c:v>
                </c:pt>
                <c:pt idx="23338">
                  <c:v>23.336</c:v>
                </c:pt>
                <c:pt idx="23339">
                  <c:v>23.337</c:v>
                </c:pt>
                <c:pt idx="23340">
                  <c:v>23.338</c:v>
                </c:pt>
                <c:pt idx="23341">
                  <c:v>23.339</c:v>
                </c:pt>
                <c:pt idx="23342">
                  <c:v>23.34</c:v>
                </c:pt>
                <c:pt idx="23343">
                  <c:v>23.341</c:v>
                </c:pt>
                <c:pt idx="23344">
                  <c:v>23.342</c:v>
                </c:pt>
                <c:pt idx="23345">
                  <c:v>23.343</c:v>
                </c:pt>
                <c:pt idx="23346">
                  <c:v>23.344</c:v>
                </c:pt>
                <c:pt idx="23347">
                  <c:v>23.345</c:v>
                </c:pt>
                <c:pt idx="23348">
                  <c:v>23.346</c:v>
                </c:pt>
                <c:pt idx="23349">
                  <c:v>23.347</c:v>
                </c:pt>
                <c:pt idx="23350">
                  <c:v>23.348</c:v>
                </c:pt>
                <c:pt idx="23351">
                  <c:v>23.349</c:v>
                </c:pt>
                <c:pt idx="23352">
                  <c:v>23.35</c:v>
                </c:pt>
                <c:pt idx="23353">
                  <c:v>23.351</c:v>
                </c:pt>
                <c:pt idx="23354">
                  <c:v>23.352</c:v>
                </c:pt>
                <c:pt idx="23355">
                  <c:v>23.353</c:v>
                </c:pt>
                <c:pt idx="23356">
                  <c:v>23.354</c:v>
                </c:pt>
                <c:pt idx="23357">
                  <c:v>23.355</c:v>
                </c:pt>
                <c:pt idx="23358">
                  <c:v>23.356</c:v>
                </c:pt>
                <c:pt idx="23359">
                  <c:v>23.357</c:v>
                </c:pt>
                <c:pt idx="23360">
                  <c:v>23.358</c:v>
                </c:pt>
                <c:pt idx="23361">
                  <c:v>23.359</c:v>
                </c:pt>
                <c:pt idx="23362">
                  <c:v>23.36</c:v>
                </c:pt>
                <c:pt idx="23363">
                  <c:v>23.361</c:v>
                </c:pt>
                <c:pt idx="23364">
                  <c:v>23.362</c:v>
                </c:pt>
                <c:pt idx="23365">
                  <c:v>23.363</c:v>
                </c:pt>
                <c:pt idx="23366">
                  <c:v>23.364</c:v>
                </c:pt>
                <c:pt idx="23367">
                  <c:v>23.365</c:v>
                </c:pt>
                <c:pt idx="23368">
                  <c:v>23.366</c:v>
                </c:pt>
                <c:pt idx="23369">
                  <c:v>23.367</c:v>
                </c:pt>
                <c:pt idx="23370">
                  <c:v>23.368</c:v>
                </c:pt>
                <c:pt idx="23371">
                  <c:v>23.369</c:v>
                </c:pt>
                <c:pt idx="23372">
                  <c:v>23.37</c:v>
                </c:pt>
                <c:pt idx="23373">
                  <c:v>23.371</c:v>
                </c:pt>
                <c:pt idx="23374">
                  <c:v>23.372</c:v>
                </c:pt>
                <c:pt idx="23375">
                  <c:v>23.373</c:v>
                </c:pt>
                <c:pt idx="23376">
                  <c:v>23.374</c:v>
                </c:pt>
                <c:pt idx="23377">
                  <c:v>23.375</c:v>
                </c:pt>
                <c:pt idx="23378">
                  <c:v>23.376</c:v>
                </c:pt>
                <c:pt idx="23379">
                  <c:v>23.377</c:v>
                </c:pt>
                <c:pt idx="23380">
                  <c:v>23.378</c:v>
                </c:pt>
                <c:pt idx="23381">
                  <c:v>23.379</c:v>
                </c:pt>
                <c:pt idx="23382">
                  <c:v>23.38</c:v>
                </c:pt>
                <c:pt idx="23383">
                  <c:v>23.381</c:v>
                </c:pt>
                <c:pt idx="23384">
                  <c:v>23.382</c:v>
                </c:pt>
                <c:pt idx="23385">
                  <c:v>23.383</c:v>
                </c:pt>
                <c:pt idx="23386">
                  <c:v>23.384</c:v>
                </c:pt>
                <c:pt idx="23387">
                  <c:v>23.385</c:v>
                </c:pt>
                <c:pt idx="23388">
                  <c:v>23.386</c:v>
                </c:pt>
                <c:pt idx="23389">
                  <c:v>23.387</c:v>
                </c:pt>
                <c:pt idx="23390">
                  <c:v>23.388</c:v>
                </c:pt>
                <c:pt idx="23391">
                  <c:v>23.389</c:v>
                </c:pt>
                <c:pt idx="23392">
                  <c:v>23.39</c:v>
                </c:pt>
                <c:pt idx="23393">
                  <c:v>23.391</c:v>
                </c:pt>
                <c:pt idx="23394">
                  <c:v>23.392</c:v>
                </c:pt>
                <c:pt idx="23395">
                  <c:v>23.393</c:v>
                </c:pt>
                <c:pt idx="23396">
                  <c:v>23.394</c:v>
                </c:pt>
                <c:pt idx="23397">
                  <c:v>23.395</c:v>
                </c:pt>
                <c:pt idx="23398">
                  <c:v>23.396</c:v>
                </c:pt>
                <c:pt idx="23399">
                  <c:v>23.397</c:v>
                </c:pt>
                <c:pt idx="23400">
                  <c:v>23.398</c:v>
                </c:pt>
                <c:pt idx="23401">
                  <c:v>23.399</c:v>
                </c:pt>
                <c:pt idx="23402">
                  <c:v>23.4</c:v>
                </c:pt>
                <c:pt idx="23403">
                  <c:v>23.401</c:v>
                </c:pt>
                <c:pt idx="23404">
                  <c:v>23.402</c:v>
                </c:pt>
                <c:pt idx="23405">
                  <c:v>23.403</c:v>
                </c:pt>
                <c:pt idx="23406">
                  <c:v>23.404</c:v>
                </c:pt>
                <c:pt idx="23407">
                  <c:v>23.405</c:v>
                </c:pt>
                <c:pt idx="23408">
                  <c:v>23.406</c:v>
                </c:pt>
                <c:pt idx="23409">
                  <c:v>23.407</c:v>
                </c:pt>
                <c:pt idx="23410">
                  <c:v>23.408</c:v>
                </c:pt>
                <c:pt idx="23411">
                  <c:v>23.409</c:v>
                </c:pt>
                <c:pt idx="23412">
                  <c:v>23.41</c:v>
                </c:pt>
                <c:pt idx="23413">
                  <c:v>23.411</c:v>
                </c:pt>
                <c:pt idx="23414">
                  <c:v>23.412</c:v>
                </c:pt>
                <c:pt idx="23415">
                  <c:v>23.413</c:v>
                </c:pt>
                <c:pt idx="23416">
                  <c:v>23.414</c:v>
                </c:pt>
                <c:pt idx="23417">
                  <c:v>23.415</c:v>
                </c:pt>
                <c:pt idx="23418">
                  <c:v>23.416</c:v>
                </c:pt>
                <c:pt idx="23419">
                  <c:v>23.417</c:v>
                </c:pt>
                <c:pt idx="23420">
                  <c:v>23.418</c:v>
                </c:pt>
                <c:pt idx="23421">
                  <c:v>23.419</c:v>
                </c:pt>
                <c:pt idx="23422">
                  <c:v>23.42</c:v>
                </c:pt>
                <c:pt idx="23423">
                  <c:v>23.421</c:v>
                </c:pt>
                <c:pt idx="23424">
                  <c:v>23.422</c:v>
                </c:pt>
                <c:pt idx="23425">
                  <c:v>23.423</c:v>
                </c:pt>
                <c:pt idx="23426">
                  <c:v>23.424</c:v>
                </c:pt>
                <c:pt idx="23427">
                  <c:v>23.425</c:v>
                </c:pt>
                <c:pt idx="23428">
                  <c:v>23.426</c:v>
                </c:pt>
                <c:pt idx="23429">
                  <c:v>23.427</c:v>
                </c:pt>
                <c:pt idx="23430">
                  <c:v>23.428</c:v>
                </c:pt>
                <c:pt idx="23431">
                  <c:v>23.429</c:v>
                </c:pt>
                <c:pt idx="23432">
                  <c:v>23.43</c:v>
                </c:pt>
                <c:pt idx="23433">
                  <c:v>23.431</c:v>
                </c:pt>
                <c:pt idx="23434">
                  <c:v>23.432</c:v>
                </c:pt>
                <c:pt idx="23435">
                  <c:v>23.433</c:v>
                </c:pt>
                <c:pt idx="23436">
                  <c:v>23.434</c:v>
                </c:pt>
                <c:pt idx="23437">
                  <c:v>23.435</c:v>
                </c:pt>
                <c:pt idx="23438">
                  <c:v>23.436</c:v>
                </c:pt>
                <c:pt idx="23439">
                  <c:v>23.437</c:v>
                </c:pt>
                <c:pt idx="23440">
                  <c:v>23.438</c:v>
                </c:pt>
                <c:pt idx="23441">
                  <c:v>23.439</c:v>
                </c:pt>
                <c:pt idx="23442">
                  <c:v>23.44</c:v>
                </c:pt>
                <c:pt idx="23443">
                  <c:v>23.441</c:v>
                </c:pt>
                <c:pt idx="23444">
                  <c:v>23.442</c:v>
                </c:pt>
                <c:pt idx="23445">
                  <c:v>23.443</c:v>
                </c:pt>
                <c:pt idx="23446">
                  <c:v>23.444</c:v>
                </c:pt>
                <c:pt idx="23447">
                  <c:v>23.445</c:v>
                </c:pt>
                <c:pt idx="23448">
                  <c:v>23.446</c:v>
                </c:pt>
                <c:pt idx="23449">
                  <c:v>23.447</c:v>
                </c:pt>
                <c:pt idx="23450">
                  <c:v>23.448</c:v>
                </c:pt>
                <c:pt idx="23451">
                  <c:v>23.449</c:v>
                </c:pt>
                <c:pt idx="23452">
                  <c:v>23.45</c:v>
                </c:pt>
                <c:pt idx="23453">
                  <c:v>23.451</c:v>
                </c:pt>
                <c:pt idx="23454">
                  <c:v>23.452</c:v>
                </c:pt>
                <c:pt idx="23455">
                  <c:v>23.453</c:v>
                </c:pt>
                <c:pt idx="23456">
                  <c:v>23.454</c:v>
                </c:pt>
                <c:pt idx="23457">
                  <c:v>23.455</c:v>
                </c:pt>
                <c:pt idx="23458">
                  <c:v>23.456</c:v>
                </c:pt>
                <c:pt idx="23459">
                  <c:v>23.457</c:v>
                </c:pt>
                <c:pt idx="23460">
                  <c:v>23.458</c:v>
                </c:pt>
                <c:pt idx="23461">
                  <c:v>23.459</c:v>
                </c:pt>
                <c:pt idx="23462">
                  <c:v>23.46</c:v>
                </c:pt>
                <c:pt idx="23463">
                  <c:v>23.461</c:v>
                </c:pt>
                <c:pt idx="23464">
                  <c:v>23.462</c:v>
                </c:pt>
                <c:pt idx="23465">
                  <c:v>23.463</c:v>
                </c:pt>
                <c:pt idx="23466">
                  <c:v>23.464</c:v>
                </c:pt>
                <c:pt idx="23467">
                  <c:v>23.465</c:v>
                </c:pt>
                <c:pt idx="23468">
                  <c:v>23.466</c:v>
                </c:pt>
                <c:pt idx="23469">
                  <c:v>23.467</c:v>
                </c:pt>
                <c:pt idx="23470">
                  <c:v>23.468</c:v>
                </c:pt>
                <c:pt idx="23471">
                  <c:v>23.469</c:v>
                </c:pt>
                <c:pt idx="23472">
                  <c:v>23.47</c:v>
                </c:pt>
                <c:pt idx="23473">
                  <c:v>23.471</c:v>
                </c:pt>
                <c:pt idx="23474">
                  <c:v>23.472</c:v>
                </c:pt>
                <c:pt idx="23475">
                  <c:v>23.473</c:v>
                </c:pt>
                <c:pt idx="23476">
                  <c:v>23.474</c:v>
                </c:pt>
                <c:pt idx="23477">
                  <c:v>23.475</c:v>
                </c:pt>
                <c:pt idx="23478">
                  <c:v>23.476</c:v>
                </c:pt>
                <c:pt idx="23479">
                  <c:v>23.477</c:v>
                </c:pt>
                <c:pt idx="23480">
                  <c:v>23.478</c:v>
                </c:pt>
                <c:pt idx="23481">
                  <c:v>23.479</c:v>
                </c:pt>
                <c:pt idx="23482">
                  <c:v>23.48</c:v>
                </c:pt>
                <c:pt idx="23483">
                  <c:v>23.481</c:v>
                </c:pt>
                <c:pt idx="23484">
                  <c:v>23.482</c:v>
                </c:pt>
                <c:pt idx="23485">
                  <c:v>23.483</c:v>
                </c:pt>
                <c:pt idx="23486">
                  <c:v>23.484</c:v>
                </c:pt>
                <c:pt idx="23487">
                  <c:v>23.485</c:v>
                </c:pt>
                <c:pt idx="23488">
                  <c:v>23.486</c:v>
                </c:pt>
                <c:pt idx="23489">
                  <c:v>23.487</c:v>
                </c:pt>
                <c:pt idx="23490">
                  <c:v>23.488</c:v>
                </c:pt>
                <c:pt idx="23491">
                  <c:v>23.489</c:v>
                </c:pt>
                <c:pt idx="23492">
                  <c:v>23.49</c:v>
                </c:pt>
                <c:pt idx="23493">
                  <c:v>23.491</c:v>
                </c:pt>
                <c:pt idx="23494">
                  <c:v>23.492</c:v>
                </c:pt>
                <c:pt idx="23495">
                  <c:v>23.493</c:v>
                </c:pt>
                <c:pt idx="23496">
                  <c:v>23.494</c:v>
                </c:pt>
                <c:pt idx="23497">
                  <c:v>23.495</c:v>
                </c:pt>
                <c:pt idx="23498">
                  <c:v>23.496</c:v>
                </c:pt>
                <c:pt idx="23499">
                  <c:v>23.497</c:v>
                </c:pt>
                <c:pt idx="23500">
                  <c:v>23.498</c:v>
                </c:pt>
                <c:pt idx="23501">
                  <c:v>23.499</c:v>
                </c:pt>
                <c:pt idx="23502">
                  <c:v>23.5</c:v>
                </c:pt>
                <c:pt idx="23503">
                  <c:v>23.501</c:v>
                </c:pt>
                <c:pt idx="23504">
                  <c:v>23.502</c:v>
                </c:pt>
                <c:pt idx="23505">
                  <c:v>23.503</c:v>
                </c:pt>
                <c:pt idx="23506">
                  <c:v>23.504</c:v>
                </c:pt>
                <c:pt idx="23507">
                  <c:v>23.505</c:v>
                </c:pt>
                <c:pt idx="23508">
                  <c:v>23.506</c:v>
                </c:pt>
                <c:pt idx="23509">
                  <c:v>23.507</c:v>
                </c:pt>
                <c:pt idx="23510">
                  <c:v>23.508</c:v>
                </c:pt>
                <c:pt idx="23511">
                  <c:v>23.509</c:v>
                </c:pt>
                <c:pt idx="23512">
                  <c:v>23.51</c:v>
                </c:pt>
                <c:pt idx="23513">
                  <c:v>23.511</c:v>
                </c:pt>
                <c:pt idx="23514">
                  <c:v>23.512</c:v>
                </c:pt>
                <c:pt idx="23515">
                  <c:v>23.513</c:v>
                </c:pt>
                <c:pt idx="23516">
                  <c:v>23.514</c:v>
                </c:pt>
                <c:pt idx="23517">
                  <c:v>23.515</c:v>
                </c:pt>
                <c:pt idx="23518">
                  <c:v>23.516</c:v>
                </c:pt>
                <c:pt idx="23519">
                  <c:v>23.517</c:v>
                </c:pt>
                <c:pt idx="23520">
                  <c:v>23.518</c:v>
                </c:pt>
                <c:pt idx="23521">
                  <c:v>23.519</c:v>
                </c:pt>
                <c:pt idx="23522">
                  <c:v>23.52</c:v>
                </c:pt>
                <c:pt idx="23523">
                  <c:v>23.521</c:v>
                </c:pt>
                <c:pt idx="23524">
                  <c:v>23.522</c:v>
                </c:pt>
                <c:pt idx="23525">
                  <c:v>23.523</c:v>
                </c:pt>
                <c:pt idx="23526">
                  <c:v>23.524</c:v>
                </c:pt>
                <c:pt idx="23527">
                  <c:v>23.525</c:v>
                </c:pt>
                <c:pt idx="23528">
                  <c:v>23.526</c:v>
                </c:pt>
                <c:pt idx="23529">
                  <c:v>23.527</c:v>
                </c:pt>
                <c:pt idx="23530">
                  <c:v>23.528</c:v>
                </c:pt>
                <c:pt idx="23531">
                  <c:v>23.529</c:v>
                </c:pt>
                <c:pt idx="23532">
                  <c:v>23.53</c:v>
                </c:pt>
                <c:pt idx="23533">
                  <c:v>23.531</c:v>
                </c:pt>
                <c:pt idx="23534">
                  <c:v>23.532</c:v>
                </c:pt>
                <c:pt idx="23535">
                  <c:v>23.533</c:v>
                </c:pt>
                <c:pt idx="23536">
                  <c:v>23.534</c:v>
                </c:pt>
                <c:pt idx="23537">
                  <c:v>23.535</c:v>
                </c:pt>
                <c:pt idx="23538">
                  <c:v>23.536</c:v>
                </c:pt>
                <c:pt idx="23539">
                  <c:v>23.537</c:v>
                </c:pt>
                <c:pt idx="23540">
                  <c:v>23.538</c:v>
                </c:pt>
                <c:pt idx="23541">
                  <c:v>23.539</c:v>
                </c:pt>
                <c:pt idx="23542">
                  <c:v>23.54</c:v>
                </c:pt>
                <c:pt idx="23543">
                  <c:v>23.541</c:v>
                </c:pt>
                <c:pt idx="23544">
                  <c:v>23.542</c:v>
                </c:pt>
                <c:pt idx="23545">
                  <c:v>23.543</c:v>
                </c:pt>
                <c:pt idx="23546">
                  <c:v>23.544</c:v>
                </c:pt>
                <c:pt idx="23547">
                  <c:v>23.545</c:v>
                </c:pt>
                <c:pt idx="23548">
                  <c:v>23.546</c:v>
                </c:pt>
                <c:pt idx="23549">
                  <c:v>23.547</c:v>
                </c:pt>
                <c:pt idx="23550">
                  <c:v>23.548</c:v>
                </c:pt>
                <c:pt idx="23551">
                  <c:v>23.549</c:v>
                </c:pt>
                <c:pt idx="23552">
                  <c:v>23.55</c:v>
                </c:pt>
                <c:pt idx="23553">
                  <c:v>23.551</c:v>
                </c:pt>
                <c:pt idx="23554">
                  <c:v>23.552</c:v>
                </c:pt>
                <c:pt idx="23555">
                  <c:v>23.553</c:v>
                </c:pt>
                <c:pt idx="23556">
                  <c:v>23.554</c:v>
                </c:pt>
                <c:pt idx="23557">
                  <c:v>23.555</c:v>
                </c:pt>
                <c:pt idx="23558">
                  <c:v>23.556</c:v>
                </c:pt>
                <c:pt idx="23559">
                  <c:v>23.557</c:v>
                </c:pt>
                <c:pt idx="23560">
                  <c:v>23.558</c:v>
                </c:pt>
                <c:pt idx="23561">
                  <c:v>23.559</c:v>
                </c:pt>
                <c:pt idx="23562">
                  <c:v>23.56</c:v>
                </c:pt>
                <c:pt idx="23563">
                  <c:v>23.561</c:v>
                </c:pt>
                <c:pt idx="23564">
                  <c:v>23.562</c:v>
                </c:pt>
                <c:pt idx="23565">
                  <c:v>23.563</c:v>
                </c:pt>
                <c:pt idx="23566">
                  <c:v>23.564</c:v>
                </c:pt>
                <c:pt idx="23567">
                  <c:v>23.565</c:v>
                </c:pt>
                <c:pt idx="23568">
                  <c:v>23.566</c:v>
                </c:pt>
                <c:pt idx="23569">
                  <c:v>23.567</c:v>
                </c:pt>
                <c:pt idx="23570">
                  <c:v>23.568</c:v>
                </c:pt>
                <c:pt idx="23571">
                  <c:v>23.569</c:v>
                </c:pt>
                <c:pt idx="23572">
                  <c:v>23.57</c:v>
                </c:pt>
                <c:pt idx="23573">
                  <c:v>23.571</c:v>
                </c:pt>
                <c:pt idx="23574">
                  <c:v>23.572</c:v>
                </c:pt>
                <c:pt idx="23575">
                  <c:v>23.573</c:v>
                </c:pt>
                <c:pt idx="23576">
                  <c:v>23.574</c:v>
                </c:pt>
                <c:pt idx="23577">
                  <c:v>23.575</c:v>
                </c:pt>
                <c:pt idx="23578">
                  <c:v>23.576</c:v>
                </c:pt>
                <c:pt idx="23579">
                  <c:v>23.577</c:v>
                </c:pt>
                <c:pt idx="23580">
                  <c:v>23.578</c:v>
                </c:pt>
                <c:pt idx="23581">
                  <c:v>23.579</c:v>
                </c:pt>
                <c:pt idx="23582">
                  <c:v>23.58</c:v>
                </c:pt>
                <c:pt idx="23583">
                  <c:v>23.581</c:v>
                </c:pt>
                <c:pt idx="23584">
                  <c:v>23.582</c:v>
                </c:pt>
                <c:pt idx="23585">
                  <c:v>23.583</c:v>
                </c:pt>
                <c:pt idx="23586">
                  <c:v>23.584</c:v>
                </c:pt>
                <c:pt idx="23587">
                  <c:v>23.585</c:v>
                </c:pt>
                <c:pt idx="23588">
                  <c:v>23.586</c:v>
                </c:pt>
                <c:pt idx="23589">
                  <c:v>23.587</c:v>
                </c:pt>
                <c:pt idx="23590">
                  <c:v>23.588</c:v>
                </c:pt>
                <c:pt idx="23591">
                  <c:v>23.589</c:v>
                </c:pt>
                <c:pt idx="23592">
                  <c:v>23.59</c:v>
                </c:pt>
                <c:pt idx="23593">
                  <c:v>23.591</c:v>
                </c:pt>
                <c:pt idx="23594">
                  <c:v>23.592</c:v>
                </c:pt>
                <c:pt idx="23595">
                  <c:v>23.593</c:v>
                </c:pt>
                <c:pt idx="23596">
                  <c:v>23.594</c:v>
                </c:pt>
                <c:pt idx="23597">
                  <c:v>23.595</c:v>
                </c:pt>
                <c:pt idx="23598">
                  <c:v>23.596</c:v>
                </c:pt>
                <c:pt idx="23599">
                  <c:v>23.597</c:v>
                </c:pt>
                <c:pt idx="23600">
                  <c:v>23.598</c:v>
                </c:pt>
                <c:pt idx="23601">
                  <c:v>23.599</c:v>
                </c:pt>
                <c:pt idx="23602">
                  <c:v>23.6</c:v>
                </c:pt>
                <c:pt idx="23603">
                  <c:v>23.601</c:v>
                </c:pt>
                <c:pt idx="23604">
                  <c:v>23.602</c:v>
                </c:pt>
                <c:pt idx="23605">
                  <c:v>23.603</c:v>
                </c:pt>
                <c:pt idx="23606">
                  <c:v>23.604</c:v>
                </c:pt>
                <c:pt idx="23607">
                  <c:v>23.605</c:v>
                </c:pt>
                <c:pt idx="23608">
                  <c:v>23.606</c:v>
                </c:pt>
                <c:pt idx="23609">
                  <c:v>23.607</c:v>
                </c:pt>
                <c:pt idx="23610">
                  <c:v>23.608</c:v>
                </c:pt>
                <c:pt idx="23611">
                  <c:v>23.609</c:v>
                </c:pt>
                <c:pt idx="23612">
                  <c:v>23.61</c:v>
                </c:pt>
                <c:pt idx="23613">
                  <c:v>23.611</c:v>
                </c:pt>
                <c:pt idx="23614">
                  <c:v>23.612</c:v>
                </c:pt>
                <c:pt idx="23615">
                  <c:v>23.613</c:v>
                </c:pt>
                <c:pt idx="23616">
                  <c:v>23.614</c:v>
                </c:pt>
                <c:pt idx="23617">
                  <c:v>23.615</c:v>
                </c:pt>
                <c:pt idx="23618">
                  <c:v>23.616</c:v>
                </c:pt>
                <c:pt idx="23619">
                  <c:v>23.617</c:v>
                </c:pt>
                <c:pt idx="23620">
                  <c:v>23.618</c:v>
                </c:pt>
                <c:pt idx="23621">
                  <c:v>23.619</c:v>
                </c:pt>
                <c:pt idx="23622">
                  <c:v>23.62</c:v>
                </c:pt>
                <c:pt idx="23623">
                  <c:v>23.621</c:v>
                </c:pt>
                <c:pt idx="23624">
                  <c:v>23.622</c:v>
                </c:pt>
                <c:pt idx="23625">
                  <c:v>23.623</c:v>
                </c:pt>
                <c:pt idx="23626">
                  <c:v>23.624</c:v>
                </c:pt>
                <c:pt idx="23627">
                  <c:v>23.625</c:v>
                </c:pt>
                <c:pt idx="23628">
                  <c:v>23.626</c:v>
                </c:pt>
                <c:pt idx="23629">
                  <c:v>23.627</c:v>
                </c:pt>
                <c:pt idx="23630">
                  <c:v>23.628</c:v>
                </c:pt>
                <c:pt idx="23631">
                  <c:v>23.629</c:v>
                </c:pt>
                <c:pt idx="23632">
                  <c:v>23.63</c:v>
                </c:pt>
                <c:pt idx="23633">
                  <c:v>23.631</c:v>
                </c:pt>
                <c:pt idx="23634">
                  <c:v>23.632</c:v>
                </c:pt>
                <c:pt idx="23635">
                  <c:v>23.633</c:v>
                </c:pt>
                <c:pt idx="23636">
                  <c:v>23.634</c:v>
                </c:pt>
                <c:pt idx="23637">
                  <c:v>23.635</c:v>
                </c:pt>
                <c:pt idx="23638">
                  <c:v>23.636</c:v>
                </c:pt>
                <c:pt idx="23639">
                  <c:v>23.637</c:v>
                </c:pt>
                <c:pt idx="23640">
                  <c:v>23.638</c:v>
                </c:pt>
                <c:pt idx="23641">
                  <c:v>23.639</c:v>
                </c:pt>
                <c:pt idx="23642">
                  <c:v>23.64</c:v>
                </c:pt>
                <c:pt idx="23643">
                  <c:v>23.641</c:v>
                </c:pt>
                <c:pt idx="23644">
                  <c:v>23.642</c:v>
                </c:pt>
                <c:pt idx="23645">
                  <c:v>23.643</c:v>
                </c:pt>
                <c:pt idx="23646">
                  <c:v>23.644</c:v>
                </c:pt>
                <c:pt idx="23647">
                  <c:v>23.645</c:v>
                </c:pt>
                <c:pt idx="23648">
                  <c:v>23.646</c:v>
                </c:pt>
                <c:pt idx="23649">
                  <c:v>23.647</c:v>
                </c:pt>
                <c:pt idx="23650">
                  <c:v>23.648</c:v>
                </c:pt>
                <c:pt idx="23651">
                  <c:v>23.649</c:v>
                </c:pt>
                <c:pt idx="23652">
                  <c:v>23.65</c:v>
                </c:pt>
                <c:pt idx="23653">
                  <c:v>23.651</c:v>
                </c:pt>
                <c:pt idx="23654">
                  <c:v>23.652</c:v>
                </c:pt>
                <c:pt idx="23655">
                  <c:v>23.653</c:v>
                </c:pt>
                <c:pt idx="23656">
                  <c:v>23.654</c:v>
                </c:pt>
                <c:pt idx="23657">
                  <c:v>23.655</c:v>
                </c:pt>
                <c:pt idx="23658">
                  <c:v>23.656</c:v>
                </c:pt>
                <c:pt idx="23659">
                  <c:v>23.657</c:v>
                </c:pt>
                <c:pt idx="23660">
                  <c:v>23.658</c:v>
                </c:pt>
                <c:pt idx="23661">
                  <c:v>23.659</c:v>
                </c:pt>
                <c:pt idx="23662">
                  <c:v>23.66</c:v>
                </c:pt>
                <c:pt idx="23663">
                  <c:v>23.661</c:v>
                </c:pt>
                <c:pt idx="23664">
                  <c:v>23.662</c:v>
                </c:pt>
                <c:pt idx="23665">
                  <c:v>23.663</c:v>
                </c:pt>
                <c:pt idx="23666">
                  <c:v>23.664</c:v>
                </c:pt>
                <c:pt idx="23667">
                  <c:v>23.665</c:v>
                </c:pt>
                <c:pt idx="23668">
                  <c:v>23.666</c:v>
                </c:pt>
                <c:pt idx="23669">
                  <c:v>23.667</c:v>
                </c:pt>
                <c:pt idx="23670">
                  <c:v>23.668</c:v>
                </c:pt>
                <c:pt idx="23671">
                  <c:v>23.669</c:v>
                </c:pt>
                <c:pt idx="23672">
                  <c:v>23.67</c:v>
                </c:pt>
                <c:pt idx="23673">
                  <c:v>23.671</c:v>
                </c:pt>
                <c:pt idx="23674">
                  <c:v>23.672</c:v>
                </c:pt>
                <c:pt idx="23675">
                  <c:v>23.673</c:v>
                </c:pt>
                <c:pt idx="23676">
                  <c:v>23.674</c:v>
                </c:pt>
                <c:pt idx="23677">
                  <c:v>23.675</c:v>
                </c:pt>
                <c:pt idx="23678">
                  <c:v>23.676</c:v>
                </c:pt>
                <c:pt idx="23679">
                  <c:v>23.677</c:v>
                </c:pt>
                <c:pt idx="23680">
                  <c:v>23.678</c:v>
                </c:pt>
                <c:pt idx="23681">
                  <c:v>23.679</c:v>
                </c:pt>
                <c:pt idx="23682">
                  <c:v>23.68</c:v>
                </c:pt>
                <c:pt idx="23683">
                  <c:v>23.681</c:v>
                </c:pt>
                <c:pt idx="23684">
                  <c:v>23.682</c:v>
                </c:pt>
                <c:pt idx="23685">
                  <c:v>23.683</c:v>
                </c:pt>
                <c:pt idx="23686">
                  <c:v>23.684</c:v>
                </c:pt>
                <c:pt idx="23687">
                  <c:v>23.685</c:v>
                </c:pt>
                <c:pt idx="23688">
                  <c:v>23.686</c:v>
                </c:pt>
                <c:pt idx="23689">
                  <c:v>23.687</c:v>
                </c:pt>
                <c:pt idx="23690">
                  <c:v>23.688</c:v>
                </c:pt>
                <c:pt idx="23691">
                  <c:v>23.689</c:v>
                </c:pt>
                <c:pt idx="23692">
                  <c:v>23.69</c:v>
                </c:pt>
                <c:pt idx="23693">
                  <c:v>23.691</c:v>
                </c:pt>
                <c:pt idx="23694">
                  <c:v>23.692</c:v>
                </c:pt>
                <c:pt idx="23695">
                  <c:v>23.693</c:v>
                </c:pt>
                <c:pt idx="23696">
                  <c:v>23.694</c:v>
                </c:pt>
                <c:pt idx="23697">
                  <c:v>23.695</c:v>
                </c:pt>
                <c:pt idx="23698">
                  <c:v>23.696</c:v>
                </c:pt>
                <c:pt idx="23699">
                  <c:v>23.697</c:v>
                </c:pt>
                <c:pt idx="23700">
                  <c:v>23.698</c:v>
                </c:pt>
                <c:pt idx="23701">
                  <c:v>23.699</c:v>
                </c:pt>
                <c:pt idx="23702">
                  <c:v>23.7</c:v>
                </c:pt>
                <c:pt idx="23703">
                  <c:v>23.701</c:v>
                </c:pt>
                <c:pt idx="23704">
                  <c:v>23.702</c:v>
                </c:pt>
                <c:pt idx="23705">
                  <c:v>23.703</c:v>
                </c:pt>
                <c:pt idx="23706">
                  <c:v>23.704</c:v>
                </c:pt>
                <c:pt idx="23707">
                  <c:v>23.705</c:v>
                </c:pt>
                <c:pt idx="23708">
                  <c:v>23.706</c:v>
                </c:pt>
                <c:pt idx="23709">
                  <c:v>23.707</c:v>
                </c:pt>
                <c:pt idx="23710">
                  <c:v>23.708</c:v>
                </c:pt>
                <c:pt idx="23711">
                  <c:v>23.709</c:v>
                </c:pt>
                <c:pt idx="23712">
                  <c:v>23.71</c:v>
                </c:pt>
                <c:pt idx="23713">
                  <c:v>23.711</c:v>
                </c:pt>
                <c:pt idx="23714">
                  <c:v>23.712</c:v>
                </c:pt>
                <c:pt idx="23715">
                  <c:v>23.713</c:v>
                </c:pt>
                <c:pt idx="23716">
                  <c:v>23.714</c:v>
                </c:pt>
                <c:pt idx="23717">
                  <c:v>23.715</c:v>
                </c:pt>
                <c:pt idx="23718">
                  <c:v>23.716</c:v>
                </c:pt>
                <c:pt idx="23719">
                  <c:v>23.717</c:v>
                </c:pt>
                <c:pt idx="23720">
                  <c:v>23.718</c:v>
                </c:pt>
                <c:pt idx="23721">
                  <c:v>23.719</c:v>
                </c:pt>
                <c:pt idx="23722">
                  <c:v>23.72</c:v>
                </c:pt>
                <c:pt idx="23723">
                  <c:v>23.721</c:v>
                </c:pt>
                <c:pt idx="23724">
                  <c:v>23.722</c:v>
                </c:pt>
                <c:pt idx="23725">
                  <c:v>23.723</c:v>
                </c:pt>
                <c:pt idx="23726">
                  <c:v>23.724</c:v>
                </c:pt>
                <c:pt idx="23727">
                  <c:v>23.725</c:v>
                </c:pt>
                <c:pt idx="23728">
                  <c:v>23.726</c:v>
                </c:pt>
                <c:pt idx="23729">
                  <c:v>23.727</c:v>
                </c:pt>
                <c:pt idx="23730">
                  <c:v>23.728</c:v>
                </c:pt>
                <c:pt idx="23731">
                  <c:v>23.729</c:v>
                </c:pt>
                <c:pt idx="23732">
                  <c:v>23.73</c:v>
                </c:pt>
                <c:pt idx="23733">
                  <c:v>23.731</c:v>
                </c:pt>
                <c:pt idx="23734">
                  <c:v>23.732</c:v>
                </c:pt>
                <c:pt idx="23735">
                  <c:v>23.733</c:v>
                </c:pt>
                <c:pt idx="23736">
                  <c:v>23.734</c:v>
                </c:pt>
                <c:pt idx="23737">
                  <c:v>23.735</c:v>
                </c:pt>
                <c:pt idx="23738">
                  <c:v>23.736</c:v>
                </c:pt>
                <c:pt idx="23739">
                  <c:v>23.737</c:v>
                </c:pt>
                <c:pt idx="23740">
                  <c:v>23.738</c:v>
                </c:pt>
                <c:pt idx="23741">
                  <c:v>23.739</c:v>
                </c:pt>
                <c:pt idx="23742">
                  <c:v>23.74</c:v>
                </c:pt>
                <c:pt idx="23743">
                  <c:v>23.741</c:v>
                </c:pt>
                <c:pt idx="23744">
                  <c:v>23.742</c:v>
                </c:pt>
                <c:pt idx="23745">
                  <c:v>23.743</c:v>
                </c:pt>
                <c:pt idx="23746">
                  <c:v>23.744</c:v>
                </c:pt>
                <c:pt idx="23747">
                  <c:v>23.745</c:v>
                </c:pt>
                <c:pt idx="23748">
                  <c:v>23.746</c:v>
                </c:pt>
                <c:pt idx="23749">
                  <c:v>23.747</c:v>
                </c:pt>
                <c:pt idx="23750">
                  <c:v>23.748</c:v>
                </c:pt>
                <c:pt idx="23751">
                  <c:v>23.749</c:v>
                </c:pt>
                <c:pt idx="23752">
                  <c:v>23.75</c:v>
                </c:pt>
                <c:pt idx="23753">
                  <c:v>23.751</c:v>
                </c:pt>
                <c:pt idx="23754">
                  <c:v>23.752</c:v>
                </c:pt>
                <c:pt idx="23755">
                  <c:v>23.753</c:v>
                </c:pt>
                <c:pt idx="23756">
                  <c:v>23.754</c:v>
                </c:pt>
                <c:pt idx="23757">
                  <c:v>23.755</c:v>
                </c:pt>
                <c:pt idx="23758">
                  <c:v>23.756</c:v>
                </c:pt>
                <c:pt idx="23759">
                  <c:v>23.757</c:v>
                </c:pt>
                <c:pt idx="23760">
                  <c:v>23.758</c:v>
                </c:pt>
                <c:pt idx="23761">
                  <c:v>23.759</c:v>
                </c:pt>
                <c:pt idx="23762">
                  <c:v>23.76</c:v>
                </c:pt>
                <c:pt idx="23763">
                  <c:v>23.761</c:v>
                </c:pt>
                <c:pt idx="23764">
                  <c:v>23.762</c:v>
                </c:pt>
                <c:pt idx="23765">
                  <c:v>23.763</c:v>
                </c:pt>
                <c:pt idx="23766">
                  <c:v>23.764</c:v>
                </c:pt>
                <c:pt idx="23767">
                  <c:v>23.765</c:v>
                </c:pt>
                <c:pt idx="23768">
                  <c:v>23.766</c:v>
                </c:pt>
                <c:pt idx="23769">
                  <c:v>23.767</c:v>
                </c:pt>
                <c:pt idx="23770">
                  <c:v>23.768</c:v>
                </c:pt>
                <c:pt idx="23771">
                  <c:v>23.769</c:v>
                </c:pt>
                <c:pt idx="23772">
                  <c:v>23.77</c:v>
                </c:pt>
                <c:pt idx="23773">
                  <c:v>23.771</c:v>
                </c:pt>
                <c:pt idx="23774">
                  <c:v>23.772</c:v>
                </c:pt>
                <c:pt idx="23775">
                  <c:v>23.773</c:v>
                </c:pt>
                <c:pt idx="23776">
                  <c:v>23.774</c:v>
                </c:pt>
                <c:pt idx="23777">
                  <c:v>23.775</c:v>
                </c:pt>
                <c:pt idx="23778">
                  <c:v>23.776</c:v>
                </c:pt>
                <c:pt idx="23779">
                  <c:v>23.777</c:v>
                </c:pt>
                <c:pt idx="23780">
                  <c:v>23.778</c:v>
                </c:pt>
                <c:pt idx="23781">
                  <c:v>23.779</c:v>
                </c:pt>
                <c:pt idx="23782">
                  <c:v>23.78</c:v>
                </c:pt>
                <c:pt idx="23783">
                  <c:v>23.781</c:v>
                </c:pt>
                <c:pt idx="23784">
                  <c:v>23.782</c:v>
                </c:pt>
                <c:pt idx="23785">
                  <c:v>23.783</c:v>
                </c:pt>
                <c:pt idx="23786">
                  <c:v>23.784</c:v>
                </c:pt>
                <c:pt idx="23787">
                  <c:v>23.785</c:v>
                </c:pt>
                <c:pt idx="23788">
                  <c:v>23.786</c:v>
                </c:pt>
                <c:pt idx="23789">
                  <c:v>23.787</c:v>
                </c:pt>
                <c:pt idx="23790">
                  <c:v>23.788</c:v>
                </c:pt>
                <c:pt idx="23791">
                  <c:v>23.789</c:v>
                </c:pt>
                <c:pt idx="23792">
                  <c:v>23.79</c:v>
                </c:pt>
                <c:pt idx="23793">
                  <c:v>23.791</c:v>
                </c:pt>
                <c:pt idx="23794">
                  <c:v>23.792</c:v>
                </c:pt>
                <c:pt idx="23795">
                  <c:v>23.793</c:v>
                </c:pt>
                <c:pt idx="23796">
                  <c:v>23.794</c:v>
                </c:pt>
                <c:pt idx="23797">
                  <c:v>23.795</c:v>
                </c:pt>
                <c:pt idx="23798">
                  <c:v>23.796</c:v>
                </c:pt>
                <c:pt idx="23799">
                  <c:v>23.797</c:v>
                </c:pt>
                <c:pt idx="23800">
                  <c:v>23.798</c:v>
                </c:pt>
                <c:pt idx="23801">
                  <c:v>23.799</c:v>
                </c:pt>
                <c:pt idx="23802">
                  <c:v>23.8</c:v>
                </c:pt>
                <c:pt idx="23803">
                  <c:v>23.801</c:v>
                </c:pt>
                <c:pt idx="23804">
                  <c:v>23.802</c:v>
                </c:pt>
                <c:pt idx="23805">
                  <c:v>23.803</c:v>
                </c:pt>
                <c:pt idx="23806">
                  <c:v>23.804</c:v>
                </c:pt>
                <c:pt idx="23807">
                  <c:v>23.805</c:v>
                </c:pt>
                <c:pt idx="23808">
                  <c:v>23.806</c:v>
                </c:pt>
                <c:pt idx="23809">
                  <c:v>23.807</c:v>
                </c:pt>
                <c:pt idx="23810">
                  <c:v>23.808</c:v>
                </c:pt>
                <c:pt idx="23811">
                  <c:v>23.809</c:v>
                </c:pt>
                <c:pt idx="23812">
                  <c:v>23.81</c:v>
                </c:pt>
                <c:pt idx="23813">
                  <c:v>23.811</c:v>
                </c:pt>
                <c:pt idx="23814">
                  <c:v>23.812</c:v>
                </c:pt>
                <c:pt idx="23815">
                  <c:v>23.813</c:v>
                </c:pt>
                <c:pt idx="23816">
                  <c:v>23.814</c:v>
                </c:pt>
                <c:pt idx="23817">
                  <c:v>23.815</c:v>
                </c:pt>
                <c:pt idx="23818">
                  <c:v>23.816</c:v>
                </c:pt>
                <c:pt idx="23819">
                  <c:v>23.817</c:v>
                </c:pt>
                <c:pt idx="23820">
                  <c:v>23.818</c:v>
                </c:pt>
                <c:pt idx="23821">
                  <c:v>23.819</c:v>
                </c:pt>
                <c:pt idx="23822">
                  <c:v>23.82</c:v>
                </c:pt>
                <c:pt idx="23823">
                  <c:v>23.821</c:v>
                </c:pt>
                <c:pt idx="23824">
                  <c:v>23.822</c:v>
                </c:pt>
                <c:pt idx="23825">
                  <c:v>23.823</c:v>
                </c:pt>
                <c:pt idx="23826">
                  <c:v>23.824</c:v>
                </c:pt>
                <c:pt idx="23827">
                  <c:v>23.825</c:v>
                </c:pt>
                <c:pt idx="23828">
                  <c:v>23.826</c:v>
                </c:pt>
                <c:pt idx="23829">
                  <c:v>23.827</c:v>
                </c:pt>
                <c:pt idx="23830">
                  <c:v>23.828</c:v>
                </c:pt>
                <c:pt idx="23831">
                  <c:v>23.829</c:v>
                </c:pt>
                <c:pt idx="23832">
                  <c:v>23.83</c:v>
                </c:pt>
                <c:pt idx="23833">
                  <c:v>23.831</c:v>
                </c:pt>
                <c:pt idx="23834">
                  <c:v>23.832</c:v>
                </c:pt>
                <c:pt idx="23835">
                  <c:v>23.833</c:v>
                </c:pt>
                <c:pt idx="23836">
                  <c:v>23.834</c:v>
                </c:pt>
                <c:pt idx="23837">
                  <c:v>23.835</c:v>
                </c:pt>
                <c:pt idx="23838">
                  <c:v>23.836</c:v>
                </c:pt>
                <c:pt idx="23839">
                  <c:v>23.837</c:v>
                </c:pt>
                <c:pt idx="23840">
                  <c:v>23.838</c:v>
                </c:pt>
                <c:pt idx="23841">
                  <c:v>23.839</c:v>
                </c:pt>
                <c:pt idx="23842">
                  <c:v>23.84</c:v>
                </c:pt>
                <c:pt idx="23843">
                  <c:v>23.841</c:v>
                </c:pt>
                <c:pt idx="23844">
                  <c:v>23.842</c:v>
                </c:pt>
                <c:pt idx="23845">
                  <c:v>23.843</c:v>
                </c:pt>
                <c:pt idx="23846">
                  <c:v>23.844</c:v>
                </c:pt>
                <c:pt idx="23847">
                  <c:v>23.845</c:v>
                </c:pt>
                <c:pt idx="23848">
                  <c:v>23.846</c:v>
                </c:pt>
                <c:pt idx="23849">
                  <c:v>23.847</c:v>
                </c:pt>
                <c:pt idx="23850">
                  <c:v>23.848</c:v>
                </c:pt>
                <c:pt idx="23851">
                  <c:v>23.849</c:v>
                </c:pt>
                <c:pt idx="23852">
                  <c:v>23.85</c:v>
                </c:pt>
                <c:pt idx="23853">
                  <c:v>23.851</c:v>
                </c:pt>
                <c:pt idx="23854">
                  <c:v>23.852</c:v>
                </c:pt>
                <c:pt idx="23855">
                  <c:v>23.853</c:v>
                </c:pt>
                <c:pt idx="23856">
                  <c:v>23.854</c:v>
                </c:pt>
                <c:pt idx="23857">
                  <c:v>23.855</c:v>
                </c:pt>
                <c:pt idx="23858">
                  <c:v>23.856</c:v>
                </c:pt>
                <c:pt idx="23859">
                  <c:v>23.857</c:v>
                </c:pt>
                <c:pt idx="23860">
                  <c:v>23.858</c:v>
                </c:pt>
                <c:pt idx="23861">
                  <c:v>23.859</c:v>
                </c:pt>
                <c:pt idx="23862">
                  <c:v>23.86</c:v>
                </c:pt>
                <c:pt idx="23863">
                  <c:v>23.861</c:v>
                </c:pt>
                <c:pt idx="23864">
                  <c:v>23.862</c:v>
                </c:pt>
                <c:pt idx="23865">
                  <c:v>23.863</c:v>
                </c:pt>
                <c:pt idx="23866">
                  <c:v>23.864</c:v>
                </c:pt>
                <c:pt idx="23867">
                  <c:v>23.865</c:v>
                </c:pt>
                <c:pt idx="23868">
                  <c:v>23.866</c:v>
                </c:pt>
                <c:pt idx="23869">
                  <c:v>23.867</c:v>
                </c:pt>
                <c:pt idx="23870">
                  <c:v>23.868</c:v>
                </c:pt>
                <c:pt idx="23871">
                  <c:v>23.869</c:v>
                </c:pt>
                <c:pt idx="23872">
                  <c:v>23.87</c:v>
                </c:pt>
                <c:pt idx="23873">
                  <c:v>23.871</c:v>
                </c:pt>
                <c:pt idx="23874">
                  <c:v>23.872</c:v>
                </c:pt>
                <c:pt idx="23875">
                  <c:v>23.873</c:v>
                </c:pt>
                <c:pt idx="23876">
                  <c:v>23.874</c:v>
                </c:pt>
                <c:pt idx="23877">
                  <c:v>23.875</c:v>
                </c:pt>
                <c:pt idx="23878">
                  <c:v>23.876</c:v>
                </c:pt>
                <c:pt idx="23879">
                  <c:v>23.877</c:v>
                </c:pt>
                <c:pt idx="23880">
                  <c:v>23.878</c:v>
                </c:pt>
                <c:pt idx="23881">
                  <c:v>23.879</c:v>
                </c:pt>
                <c:pt idx="23882">
                  <c:v>23.88</c:v>
                </c:pt>
                <c:pt idx="23883">
                  <c:v>23.881</c:v>
                </c:pt>
                <c:pt idx="23884">
                  <c:v>23.882</c:v>
                </c:pt>
                <c:pt idx="23885">
                  <c:v>23.883</c:v>
                </c:pt>
                <c:pt idx="23886">
                  <c:v>23.884</c:v>
                </c:pt>
                <c:pt idx="23887">
                  <c:v>23.885</c:v>
                </c:pt>
                <c:pt idx="23888">
                  <c:v>23.886</c:v>
                </c:pt>
                <c:pt idx="23889">
                  <c:v>23.887</c:v>
                </c:pt>
                <c:pt idx="23890">
                  <c:v>23.888</c:v>
                </c:pt>
                <c:pt idx="23891">
                  <c:v>23.889</c:v>
                </c:pt>
                <c:pt idx="23892">
                  <c:v>23.89</c:v>
                </c:pt>
                <c:pt idx="23893">
                  <c:v>23.891</c:v>
                </c:pt>
                <c:pt idx="23894">
                  <c:v>23.892</c:v>
                </c:pt>
                <c:pt idx="23895">
                  <c:v>23.893</c:v>
                </c:pt>
                <c:pt idx="23896">
                  <c:v>23.894</c:v>
                </c:pt>
                <c:pt idx="23897">
                  <c:v>23.895</c:v>
                </c:pt>
                <c:pt idx="23898">
                  <c:v>23.896</c:v>
                </c:pt>
                <c:pt idx="23899">
                  <c:v>23.897</c:v>
                </c:pt>
                <c:pt idx="23900">
                  <c:v>23.898</c:v>
                </c:pt>
                <c:pt idx="23901">
                  <c:v>23.899</c:v>
                </c:pt>
                <c:pt idx="23902">
                  <c:v>23.9</c:v>
                </c:pt>
                <c:pt idx="23903">
                  <c:v>23.901</c:v>
                </c:pt>
                <c:pt idx="23904">
                  <c:v>23.902</c:v>
                </c:pt>
                <c:pt idx="23905">
                  <c:v>23.903</c:v>
                </c:pt>
                <c:pt idx="23906">
                  <c:v>23.904</c:v>
                </c:pt>
                <c:pt idx="23907">
                  <c:v>23.905</c:v>
                </c:pt>
                <c:pt idx="23908">
                  <c:v>23.906</c:v>
                </c:pt>
                <c:pt idx="23909">
                  <c:v>23.907</c:v>
                </c:pt>
                <c:pt idx="23910">
                  <c:v>23.908</c:v>
                </c:pt>
                <c:pt idx="23911">
                  <c:v>23.909</c:v>
                </c:pt>
                <c:pt idx="23912">
                  <c:v>23.91</c:v>
                </c:pt>
                <c:pt idx="23913">
                  <c:v>23.911</c:v>
                </c:pt>
                <c:pt idx="23914">
                  <c:v>23.912</c:v>
                </c:pt>
                <c:pt idx="23915">
                  <c:v>23.913</c:v>
                </c:pt>
                <c:pt idx="23916">
                  <c:v>23.914</c:v>
                </c:pt>
                <c:pt idx="23917">
                  <c:v>23.915</c:v>
                </c:pt>
                <c:pt idx="23918">
                  <c:v>23.916</c:v>
                </c:pt>
                <c:pt idx="23919">
                  <c:v>23.917</c:v>
                </c:pt>
                <c:pt idx="23920">
                  <c:v>23.918</c:v>
                </c:pt>
                <c:pt idx="23921">
                  <c:v>23.919</c:v>
                </c:pt>
                <c:pt idx="23922">
                  <c:v>23.92</c:v>
                </c:pt>
                <c:pt idx="23923">
                  <c:v>23.921</c:v>
                </c:pt>
                <c:pt idx="23924">
                  <c:v>23.922</c:v>
                </c:pt>
                <c:pt idx="23925">
                  <c:v>23.923</c:v>
                </c:pt>
                <c:pt idx="23926">
                  <c:v>23.924</c:v>
                </c:pt>
                <c:pt idx="23927">
                  <c:v>23.925</c:v>
                </c:pt>
                <c:pt idx="23928">
                  <c:v>23.926</c:v>
                </c:pt>
                <c:pt idx="23929">
                  <c:v>23.927</c:v>
                </c:pt>
                <c:pt idx="23930">
                  <c:v>23.928</c:v>
                </c:pt>
                <c:pt idx="23931">
                  <c:v>23.929</c:v>
                </c:pt>
                <c:pt idx="23932">
                  <c:v>23.93</c:v>
                </c:pt>
                <c:pt idx="23933">
                  <c:v>23.931</c:v>
                </c:pt>
                <c:pt idx="23934">
                  <c:v>23.932</c:v>
                </c:pt>
                <c:pt idx="23935">
                  <c:v>23.933</c:v>
                </c:pt>
                <c:pt idx="23936">
                  <c:v>23.934</c:v>
                </c:pt>
                <c:pt idx="23937">
                  <c:v>23.935</c:v>
                </c:pt>
                <c:pt idx="23938">
                  <c:v>23.936</c:v>
                </c:pt>
                <c:pt idx="23939">
                  <c:v>23.937</c:v>
                </c:pt>
                <c:pt idx="23940">
                  <c:v>23.938</c:v>
                </c:pt>
                <c:pt idx="23941">
                  <c:v>23.939</c:v>
                </c:pt>
                <c:pt idx="23942">
                  <c:v>23.94</c:v>
                </c:pt>
                <c:pt idx="23943">
                  <c:v>23.941</c:v>
                </c:pt>
                <c:pt idx="23944">
                  <c:v>23.942</c:v>
                </c:pt>
                <c:pt idx="23945">
                  <c:v>23.943</c:v>
                </c:pt>
                <c:pt idx="23946">
                  <c:v>23.944</c:v>
                </c:pt>
                <c:pt idx="23947">
                  <c:v>23.945</c:v>
                </c:pt>
                <c:pt idx="23948">
                  <c:v>23.946</c:v>
                </c:pt>
                <c:pt idx="23949">
                  <c:v>23.947</c:v>
                </c:pt>
                <c:pt idx="23950">
                  <c:v>23.948</c:v>
                </c:pt>
                <c:pt idx="23951">
                  <c:v>23.949</c:v>
                </c:pt>
                <c:pt idx="23952">
                  <c:v>23.95</c:v>
                </c:pt>
                <c:pt idx="23953">
                  <c:v>23.951</c:v>
                </c:pt>
                <c:pt idx="23954">
                  <c:v>23.952</c:v>
                </c:pt>
                <c:pt idx="23955">
                  <c:v>23.953</c:v>
                </c:pt>
                <c:pt idx="23956">
                  <c:v>23.954</c:v>
                </c:pt>
                <c:pt idx="23957">
                  <c:v>23.955</c:v>
                </c:pt>
                <c:pt idx="23958">
                  <c:v>23.956</c:v>
                </c:pt>
                <c:pt idx="23959">
                  <c:v>23.957</c:v>
                </c:pt>
                <c:pt idx="23960">
                  <c:v>23.958</c:v>
                </c:pt>
                <c:pt idx="23961">
                  <c:v>23.959</c:v>
                </c:pt>
                <c:pt idx="23962">
                  <c:v>23.96</c:v>
                </c:pt>
                <c:pt idx="23963">
                  <c:v>23.961</c:v>
                </c:pt>
                <c:pt idx="23964">
                  <c:v>23.962</c:v>
                </c:pt>
                <c:pt idx="23965">
                  <c:v>23.963</c:v>
                </c:pt>
                <c:pt idx="23966">
                  <c:v>23.964</c:v>
                </c:pt>
                <c:pt idx="23967">
                  <c:v>23.965</c:v>
                </c:pt>
                <c:pt idx="23968">
                  <c:v>23.966</c:v>
                </c:pt>
                <c:pt idx="23969">
                  <c:v>23.967</c:v>
                </c:pt>
                <c:pt idx="23970">
                  <c:v>23.968</c:v>
                </c:pt>
                <c:pt idx="23971">
                  <c:v>23.969</c:v>
                </c:pt>
                <c:pt idx="23972">
                  <c:v>23.97</c:v>
                </c:pt>
                <c:pt idx="23973">
                  <c:v>23.971</c:v>
                </c:pt>
                <c:pt idx="23974">
                  <c:v>23.972</c:v>
                </c:pt>
                <c:pt idx="23975">
                  <c:v>23.973</c:v>
                </c:pt>
                <c:pt idx="23976">
                  <c:v>23.974</c:v>
                </c:pt>
                <c:pt idx="23977">
                  <c:v>23.975</c:v>
                </c:pt>
                <c:pt idx="23978">
                  <c:v>23.976</c:v>
                </c:pt>
                <c:pt idx="23979">
                  <c:v>23.977</c:v>
                </c:pt>
                <c:pt idx="23980">
                  <c:v>23.978</c:v>
                </c:pt>
                <c:pt idx="23981">
                  <c:v>23.979</c:v>
                </c:pt>
                <c:pt idx="23982">
                  <c:v>23.98</c:v>
                </c:pt>
                <c:pt idx="23983">
                  <c:v>23.981</c:v>
                </c:pt>
                <c:pt idx="23984">
                  <c:v>23.982</c:v>
                </c:pt>
                <c:pt idx="23985">
                  <c:v>23.983</c:v>
                </c:pt>
                <c:pt idx="23986">
                  <c:v>23.984</c:v>
                </c:pt>
                <c:pt idx="23987">
                  <c:v>23.985</c:v>
                </c:pt>
                <c:pt idx="23988">
                  <c:v>23.986</c:v>
                </c:pt>
                <c:pt idx="23989">
                  <c:v>23.987</c:v>
                </c:pt>
                <c:pt idx="23990">
                  <c:v>23.988</c:v>
                </c:pt>
                <c:pt idx="23991">
                  <c:v>23.989</c:v>
                </c:pt>
                <c:pt idx="23992">
                  <c:v>23.99</c:v>
                </c:pt>
                <c:pt idx="23993">
                  <c:v>23.991</c:v>
                </c:pt>
                <c:pt idx="23994">
                  <c:v>23.992</c:v>
                </c:pt>
                <c:pt idx="23995">
                  <c:v>23.993</c:v>
                </c:pt>
                <c:pt idx="23996">
                  <c:v>23.994</c:v>
                </c:pt>
                <c:pt idx="23997">
                  <c:v>23.995</c:v>
                </c:pt>
                <c:pt idx="23998">
                  <c:v>23.996</c:v>
                </c:pt>
                <c:pt idx="23999">
                  <c:v>23.997</c:v>
                </c:pt>
                <c:pt idx="24000">
                  <c:v>23.998</c:v>
                </c:pt>
                <c:pt idx="24001">
                  <c:v>23.999</c:v>
                </c:pt>
                <c:pt idx="24002">
                  <c:v>24</c:v>
                </c:pt>
                <c:pt idx="24003">
                  <c:v>24.001</c:v>
                </c:pt>
                <c:pt idx="24004">
                  <c:v>24.002</c:v>
                </c:pt>
                <c:pt idx="24005">
                  <c:v>24.003</c:v>
                </c:pt>
                <c:pt idx="24006">
                  <c:v>24.004</c:v>
                </c:pt>
                <c:pt idx="24007">
                  <c:v>24.005</c:v>
                </c:pt>
                <c:pt idx="24008">
                  <c:v>24.006</c:v>
                </c:pt>
                <c:pt idx="24009">
                  <c:v>24.007</c:v>
                </c:pt>
                <c:pt idx="24010">
                  <c:v>24.008</c:v>
                </c:pt>
                <c:pt idx="24011">
                  <c:v>24.009</c:v>
                </c:pt>
                <c:pt idx="24012">
                  <c:v>24.01</c:v>
                </c:pt>
                <c:pt idx="24013">
                  <c:v>24.011</c:v>
                </c:pt>
                <c:pt idx="24014">
                  <c:v>24.012</c:v>
                </c:pt>
                <c:pt idx="24015">
                  <c:v>24.013</c:v>
                </c:pt>
                <c:pt idx="24016">
                  <c:v>24.014</c:v>
                </c:pt>
                <c:pt idx="24017">
                  <c:v>24.015</c:v>
                </c:pt>
                <c:pt idx="24018">
                  <c:v>24.016</c:v>
                </c:pt>
                <c:pt idx="24019">
                  <c:v>24.017</c:v>
                </c:pt>
                <c:pt idx="24020">
                  <c:v>24.018</c:v>
                </c:pt>
                <c:pt idx="24021">
                  <c:v>24.019</c:v>
                </c:pt>
                <c:pt idx="24022">
                  <c:v>24.02</c:v>
                </c:pt>
                <c:pt idx="24023">
                  <c:v>24.021</c:v>
                </c:pt>
                <c:pt idx="24024">
                  <c:v>24.022</c:v>
                </c:pt>
                <c:pt idx="24025">
                  <c:v>24.023</c:v>
                </c:pt>
                <c:pt idx="24026">
                  <c:v>24.024</c:v>
                </c:pt>
                <c:pt idx="24027">
                  <c:v>24.025</c:v>
                </c:pt>
                <c:pt idx="24028">
                  <c:v>24.026</c:v>
                </c:pt>
                <c:pt idx="24029">
                  <c:v>24.027</c:v>
                </c:pt>
                <c:pt idx="24030">
                  <c:v>24.028</c:v>
                </c:pt>
                <c:pt idx="24031">
                  <c:v>24.029</c:v>
                </c:pt>
                <c:pt idx="24032">
                  <c:v>24.03</c:v>
                </c:pt>
                <c:pt idx="24033">
                  <c:v>24.031</c:v>
                </c:pt>
                <c:pt idx="24034">
                  <c:v>24.032</c:v>
                </c:pt>
                <c:pt idx="24035">
                  <c:v>24.033</c:v>
                </c:pt>
                <c:pt idx="24036">
                  <c:v>24.034</c:v>
                </c:pt>
                <c:pt idx="24037">
                  <c:v>24.035</c:v>
                </c:pt>
                <c:pt idx="24038">
                  <c:v>24.036</c:v>
                </c:pt>
                <c:pt idx="24039">
                  <c:v>24.037</c:v>
                </c:pt>
                <c:pt idx="24040">
                  <c:v>24.038</c:v>
                </c:pt>
                <c:pt idx="24041">
                  <c:v>24.039</c:v>
                </c:pt>
                <c:pt idx="24042">
                  <c:v>24.04</c:v>
                </c:pt>
                <c:pt idx="24043">
                  <c:v>24.041</c:v>
                </c:pt>
                <c:pt idx="24044">
                  <c:v>24.042</c:v>
                </c:pt>
                <c:pt idx="24045">
                  <c:v>24.043</c:v>
                </c:pt>
                <c:pt idx="24046">
                  <c:v>24.044</c:v>
                </c:pt>
                <c:pt idx="24047">
                  <c:v>24.045</c:v>
                </c:pt>
                <c:pt idx="24048">
                  <c:v>24.046</c:v>
                </c:pt>
                <c:pt idx="24049">
                  <c:v>24.047</c:v>
                </c:pt>
                <c:pt idx="24050">
                  <c:v>24.048</c:v>
                </c:pt>
                <c:pt idx="24051">
                  <c:v>24.049</c:v>
                </c:pt>
                <c:pt idx="24052">
                  <c:v>24.05</c:v>
                </c:pt>
                <c:pt idx="24053">
                  <c:v>24.051</c:v>
                </c:pt>
                <c:pt idx="24054">
                  <c:v>24.052</c:v>
                </c:pt>
                <c:pt idx="24055">
                  <c:v>24.053</c:v>
                </c:pt>
                <c:pt idx="24056">
                  <c:v>24.054</c:v>
                </c:pt>
                <c:pt idx="24057">
                  <c:v>24.055</c:v>
                </c:pt>
                <c:pt idx="24058">
                  <c:v>24.056</c:v>
                </c:pt>
                <c:pt idx="24059">
                  <c:v>24.057</c:v>
                </c:pt>
                <c:pt idx="24060">
                  <c:v>24.058</c:v>
                </c:pt>
                <c:pt idx="24061">
                  <c:v>24.059</c:v>
                </c:pt>
                <c:pt idx="24062">
                  <c:v>24.06</c:v>
                </c:pt>
                <c:pt idx="24063">
                  <c:v>24.061</c:v>
                </c:pt>
                <c:pt idx="24064">
                  <c:v>24.062</c:v>
                </c:pt>
                <c:pt idx="24065">
                  <c:v>24.063</c:v>
                </c:pt>
                <c:pt idx="24066">
                  <c:v>24.064</c:v>
                </c:pt>
                <c:pt idx="24067">
                  <c:v>24.065</c:v>
                </c:pt>
                <c:pt idx="24068">
                  <c:v>24.066</c:v>
                </c:pt>
                <c:pt idx="24069">
                  <c:v>24.067</c:v>
                </c:pt>
                <c:pt idx="24070">
                  <c:v>24.068</c:v>
                </c:pt>
                <c:pt idx="24071">
                  <c:v>24.069</c:v>
                </c:pt>
                <c:pt idx="24072">
                  <c:v>24.07</c:v>
                </c:pt>
                <c:pt idx="24073">
                  <c:v>24.071</c:v>
                </c:pt>
                <c:pt idx="24074">
                  <c:v>24.072</c:v>
                </c:pt>
                <c:pt idx="24075">
                  <c:v>24.073</c:v>
                </c:pt>
                <c:pt idx="24076">
                  <c:v>24.074</c:v>
                </c:pt>
                <c:pt idx="24077">
                  <c:v>24.075</c:v>
                </c:pt>
                <c:pt idx="24078">
                  <c:v>24.076</c:v>
                </c:pt>
                <c:pt idx="24079">
                  <c:v>24.077</c:v>
                </c:pt>
                <c:pt idx="24080">
                  <c:v>24.078</c:v>
                </c:pt>
                <c:pt idx="24081">
                  <c:v>24.079</c:v>
                </c:pt>
                <c:pt idx="24082">
                  <c:v>24.08</c:v>
                </c:pt>
                <c:pt idx="24083">
                  <c:v>24.081</c:v>
                </c:pt>
                <c:pt idx="24084">
                  <c:v>24.082</c:v>
                </c:pt>
                <c:pt idx="24085">
                  <c:v>24.083</c:v>
                </c:pt>
                <c:pt idx="24086">
                  <c:v>24.084</c:v>
                </c:pt>
                <c:pt idx="24087">
                  <c:v>24.085</c:v>
                </c:pt>
                <c:pt idx="24088">
                  <c:v>24.086</c:v>
                </c:pt>
                <c:pt idx="24089">
                  <c:v>24.087</c:v>
                </c:pt>
                <c:pt idx="24090">
                  <c:v>24.088</c:v>
                </c:pt>
                <c:pt idx="24091">
                  <c:v>24.089</c:v>
                </c:pt>
                <c:pt idx="24092">
                  <c:v>24.09</c:v>
                </c:pt>
                <c:pt idx="24093">
                  <c:v>24.091</c:v>
                </c:pt>
                <c:pt idx="24094">
                  <c:v>24.092</c:v>
                </c:pt>
                <c:pt idx="24095">
                  <c:v>24.093</c:v>
                </c:pt>
                <c:pt idx="24096">
                  <c:v>24.094</c:v>
                </c:pt>
                <c:pt idx="24097">
                  <c:v>24.095</c:v>
                </c:pt>
                <c:pt idx="24098">
                  <c:v>24.096</c:v>
                </c:pt>
                <c:pt idx="24099">
                  <c:v>24.097</c:v>
                </c:pt>
                <c:pt idx="24100">
                  <c:v>24.098</c:v>
                </c:pt>
                <c:pt idx="24101">
                  <c:v>24.099</c:v>
                </c:pt>
                <c:pt idx="24102">
                  <c:v>24.1</c:v>
                </c:pt>
                <c:pt idx="24103">
                  <c:v>24.101</c:v>
                </c:pt>
                <c:pt idx="24104">
                  <c:v>24.102</c:v>
                </c:pt>
                <c:pt idx="24105">
                  <c:v>24.103</c:v>
                </c:pt>
                <c:pt idx="24106">
                  <c:v>24.104</c:v>
                </c:pt>
                <c:pt idx="24107">
                  <c:v>24.105</c:v>
                </c:pt>
                <c:pt idx="24108">
                  <c:v>24.106</c:v>
                </c:pt>
                <c:pt idx="24109">
                  <c:v>24.107</c:v>
                </c:pt>
                <c:pt idx="24110">
                  <c:v>24.108</c:v>
                </c:pt>
                <c:pt idx="24111">
                  <c:v>24.109</c:v>
                </c:pt>
                <c:pt idx="24112">
                  <c:v>24.11</c:v>
                </c:pt>
                <c:pt idx="24113">
                  <c:v>24.111</c:v>
                </c:pt>
                <c:pt idx="24114">
                  <c:v>24.112</c:v>
                </c:pt>
                <c:pt idx="24115">
                  <c:v>24.113</c:v>
                </c:pt>
                <c:pt idx="24116">
                  <c:v>24.114</c:v>
                </c:pt>
                <c:pt idx="24117">
                  <c:v>24.115</c:v>
                </c:pt>
                <c:pt idx="24118">
                  <c:v>24.116</c:v>
                </c:pt>
                <c:pt idx="24119">
                  <c:v>24.117</c:v>
                </c:pt>
                <c:pt idx="24120">
                  <c:v>24.118</c:v>
                </c:pt>
                <c:pt idx="24121">
                  <c:v>24.119</c:v>
                </c:pt>
                <c:pt idx="24122">
                  <c:v>24.12</c:v>
                </c:pt>
                <c:pt idx="24123">
                  <c:v>24.121</c:v>
                </c:pt>
                <c:pt idx="24124">
                  <c:v>24.122</c:v>
                </c:pt>
                <c:pt idx="24125">
                  <c:v>24.123</c:v>
                </c:pt>
                <c:pt idx="24126">
                  <c:v>24.124</c:v>
                </c:pt>
                <c:pt idx="24127">
                  <c:v>24.125</c:v>
                </c:pt>
                <c:pt idx="24128">
                  <c:v>24.126</c:v>
                </c:pt>
                <c:pt idx="24129">
                  <c:v>24.127</c:v>
                </c:pt>
                <c:pt idx="24130">
                  <c:v>24.128</c:v>
                </c:pt>
                <c:pt idx="24131">
                  <c:v>24.129</c:v>
                </c:pt>
                <c:pt idx="24132">
                  <c:v>24.13</c:v>
                </c:pt>
                <c:pt idx="24133">
                  <c:v>24.131</c:v>
                </c:pt>
                <c:pt idx="24134">
                  <c:v>24.132</c:v>
                </c:pt>
                <c:pt idx="24135">
                  <c:v>24.133</c:v>
                </c:pt>
                <c:pt idx="24136">
                  <c:v>24.134</c:v>
                </c:pt>
                <c:pt idx="24137">
                  <c:v>24.135</c:v>
                </c:pt>
                <c:pt idx="24138">
                  <c:v>24.136</c:v>
                </c:pt>
                <c:pt idx="24139">
                  <c:v>24.137</c:v>
                </c:pt>
                <c:pt idx="24140">
                  <c:v>24.138</c:v>
                </c:pt>
                <c:pt idx="24141">
                  <c:v>24.139</c:v>
                </c:pt>
                <c:pt idx="24142">
                  <c:v>24.14</c:v>
                </c:pt>
                <c:pt idx="24143">
                  <c:v>24.141</c:v>
                </c:pt>
                <c:pt idx="24144">
                  <c:v>24.142</c:v>
                </c:pt>
                <c:pt idx="24145">
                  <c:v>24.143</c:v>
                </c:pt>
                <c:pt idx="24146">
                  <c:v>24.144</c:v>
                </c:pt>
                <c:pt idx="24147">
                  <c:v>24.145</c:v>
                </c:pt>
                <c:pt idx="24148">
                  <c:v>24.146</c:v>
                </c:pt>
                <c:pt idx="24149">
                  <c:v>24.147</c:v>
                </c:pt>
                <c:pt idx="24150">
                  <c:v>24.148</c:v>
                </c:pt>
                <c:pt idx="24151">
                  <c:v>24.149</c:v>
                </c:pt>
                <c:pt idx="24152">
                  <c:v>24.15</c:v>
                </c:pt>
                <c:pt idx="24153">
                  <c:v>24.151</c:v>
                </c:pt>
                <c:pt idx="24154">
                  <c:v>24.152</c:v>
                </c:pt>
                <c:pt idx="24155">
                  <c:v>24.153</c:v>
                </c:pt>
                <c:pt idx="24156">
                  <c:v>24.154</c:v>
                </c:pt>
                <c:pt idx="24157">
                  <c:v>24.155</c:v>
                </c:pt>
                <c:pt idx="24158">
                  <c:v>24.156</c:v>
                </c:pt>
                <c:pt idx="24159">
                  <c:v>24.157</c:v>
                </c:pt>
                <c:pt idx="24160">
                  <c:v>24.158</c:v>
                </c:pt>
                <c:pt idx="24161">
                  <c:v>24.159</c:v>
                </c:pt>
                <c:pt idx="24162">
                  <c:v>24.16</c:v>
                </c:pt>
                <c:pt idx="24163">
                  <c:v>24.161</c:v>
                </c:pt>
                <c:pt idx="24164">
                  <c:v>24.162</c:v>
                </c:pt>
                <c:pt idx="24165">
                  <c:v>24.163</c:v>
                </c:pt>
                <c:pt idx="24166">
                  <c:v>24.164</c:v>
                </c:pt>
                <c:pt idx="24167">
                  <c:v>24.165</c:v>
                </c:pt>
                <c:pt idx="24168">
                  <c:v>24.166</c:v>
                </c:pt>
                <c:pt idx="24169">
                  <c:v>24.167</c:v>
                </c:pt>
                <c:pt idx="24170">
                  <c:v>24.168</c:v>
                </c:pt>
                <c:pt idx="24171">
                  <c:v>24.169</c:v>
                </c:pt>
                <c:pt idx="24172">
                  <c:v>24.17</c:v>
                </c:pt>
                <c:pt idx="24173">
                  <c:v>24.171</c:v>
                </c:pt>
                <c:pt idx="24174">
                  <c:v>24.172</c:v>
                </c:pt>
                <c:pt idx="24175">
                  <c:v>24.173</c:v>
                </c:pt>
                <c:pt idx="24176">
                  <c:v>24.174</c:v>
                </c:pt>
                <c:pt idx="24177">
                  <c:v>24.175</c:v>
                </c:pt>
                <c:pt idx="24178">
                  <c:v>24.176</c:v>
                </c:pt>
                <c:pt idx="24179">
                  <c:v>24.177</c:v>
                </c:pt>
                <c:pt idx="24180">
                  <c:v>24.178</c:v>
                </c:pt>
                <c:pt idx="24181">
                  <c:v>24.179</c:v>
                </c:pt>
                <c:pt idx="24182">
                  <c:v>24.18</c:v>
                </c:pt>
                <c:pt idx="24183">
                  <c:v>24.181</c:v>
                </c:pt>
                <c:pt idx="24184">
                  <c:v>24.182</c:v>
                </c:pt>
                <c:pt idx="24185">
                  <c:v>24.183</c:v>
                </c:pt>
                <c:pt idx="24186">
                  <c:v>24.184</c:v>
                </c:pt>
                <c:pt idx="24187">
                  <c:v>24.185</c:v>
                </c:pt>
                <c:pt idx="24188">
                  <c:v>24.186</c:v>
                </c:pt>
                <c:pt idx="24189">
                  <c:v>24.187</c:v>
                </c:pt>
                <c:pt idx="24190">
                  <c:v>24.188</c:v>
                </c:pt>
                <c:pt idx="24191">
                  <c:v>24.189</c:v>
                </c:pt>
                <c:pt idx="24192">
                  <c:v>24.19</c:v>
                </c:pt>
                <c:pt idx="24193">
                  <c:v>24.191</c:v>
                </c:pt>
                <c:pt idx="24194">
                  <c:v>24.192</c:v>
                </c:pt>
                <c:pt idx="24195">
                  <c:v>24.193</c:v>
                </c:pt>
                <c:pt idx="24196">
                  <c:v>24.194</c:v>
                </c:pt>
                <c:pt idx="24197">
                  <c:v>24.195</c:v>
                </c:pt>
                <c:pt idx="24198">
                  <c:v>24.196</c:v>
                </c:pt>
                <c:pt idx="24199">
                  <c:v>24.197</c:v>
                </c:pt>
                <c:pt idx="24200">
                  <c:v>24.198</c:v>
                </c:pt>
                <c:pt idx="24201">
                  <c:v>24.199</c:v>
                </c:pt>
                <c:pt idx="24202">
                  <c:v>24.2</c:v>
                </c:pt>
                <c:pt idx="24203">
                  <c:v>24.201</c:v>
                </c:pt>
                <c:pt idx="24204">
                  <c:v>24.202</c:v>
                </c:pt>
                <c:pt idx="24205">
                  <c:v>24.203</c:v>
                </c:pt>
                <c:pt idx="24206">
                  <c:v>24.204</c:v>
                </c:pt>
                <c:pt idx="24207">
                  <c:v>24.205</c:v>
                </c:pt>
                <c:pt idx="24208">
                  <c:v>24.206</c:v>
                </c:pt>
                <c:pt idx="24209">
                  <c:v>24.207</c:v>
                </c:pt>
                <c:pt idx="24210">
                  <c:v>24.208</c:v>
                </c:pt>
                <c:pt idx="24211">
                  <c:v>24.209</c:v>
                </c:pt>
                <c:pt idx="24212">
                  <c:v>24.21</c:v>
                </c:pt>
                <c:pt idx="24213">
                  <c:v>24.211</c:v>
                </c:pt>
                <c:pt idx="24214">
                  <c:v>24.212</c:v>
                </c:pt>
                <c:pt idx="24215">
                  <c:v>24.213</c:v>
                </c:pt>
                <c:pt idx="24216">
                  <c:v>24.214</c:v>
                </c:pt>
                <c:pt idx="24217">
                  <c:v>24.215</c:v>
                </c:pt>
                <c:pt idx="24218">
                  <c:v>24.216</c:v>
                </c:pt>
                <c:pt idx="24219">
                  <c:v>24.217</c:v>
                </c:pt>
                <c:pt idx="24220">
                  <c:v>24.218</c:v>
                </c:pt>
                <c:pt idx="24221">
                  <c:v>24.219</c:v>
                </c:pt>
                <c:pt idx="24222">
                  <c:v>24.22</c:v>
                </c:pt>
                <c:pt idx="24223">
                  <c:v>24.221</c:v>
                </c:pt>
                <c:pt idx="24224">
                  <c:v>24.222</c:v>
                </c:pt>
                <c:pt idx="24225">
                  <c:v>24.223</c:v>
                </c:pt>
                <c:pt idx="24226">
                  <c:v>24.224</c:v>
                </c:pt>
                <c:pt idx="24227">
                  <c:v>24.225</c:v>
                </c:pt>
                <c:pt idx="24228">
                  <c:v>24.226</c:v>
                </c:pt>
                <c:pt idx="24229">
                  <c:v>24.227</c:v>
                </c:pt>
                <c:pt idx="24230">
                  <c:v>24.228</c:v>
                </c:pt>
                <c:pt idx="24231">
                  <c:v>24.229</c:v>
                </c:pt>
                <c:pt idx="24232">
                  <c:v>24.23</c:v>
                </c:pt>
                <c:pt idx="24233">
                  <c:v>24.231</c:v>
                </c:pt>
                <c:pt idx="24234">
                  <c:v>24.232</c:v>
                </c:pt>
                <c:pt idx="24235">
                  <c:v>24.233</c:v>
                </c:pt>
                <c:pt idx="24236">
                  <c:v>24.234</c:v>
                </c:pt>
                <c:pt idx="24237">
                  <c:v>24.235</c:v>
                </c:pt>
                <c:pt idx="24238">
                  <c:v>24.236</c:v>
                </c:pt>
                <c:pt idx="24239">
                  <c:v>24.237</c:v>
                </c:pt>
                <c:pt idx="24240">
                  <c:v>24.238</c:v>
                </c:pt>
                <c:pt idx="24241">
                  <c:v>24.239</c:v>
                </c:pt>
                <c:pt idx="24242">
                  <c:v>24.24</c:v>
                </c:pt>
                <c:pt idx="24243">
                  <c:v>24.241</c:v>
                </c:pt>
                <c:pt idx="24244">
                  <c:v>24.242</c:v>
                </c:pt>
                <c:pt idx="24245">
                  <c:v>24.243</c:v>
                </c:pt>
                <c:pt idx="24246">
                  <c:v>24.244</c:v>
                </c:pt>
                <c:pt idx="24247">
                  <c:v>24.245</c:v>
                </c:pt>
                <c:pt idx="24248">
                  <c:v>24.246</c:v>
                </c:pt>
                <c:pt idx="24249">
                  <c:v>24.247</c:v>
                </c:pt>
                <c:pt idx="24250">
                  <c:v>24.248</c:v>
                </c:pt>
                <c:pt idx="24251">
                  <c:v>24.249</c:v>
                </c:pt>
                <c:pt idx="24252">
                  <c:v>24.25</c:v>
                </c:pt>
                <c:pt idx="24253">
                  <c:v>24.251</c:v>
                </c:pt>
                <c:pt idx="24254">
                  <c:v>24.252</c:v>
                </c:pt>
                <c:pt idx="24255">
                  <c:v>24.253</c:v>
                </c:pt>
                <c:pt idx="24256">
                  <c:v>24.254</c:v>
                </c:pt>
                <c:pt idx="24257">
                  <c:v>24.255</c:v>
                </c:pt>
                <c:pt idx="24258">
                  <c:v>24.256</c:v>
                </c:pt>
                <c:pt idx="24259">
                  <c:v>24.257</c:v>
                </c:pt>
                <c:pt idx="24260">
                  <c:v>24.258</c:v>
                </c:pt>
                <c:pt idx="24261">
                  <c:v>24.259</c:v>
                </c:pt>
                <c:pt idx="24262">
                  <c:v>24.26</c:v>
                </c:pt>
                <c:pt idx="24263">
                  <c:v>24.261</c:v>
                </c:pt>
                <c:pt idx="24264">
                  <c:v>24.262</c:v>
                </c:pt>
                <c:pt idx="24265">
                  <c:v>24.263</c:v>
                </c:pt>
                <c:pt idx="24266">
                  <c:v>24.264</c:v>
                </c:pt>
                <c:pt idx="24267">
                  <c:v>24.265</c:v>
                </c:pt>
                <c:pt idx="24268">
                  <c:v>24.266</c:v>
                </c:pt>
                <c:pt idx="24269">
                  <c:v>24.267</c:v>
                </c:pt>
                <c:pt idx="24270">
                  <c:v>24.268</c:v>
                </c:pt>
                <c:pt idx="24271">
                  <c:v>24.269</c:v>
                </c:pt>
                <c:pt idx="24272">
                  <c:v>24.27</c:v>
                </c:pt>
                <c:pt idx="24273">
                  <c:v>24.271</c:v>
                </c:pt>
                <c:pt idx="24274">
                  <c:v>24.272</c:v>
                </c:pt>
                <c:pt idx="24275">
                  <c:v>24.273</c:v>
                </c:pt>
                <c:pt idx="24276">
                  <c:v>24.274</c:v>
                </c:pt>
                <c:pt idx="24277">
                  <c:v>24.275</c:v>
                </c:pt>
                <c:pt idx="24278">
                  <c:v>24.276</c:v>
                </c:pt>
                <c:pt idx="24279">
                  <c:v>24.277</c:v>
                </c:pt>
                <c:pt idx="24280">
                  <c:v>24.278</c:v>
                </c:pt>
                <c:pt idx="24281">
                  <c:v>24.279</c:v>
                </c:pt>
                <c:pt idx="24282">
                  <c:v>24.28</c:v>
                </c:pt>
                <c:pt idx="24283">
                  <c:v>24.281</c:v>
                </c:pt>
                <c:pt idx="24284">
                  <c:v>24.282</c:v>
                </c:pt>
                <c:pt idx="24285">
                  <c:v>24.283</c:v>
                </c:pt>
                <c:pt idx="24286">
                  <c:v>24.284</c:v>
                </c:pt>
                <c:pt idx="24287">
                  <c:v>24.285</c:v>
                </c:pt>
                <c:pt idx="24288">
                  <c:v>24.286</c:v>
                </c:pt>
                <c:pt idx="24289">
                  <c:v>24.287</c:v>
                </c:pt>
                <c:pt idx="24290">
                  <c:v>24.288</c:v>
                </c:pt>
                <c:pt idx="24291">
                  <c:v>24.289</c:v>
                </c:pt>
                <c:pt idx="24292">
                  <c:v>24.29</c:v>
                </c:pt>
                <c:pt idx="24293">
                  <c:v>24.291</c:v>
                </c:pt>
                <c:pt idx="24294">
                  <c:v>24.292</c:v>
                </c:pt>
                <c:pt idx="24295">
                  <c:v>24.293</c:v>
                </c:pt>
                <c:pt idx="24296">
                  <c:v>24.294</c:v>
                </c:pt>
                <c:pt idx="24297">
                  <c:v>24.295</c:v>
                </c:pt>
                <c:pt idx="24298">
                  <c:v>24.296</c:v>
                </c:pt>
                <c:pt idx="24299">
                  <c:v>24.297</c:v>
                </c:pt>
                <c:pt idx="24300">
                  <c:v>24.298</c:v>
                </c:pt>
                <c:pt idx="24301">
                  <c:v>24.299</c:v>
                </c:pt>
                <c:pt idx="24302">
                  <c:v>24.3</c:v>
                </c:pt>
                <c:pt idx="24303">
                  <c:v>24.301</c:v>
                </c:pt>
                <c:pt idx="24304">
                  <c:v>24.302</c:v>
                </c:pt>
                <c:pt idx="24305">
                  <c:v>24.303</c:v>
                </c:pt>
                <c:pt idx="24306">
                  <c:v>24.304</c:v>
                </c:pt>
                <c:pt idx="24307">
                  <c:v>24.305</c:v>
                </c:pt>
                <c:pt idx="24308">
                  <c:v>24.306</c:v>
                </c:pt>
                <c:pt idx="24309">
                  <c:v>24.307</c:v>
                </c:pt>
                <c:pt idx="24310">
                  <c:v>24.308</c:v>
                </c:pt>
                <c:pt idx="24311">
                  <c:v>24.309</c:v>
                </c:pt>
                <c:pt idx="24312">
                  <c:v>24.31</c:v>
                </c:pt>
                <c:pt idx="24313">
                  <c:v>24.311</c:v>
                </c:pt>
                <c:pt idx="24314">
                  <c:v>24.312</c:v>
                </c:pt>
                <c:pt idx="24315">
                  <c:v>24.313</c:v>
                </c:pt>
                <c:pt idx="24316">
                  <c:v>24.314</c:v>
                </c:pt>
                <c:pt idx="24317">
                  <c:v>24.315</c:v>
                </c:pt>
                <c:pt idx="24318">
                  <c:v>24.316</c:v>
                </c:pt>
                <c:pt idx="24319">
                  <c:v>24.317</c:v>
                </c:pt>
                <c:pt idx="24320">
                  <c:v>24.318</c:v>
                </c:pt>
                <c:pt idx="24321">
                  <c:v>24.319</c:v>
                </c:pt>
                <c:pt idx="24322">
                  <c:v>24.32</c:v>
                </c:pt>
                <c:pt idx="24323">
                  <c:v>24.321</c:v>
                </c:pt>
                <c:pt idx="24324">
                  <c:v>24.322</c:v>
                </c:pt>
                <c:pt idx="24325">
                  <c:v>24.323</c:v>
                </c:pt>
                <c:pt idx="24326">
                  <c:v>24.324</c:v>
                </c:pt>
                <c:pt idx="24327">
                  <c:v>24.325</c:v>
                </c:pt>
                <c:pt idx="24328">
                  <c:v>24.326</c:v>
                </c:pt>
                <c:pt idx="24329">
                  <c:v>24.327</c:v>
                </c:pt>
                <c:pt idx="24330">
                  <c:v>24.328</c:v>
                </c:pt>
                <c:pt idx="24331">
                  <c:v>24.329</c:v>
                </c:pt>
                <c:pt idx="24332">
                  <c:v>24.33</c:v>
                </c:pt>
                <c:pt idx="24333">
                  <c:v>24.331</c:v>
                </c:pt>
                <c:pt idx="24334">
                  <c:v>24.332</c:v>
                </c:pt>
                <c:pt idx="24335">
                  <c:v>24.333</c:v>
                </c:pt>
                <c:pt idx="24336">
                  <c:v>24.334</c:v>
                </c:pt>
                <c:pt idx="24337">
                  <c:v>24.335</c:v>
                </c:pt>
                <c:pt idx="24338">
                  <c:v>24.336</c:v>
                </c:pt>
                <c:pt idx="24339">
                  <c:v>24.337</c:v>
                </c:pt>
                <c:pt idx="24340">
                  <c:v>24.338</c:v>
                </c:pt>
                <c:pt idx="24341">
                  <c:v>24.339</c:v>
                </c:pt>
                <c:pt idx="24342">
                  <c:v>24.34</c:v>
                </c:pt>
                <c:pt idx="24343">
                  <c:v>24.341</c:v>
                </c:pt>
                <c:pt idx="24344">
                  <c:v>24.342</c:v>
                </c:pt>
                <c:pt idx="24345">
                  <c:v>24.343</c:v>
                </c:pt>
                <c:pt idx="24346">
                  <c:v>24.344</c:v>
                </c:pt>
                <c:pt idx="24347">
                  <c:v>24.345</c:v>
                </c:pt>
                <c:pt idx="24348">
                  <c:v>24.346</c:v>
                </c:pt>
                <c:pt idx="24349">
                  <c:v>24.347</c:v>
                </c:pt>
                <c:pt idx="24350">
                  <c:v>24.348</c:v>
                </c:pt>
                <c:pt idx="24351">
                  <c:v>24.349</c:v>
                </c:pt>
                <c:pt idx="24352">
                  <c:v>24.35</c:v>
                </c:pt>
                <c:pt idx="24353">
                  <c:v>24.351</c:v>
                </c:pt>
                <c:pt idx="24354">
                  <c:v>24.352</c:v>
                </c:pt>
                <c:pt idx="24355">
                  <c:v>24.353</c:v>
                </c:pt>
                <c:pt idx="24356">
                  <c:v>24.354</c:v>
                </c:pt>
                <c:pt idx="24357">
                  <c:v>24.355</c:v>
                </c:pt>
                <c:pt idx="24358">
                  <c:v>24.356</c:v>
                </c:pt>
                <c:pt idx="24359">
                  <c:v>24.357</c:v>
                </c:pt>
                <c:pt idx="24360">
                  <c:v>24.358</c:v>
                </c:pt>
                <c:pt idx="24361">
                  <c:v>24.359</c:v>
                </c:pt>
                <c:pt idx="24362">
                  <c:v>24.36</c:v>
                </c:pt>
                <c:pt idx="24363">
                  <c:v>24.361</c:v>
                </c:pt>
                <c:pt idx="24364">
                  <c:v>24.362</c:v>
                </c:pt>
                <c:pt idx="24365">
                  <c:v>24.363</c:v>
                </c:pt>
                <c:pt idx="24366">
                  <c:v>24.364</c:v>
                </c:pt>
                <c:pt idx="24367">
                  <c:v>24.365</c:v>
                </c:pt>
                <c:pt idx="24368">
                  <c:v>24.366</c:v>
                </c:pt>
                <c:pt idx="24369">
                  <c:v>24.367</c:v>
                </c:pt>
                <c:pt idx="24370">
                  <c:v>24.368</c:v>
                </c:pt>
                <c:pt idx="24371">
                  <c:v>24.369</c:v>
                </c:pt>
                <c:pt idx="24372">
                  <c:v>24.37</c:v>
                </c:pt>
                <c:pt idx="24373">
                  <c:v>24.371</c:v>
                </c:pt>
                <c:pt idx="24374">
                  <c:v>24.372</c:v>
                </c:pt>
                <c:pt idx="24375">
                  <c:v>24.373</c:v>
                </c:pt>
                <c:pt idx="24376">
                  <c:v>24.374</c:v>
                </c:pt>
                <c:pt idx="24377">
                  <c:v>24.375</c:v>
                </c:pt>
                <c:pt idx="24378">
                  <c:v>24.376</c:v>
                </c:pt>
                <c:pt idx="24379">
                  <c:v>24.377</c:v>
                </c:pt>
                <c:pt idx="24380">
                  <c:v>24.378</c:v>
                </c:pt>
                <c:pt idx="24381">
                  <c:v>24.379</c:v>
                </c:pt>
                <c:pt idx="24382">
                  <c:v>24.38</c:v>
                </c:pt>
                <c:pt idx="24383">
                  <c:v>24.381</c:v>
                </c:pt>
                <c:pt idx="24384">
                  <c:v>24.382</c:v>
                </c:pt>
                <c:pt idx="24385">
                  <c:v>24.383</c:v>
                </c:pt>
                <c:pt idx="24386">
                  <c:v>24.384</c:v>
                </c:pt>
                <c:pt idx="24387">
                  <c:v>24.385</c:v>
                </c:pt>
                <c:pt idx="24388">
                  <c:v>24.386</c:v>
                </c:pt>
                <c:pt idx="24389">
                  <c:v>24.387</c:v>
                </c:pt>
                <c:pt idx="24390">
                  <c:v>24.388</c:v>
                </c:pt>
                <c:pt idx="24391">
                  <c:v>24.389</c:v>
                </c:pt>
                <c:pt idx="24392">
                  <c:v>24.39</c:v>
                </c:pt>
                <c:pt idx="24393">
                  <c:v>24.391</c:v>
                </c:pt>
                <c:pt idx="24394">
                  <c:v>24.392</c:v>
                </c:pt>
                <c:pt idx="24395">
                  <c:v>24.393</c:v>
                </c:pt>
                <c:pt idx="24396">
                  <c:v>24.394</c:v>
                </c:pt>
                <c:pt idx="24397">
                  <c:v>24.395</c:v>
                </c:pt>
                <c:pt idx="24398">
                  <c:v>24.396</c:v>
                </c:pt>
                <c:pt idx="24399">
                  <c:v>24.397</c:v>
                </c:pt>
                <c:pt idx="24400">
                  <c:v>24.398</c:v>
                </c:pt>
                <c:pt idx="24401">
                  <c:v>24.399</c:v>
                </c:pt>
                <c:pt idx="24402">
                  <c:v>24.4</c:v>
                </c:pt>
                <c:pt idx="24403">
                  <c:v>24.401</c:v>
                </c:pt>
                <c:pt idx="24404">
                  <c:v>24.402</c:v>
                </c:pt>
                <c:pt idx="24405">
                  <c:v>24.403</c:v>
                </c:pt>
                <c:pt idx="24406">
                  <c:v>24.404</c:v>
                </c:pt>
                <c:pt idx="24407">
                  <c:v>24.405</c:v>
                </c:pt>
                <c:pt idx="24408">
                  <c:v>24.406</c:v>
                </c:pt>
                <c:pt idx="24409">
                  <c:v>24.407</c:v>
                </c:pt>
                <c:pt idx="24410">
                  <c:v>24.408</c:v>
                </c:pt>
                <c:pt idx="24411">
                  <c:v>24.409</c:v>
                </c:pt>
                <c:pt idx="24412">
                  <c:v>24.41</c:v>
                </c:pt>
                <c:pt idx="24413">
                  <c:v>24.411</c:v>
                </c:pt>
                <c:pt idx="24414">
                  <c:v>24.412</c:v>
                </c:pt>
                <c:pt idx="24415">
                  <c:v>24.413</c:v>
                </c:pt>
                <c:pt idx="24416">
                  <c:v>24.414</c:v>
                </c:pt>
                <c:pt idx="24417">
                  <c:v>24.415</c:v>
                </c:pt>
                <c:pt idx="24418">
                  <c:v>24.416</c:v>
                </c:pt>
                <c:pt idx="24419">
                  <c:v>24.417</c:v>
                </c:pt>
                <c:pt idx="24420">
                  <c:v>24.418</c:v>
                </c:pt>
                <c:pt idx="24421">
                  <c:v>24.419</c:v>
                </c:pt>
                <c:pt idx="24422">
                  <c:v>24.42</c:v>
                </c:pt>
                <c:pt idx="24423">
                  <c:v>24.421</c:v>
                </c:pt>
                <c:pt idx="24424">
                  <c:v>24.422</c:v>
                </c:pt>
                <c:pt idx="24425">
                  <c:v>24.423</c:v>
                </c:pt>
                <c:pt idx="24426">
                  <c:v>24.424</c:v>
                </c:pt>
                <c:pt idx="24427">
                  <c:v>24.425</c:v>
                </c:pt>
                <c:pt idx="24428">
                  <c:v>24.426</c:v>
                </c:pt>
                <c:pt idx="24429">
                  <c:v>24.427</c:v>
                </c:pt>
                <c:pt idx="24430">
                  <c:v>24.428</c:v>
                </c:pt>
                <c:pt idx="24431">
                  <c:v>24.429</c:v>
                </c:pt>
                <c:pt idx="24432">
                  <c:v>24.43</c:v>
                </c:pt>
                <c:pt idx="24433">
                  <c:v>24.431</c:v>
                </c:pt>
                <c:pt idx="24434">
                  <c:v>24.432</c:v>
                </c:pt>
                <c:pt idx="24435">
                  <c:v>24.433</c:v>
                </c:pt>
                <c:pt idx="24436">
                  <c:v>24.434</c:v>
                </c:pt>
                <c:pt idx="24437">
                  <c:v>24.435</c:v>
                </c:pt>
                <c:pt idx="24438">
                  <c:v>24.436</c:v>
                </c:pt>
                <c:pt idx="24439">
                  <c:v>24.437</c:v>
                </c:pt>
                <c:pt idx="24440">
                  <c:v>24.438</c:v>
                </c:pt>
                <c:pt idx="24441">
                  <c:v>24.439</c:v>
                </c:pt>
                <c:pt idx="24442">
                  <c:v>24.44</c:v>
                </c:pt>
                <c:pt idx="24443">
                  <c:v>24.441</c:v>
                </c:pt>
                <c:pt idx="24444">
                  <c:v>24.442</c:v>
                </c:pt>
                <c:pt idx="24445">
                  <c:v>24.443</c:v>
                </c:pt>
                <c:pt idx="24446">
                  <c:v>24.444</c:v>
                </c:pt>
                <c:pt idx="24447">
                  <c:v>24.445</c:v>
                </c:pt>
                <c:pt idx="24448">
                  <c:v>24.446</c:v>
                </c:pt>
                <c:pt idx="24449">
                  <c:v>24.447</c:v>
                </c:pt>
                <c:pt idx="24450">
                  <c:v>24.448</c:v>
                </c:pt>
                <c:pt idx="24451">
                  <c:v>24.449</c:v>
                </c:pt>
                <c:pt idx="24452">
                  <c:v>24.45</c:v>
                </c:pt>
                <c:pt idx="24453">
                  <c:v>24.451</c:v>
                </c:pt>
                <c:pt idx="24454">
                  <c:v>24.452</c:v>
                </c:pt>
                <c:pt idx="24455">
                  <c:v>24.453</c:v>
                </c:pt>
                <c:pt idx="24456">
                  <c:v>24.454</c:v>
                </c:pt>
                <c:pt idx="24457">
                  <c:v>24.455</c:v>
                </c:pt>
                <c:pt idx="24458">
                  <c:v>24.456</c:v>
                </c:pt>
                <c:pt idx="24459">
                  <c:v>24.457</c:v>
                </c:pt>
                <c:pt idx="24460">
                  <c:v>24.458</c:v>
                </c:pt>
                <c:pt idx="24461">
                  <c:v>24.459</c:v>
                </c:pt>
                <c:pt idx="24462">
                  <c:v>24.46</c:v>
                </c:pt>
                <c:pt idx="24463">
                  <c:v>24.461</c:v>
                </c:pt>
                <c:pt idx="24464">
                  <c:v>24.462</c:v>
                </c:pt>
                <c:pt idx="24465">
                  <c:v>24.463</c:v>
                </c:pt>
                <c:pt idx="24466">
                  <c:v>24.464</c:v>
                </c:pt>
                <c:pt idx="24467">
                  <c:v>24.465</c:v>
                </c:pt>
                <c:pt idx="24468">
                  <c:v>24.466</c:v>
                </c:pt>
                <c:pt idx="24469">
                  <c:v>24.467</c:v>
                </c:pt>
                <c:pt idx="24470">
                  <c:v>24.468</c:v>
                </c:pt>
                <c:pt idx="24471">
                  <c:v>24.469</c:v>
                </c:pt>
                <c:pt idx="24472">
                  <c:v>24.47</c:v>
                </c:pt>
                <c:pt idx="24473">
                  <c:v>24.471</c:v>
                </c:pt>
                <c:pt idx="24474">
                  <c:v>24.472</c:v>
                </c:pt>
                <c:pt idx="24475">
                  <c:v>24.473</c:v>
                </c:pt>
                <c:pt idx="24476">
                  <c:v>24.474</c:v>
                </c:pt>
                <c:pt idx="24477">
                  <c:v>24.475</c:v>
                </c:pt>
                <c:pt idx="24478">
                  <c:v>24.476</c:v>
                </c:pt>
                <c:pt idx="24479">
                  <c:v>24.477</c:v>
                </c:pt>
                <c:pt idx="24480">
                  <c:v>24.478</c:v>
                </c:pt>
                <c:pt idx="24481">
                  <c:v>24.479</c:v>
                </c:pt>
                <c:pt idx="24482">
                  <c:v>24.48</c:v>
                </c:pt>
                <c:pt idx="24483">
                  <c:v>24.481</c:v>
                </c:pt>
                <c:pt idx="24484">
                  <c:v>24.482</c:v>
                </c:pt>
                <c:pt idx="24485">
                  <c:v>24.483</c:v>
                </c:pt>
                <c:pt idx="24486">
                  <c:v>24.484</c:v>
                </c:pt>
                <c:pt idx="24487">
                  <c:v>24.485</c:v>
                </c:pt>
                <c:pt idx="24488">
                  <c:v>24.486</c:v>
                </c:pt>
                <c:pt idx="24489">
                  <c:v>24.487</c:v>
                </c:pt>
                <c:pt idx="24490">
                  <c:v>24.488</c:v>
                </c:pt>
                <c:pt idx="24491">
                  <c:v>24.489</c:v>
                </c:pt>
                <c:pt idx="24492">
                  <c:v>24.49</c:v>
                </c:pt>
                <c:pt idx="24493">
                  <c:v>24.491</c:v>
                </c:pt>
                <c:pt idx="24494">
                  <c:v>24.492</c:v>
                </c:pt>
                <c:pt idx="24495">
                  <c:v>24.493</c:v>
                </c:pt>
                <c:pt idx="24496">
                  <c:v>24.494</c:v>
                </c:pt>
                <c:pt idx="24497">
                  <c:v>24.495</c:v>
                </c:pt>
                <c:pt idx="24498">
                  <c:v>24.496</c:v>
                </c:pt>
                <c:pt idx="24499">
                  <c:v>24.497</c:v>
                </c:pt>
                <c:pt idx="24500">
                  <c:v>24.498</c:v>
                </c:pt>
                <c:pt idx="24501">
                  <c:v>24.499</c:v>
                </c:pt>
                <c:pt idx="24502">
                  <c:v>24.5</c:v>
                </c:pt>
                <c:pt idx="24503">
                  <c:v>24.501</c:v>
                </c:pt>
                <c:pt idx="24504">
                  <c:v>24.502</c:v>
                </c:pt>
                <c:pt idx="24505">
                  <c:v>24.503</c:v>
                </c:pt>
                <c:pt idx="24506">
                  <c:v>24.504</c:v>
                </c:pt>
                <c:pt idx="24507">
                  <c:v>24.505</c:v>
                </c:pt>
                <c:pt idx="24508">
                  <c:v>24.506</c:v>
                </c:pt>
                <c:pt idx="24509">
                  <c:v>24.507</c:v>
                </c:pt>
                <c:pt idx="24510">
                  <c:v>24.508</c:v>
                </c:pt>
                <c:pt idx="24511">
                  <c:v>24.509</c:v>
                </c:pt>
                <c:pt idx="24512">
                  <c:v>24.51</c:v>
                </c:pt>
                <c:pt idx="24513">
                  <c:v>24.511</c:v>
                </c:pt>
                <c:pt idx="24514">
                  <c:v>24.512</c:v>
                </c:pt>
                <c:pt idx="24515">
                  <c:v>24.513</c:v>
                </c:pt>
                <c:pt idx="24516">
                  <c:v>24.514</c:v>
                </c:pt>
                <c:pt idx="24517">
                  <c:v>24.515</c:v>
                </c:pt>
                <c:pt idx="24518">
                  <c:v>24.516</c:v>
                </c:pt>
                <c:pt idx="24519">
                  <c:v>24.517</c:v>
                </c:pt>
                <c:pt idx="24520">
                  <c:v>24.518</c:v>
                </c:pt>
                <c:pt idx="24521">
                  <c:v>24.519</c:v>
                </c:pt>
                <c:pt idx="24522">
                  <c:v>24.52</c:v>
                </c:pt>
                <c:pt idx="24523">
                  <c:v>24.521</c:v>
                </c:pt>
                <c:pt idx="24524">
                  <c:v>24.522</c:v>
                </c:pt>
                <c:pt idx="24525">
                  <c:v>24.523</c:v>
                </c:pt>
                <c:pt idx="24526">
                  <c:v>24.524</c:v>
                </c:pt>
                <c:pt idx="24527">
                  <c:v>24.525</c:v>
                </c:pt>
                <c:pt idx="24528">
                  <c:v>24.526</c:v>
                </c:pt>
                <c:pt idx="24529">
                  <c:v>24.527</c:v>
                </c:pt>
                <c:pt idx="24530">
                  <c:v>24.528</c:v>
                </c:pt>
                <c:pt idx="24531">
                  <c:v>24.529</c:v>
                </c:pt>
                <c:pt idx="24532">
                  <c:v>24.53</c:v>
                </c:pt>
                <c:pt idx="24533">
                  <c:v>24.531</c:v>
                </c:pt>
                <c:pt idx="24534">
                  <c:v>24.532</c:v>
                </c:pt>
                <c:pt idx="24535">
                  <c:v>24.533</c:v>
                </c:pt>
                <c:pt idx="24536">
                  <c:v>24.534</c:v>
                </c:pt>
                <c:pt idx="24537">
                  <c:v>24.535</c:v>
                </c:pt>
                <c:pt idx="24538">
                  <c:v>24.536</c:v>
                </c:pt>
                <c:pt idx="24539">
                  <c:v>24.537</c:v>
                </c:pt>
                <c:pt idx="24540">
                  <c:v>24.538</c:v>
                </c:pt>
                <c:pt idx="24541">
                  <c:v>24.539</c:v>
                </c:pt>
                <c:pt idx="24542">
                  <c:v>24.54</c:v>
                </c:pt>
                <c:pt idx="24543">
                  <c:v>24.541</c:v>
                </c:pt>
                <c:pt idx="24544">
                  <c:v>24.542</c:v>
                </c:pt>
                <c:pt idx="24545">
                  <c:v>24.543</c:v>
                </c:pt>
                <c:pt idx="24546">
                  <c:v>24.544</c:v>
                </c:pt>
                <c:pt idx="24547">
                  <c:v>24.545</c:v>
                </c:pt>
                <c:pt idx="24548">
                  <c:v>24.546</c:v>
                </c:pt>
                <c:pt idx="24549">
                  <c:v>24.547</c:v>
                </c:pt>
                <c:pt idx="24550">
                  <c:v>24.548</c:v>
                </c:pt>
                <c:pt idx="24551">
                  <c:v>24.549</c:v>
                </c:pt>
                <c:pt idx="24552">
                  <c:v>24.55</c:v>
                </c:pt>
                <c:pt idx="24553">
                  <c:v>24.551</c:v>
                </c:pt>
                <c:pt idx="24554">
                  <c:v>24.552</c:v>
                </c:pt>
                <c:pt idx="24555">
                  <c:v>24.553</c:v>
                </c:pt>
                <c:pt idx="24556">
                  <c:v>24.554</c:v>
                </c:pt>
                <c:pt idx="24557">
                  <c:v>24.555</c:v>
                </c:pt>
                <c:pt idx="24558">
                  <c:v>24.556</c:v>
                </c:pt>
                <c:pt idx="24559">
                  <c:v>24.557</c:v>
                </c:pt>
                <c:pt idx="24560">
                  <c:v>24.558</c:v>
                </c:pt>
                <c:pt idx="24561">
                  <c:v>24.559</c:v>
                </c:pt>
                <c:pt idx="24562">
                  <c:v>24.56</c:v>
                </c:pt>
                <c:pt idx="24563">
                  <c:v>24.561</c:v>
                </c:pt>
                <c:pt idx="24564">
                  <c:v>24.562</c:v>
                </c:pt>
                <c:pt idx="24565">
                  <c:v>24.563</c:v>
                </c:pt>
                <c:pt idx="24566">
                  <c:v>24.564</c:v>
                </c:pt>
                <c:pt idx="24567">
                  <c:v>24.565</c:v>
                </c:pt>
                <c:pt idx="24568">
                  <c:v>24.566</c:v>
                </c:pt>
                <c:pt idx="24569">
                  <c:v>24.567</c:v>
                </c:pt>
                <c:pt idx="24570">
                  <c:v>24.568</c:v>
                </c:pt>
                <c:pt idx="24571">
                  <c:v>24.569</c:v>
                </c:pt>
                <c:pt idx="24572">
                  <c:v>24.57</c:v>
                </c:pt>
                <c:pt idx="24573">
                  <c:v>24.571</c:v>
                </c:pt>
                <c:pt idx="24574">
                  <c:v>24.572</c:v>
                </c:pt>
                <c:pt idx="24575">
                  <c:v>24.573</c:v>
                </c:pt>
                <c:pt idx="24576">
                  <c:v>24.574</c:v>
                </c:pt>
                <c:pt idx="24577">
                  <c:v>24.575</c:v>
                </c:pt>
                <c:pt idx="24578">
                  <c:v>24.576</c:v>
                </c:pt>
                <c:pt idx="24579">
                  <c:v>24.577</c:v>
                </c:pt>
                <c:pt idx="24580">
                  <c:v>24.578</c:v>
                </c:pt>
                <c:pt idx="24581">
                  <c:v>24.579</c:v>
                </c:pt>
                <c:pt idx="24582">
                  <c:v>24.58</c:v>
                </c:pt>
                <c:pt idx="24583">
                  <c:v>24.581</c:v>
                </c:pt>
                <c:pt idx="24584">
                  <c:v>24.582</c:v>
                </c:pt>
                <c:pt idx="24585">
                  <c:v>24.583</c:v>
                </c:pt>
                <c:pt idx="24586">
                  <c:v>24.584</c:v>
                </c:pt>
                <c:pt idx="24587">
                  <c:v>24.585</c:v>
                </c:pt>
                <c:pt idx="24588">
                  <c:v>24.586</c:v>
                </c:pt>
                <c:pt idx="24589">
                  <c:v>24.587</c:v>
                </c:pt>
                <c:pt idx="24590">
                  <c:v>24.588</c:v>
                </c:pt>
                <c:pt idx="24591">
                  <c:v>24.589</c:v>
                </c:pt>
                <c:pt idx="24592">
                  <c:v>24.59</c:v>
                </c:pt>
                <c:pt idx="24593">
                  <c:v>24.591</c:v>
                </c:pt>
                <c:pt idx="24594">
                  <c:v>24.592</c:v>
                </c:pt>
                <c:pt idx="24595">
                  <c:v>24.593</c:v>
                </c:pt>
                <c:pt idx="24596">
                  <c:v>24.594</c:v>
                </c:pt>
                <c:pt idx="24597">
                  <c:v>24.595</c:v>
                </c:pt>
                <c:pt idx="24598">
                  <c:v>24.596</c:v>
                </c:pt>
                <c:pt idx="24599">
                  <c:v>24.597</c:v>
                </c:pt>
                <c:pt idx="24600">
                  <c:v>24.598</c:v>
                </c:pt>
                <c:pt idx="24601">
                  <c:v>24.599</c:v>
                </c:pt>
                <c:pt idx="24602">
                  <c:v>24.6</c:v>
                </c:pt>
                <c:pt idx="24603">
                  <c:v>24.601</c:v>
                </c:pt>
                <c:pt idx="24604">
                  <c:v>24.602</c:v>
                </c:pt>
                <c:pt idx="24605">
                  <c:v>24.603</c:v>
                </c:pt>
                <c:pt idx="24606">
                  <c:v>24.604</c:v>
                </c:pt>
                <c:pt idx="24607">
                  <c:v>24.605</c:v>
                </c:pt>
                <c:pt idx="24608">
                  <c:v>24.606</c:v>
                </c:pt>
                <c:pt idx="24609">
                  <c:v>24.607</c:v>
                </c:pt>
                <c:pt idx="24610">
                  <c:v>24.608</c:v>
                </c:pt>
                <c:pt idx="24611">
                  <c:v>24.609</c:v>
                </c:pt>
                <c:pt idx="24612">
                  <c:v>24.61</c:v>
                </c:pt>
                <c:pt idx="24613">
                  <c:v>24.611</c:v>
                </c:pt>
                <c:pt idx="24614">
                  <c:v>24.612</c:v>
                </c:pt>
                <c:pt idx="24615">
                  <c:v>24.613</c:v>
                </c:pt>
                <c:pt idx="24616">
                  <c:v>24.614</c:v>
                </c:pt>
                <c:pt idx="24617">
                  <c:v>24.615</c:v>
                </c:pt>
                <c:pt idx="24618">
                  <c:v>24.616</c:v>
                </c:pt>
                <c:pt idx="24619">
                  <c:v>24.617</c:v>
                </c:pt>
                <c:pt idx="24620">
                  <c:v>24.618</c:v>
                </c:pt>
                <c:pt idx="24621">
                  <c:v>24.619</c:v>
                </c:pt>
                <c:pt idx="24622">
                  <c:v>24.62</c:v>
                </c:pt>
                <c:pt idx="24623">
                  <c:v>24.621</c:v>
                </c:pt>
                <c:pt idx="24624">
                  <c:v>24.622</c:v>
                </c:pt>
                <c:pt idx="24625">
                  <c:v>24.623</c:v>
                </c:pt>
                <c:pt idx="24626">
                  <c:v>24.624</c:v>
                </c:pt>
                <c:pt idx="24627">
                  <c:v>24.625</c:v>
                </c:pt>
                <c:pt idx="24628">
                  <c:v>24.626</c:v>
                </c:pt>
                <c:pt idx="24629">
                  <c:v>24.627</c:v>
                </c:pt>
                <c:pt idx="24630">
                  <c:v>24.628</c:v>
                </c:pt>
                <c:pt idx="24631">
                  <c:v>24.629</c:v>
                </c:pt>
                <c:pt idx="24632">
                  <c:v>24.63</c:v>
                </c:pt>
                <c:pt idx="24633">
                  <c:v>24.631</c:v>
                </c:pt>
                <c:pt idx="24634">
                  <c:v>24.632</c:v>
                </c:pt>
                <c:pt idx="24635">
                  <c:v>24.633</c:v>
                </c:pt>
                <c:pt idx="24636">
                  <c:v>24.634</c:v>
                </c:pt>
                <c:pt idx="24637">
                  <c:v>24.635</c:v>
                </c:pt>
                <c:pt idx="24638">
                  <c:v>24.636</c:v>
                </c:pt>
                <c:pt idx="24639">
                  <c:v>24.637</c:v>
                </c:pt>
                <c:pt idx="24640">
                  <c:v>24.638</c:v>
                </c:pt>
                <c:pt idx="24641">
                  <c:v>24.639</c:v>
                </c:pt>
                <c:pt idx="24642">
                  <c:v>24.64</c:v>
                </c:pt>
                <c:pt idx="24643">
                  <c:v>24.641</c:v>
                </c:pt>
                <c:pt idx="24644">
                  <c:v>24.642</c:v>
                </c:pt>
                <c:pt idx="24645">
                  <c:v>24.643</c:v>
                </c:pt>
                <c:pt idx="24646">
                  <c:v>24.644</c:v>
                </c:pt>
                <c:pt idx="24647">
                  <c:v>24.645</c:v>
                </c:pt>
                <c:pt idx="24648">
                  <c:v>24.646</c:v>
                </c:pt>
                <c:pt idx="24649">
                  <c:v>24.647</c:v>
                </c:pt>
                <c:pt idx="24650">
                  <c:v>24.648</c:v>
                </c:pt>
                <c:pt idx="24651">
                  <c:v>24.649</c:v>
                </c:pt>
                <c:pt idx="24652">
                  <c:v>24.65</c:v>
                </c:pt>
                <c:pt idx="24653">
                  <c:v>24.651</c:v>
                </c:pt>
                <c:pt idx="24654">
                  <c:v>24.652</c:v>
                </c:pt>
                <c:pt idx="24655">
                  <c:v>24.653</c:v>
                </c:pt>
                <c:pt idx="24656">
                  <c:v>24.654</c:v>
                </c:pt>
                <c:pt idx="24657">
                  <c:v>24.655</c:v>
                </c:pt>
                <c:pt idx="24658">
                  <c:v>24.656</c:v>
                </c:pt>
                <c:pt idx="24659">
                  <c:v>24.657</c:v>
                </c:pt>
                <c:pt idx="24660">
                  <c:v>24.658</c:v>
                </c:pt>
                <c:pt idx="24661">
                  <c:v>24.659</c:v>
                </c:pt>
                <c:pt idx="24662">
                  <c:v>24.66</c:v>
                </c:pt>
                <c:pt idx="24663">
                  <c:v>24.661</c:v>
                </c:pt>
                <c:pt idx="24664">
                  <c:v>24.662</c:v>
                </c:pt>
                <c:pt idx="24665">
                  <c:v>24.663</c:v>
                </c:pt>
                <c:pt idx="24666">
                  <c:v>24.664</c:v>
                </c:pt>
                <c:pt idx="24667">
                  <c:v>24.665</c:v>
                </c:pt>
                <c:pt idx="24668">
                  <c:v>24.666</c:v>
                </c:pt>
                <c:pt idx="24669">
                  <c:v>24.667</c:v>
                </c:pt>
                <c:pt idx="24670">
                  <c:v>24.668</c:v>
                </c:pt>
                <c:pt idx="24671">
                  <c:v>24.669</c:v>
                </c:pt>
                <c:pt idx="24672">
                  <c:v>24.67</c:v>
                </c:pt>
                <c:pt idx="24673">
                  <c:v>24.671</c:v>
                </c:pt>
                <c:pt idx="24674">
                  <c:v>24.672</c:v>
                </c:pt>
                <c:pt idx="24675">
                  <c:v>24.673</c:v>
                </c:pt>
                <c:pt idx="24676">
                  <c:v>24.674</c:v>
                </c:pt>
                <c:pt idx="24677">
                  <c:v>24.675</c:v>
                </c:pt>
                <c:pt idx="24678">
                  <c:v>24.676</c:v>
                </c:pt>
                <c:pt idx="24679">
                  <c:v>24.677</c:v>
                </c:pt>
                <c:pt idx="24680">
                  <c:v>24.678</c:v>
                </c:pt>
                <c:pt idx="24681">
                  <c:v>24.679</c:v>
                </c:pt>
                <c:pt idx="24682">
                  <c:v>24.68</c:v>
                </c:pt>
                <c:pt idx="24683">
                  <c:v>24.681</c:v>
                </c:pt>
                <c:pt idx="24684">
                  <c:v>24.682</c:v>
                </c:pt>
                <c:pt idx="24685">
                  <c:v>24.683</c:v>
                </c:pt>
                <c:pt idx="24686">
                  <c:v>24.684</c:v>
                </c:pt>
                <c:pt idx="24687">
                  <c:v>24.685</c:v>
                </c:pt>
                <c:pt idx="24688">
                  <c:v>24.686</c:v>
                </c:pt>
                <c:pt idx="24689">
                  <c:v>24.687</c:v>
                </c:pt>
                <c:pt idx="24690">
                  <c:v>24.688</c:v>
                </c:pt>
                <c:pt idx="24691">
                  <c:v>24.689</c:v>
                </c:pt>
                <c:pt idx="24692">
                  <c:v>24.69</c:v>
                </c:pt>
                <c:pt idx="24693">
                  <c:v>24.691</c:v>
                </c:pt>
                <c:pt idx="24694">
                  <c:v>24.692</c:v>
                </c:pt>
                <c:pt idx="24695">
                  <c:v>24.693</c:v>
                </c:pt>
                <c:pt idx="24696">
                  <c:v>24.694</c:v>
                </c:pt>
                <c:pt idx="24697">
                  <c:v>24.695</c:v>
                </c:pt>
                <c:pt idx="24698">
                  <c:v>24.696</c:v>
                </c:pt>
                <c:pt idx="24699">
                  <c:v>24.697</c:v>
                </c:pt>
                <c:pt idx="24700">
                  <c:v>24.698</c:v>
                </c:pt>
                <c:pt idx="24701">
                  <c:v>24.699</c:v>
                </c:pt>
                <c:pt idx="24702">
                  <c:v>24.7</c:v>
                </c:pt>
                <c:pt idx="24703">
                  <c:v>24.701</c:v>
                </c:pt>
                <c:pt idx="24704">
                  <c:v>24.702</c:v>
                </c:pt>
                <c:pt idx="24705">
                  <c:v>24.703</c:v>
                </c:pt>
                <c:pt idx="24706">
                  <c:v>24.704</c:v>
                </c:pt>
                <c:pt idx="24707">
                  <c:v>24.705</c:v>
                </c:pt>
                <c:pt idx="24708">
                  <c:v>24.706</c:v>
                </c:pt>
                <c:pt idx="24709">
                  <c:v>24.707</c:v>
                </c:pt>
                <c:pt idx="24710">
                  <c:v>24.708</c:v>
                </c:pt>
                <c:pt idx="24711">
                  <c:v>24.709</c:v>
                </c:pt>
                <c:pt idx="24712">
                  <c:v>24.71</c:v>
                </c:pt>
                <c:pt idx="24713">
                  <c:v>24.711</c:v>
                </c:pt>
                <c:pt idx="24714">
                  <c:v>24.712</c:v>
                </c:pt>
                <c:pt idx="24715">
                  <c:v>24.713</c:v>
                </c:pt>
                <c:pt idx="24716">
                  <c:v>24.714</c:v>
                </c:pt>
                <c:pt idx="24717">
                  <c:v>24.715</c:v>
                </c:pt>
                <c:pt idx="24718">
                  <c:v>24.716</c:v>
                </c:pt>
                <c:pt idx="24719">
                  <c:v>24.717</c:v>
                </c:pt>
                <c:pt idx="24720">
                  <c:v>24.718</c:v>
                </c:pt>
                <c:pt idx="24721">
                  <c:v>24.719</c:v>
                </c:pt>
                <c:pt idx="24722">
                  <c:v>24.72</c:v>
                </c:pt>
                <c:pt idx="24723">
                  <c:v>24.721</c:v>
                </c:pt>
                <c:pt idx="24724">
                  <c:v>24.722</c:v>
                </c:pt>
                <c:pt idx="24725">
                  <c:v>24.723</c:v>
                </c:pt>
                <c:pt idx="24726">
                  <c:v>24.724</c:v>
                </c:pt>
                <c:pt idx="24727">
                  <c:v>24.725</c:v>
                </c:pt>
                <c:pt idx="24728">
                  <c:v>24.726</c:v>
                </c:pt>
                <c:pt idx="24729">
                  <c:v>24.727</c:v>
                </c:pt>
                <c:pt idx="24730">
                  <c:v>24.728</c:v>
                </c:pt>
                <c:pt idx="24731">
                  <c:v>24.729</c:v>
                </c:pt>
                <c:pt idx="24732">
                  <c:v>24.73</c:v>
                </c:pt>
                <c:pt idx="24733">
                  <c:v>24.731</c:v>
                </c:pt>
                <c:pt idx="24734">
                  <c:v>24.732</c:v>
                </c:pt>
                <c:pt idx="24735">
                  <c:v>24.733</c:v>
                </c:pt>
                <c:pt idx="24736">
                  <c:v>24.734</c:v>
                </c:pt>
                <c:pt idx="24737">
                  <c:v>24.735</c:v>
                </c:pt>
                <c:pt idx="24738">
                  <c:v>24.736</c:v>
                </c:pt>
                <c:pt idx="24739">
                  <c:v>24.737</c:v>
                </c:pt>
                <c:pt idx="24740">
                  <c:v>24.738</c:v>
                </c:pt>
                <c:pt idx="24741">
                  <c:v>24.739</c:v>
                </c:pt>
                <c:pt idx="24742">
                  <c:v>24.74</c:v>
                </c:pt>
                <c:pt idx="24743">
                  <c:v>24.741</c:v>
                </c:pt>
                <c:pt idx="24744">
                  <c:v>24.742</c:v>
                </c:pt>
                <c:pt idx="24745">
                  <c:v>24.743</c:v>
                </c:pt>
                <c:pt idx="24746">
                  <c:v>24.744</c:v>
                </c:pt>
                <c:pt idx="24747">
                  <c:v>24.745</c:v>
                </c:pt>
                <c:pt idx="24748">
                  <c:v>24.746</c:v>
                </c:pt>
                <c:pt idx="24749">
                  <c:v>24.747</c:v>
                </c:pt>
                <c:pt idx="24750">
                  <c:v>24.748</c:v>
                </c:pt>
                <c:pt idx="24751">
                  <c:v>24.749</c:v>
                </c:pt>
                <c:pt idx="24752">
                  <c:v>24.75</c:v>
                </c:pt>
                <c:pt idx="24753">
                  <c:v>24.751</c:v>
                </c:pt>
                <c:pt idx="24754">
                  <c:v>24.752</c:v>
                </c:pt>
                <c:pt idx="24755">
                  <c:v>24.753</c:v>
                </c:pt>
                <c:pt idx="24756">
                  <c:v>24.754</c:v>
                </c:pt>
                <c:pt idx="24757">
                  <c:v>24.755</c:v>
                </c:pt>
                <c:pt idx="24758">
                  <c:v>24.756</c:v>
                </c:pt>
                <c:pt idx="24759">
                  <c:v>24.757</c:v>
                </c:pt>
                <c:pt idx="24760">
                  <c:v>24.758</c:v>
                </c:pt>
                <c:pt idx="24761">
                  <c:v>24.759</c:v>
                </c:pt>
                <c:pt idx="24762">
                  <c:v>24.76</c:v>
                </c:pt>
                <c:pt idx="24763">
                  <c:v>24.761</c:v>
                </c:pt>
                <c:pt idx="24764">
                  <c:v>24.762</c:v>
                </c:pt>
                <c:pt idx="24765">
                  <c:v>24.763</c:v>
                </c:pt>
                <c:pt idx="24766">
                  <c:v>24.764</c:v>
                </c:pt>
                <c:pt idx="24767">
                  <c:v>24.765</c:v>
                </c:pt>
                <c:pt idx="24768">
                  <c:v>24.766</c:v>
                </c:pt>
                <c:pt idx="24769">
                  <c:v>24.767</c:v>
                </c:pt>
                <c:pt idx="24770">
                  <c:v>24.768</c:v>
                </c:pt>
                <c:pt idx="24771">
                  <c:v>24.769</c:v>
                </c:pt>
                <c:pt idx="24772">
                  <c:v>24.77</c:v>
                </c:pt>
                <c:pt idx="24773">
                  <c:v>24.771</c:v>
                </c:pt>
                <c:pt idx="24774">
                  <c:v>24.772</c:v>
                </c:pt>
                <c:pt idx="24775">
                  <c:v>24.773</c:v>
                </c:pt>
                <c:pt idx="24776">
                  <c:v>24.774</c:v>
                </c:pt>
                <c:pt idx="24777">
                  <c:v>24.775</c:v>
                </c:pt>
                <c:pt idx="24778">
                  <c:v>24.776</c:v>
                </c:pt>
                <c:pt idx="24779">
                  <c:v>24.777</c:v>
                </c:pt>
                <c:pt idx="24780">
                  <c:v>24.778</c:v>
                </c:pt>
                <c:pt idx="24781">
                  <c:v>24.779</c:v>
                </c:pt>
                <c:pt idx="24782">
                  <c:v>24.78</c:v>
                </c:pt>
                <c:pt idx="24783">
                  <c:v>24.781</c:v>
                </c:pt>
                <c:pt idx="24784">
                  <c:v>24.782</c:v>
                </c:pt>
                <c:pt idx="24785">
                  <c:v>24.783</c:v>
                </c:pt>
                <c:pt idx="24786">
                  <c:v>24.784</c:v>
                </c:pt>
                <c:pt idx="24787">
                  <c:v>24.785</c:v>
                </c:pt>
                <c:pt idx="24788">
                  <c:v>24.786</c:v>
                </c:pt>
                <c:pt idx="24789">
                  <c:v>24.787</c:v>
                </c:pt>
                <c:pt idx="24790">
                  <c:v>24.788</c:v>
                </c:pt>
                <c:pt idx="24791">
                  <c:v>24.789</c:v>
                </c:pt>
                <c:pt idx="24792">
                  <c:v>24.79</c:v>
                </c:pt>
                <c:pt idx="24793">
                  <c:v>24.791</c:v>
                </c:pt>
                <c:pt idx="24794">
                  <c:v>24.792</c:v>
                </c:pt>
                <c:pt idx="24795">
                  <c:v>24.793</c:v>
                </c:pt>
                <c:pt idx="24796">
                  <c:v>24.794</c:v>
                </c:pt>
                <c:pt idx="24797">
                  <c:v>24.795</c:v>
                </c:pt>
                <c:pt idx="24798">
                  <c:v>24.796</c:v>
                </c:pt>
                <c:pt idx="24799">
                  <c:v>24.797</c:v>
                </c:pt>
                <c:pt idx="24800">
                  <c:v>24.798</c:v>
                </c:pt>
                <c:pt idx="24801">
                  <c:v>24.799</c:v>
                </c:pt>
                <c:pt idx="24802">
                  <c:v>24.8</c:v>
                </c:pt>
                <c:pt idx="24803">
                  <c:v>24.801</c:v>
                </c:pt>
                <c:pt idx="24804">
                  <c:v>24.802</c:v>
                </c:pt>
                <c:pt idx="24805">
                  <c:v>24.803</c:v>
                </c:pt>
                <c:pt idx="24806">
                  <c:v>24.804</c:v>
                </c:pt>
                <c:pt idx="24807">
                  <c:v>24.805</c:v>
                </c:pt>
                <c:pt idx="24808">
                  <c:v>24.806</c:v>
                </c:pt>
                <c:pt idx="24809">
                  <c:v>24.807</c:v>
                </c:pt>
                <c:pt idx="24810">
                  <c:v>24.808</c:v>
                </c:pt>
                <c:pt idx="24811">
                  <c:v>24.809</c:v>
                </c:pt>
                <c:pt idx="24812">
                  <c:v>24.81</c:v>
                </c:pt>
                <c:pt idx="24813">
                  <c:v>24.811</c:v>
                </c:pt>
                <c:pt idx="24814">
                  <c:v>24.812</c:v>
                </c:pt>
                <c:pt idx="24815">
                  <c:v>24.813</c:v>
                </c:pt>
                <c:pt idx="24816">
                  <c:v>24.814</c:v>
                </c:pt>
                <c:pt idx="24817">
                  <c:v>24.815</c:v>
                </c:pt>
                <c:pt idx="24818">
                  <c:v>24.816</c:v>
                </c:pt>
                <c:pt idx="24819">
                  <c:v>24.817</c:v>
                </c:pt>
                <c:pt idx="24820">
                  <c:v>24.818</c:v>
                </c:pt>
                <c:pt idx="24821">
                  <c:v>24.819</c:v>
                </c:pt>
                <c:pt idx="24822">
                  <c:v>24.82</c:v>
                </c:pt>
                <c:pt idx="24823">
                  <c:v>24.821</c:v>
                </c:pt>
                <c:pt idx="24824">
                  <c:v>24.822</c:v>
                </c:pt>
                <c:pt idx="24825">
                  <c:v>24.823</c:v>
                </c:pt>
                <c:pt idx="24826">
                  <c:v>24.824</c:v>
                </c:pt>
                <c:pt idx="24827">
                  <c:v>24.825</c:v>
                </c:pt>
                <c:pt idx="24828">
                  <c:v>24.826</c:v>
                </c:pt>
                <c:pt idx="24829">
                  <c:v>24.827</c:v>
                </c:pt>
                <c:pt idx="24830">
                  <c:v>24.828</c:v>
                </c:pt>
                <c:pt idx="24831">
                  <c:v>24.829</c:v>
                </c:pt>
                <c:pt idx="24832">
                  <c:v>24.83</c:v>
                </c:pt>
                <c:pt idx="24833">
                  <c:v>24.831</c:v>
                </c:pt>
                <c:pt idx="24834">
                  <c:v>24.832</c:v>
                </c:pt>
                <c:pt idx="24835">
                  <c:v>24.833</c:v>
                </c:pt>
                <c:pt idx="24836">
                  <c:v>24.834</c:v>
                </c:pt>
                <c:pt idx="24837">
                  <c:v>24.835</c:v>
                </c:pt>
                <c:pt idx="24838">
                  <c:v>24.836</c:v>
                </c:pt>
                <c:pt idx="24839">
                  <c:v>24.837</c:v>
                </c:pt>
                <c:pt idx="24840">
                  <c:v>24.838</c:v>
                </c:pt>
                <c:pt idx="24841">
                  <c:v>24.839</c:v>
                </c:pt>
                <c:pt idx="24842">
                  <c:v>24.84</c:v>
                </c:pt>
                <c:pt idx="24843">
                  <c:v>24.841</c:v>
                </c:pt>
                <c:pt idx="24844">
                  <c:v>24.842</c:v>
                </c:pt>
                <c:pt idx="24845">
                  <c:v>24.843</c:v>
                </c:pt>
                <c:pt idx="24846">
                  <c:v>24.844</c:v>
                </c:pt>
                <c:pt idx="24847">
                  <c:v>24.845</c:v>
                </c:pt>
                <c:pt idx="24848">
                  <c:v>24.846</c:v>
                </c:pt>
                <c:pt idx="24849">
                  <c:v>24.847</c:v>
                </c:pt>
                <c:pt idx="24850">
                  <c:v>24.848</c:v>
                </c:pt>
                <c:pt idx="24851">
                  <c:v>24.849</c:v>
                </c:pt>
                <c:pt idx="24852">
                  <c:v>24.85</c:v>
                </c:pt>
                <c:pt idx="24853">
                  <c:v>24.851</c:v>
                </c:pt>
                <c:pt idx="24854">
                  <c:v>24.852</c:v>
                </c:pt>
                <c:pt idx="24855">
                  <c:v>24.853</c:v>
                </c:pt>
                <c:pt idx="24856">
                  <c:v>24.854</c:v>
                </c:pt>
                <c:pt idx="24857">
                  <c:v>24.855</c:v>
                </c:pt>
                <c:pt idx="24858">
                  <c:v>24.856</c:v>
                </c:pt>
                <c:pt idx="24859">
                  <c:v>24.857</c:v>
                </c:pt>
                <c:pt idx="24860">
                  <c:v>24.858</c:v>
                </c:pt>
                <c:pt idx="24861">
                  <c:v>24.859</c:v>
                </c:pt>
                <c:pt idx="24862">
                  <c:v>24.86</c:v>
                </c:pt>
                <c:pt idx="24863">
                  <c:v>24.861</c:v>
                </c:pt>
                <c:pt idx="24864">
                  <c:v>24.862</c:v>
                </c:pt>
                <c:pt idx="24865">
                  <c:v>24.863</c:v>
                </c:pt>
                <c:pt idx="24866">
                  <c:v>24.864</c:v>
                </c:pt>
                <c:pt idx="24867">
                  <c:v>24.865</c:v>
                </c:pt>
                <c:pt idx="24868">
                  <c:v>24.866</c:v>
                </c:pt>
                <c:pt idx="24869">
                  <c:v>24.867</c:v>
                </c:pt>
                <c:pt idx="24870">
                  <c:v>24.868</c:v>
                </c:pt>
                <c:pt idx="24871">
                  <c:v>24.869</c:v>
                </c:pt>
                <c:pt idx="24872">
                  <c:v>24.87</c:v>
                </c:pt>
                <c:pt idx="24873">
                  <c:v>24.871</c:v>
                </c:pt>
                <c:pt idx="24874">
                  <c:v>24.872</c:v>
                </c:pt>
                <c:pt idx="24875">
                  <c:v>24.873</c:v>
                </c:pt>
                <c:pt idx="24876">
                  <c:v>24.874</c:v>
                </c:pt>
                <c:pt idx="24877">
                  <c:v>24.875</c:v>
                </c:pt>
                <c:pt idx="24878">
                  <c:v>24.876</c:v>
                </c:pt>
                <c:pt idx="24879">
                  <c:v>24.877</c:v>
                </c:pt>
                <c:pt idx="24880">
                  <c:v>24.878</c:v>
                </c:pt>
                <c:pt idx="24881">
                  <c:v>24.879</c:v>
                </c:pt>
                <c:pt idx="24882">
                  <c:v>24.88</c:v>
                </c:pt>
                <c:pt idx="24883">
                  <c:v>24.881</c:v>
                </c:pt>
                <c:pt idx="24884">
                  <c:v>24.882</c:v>
                </c:pt>
                <c:pt idx="24885">
                  <c:v>24.883</c:v>
                </c:pt>
                <c:pt idx="24886">
                  <c:v>24.884</c:v>
                </c:pt>
                <c:pt idx="24887">
                  <c:v>24.885</c:v>
                </c:pt>
                <c:pt idx="24888">
                  <c:v>24.886</c:v>
                </c:pt>
                <c:pt idx="24889">
                  <c:v>24.887</c:v>
                </c:pt>
                <c:pt idx="24890">
                  <c:v>24.888</c:v>
                </c:pt>
                <c:pt idx="24891">
                  <c:v>24.889</c:v>
                </c:pt>
                <c:pt idx="24892">
                  <c:v>24.89</c:v>
                </c:pt>
                <c:pt idx="24893">
                  <c:v>24.891</c:v>
                </c:pt>
                <c:pt idx="24894">
                  <c:v>24.892</c:v>
                </c:pt>
                <c:pt idx="24895">
                  <c:v>24.893</c:v>
                </c:pt>
                <c:pt idx="24896">
                  <c:v>24.894</c:v>
                </c:pt>
                <c:pt idx="24897">
                  <c:v>24.895</c:v>
                </c:pt>
                <c:pt idx="24898">
                  <c:v>24.896</c:v>
                </c:pt>
                <c:pt idx="24899">
                  <c:v>24.897</c:v>
                </c:pt>
                <c:pt idx="24900">
                  <c:v>24.898</c:v>
                </c:pt>
                <c:pt idx="24901">
                  <c:v>24.899</c:v>
                </c:pt>
                <c:pt idx="24902">
                  <c:v>24.9</c:v>
                </c:pt>
                <c:pt idx="24903">
                  <c:v>24.901</c:v>
                </c:pt>
                <c:pt idx="24904">
                  <c:v>24.902</c:v>
                </c:pt>
                <c:pt idx="24905">
                  <c:v>24.903</c:v>
                </c:pt>
                <c:pt idx="24906">
                  <c:v>24.904</c:v>
                </c:pt>
                <c:pt idx="24907">
                  <c:v>24.905</c:v>
                </c:pt>
                <c:pt idx="24908">
                  <c:v>24.906</c:v>
                </c:pt>
                <c:pt idx="24909">
                  <c:v>24.907</c:v>
                </c:pt>
                <c:pt idx="24910">
                  <c:v>24.908</c:v>
                </c:pt>
                <c:pt idx="24911">
                  <c:v>24.909</c:v>
                </c:pt>
                <c:pt idx="24912">
                  <c:v>24.91</c:v>
                </c:pt>
                <c:pt idx="24913">
                  <c:v>24.911</c:v>
                </c:pt>
                <c:pt idx="24914">
                  <c:v>24.912</c:v>
                </c:pt>
                <c:pt idx="24915">
                  <c:v>24.913</c:v>
                </c:pt>
                <c:pt idx="24916">
                  <c:v>24.914</c:v>
                </c:pt>
                <c:pt idx="24917">
                  <c:v>24.915</c:v>
                </c:pt>
                <c:pt idx="24918">
                  <c:v>24.916</c:v>
                </c:pt>
                <c:pt idx="24919">
                  <c:v>24.917</c:v>
                </c:pt>
                <c:pt idx="24920">
                  <c:v>24.918</c:v>
                </c:pt>
                <c:pt idx="24921">
                  <c:v>24.919</c:v>
                </c:pt>
                <c:pt idx="24922">
                  <c:v>24.92</c:v>
                </c:pt>
                <c:pt idx="24923">
                  <c:v>24.921</c:v>
                </c:pt>
                <c:pt idx="24924">
                  <c:v>24.922</c:v>
                </c:pt>
                <c:pt idx="24925">
                  <c:v>24.923</c:v>
                </c:pt>
                <c:pt idx="24926">
                  <c:v>24.924</c:v>
                </c:pt>
                <c:pt idx="24927">
                  <c:v>24.925</c:v>
                </c:pt>
                <c:pt idx="24928">
                  <c:v>24.926</c:v>
                </c:pt>
                <c:pt idx="24929">
                  <c:v>24.927</c:v>
                </c:pt>
                <c:pt idx="24930">
                  <c:v>24.928</c:v>
                </c:pt>
                <c:pt idx="24931">
                  <c:v>24.929</c:v>
                </c:pt>
                <c:pt idx="24932">
                  <c:v>24.93</c:v>
                </c:pt>
                <c:pt idx="24933">
                  <c:v>24.931</c:v>
                </c:pt>
                <c:pt idx="24934">
                  <c:v>24.932</c:v>
                </c:pt>
                <c:pt idx="24935">
                  <c:v>24.933</c:v>
                </c:pt>
                <c:pt idx="24936">
                  <c:v>24.934</c:v>
                </c:pt>
                <c:pt idx="24937">
                  <c:v>24.935</c:v>
                </c:pt>
                <c:pt idx="24938">
                  <c:v>24.936</c:v>
                </c:pt>
                <c:pt idx="24939">
                  <c:v>24.937</c:v>
                </c:pt>
                <c:pt idx="24940">
                  <c:v>24.938</c:v>
                </c:pt>
                <c:pt idx="24941">
                  <c:v>24.939</c:v>
                </c:pt>
                <c:pt idx="24942">
                  <c:v>24.94</c:v>
                </c:pt>
                <c:pt idx="24943">
                  <c:v>24.941</c:v>
                </c:pt>
                <c:pt idx="24944">
                  <c:v>24.942</c:v>
                </c:pt>
                <c:pt idx="24945">
                  <c:v>24.943</c:v>
                </c:pt>
                <c:pt idx="24946">
                  <c:v>24.944</c:v>
                </c:pt>
                <c:pt idx="24947">
                  <c:v>24.945</c:v>
                </c:pt>
                <c:pt idx="24948">
                  <c:v>24.946</c:v>
                </c:pt>
                <c:pt idx="24949">
                  <c:v>24.947</c:v>
                </c:pt>
                <c:pt idx="24950">
                  <c:v>24.948</c:v>
                </c:pt>
                <c:pt idx="24951">
                  <c:v>24.949</c:v>
                </c:pt>
                <c:pt idx="24952">
                  <c:v>24.95</c:v>
                </c:pt>
                <c:pt idx="24953">
                  <c:v>24.951</c:v>
                </c:pt>
                <c:pt idx="24954">
                  <c:v>24.952</c:v>
                </c:pt>
                <c:pt idx="24955">
                  <c:v>24.953</c:v>
                </c:pt>
                <c:pt idx="24956">
                  <c:v>24.954</c:v>
                </c:pt>
                <c:pt idx="24957">
                  <c:v>24.955</c:v>
                </c:pt>
                <c:pt idx="24958">
                  <c:v>24.956</c:v>
                </c:pt>
                <c:pt idx="24959">
                  <c:v>24.957</c:v>
                </c:pt>
                <c:pt idx="24960">
                  <c:v>24.958</c:v>
                </c:pt>
                <c:pt idx="24961">
                  <c:v>24.959</c:v>
                </c:pt>
                <c:pt idx="24962">
                  <c:v>24.96</c:v>
                </c:pt>
                <c:pt idx="24963">
                  <c:v>24.961</c:v>
                </c:pt>
                <c:pt idx="24964">
                  <c:v>24.962</c:v>
                </c:pt>
                <c:pt idx="24965">
                  <c:v>24.963</c:v>
                </c:pt>
                <c:pt idx="24966">
                  <c:v>24.964</c:v>
                </c:pt>
                <c:pt idx="24967">
                  <c:v>24.965</c:v>
                </c:pt>
                <c:pt idx="24968">
                  <c:v>24.966</c:v>
                </c:pt>
                <c:pt idx="24969">
                  <c:v>24.967</c:v>
                </c:pt>
                <c:pt idx="24970">
                  <c:v>24.968</c:v>
                </c:pt>
                <c:pt idx="24971">
                  <c:v>24.969</c:v>
                </c:pt>
                <c:pt idx="24972">
                  <c:v>24.97</c:v>
                </c:pt>
                <c:pt idx="24973">
                  <c:v>24.971</c:v>
                </c:pt>
                <c:pt idx="24974">
                  <c:v>24.972</c:v>
                </c:pt>
                <c:pt idx="24975">
                  <c:v>24.973</c:v>
                </c:pt>
                <c:pt idx="24976">
                  <c:v>24.974</c:v>
                </c:pt>
                <c:pt idx="24977">
                  <c:v>24.975</c:v>
                </c:pt>
                <c:pt idx="24978">
                  <c:v>24.976</c:v>
                </c:pt>
                <c:pt idx="24979">
                  <c:v>24.977</c:v>
                </c:pt>
                <c:pt idx="24980">
                  <c:v>24.978</c:v>
                </c:pt>
                <c:pt idx="24981">
                  <c:v>24.979</c:v>
                </c:pt>
                <c:pt idx="24982">
                  <c:v>24.98</c:v>
                </c:pt>
                <c:pt idx="24983">
                  <c:v>24.981</c:v>
                </c:pt>
                <c:pt idx="24984">
                  <c:v>24.982</c:v>
                </c:pt>
                <c:pt idx="24985">
                  <c:v>24.983</c:v>
                </c:pt>
                <c:pt idx="24986">
                  <c:v>24.984</c:v>
                </c:pt>
                <c:pt idx="24987">
                  <c:v>24.985</c:v>
                </c:pt>
                <c:pt idx="24988">
                  <c:v>24.986</c:v>
                </c:pt>
                <c:pt idx="24989">
                  <c:v>24.987</c:v>
                </c:pt>
                <c:pt idx="24990">
                  <c:v>24.988</c:v>
                </c:pt>
                <c:pt idx="24991">
                  <c:v>24.989</c:v>
                </c:pt>
                <c:pt idx="24992">
                  <c:v>24.99</c:v>
                </c:pt>
                <c:pt idx="24993">
                  <c:v>24.991</c:v>
                </c:pt>
                <c:pt idx="24994">
                  <c:v>24.992</c:v>
                </c:pt>
                <c:pt idx="24995">
                  <c:v>24.993</c:v>
                </c:pt>
                <c:pt idx="24996">
                  <c:v>24.994</c:v>
                </c:pt>
                <c:pt idx="24997">
                  <c:v>24.995</c:v>
                </c:pt>
                <c:pt idx="24998">
                  <c:v>24.996</c:v>
                </c:pt>
                <c:pt idx="24999">
                  <c:v>24.997</c:v>
                </c:pt>
                <c:pt idx="25000">
                  <c:v>24.998</c:v>
                </c:pt>
                <c:pt idx="25001">
                  <c:v>24.999</c:v>
                </c:pt>
                <c:pt idx="25002">
                  <c:v>25</c:v>
                </c:pt>
                <c:pt idx="25003">
                  <c:v>25.001</c:v>
                </c:pt>
                <c:pt idx="25004">
                  <c:v>25.002</c:v>
                </c:pt>
                <c:pt idx="25005">
                  <c:v>25.003</c:v>
                </c:pt>
                <c:pt idx="25006">
                  <c:v>25.004</c:v>
                </c:pt>
                <c:pt idx="25007">
                  <c:v>25.005</c:v>
                </c:pt>
                <c:pt idx="25008">
                  <c:v>25.006</c:v>
                </c:pt>
                <c:pt idx="25009">
                  <c:v>25.007</c:v>
                </c:pt>
                <c:pt idx="25010">
                  <c:v>25.008</c:v>
                </c:pt>
                <c:pt idx="25011">
                  <c:v>25.009</c:v>
                </c:pt>
                <c:pt idx="25012">
                  <c:v>25.01</c:v>
                </c:pt>
                <c:pt idx="25013">
                  <c:v>25.011</c:v>
                </c:pt>
                <c:pt idx="25014">
                  <c:v>25.012</c:v>
                </c:pt>
                <c:pt idx="25015">
                  <c:v>25.013</c:v>
                </c:pt>
                <c:pt idx="25016">
                  <c:v>25.014</c:v>
                </c:pt>
                <c:pt idx="25017">
                  <c:v>25.015</c:v>
                </c:pt>
                <c:pt idx="25018">
                  <c:v>25.016</c:v>
                </c:pt>
                <c:pt idx="25019">
                  <c:v>25.017</c:v>
                </c:pt>
                <c:pt idx="25020">
                  <c:v>25.018</c:v>
                </c:pt>
                <c:pt idx="25021">
                  <c:v>25.019</c:v>
                </c:pt>
                <c:pt idx="25022">
                  <c:v>25.02</c:v>
                </c:pt>
                <c:pt idx="25023">
                  <c:v>25.021</c:v>
                </c:pt>
                <c:pt idx="25024">
                  <c:v>25.022</c:v>
                </c:pt>
                <c:pt idx="25025">
                  <c:v>25.023</c:v>
                </c:pt>
                <c:pt idx="25026">
                  <c:v>25.024</c:v>
                </c:pt>
                <c:pt idx="25027">
                  <c:v>25.025</c:v>
                </c:pt>
                <c:pt idx="25028">
                  <c:v>25.026</c:v>
                </c:pt>
                <c:pt idx="25029">
                  <c:v>25.027</c:v>
                </c:pt>
                <c:pt idx="25030">
                  <c:v>25.028</c:v>
                </c:pt>
                <c:pt idx="25031">
                  <c:v>25.029</c:v>
                </c:pt>
                <c:pt idx="25032">
                  <c:v>25.03</c:v>
                </c:pt>
                <c:pt idx="25033">
                  <c:v>25.031</c:v>
                </c:pt>
                <c:pt idx="25034">
                  <c:v>25.032</c:v>
                </c:pt>
                <c:pt idx="25035">
                  <c:v>25.033</c:v>
                </c:pt>
                <c:pt idx="25036">
                  <c:v>25.034</c:v>
                </c:pt>
                <c:pt idx="25037">
                  <c:v>25.035</c:v>
                </c:pt>
                <c:pt idx="25038">
                  <c:v>25.036</c:v>
                </c:pt>
                <c:pt idx="25039">
                  <c:v>25.037</c:v>
                </c:pt>
                <c:pt idx="25040">
                  <c:v>25.038</c:v>
                </c:pt>
                <c:pt idx="25041">
                  <c:v>25.039</c:v>
                </c:pt>
                <c:pt idx="25042">
                  <c:v>25.04</c:v>
                </c:pt>
                <c:pt idx="25043">
                  <c:v>25.041</c:v>
                </c:pt>
                <c:pt idx="25044">
                  <c:v>25.042</c:v>
                </c:pt>
                <c:pt idx="25045">
                  <c:v>25.043</c:v>
                </c:pt>
                <c:pt idx="25046">
                  <c:v>25.044</c:v>
                </c:pt>
                <c:pt idx="25047">
                  <c:v>25.045</c:v>
                </c:pt>
                <c:pt idx="25048">
                  <c:v>25.046</c:v>
                </c:pt>
                <c:pt idx="25049">
                  <c:v>25.047</c:v>
                </c:pt>
                <c:pt idx="25050">
                  <c:v>25.048</c:v>
                </c:pt>
                <c:pt idx="25051">
                  <c:v>25.049</c:v>
                </c:pt>
                <c:pt idx="25052">
                  <c:v>25.05</c:v>
                </c:pt>
                <c:pt idx="25053">
                  <c:v>25.051</c:v>
                </c:pt>
                <c:pt idx="25054">
                  <c:v>25.052</c:v>
                </c:pt>
                <c:pt idx="25055">
                  <c:v>25.053</c:v>
                </c:pt>
                <c:pt idx="25056">
                  <c:v>25.054</c:v>
                </c:pt>
                <c:pt idx="25057">
                  <c:v>25.055</c:v>
                </c:pt>
                <c:pt idx="25058">
                  <c:v>25.056</c:v>
                </c:pt>
                <c:pt idx="25059">
                  <c:v>25.057</c:v>
                </c:pt>
                <c:pt idx="25060">
                  <c:v>25.058</c:v>
                </c:pt>
                <c:pt idx="25061">
                  <c:v>25.059</c:v>
                </c:pt>
                <c:pt idx="25062">
                  <c:v>25.06</c:v>
                </c:pt>
                <c:pt idx="25063">
                  <c:v>25.061</c:v>
                </c:pt>
                <c:pt idx="25064">
                  <c:v>25.062</c:v>
                </c:pt>
                <c:pt idx="25065">
                  <c:v>25.063</c:v>
                </c:pt>
                <c:pt idx="25066">
                  <c:v>25.064</c:v>
                </c:pt>
                <c:pt idx="25067">
                  <c:v>25.065</c:v>
                </c:pt>
                <c:pt idx="25068">
                  <c:v>25.066</c:v>
                </c:pt>
                <c:pt idx="25069">
                  <c:v>25.067</c:v>
                </c:pt>
                <c:pt idx="25070">
                  <c:v>25.068</c:v>
                </c:pt>
                <c:pt idx="25071">
                  <c:v>25.069</c:v>
                </c:pt>
                <c:pt idx="25072">
                  <c:v>25.07</c:v>
                </c:pt>
                <c:pt idx="25073">
                  <c:v>25.071</c:v>
                </c:pt>
                <c:pt idx="25074">
                  <c:v>25.072</c:v>
                </c:pt>
                <c:pt idx="25075">
                  <c:v>25.073</c:v>
                </c:pt>
                <c:pt idx="25076">
                  <c:v>25.074</c:v>
                </c:pt>
                <c:pt idx="25077">
                  <c:v>25.075</c:v>
                </c:pt>
                <c:pt idx="25078">
                  <c:v>25.076</c:v>
                </c:pt>
                <c:pt idx="25079">
                  <c:v>25.077</c:v>
                </c:pt>
                <c:pt idx="25080">
                  <c:v>25.078</c:v>
                </c:pt>
                <c:pt idx="25081">
                  <c:v>25.079</c:v>
                </c:pt>
                <c:pt idx="25082">
                  <c:v>25.08</c:v>
                </c:pt>
                <c:pt idx="25083">
                  <c:v>25.081</c:v>
                </c:pt>
                <c:pt idx="25084">
                  <c:v>25.082</c:v>
                </c:pt>
                <c:pt idx="25085">
                  <c:v>25.083</c:v>
                </c:pt>
                <c:pt idx="25086">
                  <c:v>25.084</c:v>
                </c:pt>
                <c:pt idx="25087">
                  <c:v>25.085</c:v>
                </c:pt>
                <c:pt idx="25088">
                  <c:v>25.086</c:v>
                </c:pt>
                <c:pt idx="25089">
                  <c:v>25.087</c:v>
                </c:pt>
                <c:pt idx="25090">
                  <c:v>25.088</c:v>
                </c:pt>
                <c:pt idx="25091">
                  <c:v>25.089</c:v>
                </c:pt>
                <c:pt idx="25092">
                  <c:v>25.09</c:v>
                </c:pt>
                <c:pt idx="25093">
                  <c:v>25.091</c:v>
                </c:pt>
                <c:pt idx="25094">
                  <c:v>25.092</c:v>
                </c:pt>
                <c:pt idx="25095">
                  <c:v>25.093</c:v>
                </c:pt>
                <c:pt idx="25096">
                  <c:v>25.094</c:v>
                </c:pt>
                <c:pt idx="25097">
                  <c:v>25.095</c:v>
                </c:pt>
                <c:pt idx="25098">
                  <c:v>25.096</c:v>
                </c:pt>
                <c:pt idx="25099">
                  <c:v>25.097</c:v>
                </c:pt>
                <c:pt idx="25100">
                  <c:v>25.098</c:v>
                </c:pt>
                <c:pt idx="25101">
                  <c:v>25.099</c:v>
                </c:pt>
                <c:pt idx="25102">
                  <c:v>25.1</c:v>
                </c:pt>
                <c:pt idx="25103">
                  <c:v>25.101</c:v>
                </c:pt>
                <c:pt idx="25104">
                  <c:v>25.102</c:v>
                </c:pt>
                <c:pt idx="25105">
                  <c:v>25.103</c:v>
                </c:pt>
                <c:pt idx="25106">
                  <c:v>25.104</c:v>
                </c:pt>
                <c:pt idx="25107">
                  <c:v>25.105</c:v>
                </c:pt>
                <c:pt idx="25108">
                  <c:v>25.106</c:v>
                </c:pt>
                <c:pt idx="25109">
                  <c:v>25.107</c:v>
                </c:pt>
                <c:pt idx="25110">
                  <c:v>25.108</c:v>
                </c:pt>
                <c:pt idx="25111">
                  <c:v>25.109</c:v>
                </c:pt>
                <c:pt idx="25112">
                  <c:v>25.11</c:v>
                </c:pt>
                <c:pt idx="25113">
                  <c:v>25.111</c:v>
                </c:pt>
                <c:pt idx="25114">
                  <c:v>25.112</c:v>
                </c:pt>
                <c:pt idx="25115">
                  <c:v>25.113</c:v>
                </c:pt>
                <c:pt idx="25116">
                  <c:v>25.114</c:v>
                </c:pt>
                <c:pt idx="25117">
                  <c:v>25.115</c:v>
                </c:pt>
                <c:pt idx="25118">
                  <c:v>25.116</c:v>
                </c:pt>
                <c:pt idx="25119">
                  <c:v>25.117</c:v>
                </c:pt>
                <c:pt idx="25120">
                  <c:v>25.118</c:v>
                </c:pt>
                <c:pt idx="25121">
                  <c:v>25.119</c:v>
                </c:pt>
                <c:pt idx="25122">
                  <c:v>25.12</c:v>
                </c:pt>
                <c:pt idx="25123">
                  <c:v>25.121</c:v>
                </c:pt>
                <c:pt idx="25124">
                  <c:v>25.122</c:v>
                </c:pt>
                <c:pt idx="25125">
                  <c:v>25.123</c:v>
                </c:pt>
                <c:pt idx="25126">
                  <c:v>25.124</c:v>
                </c:pt>
                <c:pt idx="25127">
                  <c:v>25.125</c:v>
                </c:pt>
                <c:pt idx="25128">
                  <c:v>25.126</c:v>
                </c:pt>
                <c:pt idx="25129">
                  <c:v>25.127</c:v>
                </c:pt>
                <c:pt idx="25130">
                  <c:v>25.128</c:v>
                </c:pt>
                <c:pt idx="25131">
                  <c:v>25.129</c:v>
                </c:pt>
                <c:pt idx="25132">
                  <c:v>25.13</c:v>
                </c:pt>
                <c:pt idx="25133">
                  <c:v>25.131</c:v>
                </c:pt>
                <c:pt idx="25134">
                  <c:v>25.132</c:v>
                </c:pt>
                <c:pt idx="25135">
                  <c:v>25.133</c:v>
                </c:pt>
                <c:pt idx="25136">
                  <c:v>25.134</c:v>
                </c:pt>
                <c:pt idx="25137">
                  <c:v>25.135</c:v>
                </c:pt>
                <c:pt idx="25138">
                  <c:v>25.136</c:v>
                </c:pt>
                <c:pt idx="25139">
                  <c:v>25.137</c:v>
                </c:pt>
                <c:pt idx="25140">
                  <c:v>25.138</c:v>
                </c:pt>
                <c:pt idx="25141">
                  <c:v>25.139</c:v>
                </c:pt>
                <c:pt idx="25142">
                  <c:v>25.14</c:v>
                </c:pt>
                <c:pt idx="25143">
                  <c:v>25.141</c:v>
                </c:pt>
                <c:pt idx="25144">
                  <c:v>25.142</c:v>
                </c:pt>
                <c:pt idx="25145">
                  <c:v>25.143</c:v>
                </c:pt>
                <c:pt idx="25146">
                  <c:v>25.144</c:v>
                </c:pt>
                <c:pt idx="25147">
                  <c:v>25.145</c:v>
                </c:pt>
                <c:pt idx="25148">
                  <c:v>25.146</c:v>
                </c:pt>
                <c:pt idx="25149">
                  <c:v>25.147</c:v>
                </c:pt>
                <c:pt idx="25150">
                  <c:v>25.148</c:v>
                </c:pt>
                <c:pt idx="25151">
                  <c:v>25.149</c:v>
                </c:pt>
                <c:pt idx="25152">
                  <c:v>25.15</c:v>
                </c:pt>
                <c:pt idx="25153">
                  <c:v>25.151</c:v>
                </c:pt>
                <c:pt idx="25154">
                  <c:v>25.152</c:v>
                </c:pt>
                <c:pt idx="25155">
                  <c:v>25.153</c:v>
                </c:pt>
                <c:pt idx="25156">
                  <c:v>25.154</c:v>
                </c:pt>
                <c:pt idx="25157">
                  <c:v>25.155</c:v>
                </c:pt>
                <c:pt idx="25158">
                  <c:v>25.156</c:v>
                </c:pt>
                <c:pt idx="25159">
                  <c:v>25.157</c:v>
                </c:pt>
                <c:pt idx="25160">
                  <c:v>25.158</c:v>
                </c:pt>
                <c:pt idx="25161">
                  <c:v>25.159</c:v>
                </c:pt>
                <c:pt idx="25162">
                  <c:v>25.16</c:v>
                </c:pt>
                <c:pt idx="25163">
                  <c:v>25.161</c:v>
                </c:pt>
                <c:pt idx="25164">
                  <c:v>25.162</c:v>
                </c:pt>
                <c:pt idx="25165">
                  <c:v>25.163</c:v>
                </c:pt>
                <c:pt idx="25166">
                  <c:v>25.164</c:v>
                </c:pt>
                <c:pt idx="25167">
                  <c:v>25.165</c:v>
                </c:pt>
                <c:pt idx="25168">
                  <c:v>25.166</c:v>
                </c:pt>
                <c:pt idx="25169">
                  <c:v>25.167</c:v>
                </c:pt>
                <c:pt idx="25170">
                  <c:v>25.168</c:v>
                </c:pt>
                <c:pt idx="25171">
                  <c:v>25.169</c:v>
                </c:pt>
                <c:pt idx="25172">
                  <c:v>25.17</c:v>
                </c:pt>
                <c:pt idx="25173">
                  <c:v>25.171</c:v>
                </c:pt>
                <c:pt idx="25174">
                  <c:v>25.172</c:v>
                </c:pt>
                <c:pt idx="25175">
                  <c:v>25.173</c:v>
                </c:pt>
                <c:pt idx="25176">
                  <c:v>25.174</c:v>
                </c:pt>
                <c:pt idx="25177">
                  <c:v>25.175</c:v>
                </c:pt>
                <c:pt idx="25178">
                  <c:v>25.176</c:v>
                </c:pt>
                <c:pt idx="25179">
                  <c:v>25.177</c:v>
                </c:pt>
                <c:pt idx="25180">
                  <c:v>25.178</c:v>
                </c:pt>
                <c:pt idx="25181">
                  <c:v>25.179</c:v>
                </c:pt>
                <c:pt idx="25182">
                  <c:v>25.18</c:v>
                </c:pt>
                <c:pt idx="25183">
                  <c:v>25.181</c:v>
                </c:pt>
                <c:pt idx="25184">
                  <c:v>25.182</c:v>
                </c:pt>
                <c:pt idx="25185">
                  <c:v>25.183</c:v>
                </c:pt>
                <c:pt idx="25186">
                  <c:v>25.184</c:v>
                </c:pt>
                <c:pt idx="25187">
                  <c:v>25.185</c:v>
                </c:pt>
                <c:pt idx="25188">
                  <c:v>25.186</c:v>
                </c:pt>
                <c:pt idx="25189">
                  <c:v>25.187</c:v>
                </c:pt>
                <c:pt idx="25190">
                  <c:v>25.188</c:v>
                </c:pt>
                <c:pt idx="25191">
                  <c:v>25.189</c:v>
                </c:pt>
                <c:pt idx="25192">
                  <c:v>25.19</c:v>
                </c:pt>
                <c:pt idx="25193">
                  <c:v>25.191</c:v>
                </c:pt>
                <c:pt idx="25194">
                  <c:v>25.192</c:v>
                </c:pt>
                <c:pt idx="25195">
                  <c:v>25.193</c:v>
                </c:pt>
                <c:pt idx="25196">
                  <c:v>25.194</c:v>
                </c:pt>
                <c:pt idx="25197">
                  <c:v>25.195</c:v>
                </c:pt>
                <c:pt idx="25198">
                  <c:v>25.196</c:v>
                </c:pt>
                <c:pt idx="25199">
                  <c:v>25.197</c:v>
                </c:pt>
                <c:pt idx="25200">
                  <c:v>25.198</c:v>
                </c:pt>
                <c:pt idx="25201">
                  <c:v>25.199</c:v>
                </c:pt>
                <c:pt idx="25202">
                  <c:v>25.2</c:v>
                </c:pt>
                <c:pt idx="25203">
                  <c:v>25.201</c:v>
                </c:pt>
                <c:pt idx="25204">
                  <c:v>25.202</c:v>
                </c:pt>
                <c:pt idx="25205">
                  <c:v>25.203</c:v>
                </c:pt>
                <c:pt idx="25206">
                  <c:v>25.204</c:v>
                </c:pt>
                <c:pt idx="25207">
                  <c:v>25.205</c:v>
                </c:pt>
                <c:pt idx="25208">
                  <c:v>25.206</c:v>
                </c:pt>
                <c:pt idx="25209">
                  <c:v>25.207</c:v>
                </c:pt>
                <c:pt idx="25210">
                  <c:v>25.208</c:v>
                </c:pt>
                <c:pt idx="25211">
                  <c:v>25.209</c:v>
                </c:pt>
                <c:pt idx="25212">
                  <c:v>25.21</c:v>
                </c:pt>
                <c:pt idx="25213">
                  <c:v>25.211</c:v>
                </c:pt>
                <c:pt idx="25214">
                  <c:v>25.212</c:v>
                </c:pt>
                <c:pt idx="25215">
                  <c:v>25.213</c:v>
                </c:pt>
                <c:pt idx="25216">
                  <c:v>25.214</c:v>
                </c:pt>
                <c:pt idx="25217">
                  <c:v>25.215</c:v>
                </c:pt>
                <c:pt idx="25218">
                  <c:v>25.216</c:v>
                </c:pt>
                <c:pt idx="25219">
                  <c:v>25.217</c:v>
                </c:pt>
                <c:pt idx="25220">
                  <c:v>25.218</c:v>
                </c:pt>
                <c:pt idx="25221">
                  <c:v>25.219</c:v>
                </c:pt>
                <c:pt idx="25222">
                  <c:v>25.22</c:v>
                </c:pt>
                <c:pt idx="25223">
                  <c:v>25.221</c:v>
                </c:pt>
                <c:pt idx="25224">
                  <c:v>25.222</c:v>
                </c:pt>
                <c:pt idx="25225">
                  <c:v>25.223</c:v>
                </c:pt>
                <c:pt idx="25226">
                  <c:v>25.224</c:v>
                </c:pt>
                <c:pt idx="25227">
                  <c:v>25.225</c:v>
                </c:pt>
                <c:pt idx="25228">
                  <c:v>25.226</c:v>
                </c:pt>
                <c:pt idx="25229">
                  <c:v>25.227</c:v>
                </c:pt>
                <c:pt idx="25230">
                  <c:v>25.228</c:v>
                </c:pt>
                <c:pt idx="25231">
                  <c:v>25.229</c:v>
                </c:pt>
                <c:pt idx="25232">
                  <c:v>25.23</c:v>
                </c:pt>
                <c:pt idx="25233">
                  <c:v>25.231</c:v>
                </c:pt>
                <c:pt idx="25234">
                  <c:v>25.232</c:v>
                </c:pt>
                <c:pt idx="25235">
                  <c:v>25.233</c:v>
                </c:pt>
                <c:pt idx="25236">
                  <c:v>25.234</c:v>
                </c:pt>
                <c:pt idx="25237">
                  <c:v>25.235</c:v>
                </c:pt>
                <c:pt idx="25238">
                  <c:v>25.236</c:v>
                </c:pt>
                <c:pt idx="25239">
                  <c:v>25.237</c:v>
                </c:pt>
                <c:pt idx="25240">
                  <c:v>25.238</c:v>
                </c:pt>
                <c:pt idx="25241">
                  <c:v>25.239</c:v>
                </c:pt>
                <c:pt idx="25242">
                  <c:v>25.24</c:v>
                </c:pt>
                <c:pt idx="25243">
                  <c:v>25.241</c:v>
                </c:pt>
                <c:pt idx="25244">
                  <c:v>25.242</c:v>
                </c:pt>
                <c:pt idx="25245">
                  <c:v>25.243</c:v>
                </c:pt>
                <c:pt idx="25246">
                  <c:v>25.244</c:v>
                </c:pt>
                <c:pt idx="25247">
                  <c:v>25.245</c:v>
                </c:pt>
                <c:pt idx="25248">
                  <c:v>25.246</c:v>
                </c:pt>
                <c:pt idx="25249">
                  <c:v>25.247</c:v>
                </c:pt>
                <c:pt idx="25250">
                  <c:v>25.248</c:v>
                </c:pt>
                <c:pt idx="25251">
                  <c:v>25.249</c:v>
                </c:pt>
                <c:pt idx="25252">
                  <c:v>25.25</c:v>
                </c:pt>
                <c:pt idx="25253">
                  <c:v>25.251</c:v>
                </c:pt>
                <c:pt idx="25254">
                  <c:v>25.252</c:v>
                </c:pt>
                <c:pt idx="25255">
                  <c:v>25.253</c:v>
                </c:pt>
                <c:pt idx="25256">
                  <c:v>25.254</c:v>
                </c:pt>
                <c:pt idx="25257">
                  <c:v>25.255</c:v>
                </c:pt>
                <c:pt idx="25258">
                  <c:v>25.256</c:v>
                </c:pt>
                <c:pt idx="25259">
                  <c:v>25.257</c:v>
                </c:pt>
                <c:pt idx="25260">
                  <c:v>25.258</c:v>
                </c:pt>
                <c:pt idx="25261">
                  <c:v>25.259</c:v>
                </c:pt>
                <c:pt idx="25262">
                  <c:v>25.26</c:v>
                </c:pt>
                <c:pt idx="25263">
                  <c:v>25.261</c:v>
                </c:pt>
                <c:pt idx="25264">
                  <c:v>25.262</c:v>
                </c:pt>
                <c:pt idx="25265">
                  <c:v>25.263</c:v>
                </c:pt>
                <c:pt idx="25266">
                  <c:v>25.264</c:v>
                </c:pt>
                <c:pt idx="25267">
                  <c:v>25.265</c:v>
                </c:pt>
                <c:pt idx="25268">
                  <c:v>25.266</c:v>
                </c:pt>
                <c:pt idx="25269">
                  <c:v>25.267</c:v>
                </c:pt>
                <c:pt idx="25270">
                  <c:v>25.268</c:v>
                </c:pt>
                <c:pt idx="25271">
                  <c:v>25.269</c:v>
                </c:pt>
                <c:pt idx="25272">
                  <c:v>25.27</c:v>
                </c:pt>
                <c:pt idx="25273">
                  <c:v>25.271</c:v>
                </c:pt>
                <c:pt idx="25274">
                  <c:v>25.272</c:v>
                </c:pt>
                <c:pt idx="25275">
                  <c:v>25.273</c:v>
                </c:pt>
                <c:pt idx="25276">
                  <c:v>25.274</c:v>
                </c:pt>
                <c:pt idx="25277">
                  <c:v>25.275</c:v>
                </c:pt>
                <c:pt idx="25278">
                  <c:v>25.276</c:v>
                </c:pt>
                <c:pt idx="25279">
                  <c:v>25.277</c:v>
                </c:pt>
                <c:pt idx="25280">
                  <c:v>25.278</c:v>
                </c:pt>
                <c:pt idx="25281">
                  <c:v>25.279</c:v>
                </c:pt>
                <c:pt idx="25282">
                  <c:v>25.28</c:v>
                </c:pt>
                <c:pt idx="25283">
                  <c:v>25.281</c:v>
                </c:pt>
                <c:pt idx="25284">
                  <c:v>25.282</c:v>
                </c:pt>
                <c:pt idx="25285">
                  <c:v>25.283</c:v>
                </c:pt>
                <c:pt idx="25286">
                  <c:v>25.284</c:v>
                </c:pt>
                <c:pt idx="25287">
                  <c:v>25.285</c:v>
                </c:pt>
                <c:pt idx="25288">
                  <c:v>25.286</c:v>
                </c:pt>
                <c:pt idx="25289">
                  <c:v>25.287</c:v>
                </c:pt>
                <c:pt idx="25290">
                  <c:v>25.288</c:v>
                </c:pt>
                <c:pt idx="25291">
                  <c:v>25.289</c:v>
                </c:pt>
                <c:pt idx="25292">
                  <c:v>25.29</c:v>
                </c:pt>
                <c:pt idx="25293">
                  <c:v>25.291</c:v>
                </c:pt>
                <c:pt idx="25294">
                  <c:v>25.292</c:v>
                </c:pt>
                <c:pt idx="25295">
                  <c:v>25.293</c:v>
                </c:pt>
                <c:pt idx="25296">
                  <c:v>25.294</c:v>
                </c:pt>
                <c:pt idx="25297">
                  <c:v>25.295</c:v>
                </c:pt>
                <c:pt idx="25298">
                  <c:v>25.296</c:v>
                </c:pt>
                <c:pt idx="25299">
                  <c:v>25.297</c:v>
                </c:pt>
                <c:pt idx="25300">
                  <c:v>25.298</c:v>
                </c:pt>
                <c:pt idx="25301">
                  <c:v>25.299</c:v>
                </c:pt>
                <c:pt idx="25302">
                  <c:v>25.3</c:v>
                </c:pt>
                <c:pt idx="25303">
                  <c:v>25.301</c:v>
                </c:pt>
                <c:pt idx="25304">
                  <c:v>25.302</c:v>
                </c:pt>
                <c:pt idx="25305">
                  <c:v>25.303</c:v>
                </c:pt>
                <c:pt idx="25306">
                  <c:v>25.304</c:v>
                </c:pt>
                <c:pt idx="25307">
                  <c:v>25.305</c:v>
                </c:pt>
                <c:pt idx="25308">
                  <c:v>25.306</c:v>
                </c:pt>
                <c:pt idx="25309">
                  <c:v>25.307</c:v>
                </c:pt>
                <c:pt idx="25310">
                  <c:v>25.308</c:v>
                </c:pt>
                <c:pt idx="25311">
                  <c:v>25.309</c:v>
                </c:pt>
                <c:pt idx="25312">
                  <c:v>25.31</c:v>
                </c:pt>
                <c:pt idx="25313">
                  <c:v>25.311</c:v>
                </c:pt>
                <c:pt idx="25314">
                  <c:v>25.312</c:v>
                </c:pt>
                <c:pt idx="25315">
                  <c:v>25.313</c:v>
                </c:pt>
                <c:pt idx="25316">
                  <c:v>25.314</c:v>
                </c:pt>
                <c:pt idx="25317">
                  <c:v>25.315</c:v>
                </c:pt>
                <c:pt idx="25318">
                  <c:v>25.316</c:v>
                </c:pt>
                <c:pt idx="25319">
                  <c:v>25.317</c:v>
                </c:pt>
                <c:pt idx="25320">
                  <c:v>25.318</c:v>
                </c:pt>
                <c:pt idx="25321">
                  <c:v>25.319</c:v>
                </c:pt>
                <c:pt idx="25322">
                  <c:v>25.32</c:v>
                </c:pt>
                <c:pt idx="25323">
                  <c:v>25.321</c:v>
                </c:pt>
                <c:pt idx="25324">
                  <c:v>25.322</c:v>
                </c:pt>
                <c:pt idx="25325">
                  <c:v>25.323</c:v>
                </c:pt>
                <c:pt idx="25326">
                  <c:v>25.324</c:v>
                </c:pt>
                <c:pt idx="25327">
                  <c:v>25.325</c:v>
                </c:pt>
                <c:pt idx="25328">
                  <c:v>25.326</c:v>
                </c:pt>
                <c:pt idx="25329">
                  <c:v>25.327</c:v>
                </c:pt>
                <c:pt idx="25330">
                  <c:v>25.328</c:v>
                </c:pt>
                <c:pt idx="25331">
                  <c:v>25.329</c:v>
                </c:pt>
                <c:pt idx="25332">
                  <c:v>25.33</c:v>
                </c:pt>
                <c:pt idx="25333">
                  <c:v>25.331</c:v>
                </c:pt>
                <c:pt idx="25334">
                  <c:v>25.332</c:v>
                </c:pt>
                <c:pt idx="25335">
                  <c:v>25.333</c:v>
                </c:pt>
                <c:pt idx="25336">
                  <c:v>25.334</c:v>
                </c:pt>
                <c:pt idx="25337">
                  <c:v>25.335</c:v>
                </c:pt>
                <c:pt idx="25338">
                  <c:v>25.336</c:v>
                </c:pt>
                <c:pt idx="25339">
                  <c:v>25.337</c:v>
                </c:pt>
                <c:pt idx="25340">
                  <c:v>25.338</c:v>
                </c:pt>
                <c:pt idx="25341">
                  <c:v>25.339</c:v>
                </c:pt>
                <c:pt idx="25342">
                  <c:v>25.34</c:v>
                </c:pt>
                <c:pt idx="25343">
                  <c:v>25.341</c:v>
                </c:pt>
                <c:pt idx="25344">
                  <c:v>25.342</c:v>
                </c:pt>
                <c:pt idx="25345">
                  <c:v>25.343</c:v>
                </c:pt>
                <c:pt idx="25346">
                  <c:v>25.344</c:v>
                </c:pt>
                <c:pt idx="25347">
                  <c:v>25.345</c:v>
                </c:pt>
                <c:pt idx="25348">
                  <c:v>25.346</c:v>
                </c:pt>
                <c:pt idx="25349">
                  <c:v>25.347</c:v>
                </c:pt>
                <c:pt idx="25350">
                  <c:v>25.348</c:v>
                </c:pt>
                <c:pt idx="25351">
                  <c:v>25.349</c:v>
                </c:pt>
                <c:pt idx="25352">
                  <c:v>25.35</c:v>
                </c:pt>
                <c:pt idx="25353">
                  <c:v>25.351</c:v>
                </c:pt>
                <c:pt idx="25354">
                  <c:v>25.352</c:v>
                </c:pt>
                <c:pt idx="25355">
                  <c:v>25.353</c:v>
                </c:pt>
                <c:pt idx="25356">
                  <c:v>25.354</c:v>
                </c:pt>
                <c:pt idx="25357">
                  <c:v>25.355</c:v>
                </c:pt>
                <c:pt idx="25358">
                  <c:v>25.356</c:v>
                </c:pt>
                <c:pt idx="25359">
                  <c:v>25.357</c:v>
                </c:pt>
                <c:pt idx="25360">
                  <c:v>25.358</c:v>
                </c:pt>
                <c:pt idx="25361">
                  <c:v>25.359</c:v>
                </c:pt>
                <c:pt idx="25362">
                  <c:v>25.36</c:v>
                </c:pt>
                <c:pt idx="25363">
                  <c:v>25.361</c:v>
                </c:pt>
                <c:pt idx="25364">
                  <c:v>25.362</c:v>
                </c:pt>
                <c:pt idx="25365">
                  <c:v>25.363</c:v>
                </c:pt>
                <c:pt idx="25366">
                  <c:v>25.364</c:v>
                </c:pt>
                <c:pt idx="25367">
                  <c:v>25.365</c:v>
                </c:pt>
                <c:pt idx="25368">
                  <c:v>25.366</c:v>
                </c:pt>
                <c:pt idx="25369">
                  <c:v>25.367</c:v>
                </c:pt>
                <c:pt idx="25370">
                  <c:v>25.368</c:v>
                </c:pt>
                <c:pt idx="25371">
                  <c:v>25.369</c:v>
                </c:pt>
                <c:pt idx="25372">
                  <c:v>25.37</c:v>
                </c:pt>
                <c:pt idx="25373">
                  <c:v>25.371</c:v>
                </c:pt>
                <c:pt idx="25374">
                  <c:v>25.372</c:v>
                </c:pt>
                <c:pt idx="25375">
                  <c:v>25.373</c:v>
                </c:pt>
                <c:pt idx="25376">
                  <c:v>25.374</c:v>
                </c:pt>
                <c:pt idx="25377">
                  <c:v>25.375</c:v>
                </c:pt>
                <c:pt idx="25378">
                  <c:v>25.376</c:v>
                </c:pt>
                <c:pt idx="25379">
                  <c:v>25.377</c:v>
                </c:pt>
                <c:pt idx="25380">
                  <c:v>25.378</c:v>
                </c:pt>
                <c:pt idx="25381">
                  <c:v>25.379</c:v>
                </c:pt>
                <c:pt idx="25382">
                  <c:v>25.38</c:v>
                </c:pt>
                <c:pt idx="25383">
                  <c:v>25.381</c:v>
                </c:pt>
                <c:pt idx="25384">
                  <c:v>25.382</c:v>
                </c:pt>
                <c:pt idx="25385">
                  <c:v>25.383</c:v>
                </c:pt>
                <c:pt idx="25386">
                  <c:v>25.384</c:v>
                </c:pt>
                <c:pt idx="25387">
                  <c:v>25.385</c:v>
                </c:pt>
                <c:pt idx="25388">
                  <c:v>25.386</c:v>
                </c:pt>
                <c:pt idx="25389">
                  <c:v>25.387</c:v>
                </c:pt>
                <c:pt idx="25390">
                  <c:v>25.388</c:v>
                </c:pt>
                <c:pt idx="25391">
                  <c:v>25.389</c:v>
                </c:pt>
                <c:pt idx="25392">
                  <c:v>25.39</c:v>
                </c:pt>
                <c:pt idx="25393">
                  <c:v>25.391</c:v>
                </c:pt>
                <c:pt idx="25394">
                  <c:v>25.392</c:v>
                </c:pt>
                <c:pt idx="25395">
                  <c:v>25.393</c:v>
                </c:pt>
                <c:pt idx="25396">
                  <c:v>25.394</c:v>
                </c:pt>
                <c:pt idx="25397">
                  <c:v>25.395</c:v>
                </c:pt>
                <c:pt idx="25398">
                  <c:v>25.396</c:v>
                </c:pt>
                <c:pt idx="25399">
                  <c:v>25.397</c:v>
                </c:pt>
                <c:pt idx="25400">
                  <c:v>25.398</c:v>
                </c:pt>
                <c:pt idx="25401">
                  <c:v>25.399</c:v>
                </c:pt>
                <c:pt idx="25402">
                  <c:v>25.4</c:v>
                </c:pt>
                <c:pt idx="25403">
                  <c:v>25.401</c:v>
                </c:pt>
                <c:pt idx="25404">
                  <c:v>25.402</c:v>
                </c:pt>
                <c:pt idx="25405">
                  <c:v>25.403</c:v>
                </c:pt>
                <c:pt idx="25406">
                  <c:v>25.404</c:v>
                </c:pt>
                <c:pt idx="25407">
                  <c:v>25.405</c:v>
                </c:pt>
                <c:pt idx="25408">
                  <c:v>25.406</c:v>
                </c:pt>
                <c:pt idx="25409">
                  <c:v>25.407</c:v>
                </c:pt>
                <c:pt idx="25410">
                  <c:v>25.408</c:v>
                </c:pt>
                <c:pt idx="25411">
                  <c:v>25.409</c:v>
                </c:pt>
                <c:pt idx="25412">
                  <c:v>25.41</c:v>
                </c:pt>
                <c:pt idx="25413">
                  <c:v>25.411</c:v>
                </c:pt>
                <c:pt idx="25414">
                  <c:v>25.412</c:v>
                </c:pt>
                <c:pt idx="25415">
                  <c:v>25.413</c:v>
                </c:pt>
                <c:pt idx="25416">
                  <c:v>25.414</c:v>
                </c:pt>
                <c:pt idx="25417">
                  <c:v>25.415</c:v>
                </c:pt>
                <c:pt idx="25418">
                  <c:v>25.416</c:v>
                </c:pt>
                <c:pt idx="25419">
                  <c:v>25.417</c:v>
                </c:pt>
                <c:pt idx="25420">
                  <c:v>25.418</c:v>
                </c:pt>
                <c:pt idx="25421">
                  <c:v>25.419</c:v>
                </c:pt>
                <c:pt idx="25422">
                  <c:v>25.42</c:v>
                </c:pt>
                <c:pt idx="25423">
                  <c:v>25.421</c:v>
                </c:pt>
                <c:pt idx="25424">
                  <c:v>25.422</c:v>
                </c:pt>
                <c:pt idx="25425">
                  <c:v>25.423</c:v>
                </c:pt>
                <c:pt idx="25426">
                  <c:v>25.424</c:v>
                </c:pt>
                <c:pt idx="25427">
                  <c:v>25.425</c:v>
                </c:pt>
                <c:pt idx="25428">
                  <c:v>25.426</c:v>
                </c:pt>
                <c:pt idx="25429">
                  <c:v>25.427</c:v>
                </c:pt>
                <c:pt idx="25430">
                  <c:v>25.428</c:v>
                </c:pt>
                <c:pt idx="25431">
                  <c:v>25.429</c:v>
                </c:pt>
                <c:pt idx="25432">
                  <c:v>25.43</c:v>
                </c:pt>
                <c:pt idx="25433">
                  <c:v>25.431</c:v>
                </c:pt>
                <c:pt idx="25434">
                  <c:v>25.432</c:v>
                </c:pt>
                <c:pt idx="25435">
                  <c:v>25.433</c:v>
                </c:pt>
                <c:pt idx="25436">
                  <c:v>25.434</c:v>
                </c:pt>
                <c:pt idx="25437">
                  <c:v>25.435</c:v>
                </c:pt>
                <c:pt idx="25438">
                  <c:v>25.436</c:v>
                </c:pt>
                <c:pt idx="25439">
                  <c:v>25.437</c:v>
                </c:pt>
                <c:pt idx="25440">
                  <c:v>25.438</c:v>
                </c:pt>
                <c:pt idx="25441">
                  <c:v>25.439</c:v>
                </c:pt>
                <c:pt idx="25442">
                  <c:v>25.44</c:v>
                </c:pt>
                <c:pt idx="25443">
                  <c:v>25.441</c:v>
                </c:pt>
                <c:pt idx="25444">
                  <c:v>25.442</c:v>
                </c:pt>
                <c:pt idx="25445">
                  <c:v>25.443</c:v>
                </c:pt>
                <c:pt idx="25446">
                  <c:v>25.444</c:v>
                </c:pt>
                <c:pt idx="25447">
                  <c:v>25.445</c:v>
                </c:pt>
                <c:pt idx="25448">
                  <c:v>25.446</c:v>
                </c:pt>
                <c:pt idx="25449">
                  <c:v>25.447</c:v>
                </c:pt>
                <c:pt idx="25450">
                  <c:v>25.448</c:v>
                </c:pt>
                <c:pt idx="25451">
                  <c:v>25.449</c:v>
                </c:pt>
                <c:pt idx="25452">
                  <c:v>25.45</c:v>
                </c:pt>
                <c:pt idx="25453">
                  <c:v>25.451</c:v>
                </c:pt>
                <c:pt idx="25454">
                  <c:v>25.452</c:v>
                </c:pt>
                <c:pt idx="25455">
                  <c:v>25.453</c:v>
                </c:pt>
                <c:pt idx="25456">
                  <c:v>25.454</c:v>
                </c:pt>
                <c:pt idx="25457">
                  <c:v>25.455</c:v>
                </c:pt>
                <c:pt idx="25458">
                  <c:v>25.456</c:v>
                </c:pt>
                <c:pt idx="25459">
                  <c:v>25.457</c:v>
                </c:pt>
                <c:pt idx="25460">
                  <c:v>25.458</c:v>
                </c:pt>
                <c:pt idx="25461">
                  <c:v>25.459</c:v>
                </c:pt>
                <c:pt idx="25462">
                  <c:v>25.46</c:v>
                </c:pt>
                <c:pt idx="25463">
                  <c:v>25.461</c:v>
                </c:pt>
                <c:pt idx="25464">
                  <c:v>25.462</c:v>
                </c:pt>
                <c:pt idx="25465">
                  <c:v>25.463</c:v>
                </c:pt>
                <c:pt idx="25466">
                  <c:v>25.464</c:v>
                </c:pt>
                <c:pt idx="25467">
                  <c:v>25.465</c:v>
                </c:pt>
                <c:pt idx="25468">
                  <c:v>25.466</c:v>
                </c:pt>
                <c:pt idx="25469">
                  <c:v>25.467</c:v>
                </c:pt>
                <c:pt idx="25470">
                  <c:v>25.468</c:v>
                </c:pt>
                <c:pt idx="25471">
                  <c:v>25.469</c:v>
                </c:pt>
                <c:pt idx="25472">
                  <c:v>25.47</c:v>
                </c:pt>
                <c:pt idx="25473">
                  <c:v>25.471</c:v>
                </c:pt>
                <c:pt idx="25474">
                  <c:v>25.472</c:v>
                </c:pt>
                <c:pt idx="25475">
                  <c:v>25.473</c:v>
                </c:pt>
                <c:pt idx="25476">
                  <c:v>25.474</c:v>
                </c:pt>
                <c:pt idx="25477">
                  <c:v>25.475</c:v>
                </c:pt>
                <c:pt idx="25478">
                  <c:v>25.476</c:v>
                </c:pt>
                <c:pt idx="25479">
                  <c:v>25.477</c:v>
                </c:pt>
                <c:pt idx="25480">
                  <c:v>25.478</c:v>
                </c:pt>
                <c:pt idx="25481">
                  <c:v>25.479</c:v>
                </c:pt>
                <c:pt idx="25482">
                  <c:v>25.48</c:v>
                </c:pt>
                <c:pt idx="25483">
                  <c:v>25.481</c:v>
                </c:pt>
                <c:pt idx="25484">
                  <c:v>25.482</c:v>
                </c:pt>
                <c:pt idx="25485">
                  <c:v>25.483</c:v>
                </c:pt>
                <c:pt idx="25486">
                  <c:v>25.484</c:v>
                </c:pt>
                <c:pt idx="25487">
                  <c:v>25.485</c:v>
                </c:pt>
                <c:pt idx="25488">
                  <c:v>25.486</c:v>
                </c:pt>
                <c:pt idx="25489">
                  <c:v>25.487</c:v>
                </c:pt>
                <c:pt idx="25490">
                  <c:v>25.488</c:v>
                </c:pt>
                <c:pt idx="25491">
                  <c:v>25.489</c:v>
                </c:pt>
                <c:pt idx="25492">
                  <c:v>25.49</c:v>
                </c:pt>
                <c:pt idx="25493">
                  <c:v>25.491</c:v>
                </c:pt>
                <c:pt idx="25494">
                  <c:v>25.492</c:v>
                </c:pt>
                <c:pt idx="25495">
                  <c:v>25.493</c:v>
                </c:pt>
                <c:pt idx="25496">
                  <c:v>25.494</c:v>
                </c:pt>
                <c:pt idx="25497">
                  <c:v>25.495</c:v>
                </c:pt>
                <c:pt idx="25498">
                  <c:v>25.496</c:v>
                </c:pt>
                <c:pt idx="25499">
                  <c:v>25.497</c:v>
                </c:pt>
                <c:pt idx="25500">
                  <c:v>25.498</c:v>
                </c:pt>
                <c:pt idx="25501">
                  <c:v>25.499</c:v>
                </c:pt>
                <c:pt idx="25502">
                  <c:v>25.5</c:v>
                </c:pt>
                <c:pt idx="25503">
                  <c:v>25.501</c:v>
                </c:pt>
                <c:pt idx="25504">
                  <c:v>25.502</c:v>
                </c:pt>
                <c:pt idx="25505">
                  <c:v>25.503</c:v>
                </c:pt>
                <c:pt idx="25506">
                  <c:v>25.504</c:v>
                </c:pt>
                <c:pt idx="25507">
                  <c:v>25.505</c:v>
                </c:pt>
                <c:pt idx="25508">
                  <c:v>25.506</c:v>
                </c:pt>
                <c:pt idx="25509">
                  <c:v>25.507</c:v>
                </c:pt>
                <c:pt idx="25510">
                  <c:v>25.508</c:v>
                </c:pt>
                <c:pt idx="25511">
                  <c:v>25.509</c:v>
                </c:pt>
                <c:pt idx="25512">
                  <c:v>25.51</c:v>
                </c:pt>
                <c:pt idx="25513">
                  <c:v>25.511</c:v>
                </c:pt>
                <c:pt idx="25514">
                  <c:v>25.512</c:v>
                </c:pt>
                <c:pt idx="25515">
                  <c:v>25.513</c:v>
                </c:pt>
                <c:pt idx="25516">
                  <c:v>25.514</c:v>
                </c:pt>
                <c:pt idx="25517">
                  <c:v>25.515</c:v>
                </c:pt>
                <c:pt idx="25518">
                  <c:v>25.516</c:v>
                </c:pt>
                <c:pt idx="25519">
                  <c:v>25.517</c:v>
                </c:pt>
                <c:pt idx="25520">
                  <c:v>25.518</c:v>
                </c:pt>
                <c:pt idx="25521">
                  <c:v>25.519</c:v>
                </c:pt>
                <c:pt idx="25522">
                  <c:v>25.52</c:v>
                </c:pt>
                <c:pt idx="25523">
                  <c:v>25.521</c:v>
                </c:pt>
                <c:pt idx="25524">
                  <c:v>25.522</c:v>
                </c:pt>
                <c:pt idx="25525">
                  <c:v>25.523</c:v>
                </c:pt>
                <c:pt idx="25526">
                  <c:v>25.524</c:v>
                </c:pt>
                <c:pt idx="25527">
                  <c:v>25.525</c:v>
                </c:pt>
                <c:pt idx="25528">
                  <c:v>25.526</c:v>
                </c:pt>
                <c:pt idx="25529">
                  <c:v>25.527</c:v>
                </c:pt>
                <c:pt idx="25530">
                  <c:v>25.528</c:v>
                </c:pt>
                <c:pt idx="25531">
                  <c:v>25.529</c:v>
                </c:pt>
                <c:pt idx="25532">
                  <c:v>25.53</c:v>
                </c:pt>
                <c:pt idx="25533">
                  <c:v>25.531</c:v>
                </c:pt>
                <c:pt idx="25534">
                  <c:v>25.532</c:v>
                </c:pt>
                <c:pt idx="25535">
                  <c:v>25.533</c:v>
                </c:pt>
                <c:pt idx="25536">
                  <c:v>25.534</c:v>
                </c:pt>
                <c:pt idx="25537">
                  <c:v>25.535</c:v>
                </c:pt>
                <c:pt idx="25538">
                  <c:v>25.536</c:v>
                </c:pt>
                <c:pt idx="25539">
                  <c:v>25.537</c:v>
                </c:pt>
                <c:pt idx="25540">
                  <c:v>25.538</c:v>
                </c:pt>
                <c:pt idx="25541">
                  <c:v>25.539</c:v>
                </c:pt>
                <c:pt idx="25542">
                  <c:v>25.54</c:v>
                </c:pt>
                <c:pt idx="25543">
                  <c:v>25.541</c:v>
                </c:pt>
                <c:pt idx="25544">
                  <c:v>25.542</c:v>
                </c:pt>
                <c:pt idx="25545">
                  <c:v>25.543</c:v>
                </c:pt>
                <c:pt idx="25546">
                  <c:v>25.544</c:v>
                </c:pt>
                <c:pt idx="25547">
                  <c:v>25.545</c:v>
                </c:pt>
                <c:pt idx="25548">
                  <c:v>25.546</c:v>
                </c:pt>
                <c:pt idx="25549">
                  <c:v>25.547</c:v>
                </c:pt>
                <c:pt idx="25550">
                  <c:v>25.548</c:v>
                </c:pt>
                <c:pt idx="25551">
                  <c:v>25.549</c:v>
                </c:pt>
                <c:pt idx="25552">
                  <c:v>25.55</c:v>
                </c:pt>
                <c:pt idx="25553">
                  <c:v>25.551</c:v>
                </c:pt>
                <c:pt idx="25554">
                  <c:v>25.552</c:v>
                </c:pt>
                <c:pt idx="25555">
                  <c:v>25.553</c:v>
                </c:pt>
                <c:pt idx="25556">
                  <c:v>25.554</c:v>
                </c:pt>
                <c:pt idx="25557">
                  <c:v>25.555</c:v>
                </c:pt>
                <c:pt idx="25558">
                  <c:v>25.556</c:v>
                </c:pt>
                <c:pt idx="25559">
                  <c:v>25.557</c:v>
                </c:pt>
                <c:pt idx="25560">
                  <c:v>25.558</c:v>
                </c:pt>
                <c:pt idx="25561">
                  <c:v>25.559</c:v>
                </c:pt>
                <c:pt idx="25562">
                  <c:v>25.56</c:v>
                </c:pt>
                <c:pt idx="25563">
                  <c:v>25.561</c:v>
                </c:pt>
                <c:pt idx="25564">
                  <c:v>25.562</c:v>
                </c:pt>
                <c:pt idx="25565">
                  <c:v>25.563</c:v>
                </c:pt>
                <c:pt idx="25566">
                  <c:v>25.564</c:v>
                </c:pt>
                <c:pt idx="25567">
                  <c:v>25.565</c:v>
                </c:pt>
                <c:pt idx="25568">
                  <c:v>25.566</c:v>
                </c:pt>
                <c:pt idx="25569">
                  <c:v>25.567</c:v>
                </c:pt>
                <c:pt idx="25570">
                  <c:v>25.568</c:v>
                </c:pt>
                <c:pt idx="25571">
                  <c:v>25.569</c:v>
                </c:pt>
                <c:pt idx="25572">
                  <c:v>25.57</c:v>
                </c:pt>
                <c:pt idx="25573">
                  <c:v>25.571</c:v>
                </c:pt>
                <c:pt idx="25574">
                  <c:v>25.572</c:v>
                </c:pt>
                <c:pt idx="25575">
                  <c:v>25.573</c:v>
                </c:pt>
                <c:pt idx="25576">
                  <c:v>25.574</c:v>
                </c:pt>
                <c:pt idx="25577">
                  <c:v>25.575</c:v>
                </c:pt>
                <c:pt idx="25578">
                  <c:v>25.576</c:v>
                </c:pt>
                <c:pt idx="25579">
                  <c:v>25.577</c:v>
                </c:pt>
                <c:pt idx="25580">
                  <c:v>25.578</c:v>
                </c:pt>
                <c:pt idx="25581">
                  <c:v>25.579</c:v>
                </c:pt>
                <c:pt idx="25582">
                  <c:v>25.58</c:v>
                </c:pt>
                <c:pt idx="25583">
                  <c:v>25.581</c:v>
                </c:pt>
                <c:pt idx="25584">
                  <c:v>25.582</c:v>
                </c:pt>
                <c:pt idx="25585">
                  <c:v>25.583</c:v>
                </c:pt>
                <c:pt idx="25586">
                  <c:v>25.584</c:v>
                </c:pt>
                <c:pt idx="25587">
                  <c:v>25.585</c:v>
                </c:pt>
                <c:pt idx="25588">
                  <c:v>25.586</c:v>
                </c:pt>
                <c:pt idx="25589">
                  <c:v>25.587</c:v>
                </c:pt>
                <c:pt idx="25590">
                  <c:v>25.588</c:v>
                </c:pt>
                <c:pt idx="25591">
                  <c:v>25.589</c:v>
                </c:pt>
                <c:pt idx="25592">
                  <c:v>25.59</c:v>
                </c:pt>
                <c:pt idx="25593">
                  <c:v>25.591</c:v>
                </c:pt>
                <c:pt idx="25594">
                  <c:v>25.592</c:v>
                </c:pt>
                <c:pt idx="25595">
                  <c:v>25.593</c:v>
                </c:pt>
                <c:pt idx="25596">
                  <c:v>25.594</c:v>
                </c:pt>
                <c:pt idx="25597">
                  <c:v>25.595</c:v>
                </c:pt>
                <c:pt idx="25598">
                  <c:v>25.596</c:v>
                </c:pt>
                <c:pt idx="25599">
                  <c:v>25.597</c:v>
                </c:pt>
                <c:pt idx="25600">
                  <c:v>25.598</c:v>
                </c:pt>
                <c:pt idx="25601">
                  <c:v>25.599</c:v>
                </c:pt>
                <c:pt idx="25602">
                  <c:v>25.6</c:v>
                </c:pt>
                <c:pt idx="25603">
                  <c:v>25.601</c:v>
                </c:pt>
                <c:pt idx="25604">
                  <c:v>25.602</c:v>
                </c:pt>
                <c:pt idx="25605">
                  <c:v>25.603</c:v>
                </c:pt>
                <c:pt idx="25606">
                  <c:v>25.604</c:v>
                </c:pt>
                <c:pt idx="25607">
                  <c:v>25.605</c:v>
                </c:pt>
                <c:pt idx="25608">
                  <c:v>25.606</c:v>
                </c:pt>
                <c:pt idx="25609">
                  <c:v>25.607</c:v>
                </c:pt>
                <c:pt idx="25610">
                  <c:v>25.608</c:v>
                </c:pt>
                <c:pt idx="25611">
                  <c:v>25.609</c:v>
                </c:pt>
                <c:pt idx="25612">
                  <c:v>25.61</c:v>
                </c:pt>
                <c:pt idx="25613">
                  <c:v>25.611</c:v>
                </c:pt>
                <c:pt idx="25614">
                  <c:v>25.612</c:v>
                </c:pt>
                <c:pt idx="25615">
                  <c:v>25.613</c:v>
                </c:pt>
                <c:pt idx="25616">
                  <c:v>25.614</c:v>
                </c:pt>
                <c:pt idx="25617">
                  <c:v>25.615</c:v>
                </c:pt>
                <c:pt idx="25618">
                  <c:v>25.616</c:v>
                </c:pt>
                <c:pt idx="25619">
                  <c:v>25.617</c:v>
                </c:pt>
                <c:pt idx="25620">
                  <c:v>25.618</c:v>
                </c:pt>
                <c:pt idx="25621">
                  <c:v>25.619</c:v>
                </c:pt>
                <c:pt idx="25622">
                  <c:v>25.62</c:v>
                </c:pt>
                <c:pt idx="25623">
                  <c:v>25.621</c:v>
                </c:pt>
                <c:pt idx="25624">
                  <c:v>25.622</c:v>
                </c:pt>
                <c:pt idx="25625">
                  <c:v>25.623</c:v>
                </c:pt>
                <c:pt idx="25626">
                  <c:v>25.624</c:v>
                </c:pt>
                <c:pt idx="25627">
                  <c:v>25.625</c:v>
                </c:pt>
                <c:pt idx="25628">
                  <c:v>25.626</c:v>
                </c:pt>
                <c:pt idx="25629">
                  <c:v>25.627</c:v>
                </c:pt>
                <c:pt idx="25630">
                  <c:v>25.628</c:v>
                </c:pt>
                <c:pt idx="25631">
                  <c:v>25.629</c:v>
                </c:pt>
                <c:pt idx="25632">
                  <c:v>25.63</c:v>
                </c:pt>
                <c:pt idx="25633">
                  <c:v>25.631</c:v>
                </c:pt>
                <c:pt idx="25634">
                  <c:v>25.632</c:v>
                </c:pt>
                <c:pt idx="25635">
                  <c:v>25.633</c:v>
                </c:pt>
                <c:pt idx="25636">
                  <c:v>25.634</c:v>
                </c:pt>
                <c:pt idx="25637">
                  <c:v>25.635</c:v>
                </c:pt>
                <c:pt idx="25638">
                  <c:v>25.636</c:v>
                </c:pt>
                <c:pt idx="25639">
                  <c:v>25.637</c:v>
                </c:pt>
                <c:pt idx="25640">
                  <c:v>25.638</c:v>
                </c:pt>
                <c:pt idx="25641">
                  <c:v>25.639</c:v>
                </c:pt>
                <c:pt idx="25642">
                  <c:v>25.64</c:v>
                </c:pt>
                <c:pt idx="25643">
                  <c:v>25.641</c:v>
                </c:pt>
                <c:pt idx="25644">
                  <c:v>25.642</c:v>
                </c:pt>
                <c:pt idx="25645">
                  <c:v>25.643</c:v>
                </c:pt>
                <c:pt idx="25646">
                  <c:v>25.644</c:v>
                </c:pt>
                <c:pt idx="25647">
                  <c:v>25.645</c:v>
                </c:pt>
                <c:pt idx="25648">
                  <c:v>25.646</c:v>
                </c:pt>
                <c:pt idx="25649">
                  <c:v>25.647</c:v>
                </c:pt>
                <c:pt idx="25650">
                  <c:v>25.648</c:v>
                </c:pt>
                <c:pt idx="25651">
                  <c:v>25.649</c:v>
                </c:pt>
                <c:pt idx="25652">
                  <c:v>25.65</c:v>
                </c:pt>
                <c:pt idx="25653">
                  <c:v>25.651</c:v>
                </c:pt>
                <c:pt idx="25654">
                  <c:v>25.652</c:v>
                </c:pt>
                <c:pt idx="25655">
                  <c:v>25.653</c:v>
                </c:pt>
                <c:pt idx="25656">
                  <c:v>25.654</c:v>
                </c:pt>
                <c:pt idx="25657">
                  <c:v>25.655</c:v>
                </c:pt>
                <c:pt idx="25658">
                  <c:v>25.656</c:v>
                </c:pt>
                <c:pt idx="25659">
                  <c:v>25.657</c:v>
                </c:pt>
                <c:pt idx="25660">
                  <c:v>25.658</c:v>
                </c:pt>
                <c:pt idx="25661">
                  <c:v>25.659</c:v>
                </c:pt>
                <c:pt idx="25662">
                  <c:v>25.66</c:v>
                </c:pt>
                <c:pt idx="25663">
                  <c:v>25.661</c:v>
                </c:pt>
                <c:pt idx="25664">
                  <c:v>25.662</c:v>
                </c:pt>
                <c:pt idx="25665">
                  <c:v>25.663</c:v>
                </c:pt>
                <c:pt idx="25666">
                  <c:v>25.664</c:v>
                </c:pt>
                <c:pt idx="25667">
                  <c:v>25.665</c:v>
                </c:pt>
                <c:pt idx="25668">
                  <c:v>25.666</c:v>
                </c:pt>
                <c:pt idx="25669">
                  <c:v>25.667</c:v>
                </c:pt>
                <c:pt idx="25670">
                  <c:v>25.668</c:v>
                </c:pt>
                <c:pt idx="25671">
                  <c:v>25.669</c:v>
                </c:pt>
                <c:pt idx="25672">
                  <c:v>25.67</c:v>
                </c:pt>
                <c:pt idx="25673">
                  <c:v>25.671</c:v>
                </c:pt>
                <c:pt idx="25674">
                  <c:v>25.672</c:v>
                </c:pt>
                <c:pt idx="25675">
                  <c:v>25.673</c:v>
                </c:pt>
                <c:pt idx="25676">
                  <c:v>25.674</c:v>
                </c:pt>
                <c:pt idx="25677">
                  <c:v>25.675</c:v>
                </c:pt>
                <c:pt idx="25678">
                  <c:v>25.676</c:v>
                </c:pt>
                <c:pt idx="25679">
                  <c:v>25.677</c:v>
                </c:pt>
                <c:pt idx="25680">
                  <c:v>25.678</c:v>
                </c:pt>
                <c:pt idx="25681">
                  <c:v>25.679</c:v>
                </c:pt>
                <c:pt idx="25682">
                  <c:v>25.68</c:v>
                </c:pt>
                <c:pt idx="25683">
                  <c:v>25.681</c:v>
                </c:pt>
                <c:pt idx="25684">
                  <c:v>25.682</c:v>
                </c:pt>
                <c:pt idx="25685">
                  <c:v>25.683</c:v>
                </c:pt>
                <c:pt idx="25686">
                  <c:v>25.684</c:v>
                </c:pt>
                <c:pt idx="25687">
                  <c:v>25.685</c:v>
                </c:pt>
                <c:pt idx="25688">
                  <c:v>25.686</c:v>
                </c:pt>
                <c:pt idx="25689">
                  <c:v>25.687</c:v>
                </c:pt>
                <c:pt idx="25690">
                  <c:v>25.688</c:v>
                </c:pt>
                <c:pt idx="25691">
                  <c:v>25.689</c:v>
                </c:pt>
                <c:pt idx="25692">
                  <c:v>25.69</c:v>
                </c:pt>
                <c:pt idx="25693">
                  <c:v>25.691</c:v>
                </c:pt>
                <c:pt idx="25694">
                  <c:v>25.692</c:v>
                </c:pt>
                <c:pt idx="25695">
                  <c:v>25.693</c:v>
                </c:pt>
                <c:pt idx="25696">
                  <c:v>25.694</c:v>
                </c:pt>
                <c:pt idx="25697">
                  <c:v>25.695</c:v>
                </c:pt>
                <c:pt idx="25698">
                  <c:v>25.696</c:v>
                </c:pt>
                <c:pt idx="25699">
                  <c:v>25.697</c:v>
                </c:pt>
                <c:pt idx="25700">
                  <c:v>25.698</c:v>
                </c:pt>
                <c:pt idx="25701">
                  <c:v>25.699</c:v>
                </c:pt>
                <c:pt idx="25702">
                  <c:v>25.7</c:v>
                </c:pt>
                <c:pt idx="25703">
                  <c:v>25.701</c:v>
                </c:pt>
                <c:pt idx="25704">
                  <c:v>25.702</c:v>
                </c:pt>
                <c:pt idx="25705">
                  <c:v>25.703</c:v>
                </c:pt>
                <c:pt idx="25706">
                  <c:v>25.704</c:v>
                </c:pt>
                <c:pt idx="25707">
                  <c:v>25.705</c:v>
                </c:pt>
                <c:pt idx="25708">
                  <c:v>25.706</c:v>
                </c:pt>
                <c:pt idx="25709">
                  <c:v>25.707</c:v>
                </c:pt>
                <c:pt idx="25710">
                  <c:v>25.708</c:v>
                </c:pt>
                <c:pt idx="25711">
                  <c:v>25.709</c:v>
                </c:pt>
                <c:pt idx="25712">
                  <c:v>25.71</c:v>
                </c:pt>
                <c:pt idx="25713">
                  <c:v>25.711</c:v>
                </c:pt>
                <c:pt idx="25714">
                  <c:v>25.712</c:v>
                </c:pt>
                <c:pt idx="25715">
                  <c:v>25.713</c:v>
                </c:pt>
                <c:pt idx="25716">
                  <c:v>25.714</c:v>
                </c:pt>
                <c:pt idx="25717">
                  <c:v>25.715</c:v>
                </c:pt>
                <c:pt idx="25718">
                  <c:v>25.716</c:v>
                </c:pt>
                <c:pt idx="25719">
                  <c:v>25.717</c:v>
                </c:pt>
                <c:pt idx="25720">
                  <c:v>25.718</c:v>
                </c:pt>
                <c:pt idx="25721">
                  <c:v>25.719</c:v>
                </c:pt>
                <c:pt idx="25722">
                  <c:v>25.72</c:v>
                </c:pt>
                <c:pt idx="25723">
                  <c:v>25.721</c:v>
                </c:pt>
                <c:pt idx="25724">
                  <c:v>25.722</c:v>
                </c:pt>
                <c:pt idx="25725">
                  <c:v>25.723</c:v>
                </c:pt>
                <c:pt idx="25726">
                  <c:v>25.724</c:v>
                </c:pt>
                <c:pt idx="25727">
                  <c:v>25.725</c:v>
                </c:pt>
                <c:pt idx="25728">
                  <c:v>25.726</c:v>
                </c:pt>
                <c:pt idx="25729">
                  <c:v>25.727</c:v>
                </c:pt>
                <c:pt idx="25730">
                  <c:v>25.728</c:v>
                </c:pt>
                <c:pt idx="25731">
                  <c:v>25.729</c:v>
                </c:pt>
                <c:pt idx="25732">
                  <c:v>25.73</c:v>
                </c:pt>
                <c:pt idx="25733">
                  <c:v>25.731</c:v>
                </c:pt>
                <c:pt idx="25734">
                  <c:v>25.732</c:v>
                </c:pt>
                <c:pt idx="25735">
                  <c:v>25.733</c:v>
                </c:pt>
                <c:pt idx="25736">
                  <c:v>25.734</c:v>
                </c:pt>
                <c:pt idx="25737">
                  <c:v>25.735</c:v>
                </c:pt>
                <c:pt idx="25738">
                  <c:v>25.736</c:v>
                </c:pt>
                <c:pt idx="25739">
                  <c:v>25.737</c:v>
                </c:pt>
                <c:pt idx="25740">
                  <c:v>25.738</c:v>
                </c:pt>
                <c:pt idx="25741">
                  <c:v>25.739</c:v>
                </c:pt>
                <c:pt idx="25742">
                  <c:v>25.74</c:v>
                </c:pt>
                <c:pt idx="25743">
                  <c:v>25.741</c:v>
                </c:pt>
                <c:pt idx="25744">
                  <c:v>25.742</c:v>
                </c:pt>
                <c:pt idx="25745">
                  <c:v>25.743</c:v>
                </c:pt>
                <c:pt idx="25746">
                  <c:v>25.744</c:v>
                </c:pt>
                <c:pt idx="25747">
                  <c:v>25.745</c:v>
                </c:pt>
                <c:pt idx="25748">
                  <c:v>25.746</c:v>
                </c:pt>
                <c:pt idx="25749">
                  <c:v>25.747</c:v>
                </c:pt>
                <c:pt idx="25750">
                  <c:v>25.748</c:v>
                </c:pt>
                <c:pt idx="25751">
                  <c:v>25.749</c:v>
                </c:pt>
                <c:pt idx="25752">
                  <c:v>25.75</c:v>
                </c:pt>
                <c:pt idx="25753">
                  <c:v>25.751</c:v>
                </c:pt>
                <c:pt idx="25754">
                  <c:v>25.752</c:v>
                </c:pt>
                <c:pt idx="25755">
                  <c:v>25.753</c:v>
                </c:pt>
                <c:pt idx="25756">
                  <c:v>25.754</c:v>
                </c:pt>
                <c:pt idx="25757">
                  <c:v>25.755</c:v>
                </c:pt>
                <c:pt idx="25758">
                  <c:v>25.756</c:v>
                </c:pt>
                <c:pt idx="25759">
                  <c:v>25.757</c:v>
                </c:pt>
                <c:pt idx="25760">
                  <c:v>25.758</c:v>
                </c:pt>
                <c:pt idx="25761">
                  <c:v>25.759</c:v>
                </c:pt>
                <c:pt idx="25762">
                  <c:v>25.76</c:v>
                </c:pt>
                <c:pt idx="25763">
                  <c:v>25.761</c:v>
                </c:pt>
                <c:pt idx="25764">
                  <c:v>25.762</c:v>
                </c:pt>
                <c:pt idx="25765">
                  <c:v>25.763</c:v>
                </c:pt>
                <c:pt idx="25766">
                  <c:v>25.764</c:v>
                </c:pt>
                <c:pt idx="25767">
                  <c:v>25.765</c:v>
                </c:pt>
                <c:pt idx="25768">
                  <c:v>25.766</c:v>
                </c:pt>
                <c:pt idx="25769">
                  <c:v>25.767</c:v>
                </c:pt>
                <c:pt idx="25770">
                  <c:v>25.768</c:v>
                </c:pt>
                <c:pt idx="25771">
                  <c:v>25.769</c:v>
                </c:pt>
                <c:pt idx="25772">
                  <c:v>25.77</c:v>
                </c:pt>
                <c:pt idx="25773">
                  <c:v>25.771</c:v>
                </c:pt>
                <c:pt idx="25774">
                  <c:v>25.772</c:v>
                </c:pt>
                <c:pt idx="25775">
                  <c:v>25.773</c:v>
                </c:pt>
                <c:pt idx="25776">
                  <c:v>25.774</c:v>
                </c:pt>
                <c:pt idx="25777">
                  <c:v>25.775</c:v>
                </c:pt>
                <c:pt idx="25778">
                  <c:v>25.776</c:v>
                </c:pt>
                <c:pt idx="25779">
                  <c:v>25.777</c:v>
                </c:pt>
                <c:pt idx="25780">
                  <c:v>25.778</c:v>
                </c:pt>
                <c:pt idx="25781">
                  <c:v>25.779</c:v>
                </c:pt>
                <c:pt idx="25782">
                  <c:v>25.78</c:v>
                </c:pt>
                <c:pt idx="25783">
                  <c:v>25.781</c:v>
                </c:pt>
                <c:pt idx="25784">
                  <c:v>25.782</c:v>
                </c:pt>
                <c:pt idx="25785">
                  <c:v>25.783</c:v>
                </c:pt>
                <c:pt idx="25786">
                  <c:v>25.784</c:v>
                </c:pt>
                <c:pt idx="25787">
                  <c:v>25.785</c:v>
                </c:pt>
                <c:pt idx="25788">
                  <c:v>25.786</c:v>
                </c:pt>
                <c:pt idx="25789">
                  <c:v>25.787</c:v>
                </c:pt>
                <c:pt idx="25790">
                  <c:v>25.788</c:v>
                </c:pt>
                <c:pt idx="25791">
                  <c:v>25.789</c:v>
                </c:pt>
                <c:pt idx="25792">
                  <c:v>25.79</c:v>
                </c:pt>
                <c:pt idx="25793">
                  <c:v>25.791</c:v>
                </c:pt>
                <c:pt idx="25794">
                  <c:v>25.792</c:v>
                </c:pt>
                <c:pt idx="25795">
                  <c:v>25.793</c:v>
                </c:pt>
                <c:pt idx="25796">
                  <c:v>25.794</c:v>
                </c:pt>
                <c:pt idx="25797">
                  <c:v>25.795</c:v>
                </c:pt>
                <c:pt idx="25798">
                  <c:v>25.796</c:v>
                </c:pt>
                <c:pt idx="25799">
                  <c:v>25.797</c:v>
                </c:pt>
                <c:pt idx="25800">
                  <c:v>25.798</c:v>
                </c:pt>
                <c:pt idx="25801">
                  <c:v>25.799</c:v>
                </c:pt>
                <c:pt idx="25802">
                  <c:v>25.8</c:v>
                </c:pt>
                <c:pt idx="25803">
                  <c:v>25.801</c:v>
                </c:pt>
                <c:pt idx="25804">
                  <c:v>25.802</c:v>
                </c:pt>
                <c:pt idx="25805">
                  <c:v>25.803</c:v>
                </c:pt>
                <c:pt idx="25806">
                  <c:v>25.804</c:v>
                </c:pt>
                <c:pt idx="25807">
                  <c:v>25.805</c:v>
                </c:pt>
                <c:pt idx="25808">
                  <c:v>25.806</c:v>
                </c:pt>
                <c:pt idx="25809">
                  <c:v>25.807</c:v>
                </c:pt>
                <c:pt idx="25810">
                  <c:v>25.808</c:v>
                </c:pt>
                <c:pt idx="25811">
                  <c:v>25.809</c:v>
                </c:pt>
                <c:pt idx="25812">
                  <c:v>25.81</c:v>
                </c:pt>
                <c:pt idx="25813">
                  <c:v>25.811</c:v>
                </c:pt>
                <c:pt idx="25814">
                  <c:v>25.812</c:v>
                </c:pt>
                <c:pt idx="25815">
                  <c:v>25.813</c:v>
                </c:pt>
                <c:pt idx="25816">
                  <c:v>25.814</c:v>
                </c:pt>
                <c:pt idx="25817">
                  <c:v>25.815</c:v>
                </c:pt>
                <c:pt idx="25818">
                  <c:v>25.816</c:v>
                </c:pt>
                <c:pt idx="25819">
                  <c:v>25.817</c:v>
                </c:pt>
                <c:pt idx="25820">
                  <c:v>25.818</c:v>
                </c:pt>
                <c:pt idx="25821">
                  <c:v>25.819</c:v>
                </c:pt>
                <c:pt idx="25822">
                  <c:v>25.82</c:v>
                </c:pt>
                <c:pt idx="25823">
                  <c:v>25.821</c:v>
                </c:pt>
                <c:pt idx="25824">
                  <c:v>25.822</c:v>
                </c:pt>
                <c:pt idx="25825">
                  <c:v>25.823</c:v>
                </c:pt>
                <c:pt idx="25826">
                  <c:v>25.824</c:v>
                </c:pt>
                <c:pt idx="25827">
                  <c:v>25.825</c:v>
                </c:pt>
                <c:pt idx="25828">
                  <c:v>25.826</c:v>
                </c:pt>
                <c:pt idx="25829">
                  <c:v>25.827</c:v>
                </c:pt>
                <c:pt idx="25830">
                  <c:v>25.828</c:v>
                </c:pt>
                <c:pt idx="25831">
                  <c:v>25.829</c:v>
                </c:pt>
                <c:pt idx="25832">
                  <c:v>25.83</c:v>
                </c:pt>
                <c:pt idx="25833">
                  <c:v>25.831</c:v>
                </c:pt>
                <c:pt idx="25834">
                  <c:v>25.832</c:v>
                </c:pt>
                <c:pt idx="25835">
                  <c:v>25.833</c:v>
                </c:pt>
                <c:pt idx="25836">
                  <c:v>25.834</c:v>
                </c:pt>
                <c:pt idx="25837">
                  <c:v>25.835</c:v>
                </c:pt>
                <c:pt idx="25838">
                  <c:v>25.836</c:v>
                </c:pt>
                <c:pt idx="25839">
                  <c:v>25.837</c:v>
                </c:pt>
                <c:pt idx="25840">
                  <c:v>25.838</c:v>
                </c:pt>
                <c:pt idx="25841">
                  <c:v>25.839</c:v>
                </c:pt>
                <c:pt idx="25842">
                  <c:v>25.84</c:v>
                </c:pt>
                <c:pt idx="25843">
                  <c:v>25.841</c:v>
                </c:pt>
                <c:pt idx="25844">
                  <c:v>25.842</c:v>
                </c:pt>
                <c:pt idx="25845">
                  <c:v>25.843</c:v>
                </c:pt>
                <c:pt idx="25846">
                  <c:v>25.844</c:v>
                </c:pt>
                <c:pt idx="25847">
                  <c:v>25.845</c:v>
                </c:pt>
                <c:pt idx="25848">
                  <c:v>25.846</c:v>
                </c:pt>
                <c:pt idx="25849">
                  <c:v>25.847</c:v>
                </c:pt>
                <c:pt idx="25850">
                  <c:v>25.848</c:v>
                </c:pt>
                <c:pt idx="25851">
                  <c:v>25.849</c:v>
                </c:pt>
                <c:pt idx="25852">
                  <c:v>25.85</c:v>
                </c:pt>
                <c:pt idx="25853">
                  <c:v>25.851</c:v>
                </c:pt>
                <c:pt idx="25854">
                  <c:v>25.852</c:v>
                </c:pt>
                <c:pt idx="25855">
                  <c:v>25.853</c:v>
                </c:pt>
                <c:pt idx="25856">
                  <c:v>25.854</c:v>
                </c:pt>
                <c:pt idx="25857">
                  <c:v>25.855</c:v>
                </c:pt>
                <c:pt idx="25858">
                  <c:v>25.856</c:v>
                </c:pt>
                <c:pt idx="25859">
                  <c:v>25.857</c:v>
                </c:pt>
                <c:pt idx="25860">
                  <c:v>25.858</c:v>
                </c:pt>
                <c:pt idx="25861">
                  <c:v>25.859</c:v>
                </c:pt>
                <c:pt idx="25862">
                  <c:v>25.86</c:v>
                </c:pt>
                <c:pt idx="25863">
                  <c:v>25.861</c:v>
                </c:pt>
                <c:pt idx="25864">
                  <c:v>25.862</c:v>
                </c:pt>
                <c:pt idx="25865">
                  <c:v>25.863</c:v>
                </c:pt>
                <c:pt idx="25866">
                  <c:v>25.864</c:v>
                </c:pt>
                <c:pt idx="25867">
                  <c:v>25.865</c:v>
                </c:pt>
                <c:pt idx="25868">
                  <c:v>25.866</c:v>
                </c:pt>
                <c:pt idx="25869">
                  <c:v>25.867</c:v>
                </c:pt>
                <c:pt idx="25870">
                  <c:v>25.868</c:v>
                </c:pt>
                <c:pt idx="25871">
                  <c:v>25.869</c:v>
                </c:pt>
                <c:pt idx="25872">
                  <c:v>25.87</c:v>
                </c:pt>
                <c:pt idx="25873">
                  <c:v>25.871</c:v>
                </c:pt>
                <c:pt idx="25874">
                  <c:v>25.872</c:v>
                </c:pt>
                <c:pt idx="25875">
                  <c:v>25.873</c:v>
                </c:pt>
                <c:pt idx="25876">
                  <c:v>25.874</c:v>
                </c:pt>
                <c:pt idx="25877">
                  <c:v>25.875</c:v>
                </c:pt>
                <c:pt idx="25878">
                  <c:v>25.876</c:v>
                </c:pt>
                <c:pt idx="25879">
                  <c:v>25.877</c:v>
                </c:pt>
                <c:pt idx="25880">
                  <c:v>25.878</c:v>
                </c:pt>
                <c:pt idx="25881">
                  <c:v>25.879</c:v>
                </c:pt>
                <c:pt idx="25882">
                  <c:v>25.88</c:v>
                </c:pt>
                <c:pt idx="25883">
                  <c:v>25.881</c:v>
                </c:pt>
                <c:pt idx="25884">
                  <c:v>25.882</c:v>
                </c:pt>
                <c:pt idx="25885">
                  <c:v>25.883</c:v>
                </c:pt>
                <c:pt idx="25886">
                  <c:v>25.884</c:v>
                </c:pt>
                <c:pt idx="25887">
                  <c:v>25.885</c:v>
                </c:pt>
                <c:pt idx="25888">
                  <c:v>25.886</c:v>
                </c:pt>
                <c:pt idx="25889">
                  <c:v>25.887</c:v>
                </c:pt>
                <c:pt idx="25890">
                  <c:v>25.888</c:v>
                </c:pt>
                <c:pt idx="25891">
                  <c:v>25.889</c:v>
                </c:pt>
                <c:pt idx="25892">
                  <c:v>25.89</c:v>
                </c:pt>
                <c:pt idx="25893">
                  <c:v>25.891</c:v>
                </c:pt>
                <c:pt idx="25894">
                  <c:v>25.892</c:v>
                </c:pt>
                <c:pt idx="25895">
                  <c:v>25.893</c:v>
                </c:pt>
                <c:pt idx="25896">
                  <c:v>25.894</c:v>
                </c:pt>
                <c:pt idx="25897">
                  <c:v>25.895</c:v>
                </c:pt>
                <c:pt idx="25898">
                  <c:v>25.896</c:v>
                </c:pt>
                <c:pt idx="25899">
                  <c:v>25.897</c:v>
                </c:pt>
                <c:pt idx="25900">
                  <c:v>25.898</c:v>
                </c:pt>
                <c:pt idx="25901">
                  <c:v>25.899</c:v>
                </c:pt>
                <c:pt idx="25902">
                  <c:v>25.9</c:v>
                </c:pt>
                <c:pt idx="25903">
                  <c:v>25.901</c:v>
                </c:pt>
                <c:pt idx="25904">
                  <c:v>25.902</c:v>
                </c:pt>
                <c:pt idx="25905">
                  <c:v>25.903</c:v>
                </c:pt>
                <c:pt idx="25906">
                  <c:v>25.904</c:v>
                </c:pt>
                <c:pt idx="25907">
                  <c:v>25.905</c:v>
                </c:pt>
                <c:pt idx="25908">
                  <c:v>25.906</c:v>
                </c:pt>
                <c:pt idx="25909">
                  <c:v>25.907</c:v>
                </c:pt>
                <c:pt idx="25910">
                  <c:v>25.908</c:v>
                </c:pt>
                <c:pt idx="25911">
                  <c:v>25.909</c:v>
                </c:pt>
                <c:pt idx="25912">
                  <c:v>25.91</c:v>
                </c:pt>
                <c:pt idx="25913">
                  <c:v>25.911</c:v>
                </c:pt>
                <c:pt idx="25914">
                  <c:v>25.912</c:v>
                </c:pt>
                <c:pt idx="25915">
                  <c:v>25.913</c:v>
                </c:pt>
                <c:pt idx="25916">
                  <c:v>25.914</c:v>
                </c:pt>
                <c:pt idx="25917">
                  <c:v>25.915</c:v>
                </c:pt>
                <c:pt idx="25918">
                  <c:v>25.916</c:v>
                </c:pt>
                <c:pt idx="25919">
                  <c:v>25.917</c:v>
                </c:pt>
                <c:pt idx="25920">
                  <c:v>25.918</c:v>
                </c:pt>
                <c:pt idx="25921">
                  <c:v>25.919</c:v>
                </c:pt>
                <c:pt idx="25922">
                  <c:v>25.92</c:v>
                </c:pt>
                <c:pt idx="25923">
                  <c:v>25.921</c:v>
                </c:pt>
                <c:pt idx="25924">
                  <c:v>25.922</c:v>
                </c:pt>
                <c:pt idx="25925">
                  <c:v>25.923</c:v>
                </c:pt>
                <c:pt idx="25926">
                  <c:v>25.924</c:v>
                </c:pt>
                <c:pt idx="25927">
                  <c:v>25.925</c:v>
                </c:pt>
                <c:pt idx="25928">
                  <c:v>25.926</c:v>
                </c:pt>
                <c:pt idx="25929">
                  <c:v>25.927</c:v>
                </c:pt>
                <c:pt idx="25930">
                  <c:v>25.928</c:v>
                </c:pt>
                <c:pt idx="25931">
                  <c:v>25.929</c:v>
                </c:pt>
                <c:pt idx="25932">
                  <c:v>25.93</c:v>
                </c:pt>
                <c:pt idx="25933">
                  <c:v>25.931</c:v>
                </c:pt>
                <c:pt idx="25934">
                  <c:v>25.932</c:v>
                </c:pt>
                <c:pt idx="25935">
                  <c:v>25.933</c:v>
                </c:pt>
                <c:pt idx="25936">
                  <c:v>25.934</c:v>
                </c:pt>
                <c:pt idx="25937">
                  <c:v>25.935</c:v>
                </c:pt>
                <c:pt idx="25938">
                  <c:v>25.936</c:v>
                </c:pt>
                <c:pt idx="25939">
                  <c:v>25.937</c:v>
                </c:pt>
                <c:pt idx="25940">
                  <c:v>25.938</c:v>
                </c:pt>
                <c:pt idx="25941">
                  <c:v>25.939</c:v>
                </c:pt>
                <c:pt idx="25942">
                  <c:v>25.94</c:v>
                </c:pt>
                <c:pt idx="25943">
                  <c:v>25.941</c:v>
                </c:pt>
                <c:pt idx="25944">
                  <c:v>25.942</c:v>
                </c:pt>
                <c:pt idx="25945">
                  <c:v>25.943</c:v>
                </c:pt>
                <c:pt idx="25946">
                  <c:v>25.944</c:v>
                </c:pt>
                <c:pt idx="25947">
                  <c:v>25.945</c:v>
                </c:pt>
                <c:pt idx="25948">
                  <c:v>25.946</c:v>
                </c:pt>
                <c:pt idx="25949">
                  <c:v>25.947</c:v>
                </c:pt>
                <c:pt idx="25950">
                  <c:v>25.948</c:v>
                </c:pt>
                <c:pt idx="25951">
                  <c:v>25.949</c:v>
                </c:pt>
                <c:pt idx="25952">
                  <c:v>25.95</c:v>
                </c:pt>
                <c:pt idx="25953">
                  <c:v>25.951</c:v>
                </c:pt>
                <c:pt idx="25954">
                  <c:v>25.952</c:v>
                </c:pt>
                <c:pt idx="25955">
                  <c:v>25.953</c:v>
                </c:pt>
                <c:pt idx="25956">
                  <c:v>25.954</c:v>
                </c:pt>
                <c:pt idx="25957">
                  <c:v>25.955</c:v>
                </c:pt>
                <c:pt idx="25958">
                  <c:v>25.956</c:v>
                </c:pt>
                <c:pt idx="25959">
                  <c:v>25.957</c:v>
                </c:pt>
                <c:pt idx="25960">
                  <c:v>25.958</c:v>
                </c:pt>
                <c:pt idx="25961">
                  <c:v>25.959</c:v>
                </c:pt>
                <c:pt idx="25962">
                  <c:v>25.96</c:v>
                </c:pt>
                <c:pt idx="25963">
                  <c:v>25.961</c:v>
                </c:pt>
                <c:pt idx="25964">
                  <c:v>25.962</c:v>
                </c:pt>
                <c:pt idx="25965">
                  <c:v>25.963</c:v>
                </c:pt>
                <c:pt idx="25966">
                  <c:v>25.964</c:v>
                </c:pt>
                <c:pt idx="25967">
                  <c:v>25.965</c:v>
                </c:pt>
                <c:pt idx="25968">
                  <c:v>25.966</c:v>
                </c:pt>
                <c:pt idx="25969">
                  <c:v>25.967</c:v>
                </c:pt>
                <c:pt idx="25970">
                  <c:v>25.968</c:v>
                </c:pt>
                <c:pt idx="25971">
                  <c:v>25.969</c:v>
                </c:pt>
                <c:pt idx="25972">
                  <c:v>25.97</c:v>
                </c:pt>
                <c:pt idx="25973">
                  <c:v>25.971</c:v>
                </c:pt>
                <c:pt idx="25974">
                  <c:v>25.972</c:v>
                </c:pt>
                <c:pt idx="25975">
                  <c:v>25.973</c:v>
                </c:pt>
                <c:pt idx="25976">
                  <c:v>25.974</c:v>
                </c:pt>
                <c:pt idx="25977">
                  <c:v>25.975</c:v>
                </c:pt>
                <c:pt idx="25978">
                  <c:v>25.976</c:v>
                </c:pt>
                <c:pt idx="25979">
                  <c:v>25.977</c:v>
                </c:pt>
                <c:pt idx="25980">
                  <c:v>25.978</c:v>
                </c:pt>
                <c:pt idx="25981">
                  <c:v>25.979</c:v>
                </c:pt>
                <c:pt idx="25982">
                  <c:v>25.98</c:v>
                </c:pt>
                <c:pt idx="25983">
                  <c:v>25.981</c:v>
                </c:pt>
                <c:pt idx="25984">
                  <c:v>25.982</c:v>
                </c:pt>
                <c:pt idx="25985">
                  <c:v>25.983</c:v>
                </c:pt>
                <c:pt idx="25986">
                  <c:v>25.984</c:v>
                </c:pt>
                <c:pt idx="25987">
                  <c:v>25.985</c:v>
                </c:pt>
                <c:pt idx="25988">
                  <c:v>25.986</c:v>
                </c:pt>
                <c:pt idx="25989">
                  <c:v>25.987</c:v>
                </c:pt>
                <c:pt idx="25990">
                  <c:v>25.988</c:v>
                </c:pt>
                <c:pt idx="25991">
                  <c:v>25.989</c:v>
                </c:pt>
                <c:pt idx="25992">
                  <c:v>25.99</c:v>
                </c:pt>
                <c:pt idx="25993">
                  <c:v>25.991</c:v>
                </c:pt>
                <c:pt idx="25994">
                  <c:v>25.992</c:v>
                </c:pt>
                <c:pt idx="25995">
                  <c:v>25.993</c:v>
                </c:pt>
                <c:pt idx="25996">
                  <c:v>25.994</c:v>
                </c:pt>
                <c:pt idx="25997">
                  <c:v>25.995</c:v>
                </c:pt>
                <c:pt idx="25998">
                  <c:v>25.996</c:v>
                </c:pt>
                <c:pt idx="25999">
                  <c:v>25.997</c:v>
                </c:pt>
                <c:pt idx="26000">
                  <c:v>25.998</c:v>
                </c:pt>
                <c:pt idx="26001">
                  <c:v>25.999</c:v>
                </c:pt>
                <c:pt idx="26002">
                  <c:v>26</c:v>
                </c:pt>
                <c:pt idx="26003">
                  <c:v>26.001</c:v>
                </c:pt>
                <c:pt idx="26004">
                  <c:v>26.002</c:v>
                </c:pt>
                <c:pt idx="26005">
                  <c:v>26.003</c:v>
                </c:pt>
                <c:pt idx="26006">
                  <c:v>26.004</c:v>
                </c:pt>
                <c:pt idx="26007">
                  <c:v>26.005</c:v>
                </c:pt>
                <c:pt idx="26008">
                  <c:v>26.006</c:v>
                </c:pt>
                <c:pt idx="26009">
                  <c:v>26.007</c:v>
                </c:pt>
                <c:pt idx="26010">
                  <c:v>26.008</c:v>
                </c:pt>
                <c:pt idx="26011">
                  <c:v>26.009</c:v>
                </c:pt>
                <c:pt idx="26012">
                  <c:v>26.01</c:v>
                </c:pt>
                <c:pt idx="26013">
                  <c:v>26.011</c:v>
                </c:pt>
                <c:pt idx="26014">
                  <c:v>26.012</c:v>
                </c:pt>
                <c:pt idx="26015">
                  <c:v>26.013</c:v>
                </c:pt>
                <c:pt idx="26016">
                  <c:v>26.014</c:v>
                </c:pt>
                <c:pt idx="26017">
                  <c:v>26.015</c:v>
                </c:pt>
                <c:pt idx="26018">
                  <c:v>26.016</c:v>
                </c:pt>
                <c:pt idx="26019">
                  <c:v>26.017</c:v>
                </c:pt>
                <c:pt idx="26020">
                  <c:v>26.018</c:v>
                </c:pt>
                <c:pt idx="26021">
                  <c:v>26.019</c:v>
                </c:pt>
                <c:pt idx="26022">
                  <c:v>26.02</c:v>
                </c:pt>
                <c:pt idx="26023">
                  <c:v>26.021</c:v>
                </c:pt>
                <c:pt idx="26024">
                  <c:v>26.022</c:v>
                </c:pt>
                <c:pt idx="26025">
                  <c:v>26.023</c:v>
                </c:pt>
                <c:pt idx="26026">
                  <c:v>26.024</c:v>
                </c:pt>
                <c:pt idx="26027">
                  <c:v>26.025</c:v>
                </c:pt>
                <c:pt idx="26028">
                  <c:v>26.026</c:v>
                </c:pt>
                <c:pt idx="26029">
                  <c:v>26.027</c:v>
                </c:pt>
                <c:pt idx="26030">
                  <c:v>26.028</c:v>
                </c:pt>
                <c:pt idx="26031">
                  <c:v>26.029</c:v>
                </c:pt>
                <c:pt idx="26032">
                  <c:v>26.03</c:v>
                </c:pt>
                <c:pt idx="26033">
                  <c:v>26.031</c:v>
                </c:pt>
                <c:pt idx="26034">
                  <c:v>26.032</c:v>
                </c:pt>
                <c:pt idx="26035">
                  <c:v>26.033</c:v>
                </c:pt>
                <c:pt idx="26036">
                  <c:v>26.034</c:v>
                </c:pt>
                <c:pt idx="26037">
                  <c:v>26.035</c:v>
                </c:pt>
                <c:pt idx="26038">
                  <c:v>26.036</c:v>
                </c:pt>
                <c:pt idx="26039">
                  <c:v>26.037</c:v>
                </c:pt>
                <c:pt idx="26040">
                  <c:v>26.038</c:v>
                </c:pt>
                <c:pt idx="26041">
                  <c:v>26.039</c:v>
                </c:pt>
                <c:pt idx="26042">
                  <c:v>26.04</c:v>
                </c:pt>
                <c:pt idx="26043">
                  <c:v>26.041</c:v>
                </c:pt>
                <c:pt idx="26044">
                  <c:v>26.042</c:v>
                </c:pt>
                <c:pt idx="26045">
                  <c:v>26.043</c:v>
                </c:pt>
                <c:pt idx="26046">
                  <c:v>26.044</c:v>
                </c:pt>
                <c:pt idx="26047">
                  <c:v>26.045</c:v>
                </c:pt>
                <c:pt idx="26048">
                  <c:v>26.046</c:v>
                </c:pt>
                <c:pt idx="26049">
                  <c:v>26.047</c:v>
                </c:pt>
                <c:pt idx="26050">
                  <c:v>26.048</c:v>
                </c:pt>
                <c:pt idx="26051">
                  <c:v>26.049</c:v>
                </c:pt>
                <c:pt idx="26052">
                  <c:v>26.05</c:v>
                </c:pt>
                <c:pt idx="26053">
                  <c:v>26.051</c:v>
                </c:pt>
                <c:pt idx="26054">
                  <c:v>26.052</c:v>
                </c:pt>
                <c:pt idx="26055">
                  <c:v>26.053</c:v>
                </c:pt>
                <c:pt idx="26056">
                  <c:v>26.054</c:v>
                </c:pt>
                <c:pt idx="26057">
                  <c:v>26.055</c:v>
                </c:pt>
                <c:pt idx="26058">
                  <c:v>26.056</c:v>
                </c:pt>
                <c:pt idx="26059">
                  <c:v>26.057</c:v>
                </c:pt>
                <c:pt idx="26060">
                  <c:v>26.058</c:v>
                </c:pt>
                <c:pt idx="26061">
                  <c:v>26.059</c:v>
                </c:pt>
                <c:pt idx="26062">
                  <c:v>26.06</c:v>
                </c:pt>
                <c:pt idx="26063">
                  <c:v>26.061</c:v>
                </c:pt>
                <c:pt idx="26064">
                  <c:v>26.062</c:v>
                </c:pt>
                <c:pt idx="26065">
                  <c:v>26.063</c:v>
                </c:pt>
                <c:pt idx="26066">
                  <c:v>26.064</c:v>
                </c:pt>
                <c:pt idx="26067">
                  <c:v>26.065</c:v>
                </c:pt>
                <c:pt idx="26068">
                  <c:v>26.066</c:v>
                </c:pt>
                <c:pt idx="26069">
                  <c:v>26.067</c:v>
                </c:pt>
                <c:pt idx="26070">
                  <c:v>26.068</c:v>
                </c:pt>
                <c:pt idx="26071">
                  <c:v>26.069</c:v>
                </c:pt>
                <c:pt idx="26072">
                  <c:v>26.07</c:v>
                </c:pt>
                <c:pt idx="26073">
                  <c:v>26.071</c:v>
                </c:pt>
                <c:pt idx="26074">
                  <c:v>26.072</c:v>
                </c:pt>
                <c:pt idx="26075">
                  <c:v>26.073</c:v>
                </c:pt>
                <c:pt idx="26076">
                  <c:v>26.074</c:v>
                </c:pt>
                <c:pt idx="26077">
                  <c:v>26.075</c:v>
                </c:pt>
                <c:pt idx="26078">
                  <c:v>26.076</c:v>
                </c:pt>
                <c:pt idx="26079">
                  <c:v>26.077</c:v>
                </c:pt>
                <c:pt idx="26080">
                  <c:v>26.078</c:v>
                </c:pt>
                <c:pt idx="26081">
                  <c:v>26.079</c:v>
                </c:pt>
                <c:pt idx="26082">
                  <c:v>26.08</c:v>
                </c:pt>
                <c:pt idx="26083">
                  <c:v>26.081</c:v>
                </c:pt>
                <c:pt idx="26084">
                  <c:v>26.082</c:v>
                </c:pt>
                <c:pt idx="26085">
                  <c:v>26.083</c:v>
                </c:pt>
                <c:pt idx="26086">
                  <c:v>26.084</c:v>
                </c:pt>
                <c:pt idx="26087">
                  <c:v>26.085</c:v>
                </c:pt>
                <c:pt idx="26088">
                  <c:v>26.086</c:v>
                </c:pt>
                <c:pt idx="26089">
                  <c:v>26.087</c:v>
                </c:pt>
                <c:pt idx="26090">
                  <c:v>26.088</c:v>
                </c:pt>
                <c:pt idx="26091">
                  <c:v>26.089</c:v>
                </c:pt>
                <c:pt idx="26092">
                  <c:v>26.09</c:v>
                </c:pt>
                <c:pt idx="26093">
                  <c:v>26.091</c:v>
                </c:pt>
                <c:pt idx="26094">
                  <c:v>26.092</c:v>
                </c:pt>
                <c:pt idx="26095">
                  <c:v>26.093</c:v>
                </c:pt>
                <c:pt idx="26096">
                  <c:v>26.094</c:v>
                </c:pt>
                <c:pt idx="26097">
                  <c:v>26.095</c:v>
                </c:pt>
                <c:pt idx="26098">
                  <c:v>26.096</c:v>
                </c:pt>
                <c:pt idx="26099">
                  <c:v>26.097</c:v>
                </c:pt>
                <c:pt idx="26100">
                  <c:v>26.098</c:v>
                </c:pt>
                <c:pt idx="26101">
                  <c:v>26.099</c:v>
                </c:pt>
                <c:pt idx="26102">
                  <c:v>26.1</c:v>
                </c:pt>
                <c:pt idx="26103">
                  <c:v>26.101</c:v>
                </c:pt>
                <c:pt idx="26104">
                  <c:v>26.102</c:v>
                </c:pt>
                <c:pt idx="26105">
                  <c:v>26.103</c:v>
                </c:pt>
                <c:pt idx="26106">
                  <c:v>26.104</c:v>
                </c:pt>
                <c:pt idx="26107">
                  <c:v>26.105</c:v>
                </c:pt>
                <c:pt idx="26108">
                  <c:v>26.106</c:v>
                </c:pt>
                <c:pt idx="26109">
                  <c:v>26.107</c:v>
                </c:pt>
                <c:pt idx="26110">
                  <c:v>26.108</c:v>
                </c:pt>
                <c:pt idx="26111">
                  <c:v>26.109</c:v>
                </c:pt>
                <c:pt idx="26112">
                  <c:v>26.11</c:v>
                </c:pt>
                <c:pt idx="26113">
                  <c:v>26.111</c:v>
                </c:pt>
                <c:pt idx="26114">
                  <c:v>26.112</c:v>
                </c:pt>
                <c:pt idx="26115">
                  <c:v>26.113</c:v>
                </c:pt>
                <c:pt idx="26116">
                  <c:v>26.114</c:v>
                </c:pt>
                <c:pt idx="26117">
                  <c:v>26.115</c:v>
                </c:pt>
                <c:pt idx="26118">
                  <c:v>26.116</c:v>
                </c:pt>
                <c:pt idx="26119">
                  <c:v>26.117</c:v>
                </c:pt>
                <c:pt idx="26120">
                  <c:v>26.118</c:v>
                </c:pt>
                <c:pt idx="26121">
                  <c:v>26.119</c:v>
                </c:pt>
                <c:pt idx="26122">
                  <c:v>26.12</c:v>
                </c:pt>
                <c:pt idx="26123">
                  <c:v>26.121</c:v>
                </c:pt>
                <c:pt idx="26124">
                  <c:v>26.122</c:v>
                </c:pt>
                <c:pt idx="26125">
                  <c:v>26.123</c:v>
                </c:pt>
                <c:pt idx="26126">
                  <c:v>26.124</c:v>
                </c:pt>
                <c:pt idx="26127">
                  <c:v>26.125</c:v>
                </c:pt>
                <c:pt idx="26128">
                  <c:v>26.126</c:v>
                </c:pt>
                <c:pt idx="26129">
                  <c:v>26.127</c:v>
                </c:pt>
                <c:pt idx="26130">
                  <c:v>26.128</c:v>
                </c:pt>
                <c:pt idx="26131">
                  <c:v>26.129</c:v>
                </c:pt>
                <c:pt idx="26132">
                  <c:v>26.13</c:v>
                </c:pt>
                <c:pt idx="26133">
                  <c:v>26.131</c:v>
                </c:pt>
                <c:pt idx="26134">
                  <c:v>26.132</c:v>
                </c:pt>
                <c:pt idx="26135">
                  <c:v>26.133</c:v>
                </c:pt>
                <c:pt idx="26136">
                  <c:v>26.134</c:v>
                </c:pt>
                <c:pt idx="26137">
                  <c:v>26.135</c:v>
                </c:pt>
                <c:pt idx="26138">
                  <c:v>26.136</c:v>
                </c:pt>
                <c:pt idx="26139">
                  <c:v>26.137</c:v>
                </c:pt>
                <c:pt idx="26140">
                  <c:v>26.138</c:v>
                </c:pt>
                <c:pt idx="26141">
                  <c:v>26.139</c:v>
                </c:pt>
                <c:pt idx="26142">
                  <c:v>26.14</c:v>
                </c:pt>
                <c:pt idx="26143">
                  <c:v>26.141</c:v>
                </c:pt>
                <c:pt idx="26144">
                  <c:v>26.142</c:v>
                </c:pt>
                <c:pt idx="26145">
                  <c:v>26.143</c:v>
                </c:pt>
                <c:pt idx="26146">
                  <c:v>26.144</c:v>
                </c:pt>
                <c:pt idx="26147">
                  <c:v>26.145</c:v>
                </c:pt>
                <c:pt idx="26148">
                  <c:v>26.146</c:v>
                </c:pt>
                <c:pt idx="26149">
                  <c:v>26.147</c:v>
                </c:pt>
                <c:pt idx="26150">
                  <c:v>26.148</c:v>
                </c:pt>
                <c:pt idx="26151">
                  <c:v>26.149</c:v>
                </c:pt>
                <c:pt idx="26152">
                  <c:v>26.15</c:v>
                </c:pt>
                <c:pt idx="26153">
                  <c:v>26.151</c:v>
                </c:pt>
                <c:pt idx="26154">
                  <c:v>26.152</c:v>
                </c:pt>
                <c:pt idx="26155">
                  <c:v>26.153</c:v>
                </c:pt>
                <c:pt idx="26156">
                  <c:v>26.154</c:v>
                </c:pt>
                <c:pt idx="26157">
                  <c:v>26.155</c:v>
                </c:pt>
                <c:pt idx="26158">
                  <c:v>26.156</c:v>
                </c:pt>
                <c:pt idx="26159">
                  <c:v>26.157</c:v>
                </c:pt>
                <c:pt idx="26160">
                  <c:v>26.158</c:v>
                </c:pt>
                <c:pt idx="26161">
                  <c:v>26.159</c:v>
                </c:pt>
                <c:pt idx="26162">
                  <c:v>26.16</c:v>
                </c:pt>
                <c:pt idx="26163">
                  <c:v>26.161</c:v>
                </c:pt>
                <c:pt idx="26164">
                  <c:v>26.162</c:v>
                </c:pt>
                <c:pt idx="26165">
                  <c:v>26.163</c:v>
                </c:pt>
                <c:pt idx="26166">
                  <c:v>26.164</c:v>
                </c:pt>
                <c:pt idx="26167">
                  <c:v>26.165</c:v>
                </c:pt>
                <c:pt idx="26168">
                  <c:v>26.166</c:v>
                </c:pt>
                <c:pt idx="26169">
                  <c:v>26.167</c:v>
                </c:pt>
                <c:pt idx="26170">
                  <c:v>26.168</c:v>
                </c:pt>
                <c:pt idx="26171">
                  <c:v>26.169</c:v>
                </c:pt>
                <c:pt idx="26172">
                  <c:v>26.17</c:v>
                </c:pt>
                <c:pt idx="26173">
                  <c:v>26.171</c:v>
                </c:pt>
                <c:pt idx="26174">
                  <c:v>26.172</c:v>
                </c:pt>
                <c:pt idx="26175">
                  <c:v>26.173</c:v>
                </c:pt>
                <c:pt idx="26176">
                  <c:v>26.174</c:v>
                </c:pt>
                <c:pt idx="26177">
                  <c:v>26.175</c:v>
                </c:pt>
                <c:pt idx="26178">
                  <c:v>26.176</c:v>
                </c:pt>
                <c:pt idx="26179">
                  <c:v>26.177</c:v>
                </c:pt>
                <c:pt idx="26180">
                  <c:v>26.178</c:v>
                </c:pt>
                <c:pt idx="26181">
                  <c:v>26.179</c:v>
                </c:pt>
                <c:pt idx="26182">
                  <c:v>26.18</c:v>
                </c:pt>
                <c:pt idx="26183">
                  <c:v>26.181</c:v>
                </c:pt>
                <c:pt idx="26184">
                  <c:v>26.182</c:v>
                </c:pt>
                <c:pt idx="26185">
                  <c:v>26.183</c:v>
                </c:pt>
                <c:pt idx="26186">
                  <c:v>26.184</c:v>
                </c:pt>
                <c:pt idx="26187">
                  <c:v>26.185</c:v>
                </c:pt>
                <c:pt idx="26188">
                  <c:v>26.186</c:v>
                </c:pt>
                <c:pt idx="26189">
                  <c:v>26.187</c:v>
                </c:pt>
                <c:pt idx="26190">
                  <c:v>26.188</c:v>
                </c:pt>
                <c:pt idx="26191">
                  <c:v>26.189</c:v>
                </c:pt>
                <c:pt idx="26192">
                  <c:v>26.19</c:v>
                </c:pt>
                <c:pt idx="26193">
                  <c:v>26.191</c:v>
                </c:pt>
                <c:pt idx="26194">
                  <c:v>26.192</c:v>
                </c:pt>
                <c:pt idx="26195">
                  <c:v>26.193</c:v>
                </c:pt>
                <c:pt idx="26196">
                  <c:v>26.194</c:v>
                </c:pt>
                <c:pt idx="26197">
                  <c:v>26.195</c:v>
                </c:pt>
                <c:pt idx="26198">
                  <c:v>26.196</c:v>
                </c:pt>
                <c:pt idx="26199">
                  <c:v>26.197</c:v>
                </c:pt>
                <c:pt idx="26200">
                  <c:v>26.198</c:v>
                </c:pt>
                <c:pt idx="26201">
                  <c:v>26.199</c:v>
                </c:pt>
                <c:pt idx="26202">
                  <c:v>26.2</c:v>
                </c:pt>
                <c:pt idx="26203">
                  <c:v>26.201</c:v>
                </c:pt>
                <c:pt idx="26204">
                  <c:v>26.202</c:v>
                </c:pt>
                <c:pt idx="26205">
                  <c:v>26.203</c:v>
                </c:pt>
                <c:pt idx="26206">
                  <c:v>26.204</c:v>
                </c:pt>
                <c:pt idx="26207">
                  <c:v>26.205</c:v>
                </c:pt>
                <c:pt idx="26208">
                  <c:v>26.206</c:v>
                </c:pt>
                <c:pt idx="26209">
                  <c:v>26.207</c:v>
                </c:pt>
                <c:pt idx="26210">
                  <c:v>26.208</c:v>
                </c:pt>
                <c:pt idx="26211">
                  <c:v>26.209</c:v>
                </c:pt>
                <c:pt idx="26212">
                  <c:v>26.21</c:v>
                </c:pt>
                <c:pt idx="26213">
                  <c:v>26.211</c:v>
                </c:pt>
                <c:pt idx="26214">
                  <c:v>26.212</c:v>
                </c:pt>
                <c:pt idx="26215">
                  <c:v>26.213</c:v>
                </c:pt>
                <c:pt idx="26216">
                  <c:v>26.214</c:v>
                </c:pt>
                <c:pt idx="26217">
                  <c:v>26.215</c:v>
                </c:pt>
                <c:pt idx="26218">
                  <c:v>26.216</c:v>
                </c:pt>
                <c:pt idx="26219">
                  <c:v>26.217</c:v>
                </c:pt>
                <c:pt idx="26220">
                  <c:v>26.218</c:v>
                </c:pt>
                <c:pt idx="26221">
                  <c:v>26.219</c:v>
                </c:pt>
                <c:pt idx="26222">
                  <c:v>26.22</c:v>
                </c:pt>
                <c:pt idx="26223">
                  <c:v>26.221</c:v>
                </c:pt>
                <c:pt idx="26224">
                  <c:v>26.222</c:v>
                </c:pt>
                <c:pt idx="26225">
                  <c:v>26.223</c:v>
                </c:pt>
                <c:pt idx="26226">
                  <c:v>26.224</c:v>
                </c:pt>
                <c:pt idx="26227">
                  <c:v>26.225</c:v>
                </c:pt>
                <c:pt idx="26228">
                  <c:v>26.226</c:v>
                </c:pt>
                <c:pt idx="26229">
                  <c:v>26.227</c:v>
                </c:pt>
                <c:pt idx="26230">
                  <c:v>26.228</c:v>
                </c:pt>
                <c:pt idx="26231">
                  <c:v>26.229</c:v>
                </c:pt>
                <c:pt idx="26232">
                  <c:v>26.23</c:v>
                </c:pt>
                <c:pt idx="26233">
                  <c:v>26.231</c:v>
                </c:pt>
                <c:pt idx="26234">
                  <c:v>26.232</c:v>
                </c:pt>
                <c:pt idx="26235">
                  <c:v>26.233</c:v>
                </c:pt>
                <c:pt idx="26236">
                  <c:v>26.234</c:v>
                </c:pt>
                <c:pt idx="26237">
                  <c:v>26.235</c:v>
                </c:pt>
                <c:pt idx="26238">
                  <c:v>26.236</c:v>
                </c:pt>
                <c:pt idx="26239">
                  <c:v>26.237</c:v>
                </c:pt>
                <c:pt idx="26240">
                  <c:v>26.238</c:v>
                </c:pt>
                <c:pt idx="26241">
                  <c:v>26.239</c:v>
                </c:pt>
                <c:pt idx="26242">
                  <c:v>26.24</c:v>
                </c:pt>
                <c:pt idx="26243">
                  <c:v>26.241</c:v>
                </c:pt>
                <c:pt idx="26244">
                  <c:v>26.242</c:v>
                </c:pt>
                <c:pt idx="26245">
                  <c:v>26.243</c:v>
                </c:pt>
                <c:pt idx="26246">
                  <c:v>26.244</c:v>
                </c:pt>
                <c:pt idx="26247">
                  <c:v>26.245</c:v>
                </c:pt>
                <c:pt idx="26248">
                  <c:v>26.246</c:v>
                </c:pt>
                <c:pt idx="26249">
                  <c:v>26.247</c:v>
                </c:pt>
                <c:pt idx="26250">
                  <c:v>26.248</c:v>
                </c:pt>
                <c:pt idx="26251">
                  <c:v>26.249</c:v>
                </c:pt>
                <c:pt idx="26252">
                  <c:v>26.25</c:v>
                </c:pt>
                <c:pt idx="26253">
                  <c:v>26.251</c:v>
                </c:pt>
                <c:pt idx="26254">
                  <c:v>26.252</c:v>
                </c:pt>
                <c:pt idx="26255">
                  <c:v>26.253</c:v>
                </c:pt>
                <c:pt idx="26256">
                  <c:v>26.254</c:v>
                </c:pt>
                <c:pt idx="26257">
                  <c:v>26.255</c:v>
                </c:pt>
                <c:pt idx="26258">
                  <c:v>26.256</c:v>
                </c:pt>
                <c:pt idx="26259">
                  <c:v>26.257</c:v>
                </c:pt>
                <c:pt idx="26260">
                  <c:v>26.258</c:v>
                </c:pt>
                <c:pt idx="26261">
                  <c:v>26.259</c:v>
                </c:pt>
                <c:pt idx="26262">
                  <c:v>26.26</c:v>
                </c:pt>
                <c:pt idx="26263">
                  <c:v>26.261</c:v>
                </c:pt>
                <c:pt idx="26264">
                  <c:v>26.262</c:v>
                </c:pt>
                <c:pt idx="26265">
                  <c:v>26.263</c:v>
                </c:pt>
                <c:pt idx="26266">
                  <c:v>26.264</c:v>
                </c:pt>
                <c:pt idx="26267">
                  <c:v>26.265</c:v>
                </c:pt>
                <c:pt idx="26268">
                  <c:v>26.266</c:v>
                </c:pt>
                <c:pt idx="26269">
                  <c:v>26.267</c:v>
                </c:pt>
                <c:pt idx="26270">
                  <c:v>26.268</c:v>
                </c:pt>
                <c:pt idx="26271">
                  <c:v>26.269</c:v>
                </c:pt>
                <c:pt idx="26272">
                  <c:v>26.27</c:v>
                </c:pt>
                <c:pt idx="26273">
                  <c:v>26.271</c:v>
                </c:pt>
                <c:pt idx="26274">
                  <c:v>26.272</c:v>
                </c:pt>
                <c:pt idx="26275">
                  <c:v>26.273</c:v>
                </c:pt>
                <c:pt idx="26276">
                  <c:v>26.274</c:v>
                </c:pt>
                <c:pt idx="26277">
                  <c:v>26.275</c:v>
                </c:pt>
                <c:pt idx="26278">
                  <c:v>26.276</c:v>
                </c:pt>
                <c:pt idx="26279">
                  <c:v>26.277</c:v>
                </c:pt>
                <c:pt idx="26280">
                  <c:v>26.278</c:v>
                </c:pt>
                <c:pt idx="26281">
                  <c:v>26.279</c:v>
                </c:pt>
                <c:pt idx="26282">
                  <c:v>26.28</c:v>
                </c:pt>
                <c:pt idx="26283">
                  <c:v>26.281</c:v>
                </c:pt>
                <c:pt idx="26284">
                  <c:v>26.282</c:v>
                </c:pt>
                <c:pt idx="26285">
                  <c:v>26.283</c:v>
                </c:pt>
                <c:pt idx="26286">
                  <c:v>26.284</c:v>
                </c:pt>
                <c:pt idx="26287">
                  <c:v>26.285</c:v>
                </c:pt>
                <c:pt idx="26288">
                  <c:v>26.286</c:v>
                </c:pt>
                <c:pt idx="26289">
                  <c:v>26.287</c:v>
                </c:pt>
                <c:pt idx="26290">
                  <c:v>26.288</c:v>
                </c:pt>
                <c:pt idx="26291">
                  <c:v>26.289</c:v>
                </c:pt>
                <c:pt idx="26292">
                  <c:v>26.29</c:v>
                </c:pt>
                <c:pt idx="26293">
                  <c:v>26.291</c:v>
                </c:pt>
                <c:pt idx="26294">
                  <c:v>26.292</c:v>
                </c:pt>
                <c:pt idx="26295">
                  <c:v>26.293</c:v>
                </c:pt>
                <c:pt idx="26296">
                  <c:v>26.294</c:v>
                </c:pt>
                <c:pt idx="26297">
                  <c:v>26.295</c:v>
                </c:pt>
                <c:pt idx="26298">
                  <c:v>26.296</c:v>
                </c:pt>
                <c:pt idx="26299">
                  <c:v>26.297</c:v>
                </c:pt>
                <c:pt idx="26300">
                  <c:v>26.298</c:v>
                </c:pt>
                <c:pt idx="26301">
                  <c:v>26.299</c:v>
                </c:pt>
                <c:pt idx="26302">
                  <c:v>26.3</c:v>
                </c:pt>
                <c:pt idx="26303">
                  <c:v>26.301</c:v>
                </c:pt>
                <c:pt idx="26304">
                  <c:v>26.302</c:v>
                </c:pt>
                <c:pt idx="26305">
                  <c:v>26.303</c:v>
                </c:pt>
                <c:pt idx="26306">
                  <c:v>26.304</c:v>
                </c:pt>
                <c:pt idx="26307">
                  <c:v>26.305</c:v>
                </c:pt>
                <c:pt idx="26308">
                  <c:v>26.306</c:v>
                </c:pt>
                <c:pt idx="26309">
                  <c:v>26.307</c:v>
                </c:pt>
                <c:pt idx="26310">
                  <c:v>26.308</c:v>
                </c:pt>
                <c:pt idx="26311">
                  <c:v>26.309</c:v>
                </c:pt>
                <c:pt idx="26312">
                  <c:v>26.31</c:v>
                </c:pt>
                <c:pt idx="26313">
                  <c:v>26.311</c:v>
                </c:pt>
                <c:pt idx="26314">
                  <c:v>26.312</c:v>
                </c:pt>
                <c:pt idx="26315">
                  <c:v>26.313</c:v>
                </c:pt>
                <c:pt idx="26316">
                  <c:v>26.314</c:v>
                </c:pt>
                <c:pt idx="26317">
                  <c:v>26.315</c:v>
                </c:pt>
                <c:pt idx="26318">
                  <c:v>26.316</c:v>
                </c:pt>
                <c:pt idx="26319">
                  <c:v>26.317</c:v>
                </c:pt>
                <c:pt idx="26320">
                  <c:v>26.318</c:v>
                </c:pt>
                <c:pt idx="26321">
                  <c:v>26.319</c:v>
                </c:pt>
                <c:pt idx="26322">
                  <c:v>26.32</c:v>
                </c:pt>
                <c:pt idx="26323">
                  <c:v>26.321</c:v>
                </c:pt>
                <c:pt idx="26324">
                  <c:v>26.322</c:v>
                </c:pt>
                <c:pt idx="26325">
                  <c:v>26.323</c:v>
                </c:pt>
                <c:pt idx="26326">
                  <c:v>26.324</c:v>
                </c:pt>
                <c:pt idx="26327">
                  <c:v>26.325</c:v>
                </c:pt>
                <c:pt idx="26328">
                  <c:v>26.326</c:v>
                </c:pt>
                <c:pt idx="26329">
                  <c:v>26.327</c:v>
                </c:pt>
                <c:pt idx="26330">
                  <c:v>26.328</c:v>
                </c:pt>
                <c:pt idx="26331">
                  <c:v>26.329</c:v>
                </c:pt>
                <c:pt idx="26332">
                  <c:v>26.33</c:v>
                </c:pt>
                <c:pt idx="26333">
                  <c:v>26.331</c:v>
                </c:pt>
                <c:pt idx="26334">
                  <c:v>26.332</c:v>
                </c:pt>
                <c:pt idx="26335">
                  <c:v>26.333</c:v>
                </c:pt>
                <c:pt idx="26336">
                  <c:v>26.334</c:v>
                </c:pt>
                <c:pt idx="26337">
                  <c:v>26.335</c:v>
                </c:pt>
                <c:pt idx="26338">
                  <c:v>26.336</c:v>
                </c:pt>
                <c:pt idx="26339">
                  <c:v>26.337</c:v>
                </c:pt>
                <c:pt idx="26340">
                  <c:v>26.338</c:v>
                </c:pt>
                <c:pt idx="26341">
                  <c:v>26.339</c:v>
                </c:pt>
                <c:pt idx="26342">
                  <c:v>26.34</c:v>
                </c:pt>
                <c:pt idx="26343">
                  <c:v>26.341</c:v>
                </c:pt>
                <c:pt idx="26344">
                  <c:v>26.342</c:v>
                </c:pt>
                <c:pt idx="26345">
                  <c:v>26.343</c:v>
                </c:pt>
                <c:pt idx="26346">
                  <c:v>26.344</c:v>
                </c:pt>
                <c:pt idx="26347">
                  <c:v>26.345</c:v>
                </c:pt>
                <c:pt idx="26348">
                  <c:v>26.346</c:v>
                </c:pt>
                <c:pt idx="26349">
                  <c:v>26.347</c:v>
                </c:pt>
                <c:pt idx="26350">
                  <c:v>26.348</c:v>
                </c:pt>
                <c:pt idx="26351">
                  <c:v>26.349</c:v>
                </c:pt>
                <c:pt idx="26352">
                  <c:v>26.35</c:v>
                </c:pt>
                <c:pt idx="26353">
                  <c:v>26.351</c:v>
                </c:pt>
                <c:pt idx="26354">
                  <c:v>26.352</c:v>
                </c:pt>
                <c:pt idx="26355">
                  <c:v>26.353</c:v>
                </c:pt>
                <c:pt idx="26356">
                  <c:v>26.354</c:v>
                </c:pt>
                <c:pt idx="26357">
                  <c:v>26.355</c:v>
                </c:pt>
                <c:pt idx="26358">
                  <c:v>26.356</c:v>
                </c:pt>
                <c:pt idx="26359">
                  <c:v>26.357</c:v>
                </c:pt>
                <c:pt idx="26360">
                  <c:v>26.358</c:v>
                </c:pt>
                <c:pt idx="26361">
                  <c:v>26.359</c:v>
                </c:pt>
                <c:pt idx="26362">
                  <c:v>26.36</c:v>
                </c:pt>
                <c:pt idx="26363">
                  <c:v>26.361</c:v>
                </c:pt>
                <c:pt idx="26364">
                  <c:v>26.362</c:v>
                </c:pt>
                <c:pt idx="26365">
                  <c:v>26.363</c:v>
                </c:pt>
                <c:pt idx="26366">
                  <c:v>26.364</c:v>
                </c:pt>
                <c:pt idx="26367">
                  <c:v>26.365</c:v>
                </c:pt>
                <c:pt idx="26368">
                  <c:v>26.366</c:v>
                </c:pt>
                <c:pt idx="26369">
                  <c:v>26.367</c:v>
                </c:pt>
                <c:pt idx="26370">
                  <c:v>26.368</c:v>
                </c:pt>
                <c:pt idx="26371">
                  <c:v>26.369</c:v>
                </c:pt>
                <c:pt idx="26372">
                  <c:v>26.37</c:v>
                </c:pt>
                <c:pt idx="26373">
                  <c:v>26.371</c:v>
                </c:pt>
                <c:pt idx="26374">
                  <c:v>26.372</c:v>
                </c:pt>
                <c:pt idx="26375">
                  <c:v>26.373</c:v>
                </c:pt>
                <c:pt idx="26376">
                  <c:v>26.374</c:v>
                </c:pt>
                <c:pt idx="26377">
                  <c:v>26.375</c:v>
                </c:pt>
                <c:pt idx="26378">
                  <c:v>26.376</c:v>
                </c:pt>
                <c:pt idx="26379">
                  <c:v>26.377</c:v>
                </c:pt>
                <c:pt idx="26380">
                  <c:v>26.378</c:v>
                </c:pt>
                <c:pt idx="26381">
                  <c:v>26.379</c:v>
                </c:pt>
                <c:pt idx="26382">
                  <c:v>26.38</c:v>
                </c:pt>
                <c:pt idx="26383">
                  <c:v>26.381</c:v>
                </c:pt>
                <c:pt idx="26384">
                  <c:v>26.382</c:v>
                </c:pt>
                <c:pt idx="26385">
                  <c:v>26.383</c:v>
                </c:pt>
                <c:pt idx="26386">
                  <c:v>26.384</c:v>
                </c:pt>
                <c:pt idx="26387">
                  <c:v>26.385</c:v>
                </c:pt>
                <c:pt idx="26388">
                  <c:v>26.386</c:v>
                </c:pt>
                <c:pt idx="26389">
                  <c:v>26.387</c:v>
                </c:pt>
                <c:pt idx="26390">
                  <c:v>26.388</c:v>
                </c:pt>
                <c:pt idx="26391">
                  <c:v>26.389</c:v>
                </c:pt>
                <c:pt idx="26392">
                  <c:v>26.39</c:v>
                </c:pt>
                <c:pt idx="26393">
                  <c:v>26.391</c:v>
                </c:pt>
                <c:pt idx="26394">
                  <c:v>26.392</c:v>
                </c:pt>
                <c:pt idx="26395">
                  <c:v>26.393</c:v>
                </c:pt>
                <c:pt idx="26396">
                  <c:v>26.394</c:v>
                </c:pt>
                <c:pt idx="26397">
                  <c:v>26.395</c:v>
                </c:pt>
                <c:pt idx="26398">
                  <c:v>26.396</c:v>
                </c:pt>
                <c:pt idx="26399">
                  <c:v>26.397</c:v>
                </c:pt>
                <c:pt idx="26400">
                  <c:v>26.398</c:v>
                </c:pt>
                <c:pt idx="26401">
                  <c:v>26.399</c:v>
                </c:pt>
                <c:pt idx="26402">
                  <c:v>26.4</c:v>
                </c:pt>
                <c:pt idx="26403">
                  <c:v>26.401</c:v>
                </c:pt>
                <c:pt idx="26404">
                  <c:v>26.402</c:v>
                </c:pt>
                <c:pt idx="26405">
                  <c:v>26.403</c:v>
                </c:pt>
                <c:pt idx="26406">
                  <c:v>26.404</c:v>
                </c:pt>
                <c:pt idx="26407">
                  <c:v>26.405</c:v>
                </c:pt>
                <c:pt idx="26408">
                  <c:v>26.406</c:v>
                </c:pt>
                <c:pt idx="26409">
                  <c:v>26.407</c:v>
                </c:pt>
                <c:pt idx="26410">
                  <c:v>26.408</c:v>
                </c:pt>
                <c:pt idx="26411">
                  <c:v>26.409</c:v>
                </c:pt>
                <c:pt idx="26412">
                  <c:v>26.41</c:v>
                </c:pt>
                <c:pt idx="26413">
                  <c:v>26.411</c:v>
                </c:pt>
                <c:pt idx="26414">
                  <c:v>26.412</c:v>
                </c:pt>
                <c:pt idx="26415">
                  <c:v>26.413</c:v>
                </c:pt>
                <c:pt idx="26416">
                  <c:v>26.414</c:v>
                </c:pt>
                <c:pt idx="26417">
                  <c:v>26.415</c:v>
                </c:pt>
                <c:pt idx="26418">
                  <c:v>26.416</c:v>
                </c:pt>
                <c:pt idx="26419">
                  <c:v>26.417</c:v>
                </c:pt>
                <c:pt idx="26420">
                  <c:v>26.418</c:v>
                </c:pt>
                <c:pt idx="26421">
                  <c:v>26.419</c:v>
                </c:pt>
                <c:pt idx="26422">
                  <c:v>26.42</c:v>
                </c:pt>
                <c:pt idx="26423">
                  <c:v>26.421</c:v>
                </c:pt>
                <c:pt idx="26424">
                  <c:v>26.422</c:v>
                </c:pt>
                <c:pt idx="26425">
                  <c:v>26.423</c:v>
                </c:pt>
                <c:pt idx="26426">
                  <c:v>26.424</c:v>
                </c:pt>
                <c:pt idx="26427">
                  <c:v>26.425</c:v>
                </c:pt>
                <c:pt idx="26428">
                  <c:v>26.426</c:v>
                </c:pt>
                <c:pt idx="26429">
                  <c:v>26.427</c:v>
                </c:pt>
                <c:pt idx="26430">
                  <c:v>26.428</c:v>
                </c:pt>
                <c:pt idx="26431">
                  <c:v>26.429</c:v>
                </c:pt>
                <c:pt idx="26432">
                  <c:v>26.43</c:v>
                </c:pt>
                <c:pt idx="26433">
                  <c:v>26.431</c:v>
                </c:pt>
                <c:pt idx="26434">
                  <c:v>26.432</c:v>
                </c:pt>
                <c:pt idx="26435">
                  <c:v>26.433</c:v>
                </c:pt>
                <c:pt idx="26436">
                  <c:v>26.434</c:v>
                </c:pt>
                <c:pt idx="26437">
                  <c:v>26.435</c:v>
                </c:pt>
                <c:pt idx="26438">
                  <c:v>26.436</c:v>
                </c:pt>
                <c:pt idx="26439">
                  <c:v>26.437</c:v>
                </c:pt>
                <c:pt idx="26440">
                  <c:v>26.438</c:v>
                </c:pt>
                <c:pt idx="26441">
                  <c:v>26.439</c:v>
                </c:pt>
                <c:pt idx="26442">
                  <c:v>26.44</c:v>
                </c:pt>
                <c:pt idx="26443">
                  <c:v>26.441</c:v>
                </c:pt>
                <c:pt idx="26444">
                  <c:v>26.442</c:v>
                </c:pt>
                <c:pt idx="26445">
                  <c:v>26.443</c:v>
                </c:pt>
                <c:pt idx="26446">
                  <c:v>26.444</c:v>
                </c:pt>
                <c:pt idx="26447">
                  <c:v>26.445</c:v>
                </c:pt>
                <c:pt idx="26448">
                  <c:v>26.446</c:v>
                </c:pt>
                <c:pt idx="26449">
                  <c:v>26.447</c:v>
                </c:pt>
                <c:pt idx="26450">
                  <c:v>26.448</c:v>
                </c:pt>
                <c:pt idx="26451">
                  <c:v>26.449</c:v>
                </c:pt>
                <c:pt idx="26452">
                  <c:v>26.45</c:v>
                </c:pt>
                <c:pt idx="26453">
                  <c:v>26.451</c:v>
                </c:pt>
                <c:pt idx="26454">
                  <c:v>26.452</c:v>
                </c:pt>
                <c:pt idx="26455">
                  <c:v>26.453</c:v>
                </c:pt>
                <c:pt idx="26456">
                  <c:v>26.454</c:v>
                </c:pt>
                <c:pt idx="26457">
                  <c:v>26.455</c:v>
                </c:pt>
                <c:pt idx="26458">
                  <c:v>26.456</c:v>
                </c:pt>
                <c:pt idx="26459">
                  <c:v>26.457</c:v>
                </c:pt>
                <c:pt idx="26460">
                  <c:v>26.458</c:v>
                </c:pt>
                <c:pt idx="26461">
                  <c:v>26.459</c:v>
                </c:pt>
                <c:pt idx="26462">
                  <c:v>26.46</c:v>
                </c:pt>
                <c:pt idx="26463">
                  <c:v>26.461</c:v>
                </c:pt>
                <c:pt idx="26464">
                  <c:v>26.462</c:v>
                </c:pt>
                <c:pt idx="26465">
                  <c:v>26.463</c:v>
                </c:pt>
                <c:pt idx="26466">
                  <c:v>26.464</c:v>
                </c:pt>
                <c:pt idx="26467">
                  <c:v>26.465</c:v>
                </c:pt>
                <c:pt idx="26468">
                  <c:v>26.466</c:v>
                </c:pt>
                <c:pt idx="26469">
                  <c:v>26.467</c:v>
                </c:pt>
                <c:pt idx="26470">
                  <c:v>26.468</c:v>
                </c:pt>
                <c:pt idx="26471">
                  <c:v>26.469</c:v>
                </c:pt>
                <c:pt idx="26472">
                  <c:v>26.47</c:v>
                </c:pt>
                <c:pt idx="26473">
                  <c:v>26.471</c:v>
                </c:pt>
                <c:pt idx="26474">
                  <c:v>26.472</c:v>
                </c:pt>
                <c:pt idx="26475">
                  <c:v>26.473</c:v>
                </c:pt>
                <c:pt idx="26476">
                  <c:v>26.474</c:v>
                </c:pt>
                <c:pt idx="26477">
                  <c:v>26.475</c:v>
                </c:pt>
                <c:pt idx="26478">
                  <c:v>26.476</c:v>
                </c:pt>
                <c:pt idx="26479">
                  <c:v>26.477</c:v>
                </c:pt>
                <c:pt idx="26480">
                  <c:v>26.478</c:v>
                </c:pt>
                <c:pt idx="26481">
                  <c:v>26.479</c:v>
                </c:pt>
                <c:pt idx="26482">
                  <c:v>26.48</c:v>
                </c:pt>
                <c:pt idx="26483">
                  <c:v>26.481</c:v>
                </c:pt>
                <c:pt idx="26484">
                  <c:v>26.482</c:v>
                </c:pt>
                <c:pt idx="26485">
                  <c:v>26.483</c:v>
                </c:pt>
                <c:pt idx="26486">
                  <c:v>26.484</c:v>
                </c:pt>
                <c:pt idx="26487">
                  <c:v>26.485</c:v>
                </c:pt>
                <c:pt idx="26488">
                  <c:v>26.486</c:v>
                </c:pt>
                <c:pt idx="26489">
                  <c:v>26.487</c:v>
                </c:pt>
                <c:pt idx="26490">
                  <c:v>26.488</c:v>
                </c:pt>
                <c:pt idx="26491">
                  <c:v>26.489</c:v>
                </c:pt>
                <c:pt idx="26492">
                  <c:v>26.49</c:v>
                </c:pt>
                <c:pt idx="26493">
                  <c:v>26.491</c:v>
                </c:pt>
                <c:pt idx="26494">
                  <c:v>26.492</c:v>
                </c:pt>
                <c:pt idx="26495">
                  <c:v>26.493</c:v>
                </c:pt>
                <c:pt idx="26496">
                  <c:v>26.494</c:v>
                </c:pt>
                <c:pt idx="26497">
                  <c:v>26.495</c:v>
                </c:pt>
                <c:pt idx="26498">
                  <c:v>26.496</c:v>
                </c:pt>
                <c:pt idx="26499">
                  <c:v>26.497</c:v>
                </c:pt>
                <c:pt idx="26500">
                  <c:v>26.498</c:v>
                </c:pt>
                <c:pt idx="26501">
                  <c:v>26.499</c:v>
                </c:pt>
                <c:pt idx="26502">
                  <c:v>26.5</c:v>
                </c:pt>
                <c:pt idx="26503">
                  <c:v>26.501</c:v>
                </c:pt>
                <c:pt idx="26504">
                  <c:v>26.502</c:v>
                </c:pt>
                <c:pt idx="26505">
                  <c:v>26.503</c:v>
                </c:pt>
                <c:pt idx="26506">
                  <c:v>26.504</c:v>
                </c:pt>
                <c:pt idx="26507">
                  <c:v>26.505</c:v>
                </c:pt>
                <c:pt idx="26508">
                  <c:v>26.506</c:v>
                </c:pt>
                <c:pt idx="26509">
                  <c:v>26.507</c:v>
                </c:pt>
                <c:pt idx="26510">
                  <c:v>26.508</c:v>
                </c:pt>
                <c:pt idx="26511">
                  <c:v>26.509</c:v>
                </c:pt>
                <c:pt idx="26512">
                  <c:v>26.51</c:v>
                </c:pt>
                <c:pt idx="26513">
                  <c:v>26.511</c:v>
                </c:pt>
                <c:pt idx="26514">
                  <c:v>26.512</c:v>
                </c:pt>
                <c:pt idx="26515">
                  <c:v>26.513</c:v>
                </c:pt>
                <c:pt idx="26516">
                  <c:v>26.514</c:v>
                </c:pt>
                <c:pt idx="26517">
                  <c:v>26.515</c:v>
                </c:pt>
                <c:pt idx="26518">
                  <c:v>26.516</c:v>
                </c:pt>
                <c:pt idx="26519">
                  <c:v>26.517</c:v>
                </c:pt>
                <c:pt idx="26520">
                  <c:v>26.518</c:v>
                </c:pt>
                <c:pt idx="26521">
                  <c:v>26.519</c:v>
                </c:pt>
                <c:pt idx="26522">
                  <c:v>26.52</c:v>
                </c:pt>
                <c:pt idx="26523">
                  <c:v>26.521</c:v>
                </c:pt>
                <c:pt idx="26524">
                  <c:v>26.522</c:v>
                </c:pt>
                <c:pt idx="26525">
                  <c:v>26.523</c:v>
                </c:pt>
                <c:pt idx="26526">
                  <c:v>26.524</c:v>
                </c:pt>
                <c:pt idx="26527">
                  <c:v>26.525</c:v>
                </c:pt>
                <c:pt idx="26528">
                  <c:v>26.526</c:v>
                </c:pt>
                <c:pt idx="26529">
                  <c:v>26.527</c:v>
                </c:pt>
                <c:pt idx="26530">
                  <c:v>26.528</c:v>
                </c:pt>
                <c:pt idx="26531">
                  <c:v>26.529</c:v>
                </c:pt>
                <c:pt idx="26532">
                  <c:v>26.53</c:v>
                </c:pt>
                <c:pt idx="26533">
                  <c:v>26.531</c:v>
                </c:pt>
                <c:pt idx="26534">
                  <c:v>26.532</c:v>
                </c:pt>
                <c:pt idx="26535">
                  <c:v>26.533</c:v>
                </c:pt>
                <c:pt idx="26536">
                  <c:v>26.534</c:v>
                </c:pt>
                <c:pt idx="26537">
                  <c:v>26.535</c:v>
                </c:pt>
                <c:pt idx="26538">
                  <c:v>26.536</c:v>
                </c:pt>
                <c:pt idx="26539">
                  <c:v>26.537</c:v>
                </c:pt>
                <c:pt idx="26540">
                  <c:v>26.538</c:v>
                </c:pt>
                <c:pt idx="26541">
                  <c:v>26.539</c:v>
                </c:pt>
                <c:pt idx="26542">
                  <c:v>26.54</c:v>
                </c:pt>
                <c:pt idx="26543">
                  <c:v>26.541</c:v>
                </c:pt>
                <c:pt idx="26544">
                  <c:v>26.542</c:v>
                </c:pt>
                <c:pt idx="26545">
                  <c:v>26.543</c:v>
                </c:pt>
                <c:pt idx="26546">
                  <c:v>26.544</c:v>
                </c:pt>
                <c:pt idx="26547">
                  <c:v>26.545</c:v>
                </c:pt>
                <c:pt idx="26548">
                  <c:v>26.546</c:v>
                </c:pt>
                <c:pt idx="26549">
                  <c:v>26.547</c:v>
                </c:pt>
                <c:pt idx="26550">
                  <c:v>26.548</c:v>
                </c:pt>
                <c:pt idx="26551">
                  <c:v>26.549</c:v>
                </c:pt>
                <c:pt idx="26552">
                  <c:v>26.55</c:v>
                </c:pt>
                <c:pt idx="26553">
                  <c:v>26.551</c:v>
                </c:pt>
                <c:pt idx="26554">
                  <c:v>26.552</c:v>
                </c:pt>
                <c:pt idx="26555">
                  <c:v>26.553</c:v>
                </c:pt>
                <c:pt idx="26556">
                  <c:v>26.554</c:v>
                </c:pt>
                <c:pt idx="26557">
                  <c:v>26.555</c:v>
                </c:pt>
                <c:pt idx="26558">
                  <c:v>26.556</c:v>
                </c:pt>
                <c:pt idx="26559">
                  <c:v>26.557</c:v>
                </c:pt>
                <c:pt idx="26560">
                  <c:v>26.558</c:v>
                </c:pt>
                <c:pt idx="26561">
                  <c:v>26.559</c:v>
                </c:pt>
                <c:pt idx="26562">
                  <c:v>26.56</c:v>
                </c:pt>
                <c:pt idx="26563">
                  <c:v>26.561</c:v>
                </c:pt>
                <c:pt idx="26564">
                  <c:v>26.562</c:v>
                </c:pt>
                <c:pt idx="26565">
                  <c:v>26.563</c:v>
                </c:pt>
                <c:pt idx="26566">
                  <c:v>26.564</c:v>
                </c:pt>
                <c:pt idx="26567">
                  <c:v>26.565</c:v>
                </c:pt>
                <c:pt idx="26568">
                  <c:v>26.566</c:v>
                </c:pt>
                <c:pt idx="26569">
                  <c:v>26.567</c:v>
                </c:pt>
                <c:pt idx="26570">
                  <c:v>26.568</c:v>
                </c:pt>
                <c:pt idx="26571">
                  <c:v>26.569</c:v>
                </c:pt>
                <c:pt idx="26572">
                  <c:v>26.57</c:v>
                </c:pt>
                <c:pt idx="26573">
                  <c:v>26.571</c:v>
                </c:pt>
                <c:pt idx="26574">
                  <c:v>26.572</c:v>
                </c:pt>
                <c:pt idx="26575">
                  <c:v>26.573</c:v>
                </c:pt>
                <c:pt idx="26576">
                  <c:v>26.574</c:v>
                </c:pt>
                <c:pt idx="26577">
                  <c:v>26.575</c:v>
                </c:pt>
                <c:pt idx="26578">
                  <c:v>26.576</c:v>
                </c:pt>
                <c:pt idx="26579">
                  <c:v>26.577</c:v>
                </c:pt>
                <c:pt idx="26580">
                  <c:v>26.578</c:v>
                </c:pt>
                <c:pt idx="26581">
                  <c:v>26.579</c:v>
                </c:pt>
                <c:pt idx="26582">
                  <c:v>26.58</c:v>
                </c:pt>
                <c:pt idx="26583">
                  <c:v>26.581</c:v>
                </c:pt>
                <c:pt idx="26584">
                  <c:v>26.582</c:v>
                </c:pt>
                <c:pt idx="26585">
                  <c:v>26.583</c:v>
                </c:pt>
                <c:pt idx="26586">
                  <c:v>26.584</c:v>
                </c:pt>
                <c:pt idx="26587">
                  <c:v>26.585</c:v>
                </c:pt>
                <c:pt idx="26588">
                  <c:v>26.586</c:v>
                </c:pt>
                <c:pt idx="26589">
                  <c:v>26.587</c:v>
                </c:pt>
                <c:pt idx="26590">
                  <c:v>26.588</c:v>
                </c:pt>
                <c:pt idx="26591">
                  <c:v>26.589</c:v>
                </c:pt>
                <c:pt idx="26592">
                  <c:v>26.59</c:v>
                </c:pt>
                <c:pt idx="26593">
                  <c:v>26.591</c:v>
                </c:pt>
                <c:pt idx="26594">
                  <c:v>26.592</c:v>
                </c:pt>
                <c:pt idx="26595">
                  <c:v>26.593</c:v>
                </c:pt>
                <c:pt idx="26596">
                  <c:v>26.594</c:v>
                </c:pt>
                <c:pt idx="26597">
                  <c:v>26.595</c:v>
                </c:pt>
                <c:pt idx="26598">
                  <c:v>26.596</c:v>
                </c:pt>
                <c:pt idx="26599">
                  <c:v>26.597</c:v>
                </c:pt>
                <c:pt idx="26600">
                  <c:v>26.598</c:v>
                </c:pt>
                <c:pt idx="26601">
                  <c:v>26.599</c:v>
                </c:pt>
                <c:pt idx="26602">
                  <c:v>26.6</c:v>
                </c:pt>
                <c:pt idx="26603">
                  <c:v>26.601</c:v>
                </c:pt>
                <c:pt idx="26604">
                  <c:v>26.602</c:v>
                </c:pt>
                <c:pt idx="26605">
                  <c:v>26.603</c:v>
                </c:pt>
                <c:pt idx="26606">
                  <c:v>26.604</c:v>
                </c:pt>
                <c:pt idx="26607">
                  <c:v>26.605</c:v>
                </c:pt>
                <c:pt idx="26608">
                  <c:v>26.606</c:v>
                </c:pt>
                <c:pt idx="26609">
                  <c:v>26.607</c:v>
                </c:pt>
                <c:pt idx="26610">
                  <c:v>26.608</c:v>
                </c:pt>
                <c:pt idx="26611">
                  <c:v>26.609</c:v>
                </c:pt>
                <c:pt idx="26612">
                  <c:v>26.61</c:v>
                </c:pt>
                <c:pt idx="26613">
                  <c:v>26.611</c:v>
                </c:pt>
                <c:pt idx="26614">
                  <c:v>26.612</c:v>
                </c:pt>
                <c:pt idx="26615">
                  <c:v>26.613</c:v>
                </c:pt>
                <c:pt idx="26616">
                  <c:v>26.614</c:v>
                </c:pt>
                <c:pt idx="26617">
                  <c:v>26.615</c:v>
                </c:pt>
                <c:pt idx="26618">
                  <c:v>26.616</c:v>
                </c:pt>
                <c:pt idx="26619">
                  <c:v>26.617</c:v>
                </c:pt>
                <c:pt idx="26620">
                  <c:v>26.618</c:v>
                </c:pt>
                <c:pt idx="26621">
                  <c:v>26.619</c:v>
                </c:pt>
                <c:pt idx="26622">
                  <c:v>26.62</c:v>
                </c:pt>
                <c:pt idx="26623">
                  <c:v>26.621</c:v>
                </c:pt>
                <c:pt idx="26624">
                  <c:v>26.622</c:v>
                </c:pt>
                <c:pt idx="26625">
                  <c:v>26.623</c:v>
                </c:pt>
                <c:pt idx="26626">
                  <c:v>26.624</c:v>
                </c:pt>
                <c:pt idx="26627">
                  <c:v>26.625</c:v>
                </c:pt>
                <c:pt idx="26628">
                  <c:v>26.626</c:v>
                </c:pt>
                <c:pt idx="26629">
                  <c:v>26.627</c:v>
                </c:pt>
                <c:pt idx="26630">
                  <c:v>26.628</c:v>
                </c:pt>
                <c:pt idx="26631">
                  <c:v>26.629</c:v>
                </c:pt>
                <c:pt idx="26632">
                  <c:v>26.63</c:v>
                </c:pt>
                <c:pt idx="26633">
                  <c:v>26.631</c:v>
                </c:pt>
                <c:pt idx="26634">
                  <c:v>26.632</c:v>
                </c:pt>
                <c:pt idx="26635">
                  <c:v>26.633</c:v>
                </c:pt>
                <c:pt idx="26636">
                  <c:v>26.634</c:v>
                </c:pt>
                <c:pt idx="26637">
                  <c:v>26.635</c:v>
                </c:pt>
                <c:pt idx="26638">
                  <c:v>26.636</c:v>
                </c:pt>
                <c:pt idx="26639">
                  <c:v>26.637</c:v>
                </c:pt>
                <c:pt idx="26640">
                  <c:v>26.638</c:v>
                </c:pt>
                <c:pt idx="26641">
                  <c:v>26.639</c:v>
                </c:pt>
                <c:pt idx="26642">
                  <c:v>26.64</c:v>
                </c:pt>
                <c:pt idx="26643">
                  <c:v>26.641</c:v>
                </c:pt>
                <c:pt idx="26644">
                  <c:v>26.642</c:v>
                </c:pt>
                <c:pt idx="26645">
                  <c:v>26.643</c:v>
                </c:pt>
                <c:pt idx="26646">
                  <c:v>26.644</c:v>
                </c:pt>
                <c:pt idx="26647">
                  <c:v>26.645</c:v>
                </c:pt>
                <c:pt idx="26648">
                  <c:v>26.646</c:v>
                </c:pt>
                <c:pt idx="26649">
                  <c:v>26.647</c:v>
                </c:pt>
                <c:pt idx="26650">
                  <c:v>26.648</c:v>
                </c:pt>
                <c:pt idx="26651">
                  <c:v>26.649</c:v>
                </c:pt>
                <c:pt idx="26652">
                  <c:v>26.65</c:v>
                </c:pt>
                <c:pt idx="26653">
                  <c:v>26.651</c:v>
                </c:pt>
                <c:pt idx="26654">
                  <c:v>26.652</c:v>
                </c:pt>
                <c:pt idx="26655">
                  <c:v>26.653</c:v>
                </c:pt>
                <c:pt idx="26656">
                  <c:v>26.654</c:v>
                </c:pt>
                <c:pt idx="26657">
                  <c:v>26.655</c:v>
                </c:pt>
                <c:pt idx="26658">
                  <c:v>26.656</c:v>
                </c:pt>
                <c:pt idx="26659">
                  <c:v>26.657</c:v>
                </c:pt>
                <c:pt idx="26660">
                  <c:v>26.658</c:v>
                </c:pt>
                <c:pt idx="26661">
                  <c:v>26.659</c:v>
                </c:pt>
                <c:pt idx="26662">
                  <c:v>26.66</c:v>
                </c:pt>
                <c:pt idx="26663">
                  <c:v>26.661</c:v>
                </c:pt>
                <c:pt idx="26664">
                  <c:v>26.662</c:v>
                </c:pt>
                <c:pt idx="26665">
                  <c:v>26.663</c:v>
                </c:pt>
                <c:pt idx="26666">
                  <c:v>26.664</c:v>
                </c:pt>
                <c:pt idx="26667">
                  <c:v>26.665</c:v>
                </c:pt>
                <c:pt idx="26668">
                  <c:v>26.666</c:v>
                </c:pt>
                <c:pt idx="26669">
                  <c:v>26.667</c:v>
                </c:pt>
                <c:pt idx="26670">
                  <c:v>26.668</c:v>
                </c:pt>
                <c:pt idx="26671">
                  <c:v>26.669</c:v>
                </c:pt>
                <c:pt idx="26672">
                  <c:v>26.67</c:v>
                </c:pt>
                <c:pt idx="26673">
                  <c:v>26.671</c:v>
                </c:pt>
                <c:pt idx="26674">
                  <c:v>26.672</c:v>
                </c:pt>
                <c:pt idx="26675">
                  <c:v>26.673</c:v>
                </c:pt>
                <c:pt idx="26676">
                  <c:v>26.674</c:v>
                </c:pt>
                <c:pt idx="26677">
                  <c:v>26.675</c:v>
                </c:pt>
                <c:pt idx="26678">
                  <c:v>26.676</c:v>
                </c:pt>
                <c:pt idx="26679">
                  <c:v>26.677</c:v>
                </c:pt>
                <c:pt idx="26680">
                  <c:v>26.678</c:v>
                </c:pt>
                <c:pt idx="26681">
                  <c:v>26.679</c:v>
                </c:pt>
                <c:pt idx="26682">
                  <c:v>26.68</c:v>
                </c:pt>
                <c:pt idx="26683">
                  <c:v>26.681</c:v>
                </c:pt>
                <c:pt idx="26684">
                  <c:v>26.682</c:v>
                </c:pt>
                <c:pt idx="26685">
                  <c:v>26.683</c:v>
                </c:pt>
                <c:pt idx="26686">
                  <c:v>26.684</c:v>
                </c:pt>
                <c:pt idx="26687">
                  <c:v>26.685</c:v>
                </c:pt>
                <c:pt idx="26688">
                  <c:v>26.686</c:v>
                </c:pt>
                <c:pt idx="26689">
                  <c:v>26.687</c:v>
                </c:pt>
                <c:pt idx="26690">
                  <c:v>26.688</c:v>
                </c:pt>
                <c:pt idx="26691">
                  <c:v>26.689</c:v>
                </c:pt>
                <c:pt idx="26692">
                  <c:v>26.69</c:v>
                </c:pt>
                <c:pt idx="26693">
                  <c:v>26.691</c:v>
                </c:pt>
                <c:pt idx="26694">
                  <c:v>26.692</c:v>
                </c:pt>
                <c:pt idx="26695">
                  <c:v>26.693</c:v>
                </c:pt>
                <c:pt idx="26696">
                  <c:v>26.694</c:v>
                </c:pt>
                <c:pt idx="26697">
                  <c:v>26.695</c:v>
                </c:pt>
                <c:pt idx="26698">
                  <c:v>26.696</c:v>
                </c:pt>
                <c:pt idx="26699">
                  <c:v>26.697</c:v>
                </c:pt>
                <c:pt idx="26700">
                  <c:v>26.698</c:v>
                </c:pt>
                <c:pt idx="26701">
                  <c:v>26.699</c:v>
                </c:pt>
                <c:pt idx="26702">
                  <c:v>26.7</c:v>
                </c:pt>
                <c:pt idx="26703">
                  <c:v>26.701</c:v>
                </c:pt>
                <c:pt idx="26704">
                  <c:v>26.702</c:v>
                </c:pt>
                <c:pt idx="26705">
                  <c:v>26.703</c:v>
                </c:pt>
                <c:pt idx="26706">
                  <c:v>26.704</c:v>
                </c:pt>
                <c:pt idx="26707">
                  <c:v>26.705</c:v>
                </c:pt>
                <c:pt idx="26708">
                  <c:v>26.706</c:v>
                </c:pt>
                <c:pt idx="26709">
                  <c:v>26.707</c:v>
                </c:pt>
                <c:pt idx="26710">
                  <c:v>26.708</c:v>
                </c:pt>
                <c:pt idx="26711">
                  <c:v>26.709</c:v>
                </c:pt>
                <c:pt idx="26712">
                  <c:v>26.71</c:v>
                </c:pt>
                <c:pt idx="26713">
                  <c:v>26.711</c:v>
                </c:pt>
                <c:pt idx="26714">
                  <c:v>26.712</c:v>
                </c:pt>
                <c:pt idx="26715">
                  <c:v>26.713</c:v>
                </c:pt>
                <c:pt idx="26716">
                  <c:v>26.714</c:v>
                </c:pt>
                <c:pt idx="26717">
                  <c:v>26.715</c:v>
                </c:pt>
                <c:pt idx="26718">
                  <c:v>26.716</c:v>
                </c:pt>
                <c:pt idx="26719">
                  <c:v>26.717</c:v>
                </c:pt>
                <c:pt idx="26720">
                  <c:v>26.718</c:v>
                </c:pt>
                <c:pt idx="26721">
                  <c:v>26.719</c:v>
                </c:pt>
                <c:pt idx="26722">
                  <c:v>26.72</c:v>
                </c:pt>
                <c:pt idx="26723">
                  <c:v>26.721</c:v>
                </c:pt>
                <c:pt idx="26724">
                  <c:v>26.722</c:v>
                </c:pt>
                <c:pt idx="26725">
                  <c:v>26.723</c:v>
                </c:pt>
                <c:pt idx="26726">
                  <c:v>26.724</c:v>
                </c:pt>
                <c:pt idx="26727">
                  <c:v>26.725</c:v>
                </c:pt>
                <c:pt idx="26728">
                  <c:v>26.726</c:v>
                </c:pt>
                <c:pt idx="26729">
                  <c:v>26.727</c:v>
                </c:pt>
                <c:pt idx="26730">
                  <c:v>26.728</c:v>
                </c:pt>
                <c:pt idx="26731">
                  <c:v>26.729</c:v>
                </c:pt>
                <c:pt idx="26732">
                  <c:v>26.73</c:v>
                </c:pt>
                <c:pt idx="26733">
                  <c:v>26.731</c:v>
                </c:pt>
                <c:pt idx="26734">
                  <c:v>26.732</c:v>
                </c:pt>
                <c:pt idx="26735">
                  <c:v>26.733</c:v>
                </c:pt>
                <c:pt idx="26736">
                  <c:v>26.734</c:v>
                </c:pt>
                <c:pt idx="26737">
                  <c:v>26.735</c:v>
                </c:pt>
                <c:pt idx="26738">
                  <c:v>26.736</c:v>
                </c:pt>
                <c:pt idx="26739">
                  <c:v>26.737</c:v>
                </c:pt>
                <c:pt idx="26740">
                  <c:v>26.738</c:v>
                </c:pt>
                <c:pt idx="26741">
                  <c:v>26.739</c:v>
                </c:pt>
                <c:pt idx="26742">
                  <c:v>26.74</c:v>
                </c:pt>
                <c:pt idx="26743">
                  <c:v>26.741</c:v>
                </c:pt>
                <c:pt idx="26744">
                  <c:v>26.742</c:v>
                </c:pt>
                <c:pt idx="26745">
                  <c:v>26.743</c:v>
                </c:pt>
                <c:pt idx="26746">
                  <c:v>26.744</c:v>
                </c:pt>
                <c:pt idx="26747">
                  <c:v>26.745</c:v>
                </c:pt>
                <c:pt idx="26748">
                  <c:v>26.746</c:v>
                </c:pt>
                <c:pt idx="26749">
                  <c:v>26.747</c:v>
                </c:pt>
                <c:pt idx="26750">
                  <c:v>26.748</c:v>
                </c:pt>
                <c:pt idx="26751">
                  <c:v>26.749</c:v>
                </c:pt>
                <c:pt idx="26752">
                  <c:v>26.75</c:v>
                </c:pt>
                <c:pt idx="26753">
                  <c:v>26.751</c:v>
                </c:pt>
                <c:pt idx="26754">
                  <c:v>26.752</c:v>
                </c:pt>
                <c:pt idx="26755">
                  <c:v>26.753</c:v>
                </c:pt>
                <c:pt idx="26756">
                  <c:v>26.754</c:v>
                </c:pt>
                <c:pt idx="26757">
                  <c:v>26.755</c:v>
                </c:pt>
                <c:pt idx="26758">
                  <c:v>26.756</c:v>
                </c:pt>
                <c:pt idx="26759">
                  <c:v>26.757</c:v>
                </c:pt>
                <c:pt idx="26760">
                  <c:v>26.758</c:v>
                </c:pt>
                <c:pt idx="26761">
                  <c:v>26.759</c:v>
                </c:pt>
                <c:pt idx="26762">
                  <c:v>26.76</c:v>
                </c:pt>
                <c:pt idx="26763">
                  <c:v>26.761</c:v>
                </c:pt>
                <c:pt idx="26764">
                  <c:v>26.762</c:v>
                </c:pt>
                <c:pt idx="26765">
                  <c:v>26.763</c:v>
                </c:pt>
                <c:pt idx="26766">
                  <c:v>26.764</c:v>
                </c:pt>
                <c:pt idx="26767">
                  <c:v>26.765</c:v>
                </c:pt>
                <c:pt idx="26768">
                  <c:v>26.766</c:v>
                </c:pt>
                <c:pt idx="26769">
                  <c:v>26.767</c:v>
                </c:pt>
                <c:pt idx="26770">
                  <c:v>26.768</c:v>
                </c:pt>
                <c:pt idx="26771">
                  <c:v>26.769</c:v>
                </c:pt>
                <c:pt idx="26772">
                  <c:v>26.77</c:v>
                </c:pt>
                <c:pt idx="26773">
                  <c:v>26.771</c:v>
                </c:pt>
                <c:pt idx="26774">
                  <c:v>26.772</c:v>
                </c:pt>
                <c:pt idx="26775">
                  <c:v>26.773</c:v>
                </c:pt>
                <c:pt idx="26776">
                  <c:v>26.774</c:v>
                </c:pt>
                <c:pt idx="26777">
                  <c:v>26.775</c:v>
                </c:pt>
                <c:pt idx="26778">
                  <c:v>26.776</c:v>
                </c:pt>
                <c:pt idx="26779">
                  <c:v>26.777</c:v>
                </c:pt>
                <c:pt idx="26780">
                  <c:v>26.778</c:v>
                </c:pt>
                <c:pt idx="26781">
                  <c:v>26.779</c:v>
                </c:pt>
                <c:pt idx="26782">
                  <c:v>26.78</c:v>
                </c:pt>
                <c:pt idx="26783">
                  <c:v>26.781</c:v>
                </c:pt>
                <c:pt idx="26784">
                  <c:v>26.782</c:v>
                </c:pt>
                <c:pt idx="26785">
                  <c:v>26.783</c:v>
                </c:pt>
                <c:pt idx="26786">
                  <c:v>26.784</c:v>
                </c:pt>
                <c:pt idx="26787">
                  <c:v>26.785</c:v>
                </c:pt>
                <c:pt idx="26788">
                  <c:v>26.786</c:v>
                </c:pt>
                <c:pt idx="26789">
                  <c:v>26.787</c:v>
                </c:pt>
                <c:pt idx="26790">
                  <c:v>26.788</c:v>
                </c:pt>
                <c:pt idx="26791">
                  <c:v>26.789</c:v>
                </c:pt>
                <c:pt idx="26792">
                  <c:v>26.79</c:v>
                </c:pt>
                <c:pt idx="26793">
                  <c:v>26.791</c:v>
                </c:pt>
                <c:pt idx="26794">
                  <c:v>26.792</c:v>
                </c:pt>
                <c:pt idx="26795">
                  <c:v>26.793</c:v>
                </c:pt>
                <c:pt idx="26796">
                  <c:v>26.794</c:v>
                </c:pt>
                <c:pt idx="26797">
                  <c:v>26.795</c:v>
                </c:pt>
                <c:pt idx="26798">
                  <c:v>26.796</c:v>
                </c:pt>
                <c:pt idx="26799">
                  <c:v>26.797</c:v>
                </c:pt>
                <c:pt idx="26800">
                  <c:v>26.798</c:v>
                </c:pt>
                <c:pt idx="26801">
                  <c:v>26.799</c:v>
                </c:pt>
                <c:pt idx="26802">
                  <c:v>26.8</c:v>
                </c:pt>
                <c:pt idx="26803">
                  <c:v>26.801</c:v>
                </c:pt>
                <c:pt idx="26804">
                  <c:v>26.802</c:v>
                </c:pt>
                <c:pt idx="26805">
                  <c:v>26.803</c:v>
                </c:pt>
                <c:pt idx="26806">
                  <c:v>26.804</c:v>
                </c:pt>
                <c:pt idx="26807">
                  <c:v>26.805</c:v>
                </c:pt>
                <c:pt idx="26808">
                  <c:v>26.806</c:v>
                </c:pt>
                <c:pt idx="26809">
                  <c:v>26.807</c:v>
                </c:pt>
                <c:pt idx="26810">
                  <c:v>26.808</c:v>
                </c:pt>
                <c:pt idx="26811">
                  <c:v>26.809</c:v>
                </c:pt>
                <c:pt idx="26812">
                  <c:v>26.81</c:v>
                </c:pt>
                <c:pt idx="26813">
                  <c:v>26.811</c:v>
                </c:pt>
                <c:pt idx="26814">
                  <c:v>26.812</c:v>
                </c:pt>
                <c:pt idx="26815">
                  <c:v>26.813</c:v>
                </c:pt>
                <c:pt idx="26816">
                  <c:v>26.814</c:v>
                </c:pt>
                <c:pt idx="26817">
                  <c:v>26.815</c:v>
                </c:pt>
                <c:pt idx="26818">
                  <c:v>26.816</c:v>
                </c:pt>
                <c:pt idx="26819">
                  <c:v>26.817</c:v>
                </c:pt>
                <c:pt idx="26820">
                  <c:v>26.818</c:v>
                </c:pt>
                <c:pt idx="26821">
                  <c:v>26.819</c:v>
                </c:pt>
                <c:pt idx="26822">
                  <c:v>26.82</c:v>
                </c:pt>
                <c:pt idx="26823">
                  <c:v>26.821</c:v>
                </c:pt>
                <c:pt idx="26824">
                  <c:v>26.822</c:v>
                </c:pt>
                <c:pt idx="26825">
                  <c:v>26.823</c:v>
                </c:pt>
                <c:pt idx="26826">
                  <c:v>26.824</c:v>
                </c:pt>
                <c:pt idx="26827">
                  <c:v>26.825</c:v>
                </c:pt>
                <c:pt idx="26828">
                  <c:v>26.826</c:v>
                </c:pt>
                <c:pt idx="26829">
                  <c:v>26.827</c:v>
                </c:pt>
                <c:pt idx="26830">
                  <c:v>26.828</c:v>
                </c:pt>
                <c:pt idx="26831">
                  <c:v>26.829</c:v>
                </c:pt>
                <c:pt idx="26832">
                  <c:v>26.83</c:v>
                </c:pt>
                <c:pt idx="26833">
                  <c:v>26.831</c:v>
                </c:pt>
                <c:pt idx="26834">
                  <c:v>26.832</c:v>
                </c:pt>
                <c:pt idx="26835">
                  <c:v>26.833</c:v>
                </c:pt>
                <c:pt idx="26836">
                  <c:v>26.834</c:v>
                </c:pt>
                <c:pt idx="26837">
                  <c:v>26.835</c:v>
                </c:pt>
                <c:pt idx="26838">
                  <c:v>26.836</c:v>
                </c:pt>
                <c:pt idx="26839">
                  <c:v>26.837</c:v>
                </c:pt>
                <c:pt idx="26840">
                  <c:v>26.838</c:v>
                </c:pt>
                <c:pt idx="26841">
                  <c:v>26.839</c:v>
                </c:pt>
                <c:pt idx="26842">
                  <c:v>26.84</c:v>
                </c:pt>
                <c:pt idx="26843">
                  <c:v>26.841</c:v>
                </c:pt>
                <c:pt idx="26844">
                  <c:v>26.842</c:v>
                </c:pt>
                <c:pt idx="26845">
                  <c:v>26.843</c:v>
                </c:pt>
                <c:pt idx="26846">
                  <c:v>26.844</c:v>
                </c:pt>
                <c:pt idx="26847">
                  <c:v>26.845</c:v>
                </c:pt>
                <c:pt idx="26848">
                  <c:v>26.846</c:v>
                </c:pt>
                <c:pt idx="26849">
                  <c:v>26.847</c:v>
                </c:pt>
                <c:pt idx="26850">
                  <c:v>26.848</c:v>
                </c:pt>
                <c:pt idx="26851">
                  <c:v>26.849</c:v>
                </c:pt>
                <c:pt idx="26852">
                  <c:v>26.85</c:v>
                </c:pt>
                <c:pt idx="26853">
                  <c:v>26.851</c:v>
                </c:pt>
                <c:pt idx="26854">
                  <c:v>26.852</c:v>
                </c:pt>
                <c:pt idx="26855">
                  <c:v>26.853</c:v>
                </c:pt>
                <c:pt idx="26856">
                  <c:v>26.854</c:v>
                </c:pt>
                <c:pt idx="26857">
                  <c:v>26.855</c:v>
                </c:pt>
                <c:pt idx="26858">
                  <c:v>26.856</c:v>
                </c:pt>
                <c:pt idx="26859">
                  <c:v>26.857</c:v>
                </c:pt>
                <c:pt idx="26860">
                  <c:v>26.858</c:v>
                </c:pt>
                <c:pt idx="26861">
                  <c:v>26.859</c:v>
                </c:pt>
                <c:pt idx="26862">
                  <c:v>26.86</c:v>
                </c:pt>
                <c:pt idx="26863">
                  <c:v>26.861</c:v>
                </c:pt>
                <c:pt idx="26864">
                  <c:v>26.862</c:v>
                </c:pt>
                <c:pt idx="26865">
                  <c:v>26.863</c:v>
                </c:pt>
                <c:pt idx="26866">
                  <c:v>26.864</c:v>
                </c:pt>
                <c:pt idx="26867">
                  <c:v>26.865</c:v>
                </c:pt>
                <c:pt idx="26868">
                  <c:v>26.866</c:v>
                </c:pt>
                <c:pt idx="26869">
                  <c:v>26.867</c:v>
                </c:pt>
                <c:pt idx="26870">
                  <c:v>26.868</c:v>
                </c:pt>
                <c:pt idx="26871">
                  <c:v>26.869</c:v>
                </c:pt>
                <c:pt idx="26872">
                  <c:v>26.87</c:v>
                </c:pt>
                <c:pt idx="26873">
                  <c:v>26.871</c:v>
                </c:pt>
                <c:pt idx="26874">
                  <c:v>26.872</c:v>
                </c:pt>
                <c:pt idx="26875">
                  <c:v>26.873</c:v>
                </c:pt>
                <c:pt idx="26876">
                  <c:v>26.874</c:v>
                </c:pt>
                <c:pt idx="26877">
                  <c:v>26.875</c:v>
                </c:pt>
                <c:pt idx="26878">
                  <c:v>26.876</c:v>
                </c:pt>
                <c:pt idx="26879">
                  <c:v>26.877</c:v>
                </c:pt>
                <c:pt idx="26880">
                  <c:v>26.878</c:v>
                </c:pt>
                <c:pt idx="26881">
                  <c:v>26.879</c:v>
                </c:pt>
                <c:pt idx="26882">
                  <c:v>26.88</c:v>
                </c:pt>
                <c:pt idx="26883">
                  <c:v>26.881</c:v>
                </c:pt>
                <c:pt idx="26884">
                  <c:v>26.882</c:v>
                </c:pt>
                <c:pt idx="26885">
                  <c:v>26.883</c:v>
                </c:pt>
                <c:pt idx="26886">
                  <c:v>26.884</c:v>
                </c:pt>
                <c:pt idx="26887">
                  <c:v>26.885</c:v>
                </c:pt>
                <c:pt idx="26888">
                  <c:v>26.886</c:v>
                </c:pt>
                <c:pt idx="26889">
                  <c:v>26.887</c:v>
                </c:pt>
                <c:pt idx="26890">
                  <c:v>26.888</c:v>
                </c:pt>
                <c:pt idx="26891">
                  <c:v>26.889</c:v>
                </c:pt>
                <c:pt idx="26892">
                  <c:v>26.89</c:v>
                </c:pt>
                <c:pt idx="26893">
                  <c:v>26.891</c:v>
                </c:pt>
                <c:pt idx="26894">
                  <c:v>26.892</c:v>
                </c:pt>
                <c:pt idx="26895">
                  <c:v>26.893</c:v>
                </c:pt>
                <c:pt idx="26896">
                  <c:v>26.894</c:v>
                </c:pt>
                <c:pt idx="26897">
                  <c:v>26.895</c:v>
                </c:pt>
                <c:pt idx="26898">
                  <c:v>26.896</c:v>
                </c:pt>
                <c:pt idx="26899">
                  <c:v>26.897</c:v>
                </c:pt>
                <c:pt idx="26900">
                  <c:v>26.898</c:v>
                </c:pt>
                <c:pt idx="26901">
                  <c:v>26.899</c:v>
                </c:pt>
                <c:pt idx="26902">
                  <c:v>26.9</c:v>
                </c:pt>
                <c:pt idx="26903">
                  <c:v>26.901</c:v>
                </c:pt>
                <c:pt idx="26904">
                  <c:v>26.902</c:v>
                </c:pt>
                <c:pt idx="26905">
                  <c:v>26.903</c:v>
                </c:pt>
                <c:pt idx="26906">
                  <c:v>26.904</c:v>
                </c:pt>
                <c:pt idx="26907">
                  <c:v>26.905</c:v>
                </c:pt>
                <c:pt idx="26908">
                  <c:v>26.906</c:v>
                </c:pt>
                <c:pt idx="26909">
                  <c:v>26.907</c:v>
                </c:pt>
                <c:pt idx="26910">
                  <c:v>26.908</c:v>
                </c:pt>
                <c:pt idx="26911">
                  <c:v>26.909</c:v>
                </c:pt>
                <c:pt idx="26912">
                  <c:v>26.91</c:v>
                </c:pt>
                <c:pt idx="26913">
                  <c:v>26.911</c:v>
                </c:pt>
                <c:pt idx="26914">
                  <c:v>26.912</c:v>
                </c:pt>
                <c:pt idx="26915">
                  <c:v>26.913</c:v>
                </c:pt>
                <c:pt idx="26916">
                  <c:v>26.914</c:v>
                </c:pt>
                <c:pt idx="26917">
                  <c:v>26.915</c:v>
                </c:pt>
                <c:pt idx="26918">
                  <c:v>26.916</c:v>
                </c:pt>
                <c:pt idx="26919">
                  <c:v>26.917</c:v>
                </c:pt>
                <c:pt idx="26920">
                  <c:v>26.918</c:v>
                </c:pt>
                <c:pt idx="26921">
                  <c:v>26.919</c:v>
                </c:pt>
                <c:pt idx="26922">
                  <c:v>26.92</c:v>
                </c:pt>
                <c:pt idx="26923">
                  <c:v>26.921</c:v>
                </c:pt>
                <c:pt idx="26924">
                  <c:v>26.922</c:v>
                </c:pt>
                <c:pt idx="26925">
                  <c:v>26.923</c:v>
                </c:pt>
                <c:pt idx="26926">
                  <c:v>26.924</c:v>
                </c:pt>
                <c:pt idx="26927">
                  <c:v>26.925</c:v>
                </c:pt>
                <c:pt idx="26928">
                  <c:v>26.926</c:v>
                </c:pt>
                <c:pt idx="26929">
                  <c:v>26.927</c:v>
                </c:pt>
                <c:pt idx="26930">
                  <c:v>26.928</c:v>
                </c:pt>
                <c:pt idx="26931">
                  <c:v>26.929</c:v>
                </c:pt>
                <c:pt idx="26932">
                  <c:v>26.93</c:v>
                </c:pt>
                <c:pt idx="26933">
                  <c:v>26.931</c:v>
                </c:pt>
                <c:pt idx="26934">
                  <c:v>26.932</c:v>
                </c:pt>
                <c:pt idx="26935">
                  <c:v>26.933</c:v>
                </c:pt>
                <c:pt idx="26936">
                  <c:v>26.934</c:v>
                </c:pt>
                <c:pt idx="26937">
                  <c:v>26.935</c:v>
                </c:pt>
                <c:pt idx="26938">
                  <c:v>26.936</c:v>
                </c:pt>
                <c:pt idx="26939">
                  <c:v>26.937</c:v>
                </c:pt>
                <c:pt idx="26940">
                  <c:v>26.938</c:v>
                </c:pt>
                <c:pt idx="26941">
                  <c:v>26.939</c:v>
                </c:pt>
                <c:pt idx="26942">
                  <c:v>26.94</c:v>
                </c:pt>
                <c:pt idx="26943">
                  <c:v>26.941</c:v>
                </c:pt>
                <c:pt idx="26944">
                  <c:v>26.942</c:v>
                </c:pt>
                <c:pt idx="26945">
                  <c:v>26.943</c:v>
                </c:pt>
                <c:pt idx="26946">
                  <c:v>26.944</c:v>
                </c:pt>
                <c:pt idx="26947">
                  <c:v>26.945</c:v>
                </c:pt>
                <c:pt idx="26948">
                  <c:v>26.946</c:v>
                </c:pt>
                <c:pt idx="26949">
                  <c:v>26.947</c:v>
                </c:pt>
                <c:pt idx="26950">
                  <c:v>26.948</c:v>
                </c:pt>
                <c:pt idx="26951">
                  <c:v>26.949</c:v>
                </c:pt>
                <c:pt idx="26952">
                  <c:v>26.95</c:v>
                </c:pt>
                <c:pt idx="26953">
                  <c:v>26.951</c:v>
                </c:pt>
                <c:pt idx="26954">
                  <c:v>26.952</c:v>
                </c:pt>
                <c:pt idx="26955">
                  <c:v>26.953</c:v>
                </c:pt>
                <c:pt idx="26956">
                  <c:v>26.954</c:v>
                </c:pt>
                <c:pt idx="26957">
                  <c:v>26.955</c:v>
                </c:pt>
                <c:pt idx="26958">
                  <c:v>26.956</c:v>
                </c:pt>
                <c:pt idx="26959">
                  <c:v>26.957</c:v>
                </c:pt>
                <c:pt idx="26960">
                  <c:v>26.958</c:v>
                </c:pt>
                <c:pt idx="26961">
                  <c:v>26.959</c:v>
                </c:pt>
                <c:pt idx="26962">
                  <c:v>26.96</c:v>
                </c:pt>
                <c:pt idx="26963">
                  <c:v>26.961</c:v>
                </c:pt>
                <c:pt idx="26964">
                  <c:v>26.962</c:v>
                </c:pt>
                <c:pt idx="26965">
                  <c:v>26.963</c:v>
                </c:pt>
                <c:pt idx="26966">
                  <c:v>26.964</c:v>
                </c:pt>
                <c:pt idx="26967">
                  <c:v>26.965</c:v>
                </c:pt>
                <c:pt idx="26968">
                  <c:v>26.966</c:v>
                </c:pt>
                <c:pt idx="26969">
                  <c:v>26.967</c:v>
                </c:pt>
                <c:pt idx="26970">
                  <c:v>26.968</c:v>
                </c:pt>
                <c:pt idx="26971">
                  <c:v>26.969</c:v>
                </c:pt>
                <c:pt idx="26972">
                  <c:v>26.97</c:v>
                </c:pt>
                <c:pt idx="26973">
                  <c:v>26.971</c:v>
                </c:pt>
                <c:pt idx="26974">
                  <c:v>26.972</c:v>
                </c:pt>
                <c:pt idx="26975">
                  <c:v>26.973</c:v>
                </c:pt>
                <c:pt idx="26976">
                  <c:v>26.974</c:v>
                </c:pt>
                <c:pt idx="26977">
                  <c:v>26.975</c:v>
                </c:pt>
                <c:pt idx="26978">
                  <c:v>26.976</c:v>
                </c:pt>
                <c:pt idx="26979">
                  <c:v>26.977</c:v>
                </c:pt>
                <c:pt idx="26980">
                  <c:v>26.978</c:v>
                </c:pt>
                <c:pt idx="26981">
                  <c:v>26.979</c:v>
                </c:pt>
                <c:pt idx="26982">
                  <c:v>26.98</c:v>
                </c:pt>
                <c:pt idx="26983">
                  <c:v>26.981</c:v>
                </c:pt>
                <c:pt idx="26984">
                  <c:v>26.982</c:v>
                </c:pt>
                <c:pt idx="26985">
                  <c:v>26.983</c:v>
                </c:pt>
                <c:pt idx="26986">
                  <c:v>26.984</c:v>
                </c:pt>
                <c:pt idx="26987">
                  <c:v>26.985</c:v>
                </c:pt>
                <c:pt idx="26988">
                  <c:v>26.986</c:v>
                </c:pt>
                <c:pt idx="26989">
                  <c:v>26.987</c:v>
                </c:pt>
                <c:pt idx="26990">
                  <c:v>26.988</c:v>
                </c:pt>
                <c:pt idx="26991">
                  <c:v>26.989</c:v>
                </c:pt>
                <c:pt idx="26992">
                  <c:v>26.99</c:v>
                </c:pt>
                <c:pt idx="26993">
                  <c:v>26.991</c:v>
                </c:pt>
                <c:pt idx="26994">
                  <c:v>26.992</c:v>
                </c:pt>
                <c:pt idx="26995">
                  <c:v>26.993</c:v>
                </c:pt>
                <c:pt idx="26996">
                  <c:v>26.994</c:v>
                </c:pt>
                <c:pt idx="26997">
                  <c:v>26.995</c:v>
                </c:pt>
                <c:pt idx="26998">
                  <c:v>26.996</c:v>
                </c:pt>
                <c:pt idx="26999">
                  <c:v>26.997</c:v>
                </c:pt>
                <c:pt idx="27000">
                  <c:v>26.998</c:v>
                </c:pt>
                <c:pt idx="27001">
                  <c:v>26.999</c:v>
                </c:pt>
                <c:pt idx="27002">
                  <c:v>27</c:v>
                </c:pt>
                <c:pt idx="27003">
                  <c:v>27.001</c:v>
                </c:pt>
                <c:pt idx="27004">
                  <c:v>27.002</c:v>
                </c:pt>
                <c:pt idx="27005">
                  <c:v>27.003</c:v>
                </c:pt>
                <c:pt idx="27006">
                  <c:v>27.004</c:v>
                </c:pt>
                <c:pt idx="27007">
                  <c:v>27.005</c:v>
                </c:pt>
                <c:pt idx="27008">
                  <c:v>27.006</c:v>
                </c:pt>
                <c:pt idx="27009">
                  <c:v>27.007</c:v>
                </c:pt>
                <c:pt idx="27010">
                  <c:v>27.008</c:v>
                </c:pt>
                <c:pt idx="27011">
                  <c:v>27.009</c:v>
                </c:pt>
                <c:pt idx="27012">
                  <c:v>27.01</c:v>
                </c:pt>
                <c:pt idx="27013">
                  <c:v>27.011</c:v>
                </c:pt>
                <c:pt idx="27014">
                  <c:v>27.012</c:v>
                </c:pt>
                <c:pt idx="27015">
                  <c:v>27.013</c:v>
                </c:pt>
                <c:pt idx="27016">
                  <c:v>27.014</c:v>
                </c:pt>
                <c:pt idx="27017">
                  <c:v>27.015</c:v>
                </c:pt>
                <c:pt idx="27018">
                  <c:v>27.016</c:v>
                </c:pt>
                <c:pt idx="27019">
                  <c:v>27.017</c:v>
                </c:pt>
                <c:pt idx="27020">
                  <c:v>27.018</c:v>
                </c:pt>
                <c:pt idx="27021">
                  <c:v>27.019</c:v>
                </c:pt>
                <c:pt idx="27022">
                  <c:v>27.02</c:v>
                </c:pt>
                <c:pt idx="27023">
                  <c:v>27.021</c:v>
                </c:pt>
                <c:pt idx="27024">
                  <c:v>27.022</c:v>
                </c:pt>
                <c:pt idx="27025">
                  <c:v>27.023</c:v>
                </c:pt>
                <c:pt idx="27026">
                  <c:v>27.024</c:v>
                </c:pt>
                <c:pt idx="27027">
                  <c:v>27.025</c:v>
                </c:pt>
                <c:pt idx="27028">
                  <c:v>27.026</c:v>
                </c:pt>
                <c:pt idx="27029">
                  <c:v>27.027</c:v>
                </c:pt>
                <c:pt idx="27030">
                  <c:v>27.028</c:v>
                </c:pt>
                <c:pt idx="27031">
                  <c:v>27.029</c:v>
                </c:pt>
                <c:pt idx="27032">
                  <c:v>27.03</c:v>
                </c:pt>
                <c:pt idx="27033">
                  <c:v>27.031</c:v>
                </c:pt>
                <c:pt idx="27034">
                  <c:v>27.032</c:v>
                </c:pt>
                <c:pt idx="27035">
                  <c:v>27.033</c:v>
                </c:pt>
                <c:pt idx="27036">
                  <c:v>27.034</c:v>
                </c:pt>
                <c:pt idx="27037">
                  <c:v>27.035</c:v>
                </c:pt>
                <c:pt idx="27038">
                  <c:v>27.036</c:v>
                </c:pt>
                <c:pt idx="27039">
                  <c:v>27.037</c:v>
                </c:pt>
                <c:pt idx="27040">
                  <c:v>27.038</c:v>
                </c:pt>
                <c:pt idx="27041">
                  <c:v>27.039</c:v>
                </c:pt>
                <c:pt idx="27042">
                  <c:v>27.04</c:v>
                </c:pt>
                <c:pt idx="27043">
                  <c:v>27.041</c:v>
                </c:pt>
                <c:pt idx="27044">
                  <c:v>27.042</c:v>
                </c:pt>
                <c:pt idx="27045">
                  <c:v>27.043</c:v>
                </c:pt>
                <c:pt idx="27046">
                  <c:v>27.044</c:v>
                </c:pt>
                <c:pt idx="27047">
                  <c:v>27.045</c:v>
                </c:pt>
                <c:pt idx="27048">
                  <c:v>27.046</c:v>
                </c:pt>
                <c:pt idx="27049">
                  <c:v>27.047</c:v>
                </c:pt>
                <c:pt idx="27050">
                  <c:v>27.048</c:v>
                </c:pt>
                <c:pt idx="27051">
                  <c:v>27.049</c:v>
                </c:pt>
                <c:pt idx="27052">
                  <c:v>27.05</c:v>
                </c:pt>
                <c:pt idx="27053">
                  <c:v>27.051</c:v>
                </c:pt>
                <c:pt idx="27054">
                  <c:v>27.052</c:v>
                </c:pt>
                <c:pt idx="27055">
                  <c:v>27.053</c:v>
                </c:pt>
                <c:pt idx="27056">
                  <c:v>27.054</c:v>
                </c:pt>
                <c:pt idx="27057">
                  <c:v>27.055</c:v>
                </c:pt>
                <c:pt idx="27058">
                  <c:v>27.056</c:v>
                </c:pt>
                <c:pt idx="27059">
                  <c:v>27.057</c:v>
                </c:pt>
                <c:pt idx="27060">
                  <c:v>27.058</c:v>
                </c:pt>
                <c:pt idx="27061">
                  <c:v>27.059</c:v>
                </c:pt>
                <c:pt idx="27062">
                  <c:v>27.06</c:v>
                </c:pt>
                <c:pt idx="27063">
                  <c:v>27.061</c:v>
                </c:pt>
                <c:pt idx="27064">
                  <c:v>27.062</c:v>
                </c:pt>
                <c:pt idx="27065">
                  <c:v>27.063</c:v>
                </c:pt>
                <c:pt idx="27066">
                  <c:v>27.064</c:v>
                </c:pt>
                <c:pt idx="27067">
                  <c:v>27.065</c:v>
                </c:pt>
                <c:pt idx="27068">
                  <c:v>27.066</c:v>
                </c:pt>
                <c:pt idx="27069">
                  <c:v>27.067</c:v>
                </c:pt>
                <c:pt idx="27070">
                  <c:v>27.068</c:v>
                </c:pt>
                <c:pt idx="27071">
                  <c:v>27.069</c:v>
                </c:pt>
                <c:pt idx="27072">
                  <c:v>27.07</c:v>
                </c:pt>
                <c:pt idx="27073">
                  <c:v>27.071</c:v>
                </c:pt>
                <c:pt idx="27074">
                  <c:v>27.072</c:v>
                </c:pt>
                <c:pt idx="27075">
                  <c:v>27.073</c:v>
                </c:pt>
                <c:pt idx="27076">
                  <c:v>27.074</c:v>
                </c:pt>
                <c:pt idx="27077">
                  <c:v>27.075</c:v>
                </c:pt>
                <c:pt idx="27078">
                  <c:v>27.076</c:v>
                </c:pt>
                <c:pt idx="27079">
                  <c:v>27.077</c:v>
                </c:pt>
                <c:pt idx="27080">
                  <c:v>27.078</c:v>
                </c:pt>
                <c:pt idx="27081">
                  <c:v>27.079</c:v>
                </c:pt>
                <c:pt idx="27082">
                  <c:v>27.08</c:v>
                </c:pt>
                <c:pt idx="27083">
                  <c:v>27.081</c:v>
                </c:pt>
                <c:pt idx="27084">
                  <c:v>27.082</c:v>
                </c:pt>
                <c:pt idx="27085">
                  <c:v>27.083</c:v>
                </c:pt>
                <c:pt idx="27086">
                  <c:v>27.084</c:v>
                </c:pt>
                <c:pt idx="27087">
                  <c:v>27.085</c:v>
                </c:pt>
                <c:pt idx="27088">
                  <c:v>27.086</c:v>
                </c:pt>
                <c:pt idx="27089">
                  <c:v>27.087</c:v>
                </c:pt>
                <c:pt idx="27090">
                  <c:v>27.088</c:v>
                </c:pt>
                <c:pt idx="27091">
                  <c:v>27.089</c:v>
                </c:pt>
                <c:pt idx="27092">
                  <c:v>27.09</c:v>
                </c:pt>
                <c:pt idx="27093">
                  <c:v>27.091</c:v>
                </c:pt>
                <c:pt idx="27094">
                  <c:v>27.092</c:v>
                </c:pt>
                <c:pt idx="27095">
                  <c:v>27.093</c:v>
                </c:pt>
                <c:pt idx="27096">
                  <c:v>27.094</c:v>
                </c:pt>
                <c:pt idx="27097">
                  <c:v>27.095</c:v>
                </c:pt>
                <c:pt idx="27098">
                  <c:v>27.096</c:v>
                </c:pt>
                <c:pt idx="27099">
                  <c:v>27.097</c:v>
                </c:pt>
                <c:pt idx="27100">
                  <c:v>27.098</c:v>
                </c:pt>
                <c:pt idx="27101">
                  <c:v>27.099</c:v>
                </c:pt>
                <c:pt idx="27102">
                  <c:v>27.1</c:v>
                </c:pt>
                <c:pt idx="27103">
                  <c:v>27.101</c:v>
                </c:pt>
                <c:pt idx="27104">
                  <c:v>27.102</c:v>
                </c:pt>
                <c:pt idx="27105">
                  <c:v>27.103</c:v>
                </c:pt>
                <c:pt idx="27106">
                  <c:v>27.104</c:v>
                </c:pt>
                <c:pt idx="27107">
                  <c:v>27.105</c:v>
                </c:pt>
                <c:pt idx="27108">
                  <c:v>27.106</c:v>
                </c:pt>
                <c:pt idx="27109">
                  <c:v>27.107</c:v>
                </c:pt>
                <c:pt idx="27110">
                  <c:v>27.108</c:v>
                </c:pt>
                <c:pt idx="27111">
                  <c:v>27.109</c:v>
                </c:pt>
                <c:pt idx="27112">
                  <c:v>27.11</c:v>
                </c:pt>
                <c:pt idx="27113">
                  <c:v>27.111</c:v>
                </c:pt>
                <c:pt idx="27114">
                  <c:v>27.112</c:v>
                </c:pt>
                <c:pt idx="27115">
                  <c:v>27.113</c:v>
                </c:pt>
                <c:pt idx="27116">
                  <c:v>27.114</c:v>
                </c:pt>
                <c:pt idx="27117">
                  <c:v>27.115</c:v>
                </c:pt>
                <c:pt idx="27118">
                  <c:v>27.116</c:v>
                </c:pt>
                <c:pt idx="27119">
                  <c:v>27.117</c:v>
                </c:pt>
                <c:pt idx="27120">
                  <c:v>27.118</c:v>
                </c:pt>
                <c:pt idx="27121">
                  <c:v>27.119</c:v>
                </c:pt>
                <c:pt idx="27122">
                  <c:v>27.12</c:v>
                </c:pt>
                <c:pt idx="27123">
                  <c:v>27.121</c:v>
                </c:pt>
                <c:pt idx="27124">
                  <c:v>27.122</c:v>
                </c:pt>
                <c:pt idx="27125">
                  <c:v>27.123</c:v>
                </c:pt>
                <c:pt idx="27126">
                  <c:v>27.124</c:v>
                </c:pt>
                <c:pt idx="27127">
                  <c:v>27.125</c:v>
                </c:pt>
                <c:pt idx="27128">
                  <c:v>27.126</c:v>
                </c:pt>
                <c:pt idx="27129">
                  <c:v>27.127</c:v>
                </c:pt>
                <c:pt idx="27130">
                  <c:v>27.128</c:v>
                </c:pt>
                <c:pt idx="27131">
                  <c:v>27.129</c:v>
                </c:pt>
                <c:pt idx="27132">
                  <c:v>27.13</c:v>
                </c:pt>
                <c:pt idx="27133">
                  <c:v>27.131</c:v>
                </c:pt>
                <c:pt idx="27134">
                  <c:v>27.132</c:v>
                </c:pt>
                <c:pt idx="27135">
                  <c:v>27.133</c:v>
                </c:pt>
                <c:pt idx="27136">
                  <c:v>27.134</c:v>
                </c:pt>
                <c:pt idx="27137">
                  <c:v>27.135</c:v>
                </c:pt>
                <c:pt idx="27138">
                  <c:v>27.136</c:v>
                </c:pt>
                <c:pt idx="27139">
                  <c:v>27.137</c:v>
                </c:pt>
                <c:pt idx="27140">
                  <c:v>27.138</c:v>
                </c:pt>
                <c:pt idx="27141">
                  <c:v>27.139</c:v>
                </c:pt>
                <c:pt idx="27142">
                  <c:v>27.14</c:v>
                </c:pt>
                <c:pt idx="27143">
                  <c:v>27.141</c:v>
                </c:pt>
                <c:pt idx="27144">
                  <c:v>27.142</c:v>
                </c:pt>
                <c:pt idx="27145">
                  <c:v>27.143</c:v>
                </c:pt>
                <c:pt idx="27146">
                  <c:v>27.144</c:v>
                </c:pt>
                <c:pt idx="27147">
                  <c:v>27.145</c:v>
                </c:pt>
                <c:pt idx="27148">
                  <c:v>27.146</c:v>
                </c:pt>
                <c:pt idx="27149">
                  <c:v>27.147</c:v>
                </c:pt>
                <c:pt idx="27150">
                  <c:v>27.148</c:v>
                </c:pt>
                <c:pt idx="27151">
                  <c:v>27.149</c:v>
                </c:pt>
                <c:pt idx="27152">
                  <c:v>27.15</c:v>
                </c:pt>
                <c:pt idx="27153">
                  <c:v>27.151</c:v>
                </c:pt>
                <c:pt idx="27154">
                  <c:v>27.152</c:v>
                </c:pt>
                <c:pt idx="27155">
                  <c:v>27.153</c:v>
                </c:pt>
                <c:pt idx="27156">
                  <c:v>27.154</c:v>
                </c:pt>
                <c:pt idx="27157">
                  <c:v>27.155</c:v>
                </c:pt>
                <c:pt idx="27158">
                  <c:v>27.156</c:v>
                </c:pt>
                <c:pt idx="27159">
                  <c:v>27.157</c:v>
                </c:pt>
                <c:pt idx="27160">
                  <c:v>27.158</c:v>
                </c:pt>
                <c:pt idx="27161">
                  <c:v>27.159</c:v>
                </c:pt>
                <c:pt idx="27162">
                  <c:v>27.16</c:v>
                </c:pt>
                <c:pt idx="27163">
                  <c:v>27.161</c:v>
                </c:pt>
                <c:pt idx="27164">
                  <c:v>27.162</c:v>
                </c:pt>
                <c:pt idx="27165">
                  <c:v>27.163</c:v>
                </c:pt>
                <c:pt idx="27166">
                  <c:v>27.164</c:v>
                </c:pt>
                <c:pt idx="27167">
                  <c:v>27.165</c:v>
                </c:pt>
                <c:pt idx="27168">
                  <c:v>27.166</c:v>
                </c:pt>
                <c:pt idx="27169">
                  <c:v>27.167</c:v>
                </c:pt>
                <c:pt idx="27170">
                  <c:v>27.168</c:v>
                </c:pt>
                <c:pt idx="27171">
                  <c:v>27.169</c:v>
                </c:pt>
                <c:pt idx="27172">
                  <c:v>27.17</c:v>
                </c:pt>
                <c:pt idx="27173">
                  <c:v>27.171</c:v>
                </c:pt>
                <c:pt idx="27174">
                  <c:v>27.172</c:v>
                </c:pt>
                <c:pt idx="27175">
                  <c:v>27.173</c:v>
                </c:pt>
                <c:pt idx="27176">
                  <c:v>27.174</c:v>
                </c:pt>
                <c:pt idx="27177">
                  <c:v>27.175</c:v>
                </c:pt>
                <c:pt idx="27178">
                  <c:v>27.176</c:v>
                </c:pt>
                <c:pt idx="27179">
                  <c:v>27.177</c:v>
                </c:pt>
                <c:pt idx="27180">
                  <c:v>27.178</c:v>
                </c:pt>
                <c:pt idx="27181">
                  <c:v>27.179</c:v>
                </c:pt>
                <c:pt idx="27182">
                  <c:v>27.18</c:v>
                </c:pt>
                <c:pt idx="27183">
                  <c:v>27.181</c:v>
                </c:pt>
                <c:pt idx="27184">
                  <c:v>27.182</c:v>
                </c:pt>
                <c:pt idx="27185">
                  <c:v>27.183</c:v>
                </c:pt>
                <c:pt idx="27186">
                  <c:v>27.184</c:v>
                </c:pt>
                <c:pt idx="27187">
                  <c:v>27.185</c:v>
                </c:pt>
                <c:pt idx="27188">
                  <c:v>27.186</c:v>
                </c:pt>
                <c:pt idx="27189">
                  <c:v>27.187</c:v>
                </c:pt>
                <c:pt idx="27190">
                  <c:v>27.188</c:v>
                </c:pt>
                <c:pt idx="27191">
                  <c:v>27.189</c:v>
                </c:pt>
                <c:pt idx="27192">
                  <c:v>27.19</c:v>
                </c:pt>
                <c:pt idx="27193">
                  <c:v>27.191</c:v>
                </c:pt>
                <c:pt idx="27194">
                  <c:v>27.192</c:v>
                </c:pt>
                <c:pt idx="27195">
                  <c:v>27.193</c:v>
                </c:pt>
                <c:pt idx="27196">
                  <c:v>27.194</c:v>
                </c:pt>
                <c:pt idx="27197">
                  <c:v>27.195</c:v>
                </c:pt>
                <c:pt idx="27198">
                  <c:v>27.196</c:v>
                </c:pt>
                <c:pt idx="27199">
                  <c:v>27.197</c:v>
                </c:pt>
                <c:pt idx="27200">
                  <c:v>27.198</c:v>
                </c:pt>
                <c:pt idx="27201">
                  <c:v>27.199</c:v>
                </c:pt>
                <c:pt idx="27202">
                  <c:v>27.2</c:v>
                </c:pt>
                <c:pt idx="27203">
                  <c:v>27.201</c:v>
                </c:pt>
                <c:pt idx="27204">
                  <c:v>27.202</c:v>
                </c:pt>
                <c:pt idx="27205">
                  <c:v>27.203</c:v>
                </c:pt>
                <c:pt idx="27206">
                  <c:v>27.204</c:v>
                </c:pt>
                <c:pt idx="27207">
                  <c:v>27.205</c:v>
                </c:pt>
                <c:pt idx="27208">
                  <c:v>27.206</c:v>
                </c:pt>
                <c:pt idx="27209">
                  <c:v>27.207</c:v>
                </c:pt>
                <c:pt idx="27210">
                  <c:v>27.208</c:v>
                </c:pt>
                <c:pt idx="27211">
                  <c:v>27.209</c:v>
                </c:pt>
                <c:pt idx="27212">
                  <c:v>27.21</c:v>
                </c:pt>
                <c:pt idx="27213">
                  <c:v>27.211</c:v>
                </c:pt>
                <c:pt idx="27214">
                  <c:v>27.212</c:v>
                </c:pt>
                <c:pt idx="27215">
                  <c:v>27.213</c:v>
                </c:pt>
                <c:pt idx="27216">
                  <c:v>27.214</c:v>
                </c:pt>
                <c:pt idx="27217">
                  <c:v>27.215</c:v>
                </c:pt>
                <c:pt idx="27218">
                  <c:v>27.216</c:v>
                </c:pt>
                <c:pt idx="27219">
                  <c:v>27.217</c:v>
                </c:pt>
                <c:pt idx="27220">
                  <c:v>27.218</c:v>
                </c:pt>
                <c:pt idx="27221">
                  <c:v>27.219</c:v>
                </c:pt>
                <c:pt idx="27222">
                  <c:v>27.22</c:v>
                </c:pt>
                <c:pt idx="27223">
                  <c:v>27.221</c:v>
                </c:pt>
                <c:pt idx="27224">
                  <c:v>27.222</c:v>
                </c:pt>
                <c:pt idx="27225">
                  <c:v>27.223</c:v>
                </c:pt>
                <c:pt idx="27226">
                  <c:v>27.224</c:v>
                </c:pt>
                <c:pt idx="27227">
                  <c:v>27.225</c:v>
                </c:pt>
                <c:pt idx="27228">
                  <c:v>27.226</c:v>
                </c:pt>
                <c:pt idx="27229">
                  <c:v>27.227</c:v>
                </c:pt>
                <c:pt idx="27230">
                  <c:v>27.228</c:v>
                </c:pt>
                <c:pt idx="27231">
                  <c:v>27.229</c:v>
                </c:pt>
                <c:pt idx="27232">
                  <c:v>27.23</c:v>
                </c:pt>
                <c:pt idx="27233">
                  <c:v>27.231</c:v>
                </c:pt>
                <c:pt idx="27234">
                  <c:v>27.232</c:v>
                </c:pt>
                <c:pt idx="27235">
                  <c:v>27.233</c:v>
                </c:pt>
                <c:pt idx="27236">
                  <c:v>27.234</c:v>
                </c:pt>
                <c:pt idx="27237">
                  <c:v>27.235</c:v>
                </c:pt>
                <c:pt idx="27238">
                  <c:v>27.236</c:v>
                </c:pt>
                <c:pt idx="27239">
                  <c:v>27.237</c:v>
                </c:pt>
                <c:pt idx="27240">
                  <c:v>27.238</c:v>
                </c:pt>
                <c:pt idx="27241">
                  <c:v>27.239</c:v>
                </c:pt>
                <c:pt idx="27242">
                  <c:v>27.24</c:v>
                </c:pt>
                <c:pt idx="27243">
                  <c:v>27.241</c:v>
                </c:pt>
                <c:pt idx="27244">
                  <c:v>27.242</c:v>
                </c:pt>
                <c:pt idx="27245">
                  <c:v>27.243</c:v>
                </c:pt>
                <c:pt idx="27246">
                  <c:v>27.244</c:v>
                </c:pt>
                <c:pt idx="27247">
                  <c:v>27.245</c:v>
                </c:pt>
                <c:pt idx="27248">
                  <c:v>27.246</c:v>
                </c:pt>
                <c:pt idx="27249">
                  <c:v>27.247</c:v>
                </c:pt>
                <c:pt idx="27250">
                  <c:v>27.248</c:v>
                </c:pt>
                <c:pt idx="27251">
                  <c:v>27.249</c:v>
                </c:pt>
                <c:pt idx="27252">
                  <c:v>27.25</c:v>
                </c:pt>
                <c:pt idx="27253">
                  <c:v>27.251</c:v>
                </c:pt>
                <c:pt idx="27254">
                  <c:v>27.252</c:v>
                </c:pt>
                <c:pt idx="27255">
                  <c:v>27.253</c:v>
                </c:pt>
                <c:pt idx="27256">
                  <c:v>27.254</c:v>
                </c:pt>
                <c:pt idx="27257">
                  <c:v>27.255</c:v>
                </c:pt>
                <c:pt idx="27258">
                  <c:v>27.256</c:v>
                </c:pt>
                <c:pt idx="27259">
                  <c:v>27.257</c:v>
                </c:pt>
                <c:pt idx="27260">
                  <c:v>27.258</c:v>
                </c:pt>
                <c:pt idx="27261">
                  <c:v>27.259</c:v>
                </c:pt>
                <c:pt idx="27262">
                  <c:v>27.26</c:v>
                </c:pt>
                <c:pt idx="27263">
                  <c:v>27.261</c:v>
                </c:pt>
                <c:pt idx="27264">
                  <c:v>27.262</c:v>
                </c:pt>
                <c:pt idx="27265">
                  <c:v>27.263</c:v>
                </c:pt>
                <c:pt idx="27266">
                  <c:v>27.264</c:v>
                </c:pt>
                <c:pt idx="27267">
                  <c:v>27.265</c:v>
                </c:pt>
                <c:pt idx="27268">
                  <c:v>27.266</c:v>
                </c:pt>
                <c:pt idx="27269">
                  <c:v>27.267</c:v>
                </c:pt>
                <c:pt idx="27270">
                  <c:v>27.268</c:v>
                </c:pt>
                <c:pt idx="27271">
                  <c:v>27.269</c:v>
                </c:pt>
                <c:pt idx="27272">
                  <c:v>27.27</c:v>
                </c:pt>
                <c:pt idx="27273">
                  <c:v>27.271</c:v>
                </c:pt>
                <c:pt idx="27274">
                  <c:v>27.272</c:v>
                </c:pt>
                <c:pt idx="27275">
                  <c:v>27.273</c:v>
                </c:pt>
                <c:pt idx="27276">
                  <c:v>27.274</c:v>
                </c:pt>
                <c:pt idx="27277">
                  <c:v>27.275</c:v>
                </c:pt>
                <c:pt idx="27278">
                  <c:v>27.276</c:v>
                </c:pt>
                <c:pt idx="27279">
                  <c:v>27.277</c:v>
                </c:pt>
                <c:pt idx="27280">
                  <c:v>27.278</c:v>
                </c:pt>
                <c:pt idx="27281">
                  <c:v>27.279</c:v>
                </c:pt>
                <c:pt idx="27282">
                  <c:v>27.28</c:v>
                </c:pt>
                <c:pt idx="27283">
                  <c:v>27.281</c:v>
                </c:pt>
                <c:pt idx="27284">
                  <c:v>27.282</c:v>
                </c:pt>
                <c:pt idx="27285">
                  <c:v>27.283</c:v>
                </c:pt>
                <c:pt idx="27286">
                  <c:v>27.284</c:v>
                </c:pt>
                <c:pt idx="27287">
                  <c:v>27.285</c:v>
                </c:pt>
                <c:pt idx="27288">
                  <c:v>27.286</c:v>
                </c:pt>
                <c:pt idx="27289">
                  <c:v>27.287</c:v>
                </c:pt>
                <c:pt idx="27290">
                  <c:v>27.288</c:v>
                </c:pt>
                <c:pt idx="27291">
                  <c:v>27.289</c:v>
                </c:pt>
                <c:pt idx="27292">
                  <c:v>27.29</c:v>
                </c:pt>
                <c:pt idx="27293">
                  <c:v>27.291</c:v>
                </c:pt>
                <c:pt idx="27294">
                  <c:v>27.292</c:v>
                </c:pt>
                <c:pt idx="27295">
                  <c:v>27.293</c:v>
                </c:pt>
                <c:pt idx="27296">
                  <c:v>27.294</c:v>
                </c:pt>
                <c:pt idx="27297">
                  <c:v>27.295</c:v>
                </c:pt>
                <c:pt idx="27298">
                  <c:v>27.296</c:v>
                </c:pt>
                <c:pt idx="27299">
                  <c:v>27.297</c:v>
                </c:pt>
                <c:pt idx="27300">
                  <c:v>27.298</c:v>
                </c:pt>
                <c:pt idx="27301">
                  <c:v>27.299</c:v>
                </c:pt>
                <c:pt idx="27302">
                  <c:v>27.3</c:v>
                </c:pt>
                <c:pt idx="27303">
                  <c:v>27.301</c:v>
                </c:pt>
                <c:pt idx="27304">
                  <c:v>27.302</c:v>
                </c:pt>
                <c:pt idx="27305">
                  <c:v>27.303</c:v>
                </c:pt>
                <c:pt idx="27306">
                  <c:v>27.304</c:v>
                </c:pt>
                <c:pt idx="27307">
                  <c:v>27.305</c:v>
                </c:pt>
                <c:pt idx="27308">
                  <c:v>27.306</c:v>
                </c:pt>
                <c:pt idx="27309">
                  <c:v>27.307</c:v>
                </c:pt>
                <c:pt idx="27310">
                  <c:v>27.308</c:v>
                </c:pt>
                <c:pt idx="27311">
                  <c:v>27.309</c:v>
                </c:pt>
                <c:pt idx="27312">
                  <c:v>27.31</c:v>
                </c:pt>
                <c:pt idx="27313">
                  <c:v>27.311</c:v>
                </c:pt>
                <c:pt idx="27314">
                  <c:v>27.312</c:v>
                </c:pt>
                <c:pt idx="27315">
                  <c:v>27.313</c:v>
                </c:pt>
                <c:pt idx="27316">
                  <c:v>27.314</c:v>
                </c:pt>
                <c:pt idx="27317">
                  <c:v>27.315</c:v>
                </c:pt>
                <c:pt idx="27318">
                  <c:v>27.316</c:v>
                </c:pt>
                <c:pt idx="27319">
                  <c:v>27.317</c:v>
                </c:pt>
                <c:pt idx="27320">
                  <c:v>27.318</c:v>
                </c:pt>
                <c:pt idx="27321">
                  <c:v>27.319</c:v>
                </c:pt>
                <c:pt idx="27322">
                  <c:v>27.32</c:v>
                </c:pt>
                <c:pt idx="27323">
                  <c:v>27.321</c:v>
                </c:pt>
                <c:pt idx="27324">
                  <c:v>27.322</c:v>
                </c:pt>
                <c:pt idx="27325">
                  <c:v>27.323</c:v>
                </c:pt>
                <c:pt idx="27326">
                  <c:v>27.324</c:v>
                </c:pt>
                <c:pt idx="27327">
                  <c:v>27.325</c:v>
                </c:pt>
                <c:pt idx="27328">
                  <c:v>27.326</c:v>
                </c:pt>
                <c:pt idx="27329">
                  <c:v>27.327</c:v>
                </c:pt>
                <c:pt idx="27330">
                  <c:v>27.328</c:v>
                </c:pt>
                <c:pt idx="27331">
                  <c:v>27.329</c:v>
                </c:pt>
                <c:pt idx="27332">
                  <c:v>27.33</c:v>
                </c:pt>
                <c:pt idx="27333">
                  <c:v>27.331</c:v>
                </c:pt>
                <c:pt idx="27334">
                  <c:v>27.332</c:v>
                </c:pt>
                <c:pt idx="27335">
                  <c:v>27.333</c:v>
                </c:pt>
                <c:pt idx="27336">
                  <c:v>27.334</c:v>
                </c:pt>
                <c:pt idx="27337">
                  <c:v>27.335</c:v>
                </c:pt>
                <c:pt idx="27338">
                  <c:v>27.336</c:v>
                </c:pt>
                <c:pt idx="27339">
                  <c:v>27.337</c:v>
                </c:pt>
                <c:pt idx="27340">
                  <c:v>27.338</c:v>
                </c:pt>
                <c:pt idx="27341">
                  <c:v>27.339</c:v>
                </c:pt>
                <c:pt idx="27342">
                  <c:v>27.34</c:v>
                </c:pt>
                <c:pt idx="27343">
                  <c:v>27.341</c:v>
                </c:pt>
                <c:pt idx="27344">
                  <c:v>27.342</c:v>
                </c:pt>
                <c:pt idx="27345">
                  <c:v>27.343</c:v>
                </c:pt>
                <c:pt idx="27346">
                  <c:v>27.344</c:v>
                </c:pt>
                <c:pt idx="27347">
                  <c:v>27.345</c:v>
                </c:pt>
                <c:pt idx="27348">
                  <c:v>27.346</c:v>
                </c:pt>
                <c:pt idx="27349">
                  <c:v>27.347</c:v>
                </c:pt>
                <c:pt idx="27350">
                  <c:v>27.348</c:v>
                </c:pt>
                <c:pt idx="27351">
                  <c:v>27.349</c:v>
                </c:pt>
                <c:pt idx="27352">
                  <c:v>27.35</c:v>
                </c:pt>
                <c:pt idx="27353">
                  <c:v>27.351</c:v>
                </c:pt>
                <c:pt idx="27354">
                  <c:v>27.352</c:v>
                </c:pt>
                <c:pt idx="27355">
                  <c:v>27.353</c:v>
                </c:pt>
                <c:pt idx="27356">
                  <c:v>27.354</c:v>
                </c:pt>
                <c:pt idx="27357">
                  <c:v>27.355</c:v>
                </c:pt>
                <c:pt idx="27358">
                  <c:v>27.356</c:v>
                </c:pt>
                <c:pt idx="27359">
                  <c:v>27.357</c:v>
                </c:pt>
                <c:pt idx="27360">
                  <c:v>27.358</c:v>
                </c:pt>
                <c:pt idx="27361">
                  <c:v>27.359</c:v>
                </c:pt>
                <c:pt idx="27362">
                  <c:v>27.36</c:v>
                </c:pt>
                <c:pt idx="27363">
                  <c:v>27.361</c:v>
                </c:pt>
                <c:pt idx="27364">
                  <c:v>27.362</c:v>
                </c:pt>
                <c:pt idx="27365">
                  <c:v>27.363</c:v>
                </c:pt>
                <c:pt idx="27366">
                  <c:v>27.364</c:v>
                </c:pt>
                <c:pt idx="27367">
                  <c:v>27.365</c:v>
                </c:pt>
                <c:pt idx="27368">
                  <c:v>27.366</c:v>
                </c:pt>
                <c:pt idx="27369">
                  <c:v>27.367</c:v>
                </c:pt>
                <c:pt idx="27370">
                  <c:v>27.368</c:v>
                </c:pt>
                <c:pt idx="27371">
                  <c:v>27.369</c:v>
                </c:pt>
                <c:pt idx="27372">
                  <c:v>27.37</c:v>
                </c:pt>
                <c:pt idx="27373">
                  <c:v>27.371</c:v>
                </c:pt>
                <c:pt idx="27374">
                  <c:v>27.372</c:v>
                </c:pt>
                <c:pt idx="27375">
                  <c:v>27.373</c:v>
                </c:pt>
                <c:pt idx="27376">
                  <c:v>27.374</c:v>
                </c:pt>
                <c:pt idx="27377">
                  <c:v>27.375</c:v>
                </c:pt>
                <c:pt idx="27378">
                  <c:v>27.376</c:v>
                </c:pt>
                <c:pt idx="27379">
                  <c:v>27.377</c:v>
                </c:pt>
                <c:pt idx="27380">
                  <c:v>27.378</c:v>
                </c:pt>
                <c:pt idx="27381">
                  <c:v>27.379</c:v>
                </c:pt>
                <c:pt idx="27382">
                  <c:v>27.38</c:v>
                </c:pt>
                <c:pt idx="27383">
                  <c:v>27.381</c:v>
                </c:pt>
                <c:pt idx="27384">
                  <c:v>27.382</c:v>
                </c:pt>
                <c:pt idx="27385">
                  <c:v>27.383</c:v>
                </c:pt>
                <c:pt idx="27386">
                  <c:v>27.384</c:v>
                </c:pt>
                <c:pt idx="27387">
                  <c:v>27.385</c:v>
                </c:pt>
                <c:pt idx="27388">
                  <c:v>27.386</c:v>
                </c:pt>
                <c:pt idx="27389">
                  <c:v>27.387</c:v>
                </c:pt>
                <c:pt idx="27390">
                  <c:v>27.388</c:v>
                </c:pt>
                <c:pt idx="27391">
                  <c:v>27.389</c:v>
                </c:pt>
                <c:pt idx="27392">
                  <c:v>27.39</c:v>
                </c:pt>
                <c:pt idx="27393">
                  <c:v>27.391</c:v>
                </c:pt>
                <c:pt idx="27394">
                  <c:v>27.392</c:v>
                </c:pt>
                <c:pt idx="27395">
                  <c:v>27.393</c:v>
                </c:pt>
                <c:pt idx="27396">
                  <c:v>27.394</c:v>
                </c:pt>
                <c:pt idx="27397">
                  <c:v>27.395</c:v>
                </c:pt>
                <c:pt idx="27398">
                  <c:v>27.396</c:v>
                </c:pt>
                <c:pt idx="27399">
                  <c:v>27.397</c:v>
                </c:pt>
                <c:pt idx="27400">
                  <c:v>27.398</c:v>
                </c:pt>
                <c:pt idx="27401">
                  <c:v>27.399</c:v>
                </c:pt>
                <c:pt idx="27402">
                  <c:v>27.4</c:v>
                </c:pt>
                <c:pt idx="27403">
                  <c:v>27.401</c:v>
                </c:pt>
                <c:pt idx="27404">
                  <c:v>27.402</c:v>
                </c:pt>
                <c:pt idx="27405">
                  <c:v>27.403</c:v>
                </c:pt>
                <c:pt idx="27406">
                  <c:v>27.404</c:v>
                </c:pt>
                <c:pt idx="27407">
                  <c:v>27.405</c:v>
                </c:pt>
                <c:pt idx="27408">
                  <c:v>27.406</c:v>
                </c:pt>
                <c:pt idx="27409">
                  <c:v>27.407</c:v>
                </c:pt>
                <c:pt idx="27410">
                  <c:v>27.408</c:v>
                </c:pt>
                <c:pt idx="27411">
                  <c:v>27.409</c:v>
                </c:pt>
                <c:pt idx="27412">
                  <c:v>27.41</c:v>
                </c:pt>
                <c:pt idx="27413">
                  <c:v>27.411</c:v>
                </c:pt>
                <c:pt idx="27414">
                  <c:v>27.412</c:v>
                </c:pt>
                <c:pt idx="27415">
                  <c:v>27.413</c:v>
                </c:pt>
                <c:pt idx="27416">
                  <c:v>27.414</c:v>
                </c:pt>
                <c:pt idx="27417">
                  <c:v>27.415</c:v>
                </c:pt>
                <c:pt idx="27418">
                  <c:v>27.416</c:v>
                </c:pt>
                <c:pt idx="27419">
                  <c:v>27.417</c:v>
                </c:pt>
                <c:pt idx="27420">
                  <c:v>27.418</c:v>
                </c:pt>
                <c:pt idx="27421">
                  <c:v>27.419</c:v>
                </c:pt>
                <c:pt idx="27422">
                  <c:v>27.42</c:v>
                </c:pt>
                <c:pt idx="27423">
                  <c:v>27.421</c:v>
                </c:pt>
                <c:pt idx="27424">
                  <c:v>27.422</c:v>
                </c:pt>
                <c:pt idx="27425">
                  <c:v>27.423</c:v>
                </c:pt>
                <c:pt idx="27426">
                  <c:v>27.424</c:v>
                </c:pt>
                <c:pt idx="27427">
                  <c:v>27.425</c:v>
                </c:pt>
                <c:pt idx="27428">
                  <c:v>27.426</c:v>
                </c:pt>
                <c:pt idx="27429">
                  <c:v>27.427</c:v>
                </c:pt>
                <c:pt idx="27430">
                  <c:v>27.428</c:v>
                </c:pt>
                <c:pt idx="27431">
                  <c:v>27.429</c:v>
                </c:pt>
                <c:pt idx="27432">
                  <c:v>27.43</c:v>
                </c:pt>
                <c:pt idx="27433">
                  <c:v>27.431</c:v>
                </c:pt>
                <c:pt idx="27434">
                  <c:v>27.432</c:v>
                </c:pt>
                <c:pt idx="27435">
                  <c:v>27.433</c:v>
                </c:pt>
                <c:pt idx="27436">
                  <c:v>27.434</c:v>
                </c:pt>
                <c:pt idx="27437">
                  <c:v>27.435</c:v>
                </c:pt>
                <c:pt idx="27438">
                  <c:v>27.436</c:v>
                </c:pt>
                <c:pt idx="27439">
                  <c:v>27.437</c:v>
                </c:pt>
                <c:pt idx="27440">
                  <c:v>27.438</c:v>
                </c:pt>
                <c:pt idx="27441">
                  <c:v>27.439</c:v>
                </c:pt>
                <c:pt idx="27442">
                  <c:v>27.44</c:v>
                </c:pt>
                <c:pt idx="27443">
                  <c:v>27.441</c:v>
                </c:pt>
                <c:pt idx="27444">
                  <c:v>27.442</c:v>
                </c:pt>
                <c:pt idx="27445">
                  <c:v>27.443</c:v>
                </c:pt>
                <c:pt idx="27446">
                  <c:v>27.444</c:v>
                </c:pt>
                <c:pt idx="27447">
                  <c:v>27.445</c:v>
                </c:pt>
                <c:pt idx="27448">
                  <c:v>27.446</c:v>
                </c:pt>
                <c:pt idx="27449">
                  <c:v>27.447</c:v>
                </c:pt>
                <c:pt idx="27450">
                  <c:v>27.448</c:v>
                </c:pt>
                <c:pt idx="27451">
                  <c:v>27.449</c:v>
                </c:pt>
                <c:pt idx="27452">
                  <c:v>27.45</c:v>
                </c:pt>
                <c:pt idx="27453">
                  <c:v>27.451</c:v>
                </c:pt>
                <c:pt idx="27454">
                  <c:v>27.452</c:v>
                </c:pt>
                <c:pt idx="27455">
                  <c:v>27.453</c:v>
                </c:pt>
                <c:pt idx="27456">
                  <c:v>27.454</c:v>
                </c:pt>
                <c:pt idx="27457">
                  <c:v>27.455</c:v>
                </c:pt>
                <c:pt idx="27458">
                  <c:v>27.456</c:v>
                </c:pt>
                <c:pt idx="27459">
                  <c:v>27.457</c:v>
                </c:pt>
                <c:pt idx="27460">
                  <c:v>27.458</c:v>
                </c:pt>
                <c:pt idx="27461">
                  <c:v>27.459</c:v>
                </c:pt>
                <c:pt idx="27462">
                  <c:v>27.46</c:v>
                </c:pt>
                <c:pt idx="27463">
                  <c:v>27.461</c:v>
                </c:pt>
                <c:pt idx="27464">
                  <c:v>27.462</c:v>
                </c:pt>
                <c:pt idx="27465">
                  <c:v>27.463</c:v>
                </c:pt>
                <c:pt idx="27466">
                  <c:v>27.464</c:v>
                </c:pt>
                <c:pt idx="27467">
                  <c:v>27.465</c:v>
                </c:pt>
                <c:pt idx="27468">
                  <c:v>27.466</c:v>
                </c:pt>
                <c:pt idx="27469">
                  <c:v>27.467</c:v>
                </c:pt>
                <c:pt idx="27470">
                  <c:v>27.468</c:v>
                </c:pt>
                <c:pt idx="27471">
                  <c:v>27.469</c:v>
                </c:pt>
                <c:pt idx="27472">
                  <c:v>27.47</c:v>
                </c:pt>
                <c:pt idx="27473">
                  <c:v>27.471</c:v>
                </c:pt>
                <c:pt idx="27474">
                  <c:v>27.472</c:v>
                </c:pt>
                <c:pt idx="27475">
                  <c:v>27.473</c:v>
                </c:pt>
                <c:pt idx="27476">
                  <c:v>27.474</c:v>
                </c:pt>
                <c:pt idx="27477">
                  <c:v>27.475</c:v>
                </c:pt>
                <c:pt idx="27478">
                  <c:v>27.476</c:v>
                </c:pt>
                <c:pt idx="27479">
                  <c:v>27.477</c:v>
                </c:pt>
                <c:pt idx="27480">
                  <c:v>27.478</c:v>
                </c:pt>
                <c:pt idx="27481">
                  <c:v>27.479</c:v>
                </c:pt>
                <c:pt idx="27482">
                  <c:v>27.48</c:v>
                </c:pt>
                <c:pt idx="27483">
                  <c:v>27.481</c:v>
                </c:pt>
                <c:pt idx="27484">
                  <c:v>27.482</c:v>
                </c:pt>
                <c:pt idx="27485">
                  <c:v>27.483</c:v>
                </c:pt>
                <c:pt idx="27486">
                  <c:v>27.484</c:v>
                </c:pt>
                <c:pt idx="27487">
                  <c:v>27.485</c:v>
                </c:pt>
                <c:pt idx="27488">
                  <c:v>27.486</c:v>
                </c:pt>
                <c:pt idx="27489">
                  <c:v>27.487</c:v>
                </c:pt>
                <c:pt idx="27490">
                  <c:v>27.488</c:v>
                </c:pt>
                <c:pt idx="27491">
                  <c:v>27.489</c:v>
                </c:pt>
                <c:pt idx="27492">
                  <c:v>27.49</c:v>
                </c:pt>
                <c:pt idx="27493">
                  <c:v>27.491</c:v>
                </c:pt>
                <c:pt idx="27494">
                  <c:v>27.492</c:v>
                </c:pt>
                <c:pt idx="27495">
                  <c:v>27.493</c:v>
                </c:pt>
                <c:pt idx="27496">
                  <c:v>27.494</c:v>
                </c:pt>
                <c:pt idx="27497">
                  <c:v>27.495</c:v>
                </c:pt>
                <c:pt idx="27498">
                  <c:v>27.496</c:v>
                </c:pt>
                <c:pt idx="27499">
                  <c:v>27.497</c:v>
                </c:pt>
                <c:pt idx="27500">
                  <c:v>27.498</c:v>
                </c:pt>
                <c:pt idx="27501">
                  <c:v>27.499</c:v>
                </c:pt>
                <c:pt idx="27502">
                  <c:v>27.5</c:v>
                </c:pt>
                <c:pt idx="27503">
                  <c:v>27.501</c:v>
                </c:pt>
                <c:pt idx="27504">
                  <c:v>27.502</c:v>
                </c:pt>
                <c:pt idx="27505">
                  <c:v>27.503</c:v>
                </c:pt>
                <c:pt idx="27506">
                  <c:v>27.504</c:v>
                </c:pt>
                <c:pt idx="27507">
                  <c:v>27.505</c:v>
                </c:pt>
                <c:pt idx="27508">
                  <c:v>27.506</c:v>
                </c:pt>
                <c:pt idx="27509">
                  <c:v>27.507</c:v>
                </c:pt>
                <c:pt idx="27510">
                  <c:v>27.508</c:v>
                </c:pt>
                <c:pt idx="27511">
                  <c:v>27.509</c:v>
                </c:pt>
                <c:pt idx="27512">
                  <c:v>27.51</c:v>
                </c:pt>
                <c:pt idx="27513">
                  <c:v>27.511</c:v>
                </c:pt>
                <c:pt idx="27514">
                  <c:v>27.512</c:v>
                </c:pt>
                <c:pt idx="27515">
                  <c:v>27.513</c:v>
                </c:pt>
                <c:pt idx="27516">
                  <c:v>27.514</c:v>
                </c:pt>
                <c:pt idx="27517">
                  <c:v>27.515</c:v>
                </c:pt>
                <c:pt idx="27518">
                  <c:v>27.516</c:v>
                </c:pt>
                <c:pt idx="27519">
                  <c:v>27.517</c:v>
                </c:pt>
                <c:pt idx="27520">
                  <c:v>27.518</c:v>
                </c:pt>
                <c:pt idx="27521">
                  <c:v>27.519</c:v>
                </c:pt>
                <c:pt idx="27522">
                  <c:v>27.52</c:v>
                </c:pt>
                <c:pt idx="27523">
                  <c:v>27.521</c:v>
                </c:pt>
                <c:pt idx="27524">
                  <c:v>27.522</c:v>
                </c:pt>
                <c:pt idx="27525">
                  <c:v>27.523</c:v>
                </c:pt>
                <c:pt idx="27526">
                  <c:v>27.524</c:v>
                </c:pt>
                <c:pt idx="27527">
                  <c:v>27.525</c:v>
                </c:pt>
                <c:pt idx="27528">
                  <c:v>27.526</c:v>
                </c:pt>
                <c:pt idx="27529">
                  <c:v>27.527</c:v>
                </c:pt>
                <c:pt idx="27530">
                  <c:v>27.528</c:v>
                </c:pt>
                <c:pt idx="27531">
                  <c:v>27.529</c:v>
                </c:pt>
                <c:pt idx="27532">
                  <c:v>27.53</c:v>
                </c:pt>
                <c:pt idx="27533">
                  <c:v>27.531</c:v>
                </c:pt>
                <c:pt idx="27534">
                  <c:v>27.532</c:v>
                </c:pt>
                <c:pt idx="27535">
                  <c:v>27.533</c:v>
                </c:pt>
                <c:pt idx="27536">
                  <c:v>27.534</c:v>
                </c:pt>
                <c:pt idx="27537">
                  <c:v>27.535</c:v>
                </c:pt>
                <c:pt idx="27538">
                  <c:v>27.536</c:v>
                </c:pt>
                <c:pt idx="27539">
                  <c:v>27.537</c:v>
                </c:pt>
                <c:pt idx="27540">
                  <c:v>27.538</c:v>
                </c:pt>
                <c:pt idx="27541">
                  <c:v>27.539</c:v>
                </c:pt>
                <c:pt idx="27542">
                  <c:v>27.54</c:v>
                </c:pt>
                <c:pt idx="27543">
                  <c:v>27.541</c:v>
                </c:pt>
                <c:pt idx="27544">
                  <c:v>27.542</c:v>
                </c:pt>
                <c:pt idx="27545">
                  <c:v>27.543</c:v>
                </c:pt>
                <c:pt idx="27546">
                  <c:v>27.544</c:v>
                </c:pt>
                <c:pt idx="27547">
                  <c:v>27.545</c:v>
                </c:pt>
                <c:pt idx="27548">
                  <c:v>27.546</c:v>
                </c:pt>
                <c:pt idx="27549">
                  <c:v>27.547</c:v>
                </c:pt>
                <c:pt idx="27550">
                  <c:v>27.548</c:v>
                </c:pt>
                <c:pt idx="27551">
                  <c:v>27.549</c:v>
                </c:pt>
                <c:pt idx="27552">
                  <c:v>27.55</c:v>
                </c:pt>
                <c:pt idx="27553">
                  <c:v>27.551</c:v>
                </c:pt>
                <c:pt idx="27554">
                  <c:v>27.552</c:v>
                </c:pt>
                <c:pt idx="27555">
                  <c:v>27.553</c:v>
                </c:pt>
                <c:pt idx="27556">
                  <c:v>27.554</c:v>
                </c:pt>
                <c:pt idx="27557">
                  <c:v>27.555</c:v>
                </c:pt>
                <c:pt idx="27558">
                  <c:v>27.556</c:v>
                </c:pt>
                <c:pt idx="27559">
                  <c:v>27.557</c:v>
                </c:pt>
                <c:pt idx="27560">
                  <c:v>27.558</c:v>
                </c:pt>
                <c:pt idx="27561">
                  <c:v>27.559</c:v>
                </c:pt>
                <c:pt idx="27562">
                  <c:v>27.56</c:v>
                </c:pt>
                <c:pt idx="27563">
                  <c:v>27.561</c:v>
                </c:pt>
                <c:pt idx="27564">
                  <c:v>27.562</c:v>
                </c:pt>
                <c:pt idx="27565">
                  <c:v>27.563</c:v>
                </c:pt>
                <c:pt idx="27566">
                  <c:v>27.564</c:v>
                </c:pt>
                <c:pt idx="27567">
                  <c:v>27.565</c:v>
                </c:pt>
                <c:pt idx="27568">
                  <c:v>27.566</c:v>
                </c:pt>
                <c:pt idx="27569">
                  <c:v>27.567</c:v>
                </c:pt>
                <c:pt idx="27570">
                  <c:v>27.568</c:v>
                </c:pt>
                <c:pt idx="27571">
                  <c:v>27.569</c:v>
                </c:pt>
                <c:pt idx="27572">
                  <c:v>27.57</c:v>
                </c:pt>
                <c:pt idx="27573">
                  <c:v>27.571</c:v>
                </c:pt>
                <c:pt idx="27574">
                  <c:v>27.572</c:v>
                </c:pt>
                <c:pt idx="27575">
                  <c:v>27.573</c:v>
                </c:pt>
                <c:pt idx="27576">
                  <c:v>27.574</c:v>
                </c:pt>
                <c:pt idx="27577">
                  <c:v>27.575</c:v>
                </c:pt>
                <c:pt idx="27578">
                  <c:v>27.576</c:v>
                </c:pt>
                <c:pt idx="27579">
                  <c:v>27.577</c:v>
                </c:pt>
                <c:pt idx="27580">
                  <c:v>27.578</c:v>
                </c:pt>
                <c:pt idx="27581">
                  <c:v>27.579</c:v>
                </c:pt>
                <c:pt idx="27582">
                  <c:v>27.58</c:v>
                </c:pt>
                <c:pt idx="27583">
                  <c:v>27.581</c:v>
                </c:pt>
                <c:pt idx="27584">
                  <c:v>27.582</c:v>
                </c:pt>
                <c:pt idx="27585">
                  <c:v>27.583</c:v>
                </c:pt>
                <c:pt idx="27586">
                  <c:v>27.584</c:v>
                </c:pt>
                <c:pt idx="27587">
                  <c:v>27.585</c:v>
                </c:pt>
                <c:pt idx="27588">
                  <c:v>27.586</c:v>
                </c:pt>
                <c:pt idx="27589">
                  <c:v>27.587</c:v>
                </c:pt>
                <c:pt idx="27590">
                  <c:v>27.588</c:v>
                </c:pt>
                <c:pt idx="27591">
                  <c:v>27.589</c:v>
                </c:pt>
                <c:pt idx="27592">
                  <c:v>27.59</c:v>
                </c:pt>
                <c:pt idx="27593">
                  <c:v>27.591</c:v>
                </c:pt>
                <c:pt idx="27594">
                  <c:v>27.592</c:v>
                </c:pt>
                <c:pt idx="27595">
                  <c:v>27.593</c:v>
                </c:pt>
                <c:pt idx="27596">
                  <c:v>27.594</c:v>
                </c:pt>
                <c:pt idx="27597">
                  <c:v>27.595</c:v>
                </c:pt>
                <c:pt idx="27598">
                  <c:v>27.596</c:v>
                </c:pt>
                <c:pt idx="27599">
                  <c:v>27.597</c:v>
                </c:pt>
                <c:pt idx="27600">
                  <c:v>27.598</c:v>
                </c:pt>
                <c:pt idx="27601">
                  <c:v>27.599</c:v>
                </c:pt>
                <c:pt idx="27602">
                  <c:v>27.6</c:v>
                </c:pt>
                <c:pt idx="27603">
                  <c:v>27.601</c:v>
                </c:pt>
                <c:pt idx="27604">
                  <c:v>27.602</c:v>
                </c:pt>
                <c:pt idx="27605">
                  <c:v>27.603</c:v>
                </c:pt>
                <c:pt idx="27606">
                  <c:v>27.604</c:v>
                </c:pt>
                <c:pt idx="27607">
                  <c:v>27.605</c:v>
                </c:pt>
                <c:pt idx="27608">
                  <c:v>27.606</c:v>
                </c:pt>
                <c:pt idx="27609">
                  <c:v>27.607</c:v>
                </c:pt>
                <c:pt idx="27610">
                  <c:v>27.608</c:v>
                </c:pt>
                <c:pt idx="27611">
                  <c:v>27.609</c:v>
                </c:pt>
                <c:pt idx="27612">
                  <c:v>27.61</c:v>
                </c:pt>
                <c:pt idx="27613">
                  <c:v>27.611</c:v>
                </c:pt>
                <c:pt idx="27614">
                  <c:v>27.612</c:v>
                </c:pt>
                <c:pt idx="27615">
                  <c:v>27.613</c:v>
                </c:pt>
                <c:pt idx="27616">
                  <c:v>27.614</c:v>
                </c:pt>
                <c:pt idx="27617">
                  <c:v>27.615</c:v>
                </c:pt>
                <c:pt idx="27618">
                  <c:v>27.616</c:v>
                </c:pt>
                <c:pt idx="27619">
                  <c:v>27.617</c:v>
                </c:pt>
                <c:pt idx="27620">
                  <c:v>27.618</c:v>
                </c:pt>
                <c:pt idx="27621">
                  <c:v>27.619</c:v>
                </c:pt>
                <c:pt idx="27622">
                  <c:v>27.62</c:v>
                </c:pt>
                <c:pt idx="27623">
                  <c:v>27.621</c:v>
                </c:pt>
                <c:pt idx="27624">
                  <c:v>27.622</c:v>
                </c:pt>
                <c:pt idx="27625">
                  <c:v>27.623</c:v>
                </c:pt>
                <c:pt idx="27626">
                  <c:v>27.624</c:v>
                </c:pt>
                <c:pt idx="27627">
                  <c:v>27.625</c:v>
                </c:pt>
                <c:pt idx="27628">
                  <c:v>27.626</c:v>
                </c:pt>
                <c:pt idx="27629">
                  <c:v>27.627</c:v>
                </c:pt>
                <c:pt idx="27630">
                  <c:v>27.628</c:v>
                </c:pt>
                <c:pt idx="27631">
                  <c:v>27.629</c:v>
                </c:pt>
                <c:pt idx="27632">
                  <c:v>27.63</c:v>
                </c:pt>
                <c:pt idx="27633">
                  <c:v>27.631</c:v>
                </c:pt>
                <c:pt idx="27634">
                  <c:v>27.632</c:v>
                </c:pt>
                <c:pt idx="27635">
                  <c:v>27.633</c:v>
                </c:pt>
                <c:pt idx="27636">
                  <c:v>27.634</c:v>
                </c:pt>
                <c:pt idx="27637">
                  <c:v>27.635</c:v>
                </c:pt>
                <c:pt idx="27638">
                  <c:v>27.636</c:v>
                </c:pt>
                <c:pt idx="27639">
                  <c:v>27.637</c:v>
                </c:pt>
                <c:pt idx="27640">
                  <c:v>27.638</c:v>
                </c:pt>
                <c:pt idx="27641">
                  <c:v>27.639</c:v>
                </c:pt>
                <c:pt idx="27642">
                  <c:v>27.64</c:v>
                </c:pt>
                <c:pt idx="27643">
                  <c:v>27.641</c:v>
                </c:pt>
                <c:pt idx="27644">
                  <c:v>27.642</c:v>
                </c:pt>
                <c:pt idx="27645">
                  <c:v>27.643</c:v>
                </c:pt>
                <c:pt idx="27646">
                  <c:v>27.644</c:v>
                </c:pt>
                <c:pt idx="27647">
                  <c:v>27.645</c:v>
                </c:pt>
                <c:pt idx="27648">
                  <c:v>27.646</c:v>
                </c:pt>
                <c:pt idx="27649">
                  <c:v>27.647</c:v>
                </c:pt>
                <c:pt idx="27650">
                  <c:v>27.648</c:v>
                </c:pt>
                <c:pt idx="27651">
                  <c:v>27.649</c:v>
                </c:pt>
                <c:pt idx="27652">
                  <c:v>27.65</c:v>
                </c:pt>
                <c:pt idx="27653">
                  <c:v>27.651</c:v>
                </c:pt>
                <c:pt idx="27654">
                  <c:v>27.652</c:v>
                </c:pt>
                <c:pt idx="27655">
                  <c:v>27.653</c:v>
                </c:pt>
                <c:pt idx="27656">
                  <c:v>27.654</c:v>
                </c:pt>
                <c:pt idx="27657">
                  <c:v>27.655</c:v>
                </c:pt>
                <c:pt idx="27658">
                  <c:v>27.656</c:v>
                </c:pt>
                <c:pt idx="27659">
                  <c:v>27.657</c:v>
                </c:pt>
                <c:pt idx="27660">
                  <c:v>27.658</c:v>
                </c:pt>
                <c:pt idx="27661">
                  <c:v>27.659</c:v>
                </c:pt>
                <c:pt idx="27662">
                  <c:v>27.66</c:v>
                </c:pt>
                <c:pt idx="27663">
                  <c:v>27.661</c:v>
                </c:pt>
                <c:pt idx="27664">
                  <c:v>27.662</c:v>
                </c:pt>
                <c:pt idx="27665">
                  <c:v>27.663</c:v>
                </c:pt>
                <c:pt idx="27666">
                  <c:v>27.664</c:v>
                </c:pt>
                <c:pt idx="27667">
                  <c:v>27.665</c:v>
                </c:pt>
                <c:pt idx="27668">
                  <c:v>27.666</c:v>
                </c:pt>
                <c:pt idx="27669">
                  <c:v>27.667</c:v>
                </c:pt>
                <c:pt idx="27670">
                  <c:v>27.668</c:v>
                </c:pt>
                <c:pt idx="27671">
                  <c:v>27.669</c:v>
                </c:pt>
                <c:pt idx="27672">
                  <c:v>27.67</c:v>
                </c:pt>
                <c:pt idx="27673">
                  <c:v>27.671</c:v>
                </c:pt>
                <c:pt idx="27674">
                  <c:v>27.672</c:v>
                </c:pt>
                <c:pt idx="27675">
                  <c:v>27.673</c:v>
                </c:pt>
                <c:pt idx="27676">
                  <c:v>27.674</c:v>
                </c:pt>
                <c:pt idx="27677">
                  <c:v>27.675</c:v>
                </c:pt>
                <c:pt idx="27678">
                  <c:v>27.676</c:v>
                </c:pt>
                <c:pt idx="27679">
                  <c:v>27.677</c:v>
                </c:pt>
                <c:pt idx="27680">
                  <c:v>27.678</c:v>
                </c:pt>
                <c:pt idx="27681">
                  <c:v>27.679</c:v>
                </c:pt>
                <c:pt idx="27682">
                  <c:v>27.68</c:v>
                </c:pt>
                <c:pt idx="27683">
                  <c:v>27.681</c:v>
                </c:pt>
                <c:pt idx="27684">
                  <c:v>27.682</c:v>
                </c:pt>
                <c:pt idx="27685">
                  <c:v>27.683</c:v>
                </c:pt>
                <c:pt idx="27686">
                  <c:v>27.684</c:v>
                </c:pt>
                <c:pt idx="27687">
                  <c:v>27.685</c:v>
                </c:pt>
                <c:pt idx="27688">
                  <c:v>27.686</c:v>
                </c:pt>
                <c:pt idx="27689">
                  <c:v>27.687</c:v>
                </c:pt>
                <c:pt idx="27690">
                  <c:v>27.688</c:v>
                </c:pt>
                <c:pt idx="27691">
                  <c:v>27.689</c:v>
                </c:pt>
                <c:pt idx="27692">
                  <c:v>27.69</c:v>
                </c:pt>
                <c:pt idx="27693">
                  <c:v>27.691</c:v>
                </c:pt>
                <c:pt idx="27694">
                  <c:v>27.692</c:v>
                </c:pt>
                <c:pt idx="27695">
                  <c:v>27.693</c:v>
                </c:pt>
                <c:pt idx="27696">
                  <c:v>27.694</c:v>
                </c:pt>
                <c:pt idx="27697">
                  <c:v>27.695</c:v>
                </c:pt>
                <c:pt idx="27698">
                  <c:v>27.696</c:v>
                </c:pt>
                <c:pt idx="27699">
                  <c:v>27.697</c:v>
                </c:pt>
                <c:pt idx="27700">
                  <c:v>27.698</c:v>
                </c:pt>
                <c:pt idx="27701">
                  <c:v>27.699</c:v>
                </c:pt>
                <c:pt idx="27702">
                  <c:v>27.7</c:v>
                </c:pt>
                <c:pt idx="27703">
                  <c:v>27.701</c:v>
                </c:pt>
                <c:pt idx="27704">
                  <c:v>27.702</c:v>
                </c:pt>
                <c:pt idx="27705">
                  <c:v>27.703</c:v>
                </c:pt>
                <c:pt idx="27706">
                  <c:v>27.704</c:v>
                </c:pt>
                <c:pt idx="27707">
                  <c:v>27.705</c:v>
                </c:pt>
                <c:pt idx="27708">
                  <c:v>27.706</c:v>
                </c:pt>
                <c:pt idx="27709">
                  <c:v>27.707</c:v>
                </c:pt>
                <c:pt idx="27710">
                  <c:v>27.708</c:v>
                </c:pt>
                <c:pt idx="27711">
                  <c:v>27.709</c:v>
                </c:pt>
                <c:pt idx="27712">
                  <c:v>27.71</c:v>
                </c:pt>
                <c:pt idx="27713">
                  <c:v>27.711</c:v>
                </c:pt>
                <c:pt idx="27714">
                  <c:v>27.712</c:v>
                </c:pt>
                <c:pt idx="27715">
                  <c:v>27.713</c:v>
                </c:pt>
                <c:pt idx="27716">
                  <c:v>27.714</c:v>
                </c:pt>
                <c:pt idx="27717">
                  <c:v>27.715</c:v>
                </c:pt>
                <c:pt idx="27718">
                  <c:v>27.716</c:v>
                </c:pt>
                <c:pt idx="27719">
                  <c:v>27.717</c:v>
                </c:pt>
                <c:pt idx="27720">
                  <c:v>27.718</c:v>
                </c:pt>
                <c:pt idx="27721">
                  <c:v>27.719</c:v>
                </c:pt>
                <c:pt idx="27722">
                  <c:v>27.72</c:v>
                </c:pt>
                <c:pt idx="27723">
                  <c:v>27.721</c:v>
                </c:pt>
                <c:pt idx="27724">
                  <c:v>27.722</c:v>
                </c:pt>
                <c:pt idx="27725">
                  <c:v>27.723</c:v>
                </c:pt>
                <c:pt idx="27726">
                  <c:v>27.724</c:v>
                </c:pt>
                <c:pt idx="27727">
                  <c:v>27.725</c:v>
                </c:pt>
                <c:pt idx="27728">
                  <c:v>27.726</c:v>
                </c:pt>
                <c:pt idx="27729">
                  <c:v>27.727</c:v>
                </c:pt>
                <c:pt idx="27730">
                  <c:v>27.728</c:v>
                </c:pt>
                <c:pt idx="27731">
                  <c:v>27.729</c:v>
                </c:pt>
                <c:pt idx="27732">
                  <c:v>27.73</c:v>
                </c:pt>
                <c:pt idx="27733">
                  <c:v>27.731</c:v>
                </c:pt>
                <c:pt idx="27734">
                  <c:v>27.732</c:v>
                </c:pt>
                <c:pt idx="27735">
                  <c:v>27.733</c:v>
                </c:pt>
                <c:pt idx="27736">
                  <c:v>27.734</c:v>
                </c:pt>
                <c:pt idx="27737">
                  <c:v>27.735</c:v>
                </c:pt>
                <c:pt idx="27738">
                  <c:v>27.736</c:v>
                </c:pt>
                <c:pt idx="27739">
                  <c:v>27.737</c:v>
                </c:pt>
                <c:pt idx="27740">
                  <c:v>27.738</c:v>
                </c:pt>
                <c:pt idx="27741">
                  <c:v>27.739</c:v>
                </c:pt>
                <c:pt idx="27742">
                  <c:v>27.74</c:v>
                </c:pt>
                <c:pt idx="27743">
                  <c:v>27.741</c:v>
                </c:pt>
                <c:pt idx="27744">
                  <c:v>27.742</c:v>
                </c:pt>
                <c:pt idx="27745">
                  <c:v>27.743</c:v>
                </c:pt>
                <c:pt idx="27746">
                  <c:v>27.744</c:v>
                </c:pt>
                <c:pt idx="27747">
                  <c:v>27.745</c:v>
                </c:pt>
                <c:pt idx="27748">
                  <c:v>27.746</c:v>
                </c:pt>
                <c:pt idx="27749">
                  <c:v>27.747</c:v>
                </c:pt>
                <c:pt idx="27750">
                  <c:v>27.748</c:v>
                </c:pt>
                <c:pt idx="27751">
                  <c:v>27.749</c:v>
                </c:pt>
                <c:pt idx="27752">
                  <c:v>27.75</c:v>
                </c:pt>
                <c:pt idx="27753">
                  <c:v>27.751</c:v>
                </c:pt>
                <c:pt idx="27754">
                  <c:v>27.752</c:v>
                </c:pt>
                <c:pt idx="27755">
                  <c:v>27.753</c:v>
                </c:pt>
                <c:pt idx="27756">
                  <c:v>27.754</c:v>
                </c:pt>
                <c:pt idx="27757">
                  <c:v>27.755</c:v>
                </c:pt>
                <c:pt idx="27758">
                  <c:v>27.756</c:v>
                </c:pt>
                <c:pt idx="27759">
                  <c:v>27.757</c:v>
                </c:pt>
                <c:pt idx="27760">
                  <c:v>27.758</c:v>
                </c:pt>
                <c:pt idx="27761">
                  <c:v>27.759</c:v>
                </c:pt>
                <c:pt idx="27762">
                  <c:v>27.76</c:v>
                </c:pt>
                <c:pt idx="27763">
                  <c:v>27.761</c:v>
                </c:pt>
                <c:pt idx="27764">
                  <c:v>27.762</c:v>
                </c:pt>
                <c:pt idx="27765">
                  <c:v>27.763</c:v>
                </c:pt>
                <c:pt idx="27766">
                  <c:v>27.764</c:v>
                </c:pt>
                <c:pt idx="27767">
                  <c:v>27.765</c:v>
                </c:pt>
                <c:pt idx="27768">
                  <c:v>27.766</c:v>
                </c:pt>
                <c:pt idx="27769">
                  <c:v>27.767</c:v>
                </c:pt>
                <c:pt idx="27770">
                  <c:v>27.768</c:v>
                </c:pt>
                <c:pt idx="27771">
                  <c:v>27.769</c:v>
                </c:pt>
                <c:pt idx="27772">
                  <c:v>27.77</c:v>
                </c:pt>
                <c:pt idx="27773">
                  <c:v>27.771</c:v>
                </c:pt>
                <c:pt idx="27774">
                  <c:v>27.772</c:v>
                </c:pt>
                <c:pt idx="27775">
                  <c:v>27.773</c:v>
                </c:pt>
                <c:pt idx="27776">
                  <c:v>27.774</c:v>
                </c:pt>
                <c:pt idx="27777">
                  <c:v>27.775</c:v>
                </c:pt>
                <c:pt idx="27778">
                  <c:v>27.776</c:v>
                </c:pt>
                <c:pt idx="27779">
                  <c:v>27.777</c:v>
                </c:pt>
                <c:pt idx="27780">
                  <c:v>27.778</c:v>
                </c:pt>
                <c:pt idx="27781">
                  <c:v>27.779</c:v>
                </c:pt>
                <c:pt idx="27782">
                  <c:v>27.78</c:v>
                </c:pt>
                <c:pt idx="27783">
                  <c:v>27.781</c:v>
                </c:pt>
                <c:pt idx="27784">
                  <c:v>27.782</c:v>
                </c:pt>
                <c:pt idx="27785">
                  <c:v>27.783</c:v>
                </c:pt>
                <c:pt idx="27786">
                  <c:v>27.784</c:v>
                </c:pt>
                <c:pt idx="27787">
                  <c:v>27.785</c:v>
                </c:pt>
                <c:pt idx="27788">
                  <c:v>27.786</c:v>
                </c:pt>
                <c:pt idx="27789">
                  <c:v>27.787</c:v>
                </c:pt>
                <c:pt idx="27790">
                  <c:v>27.788</c:v>
                </c:pt>
                <c:pt idx="27791">
                  <c:v>27.789</c:v>
                </c:pt>
                <c:pt idx="27792">
                  <c:v>27.79</c:v>
                </c:pt>
                <c:pt idx="27793">
                  <c:v>27.791</c:v>
                </c:pt>
                <c:pt idx="27794">
                  <c:v>27.792</c:v>
                </c:pt>
                <c:pt idx="27795">
                  <c:v>27.793</c:v>
                </c:pt>
                <c:pt idx="27796">
                  <c:v>27.794</c:v>
                </c:pt>
                <c:pt idx="27797">
                  <c:v>27.795</c:v>
                </c:pt>
                <c:pt idx="27798">
                  <c:v>27.796</c:v>
                </c:pt>
                <c:pt idx="27799">
                  <c:v>27.797</c:v>
                </c:pt>
                <c:pt idx="27800">
                  <c:v>27.798</c:v>
                </c:pt>
                <c:pt idx="27801">
                  <c:v>27.799</c:v>
                </c:pt>
                <c:pt idx="27802">
                  <c:v>27.8</c:v>
                </c:pt>
                <c:pt idx="27803">
                  <c:v>27.801</c:v>
                </c:pt>
                <c:pt idx="27804">
                  <c:v>27.802</c:v>
                </c:pt>
                <c:pt idx="27805">
                  <c:v>27.803</c:v>
                </c:pt>
                <c:pt idx="27806">
                  <c:v>27.804</c:v>
                </c:pt>
                <c:pt idx="27807">
                  <c:v>27.805</c:v>
                </c:pt>
                <c:pt idx="27808">
                  <c:v>27.806</c:v>
                </c:pt>
                <c:pt idx="27809">
                  <c:v>27.807</c:v>
                </c:pt>
                <c:pt idx="27810">
                  <c:v>27.808</c:v>
                </c:pt>
                <c:pt idx="27811">
                  <c:v>27.809</c:v>
                </c:pt>
                <c:pt idx="27812">
                  <c:v>27.81</c:v>
                </c:pt>
                <c:pt idx="27813">
                  <c:v>27.811</c:v>
                </c:pt>
                <c:pt idx="27814">
                  <c:v>27.812</c:v>
                </c:pt>
                <c:pt idx="27815">
                  <c:v>27.813</c:v>
                </c:pt>
                <c:pt idx="27816">
                  <c:v>27.814</c:v>
                </c:pt>
                <c:pt idx="27817">
                  <c:v>27.815</c:v>
                </c:pt>
                <c:pt idx="27818">
                  <c:v>27.816</c:v>
                </c:pt>
                <c:pt idx="27819">
                  <c:v>27.817</c:v>
                </c:pt>
                <c:pt idx="27820">
                  <c:v>27.818</c:v>
                </c:pt>
                <c:pt idx="27821">
                  <c:v>27.819</c:v>
                </c:pt>
                <c:pt idx="27822">
                  <c:v>27.82</c:v>
                </c:pt>
                <c:pt idx="27823">
                  <c:v>27.821</c:v>
                </c:pt>
                <c:pt idx="27824">
                  <c:v>27.822</c:v>
                </c:pt>
                <c:pt idx="27825">
                  <c:v>27.823</c:v>
                </c:pt>
                <c:pt idx="27826">
                  <c:v>27.824</c:v>
                </c:pt>
                <c:pt idx="27827">
                  <c:v>27.825</c:v>
                </c:pt>
                <c:pt idx="27828">
                  <c:v>27.826</c:v>
                </c:pt>
                <c:pt idx="27829">
                  <c:v>27.827</c:v>
                </c:pt>
                <c:pt idx="27830">
                  <c:v>27.828</c:v>
                </c:pt>
                <c:pt idx="27831">
                  <c:v>27.829</c:v>
                </c:pt>
                <c:pt idx="27832">
                  <c:v>27.83</c:v>
                </c:pt>
                <c:pt idx="27833">
                  <c:v>27.831</c:v>
                </c:pt>
                <c:pt idx="27834">
                  <c:v>27.832</c:v>
                </c:pt>
                <c:pt idx="27835">
                  <c:v>27.833</c:v>
                </c:pt>
                <c:pt idx="27836">
                  <c:v>27.834</c:v>
                </c:pt>
                <c:pt idx="27837">
                  <c:v>27.835</c:v>
                </c:pt>
                <c:pt idx="27838">
                  <c:v>27.836</c:v>
                </c:pt>
                <c:pt idx="27839">
                  <c:v>27.837</c:v>
                </c:pt>
                <c:pt idx="27840">
                  <c:v>27.838</c:v>
                </c:pt>
                <c:pt idx="27841">
                  <c:v>27.839</c:v>
                </c:pt>
                <c:pt idx="27842">
                  <c:v>27.84</c:v>
                </c:pt>
                <c:pt idx="27843">
                  <c:v>27.841</c:v>
                </c:pt>
                <c:pt idx="27844">
                  <c:v>27.842</c:v>
                </c:pt>
                <c:pt idx="27845">
                  <c:v>27.843</c:v>
                </c:pt>
                <c:pt idx="27846">
                  <c:v>27.844</c:v>
                </c:pt>
                <c:pt idx="27847">
                  <c:v>27.845</c:v>
                </c:pt>
                <c:pt idx="27848">
                  <c:v>27.846</c:v>
                </c:pt>
                <c:pt idx="27849">
                  <c:v>27.847</c:v>
                </c:pt>
                <c:pt idx="27850">
                  <c:v>27.848</c:v>
                </c:pt>
                <c:pt idx="27851">
                  <c:v>27.849</c:v>
                </c:pt>
                <c:pt idx="27852">
                  <c:v>27.85</c:v>
                </c:pt>
                <c:pt idx="27853">
                  <c:v>27.851</c:v>
                </c:pt>
                <c:pt idx="27854">
                  <c:v>27.852</c:v>
                </c:pt>
                <c:pt idx="27855">
                  <c:v>27.853</c:v>
                </c:pt>
                <c:pt idx="27856">
                  <c:v>27.854</c:v>
                </c:pt>
                <c:pt idx="27857">
                  <c:v>27.855</c:v>
                </c:pt>
                <c:pt idx="27858">
                  <c:v>27.856</c:v>
                </c:pt>
                <c:pt idx="27859">
                  <c:v>27.857</c:v>
                </c:pt>
                <c:pt idx="27860">
                  <c:v>27.858</c:v>
                </c:pt>
                <c:pt idx="27861">
                  <c:v>27.859</c:v>
                </c:pt>
                <c:pt idx="27862">
                  <c:v>27.86</c:v>
                </c:pt>
                <c:pt idx="27863">
                  <c:v>27.861</c:v>
                </c:pt>
                <c:pt idx="27864">
                  <c:v>27.862</c:v>
                </c:pt>
                <c:pt idx="27865">
                  <c:v>27.863</c:v>
                </c:pt>
                <c:pt idx="27866">
                  <c:v>27.864</c:v>
                </c:pt>
                <c:pt idx="27867">
                  <c:v>27.865</c:v>
                </c:pt>
                <c:pt idx="27868">
                  <c:v>27.866</c:v>
                </c:pt>
                <c:pt idx="27869">
                  <c:v>27.867</c:v>
                </c:pt>
                <c:pt idx="27870">
                  <c:v>27.868</c:v>
                </c:pt>
                <c:pt idx="27871">
                  <c:v>27.869</c:v>
                </c:pt>
                <c:pt idx="27872">
                  <c:v>27.87</c:v>
                </c:pt>
                <c:pt idx="27873">
                  <c:v>27.871</c:v>
                </c:pt>
                <c:pt idx="27874">
                  <c:v>27.872</c:v>
                </c:pt>
                <c:pt idx="27875">
                  <c:v>27.873</c:v>
                </c:pt>
                <c:pt idx="27876">
                  <c:v>27.874</c:v>
                </c:pt>
                <c:pt idx="27877">
                  <c:v>27.875</c:v>
                </c:pt>
                <c:pt idx="27878">
                  <c:v>27.876</c:v>
                </c:pt>
                <c:pt idx="27879">
                  <c:v>27.877</c:v>
                </c:pt>
                <c:pt idx="27880">
                  <c:v>27.878</c:v>
                </c:pt>
                <c:pt idx="27881">
                  <c:v>27.879</c:v>
                </c:pt>
                <c:pt idx="27882">
                  <c:v>27.88</c:v>
                </c:pt>
                <c:pt idx="27883">
                  <c:v>27.881</c:v>
                </c:pt>
                <c:pt idx="27884">
                  <c:v>27.882</c:v>
                </c:pt>
                <c:pt idx="27885">
                  <c:v>27.883</c:v>
                </c:pt>
                <c:pt idx="27886">
                  <c:v>27.884</c:v>
                </c:pt>
                <c:pt idx="27887">
                  <c:v>27.885</c:v>
                </c:pt>
                <c:pt idx="27888">
                  <c:v>27.886</c:v>
                </c:pt>
                <c:pt idx="27889">
                  <c:v>27.887</c:v>
                </c:pt>
                <c:pt idx="27890">
                  <c:v>27.888</c:v>
                </c:pt>
                <c:pt idx="27891">
                  <c:v>27.889</c:v>
                </c:pt>
                <c:pt idx="27892">
                  <c:v>27.89</c:v>
                </c:pt>
                <c:pt idx="27893">
                  <c:v>27.891</c:v>
                </c:pt>
                <c:pt idx="27894">
                  <c:v>27.892</c:v>
                </c:pt>
                <c:pt idx="27895">
                  <c:v>27.893</c:v>
                </c:pt>
                <c:pt idx="27896">
                  <c:v>27.894</c:v>
                </c:pt>
                <c:pt idx="27897">
                  <c:v>27.895</c:v>
                </c:pt>
                <c:pt idx="27898">
                  <c:v>27.896</c:v>
                </c:pt>
                <c:pt idx="27899">
                  <c:v>27.897</c:v>
                </c:pt>
                <c:pt idx="27900">
                  <c:v>27.898</c:v>
                </c:pt>
                <c:pt idx="27901">
                  <c:v>27.899</c:v>
                </c:pt>
                <c:pt idx="27902">
                  <c:v>27.9</c:v>
                </c:pt>
                <c:pt idx="27903">
                  <c:v>27.901</c:v>
                </c:pt>
                <c:pt idx="27904">
                  <c:v>27.902</c:v>
                </c:pt>
                <c:pt idx="27905">
                  <c:v>27.903</c:v>
                </c:pt>
                <c:pt idx="27906">
                  <c:v>27.904</c:v>
                </c:pt>
                <c:pt idx="27907">
                  <c:v>27.905</c:v>
                </c:pt>
                <c:pt idx="27908">
                  <c:v>27.906</c:v>
                </c:pt>
                <c:pt idx="27909">
                  <c:v>27.907</c:v>
                </c:pt>
                <c:pt idx="27910">
                  <c:v>27.908</c:v>
                </c:pt>
                <c:pt idx="27911">
                  <c:v>27.909</c:v>
                </c:pt>
                <c:pt idx="27912">
                  <c:v>27.91</c:v>
                </c:pt>
                <c:pt idx="27913">
                  <c:v>27.911</c:v>
                </c:pt>
                <c:pt idx="27914">
                  <c:v>27.912</c:v>
                </c:pt>
                <c:pt idx="27915">
                  <c:v>27.913</c:v>
                </c:pt>
                <c:pt idx="27916">
                  <c:v>27.914</c:v>
                </c:pt>
                <c:pt idx="27917">
                  <c:v>27.915</c:v>
                </c:pt>
                <c:pt idx="27918">
                  <c:v>27.916</c:v>
                </c:pt>
                <c:pt idx="27919">
                  <c:v>27.917</c:v>
                </c:pt>
                <c:pt idx="27920">
                  <c:v>27.918</c:v>
                </c:pt>
                <c:pt idx="27921">
                  <c:v>27.919</c:v>
                </c:pt>
                <c:pt idx="27922">
                  <c:v>27.92</c:v>
                </c:pt>
                <c:pt idx="27923">
                  <c:v>27.921</c:v>
                </c:pt>
                <c:pt idx="27924">
                  <c:v>27.922</c:v>
                </c:pt>
                <c:pt idx="27925">
                  <c:v>27.923</c:v>
                </c:pt>
                <c:pt idx="27926">
                  <c:v>27.924</c:v>
                </c:pt>
                <c:pt idx="27927">
                  <c:v>27.925</c:v>
                </c:pt>
                <c:pt idx="27928">
                  <c:v>27.926</c:v>
                </c:pt>
                <c:pt idx="27929">
                  <c:v>27.927</c:v>
                </c:pt>
                <c:pt idx="27930">
                  <c:v>27.928</c:v>
                </c:pt>
                <c:pt idx="27931">
                  <c:v>27.929</c:v>
                </c:pt>
                <c:pt idx="27932">
                  <c:v>27.93</c:v>
                </c:pt>
                <c:pt idx="27933">
                  <c:v>27.931</c:v>
                </c:pt>
                <c:pt idx="27934">
                  <c:v>27.932</c:v>
                </c:pt>
                <c:pt idx="27935">
                  <c:v>27.933</c:v>
                </c:pt>
                <c:pt idx="27936">
                  <c:v>27.934</c:v>
                </c:pt>
                <c:pt idx="27937">
                  <c:v>27.935</c:v>
                </c:pt>
                <c:pt idx="27938">
                  <c:v>27.936</c:v>
                </c:pt>
                <c:pt idx="27939">
                  <c:v>27.937</c:v>
                </c:pt>
                <c:pt idx="27940">
                  <c:v>27.938</c:v>
                </c:pt>
                <c:pt idx="27941">
                  <c:v>27.939</c:v>
                </c:pt>
                <c:pt idx="27942">
                  <c:v>27.94</c:v>
                </c:pt>
                <c:pt idx="27943">
                  <c:v>27.941</c:v>
                </c:pt>
                <c:pt idx="27944">
                  <c:v>27.942</c:v>
                </c:pt>
                <c:pt idx="27945">
                  <c:v>27.943</c:v>
                </c:pt>
                <c:pt idx="27946">
                  <c:v>27.944</c:v>
                </c:pt>
                <c:pt idx="27947">
                  <c:v>27.945</c:v>
                </c:pt>
                <c:pt idx="27948">
                  <c:v>27.946</c:v>
                </c:pt>
                <c:pt idx="27949">
                  <c:v>27.947</c:v>
                </c:pt>
                <c:pt idx="27950">
                  <c:v>27.948</c:v>
                </c:pt>
                <c:pt idx="27951">
                  <c:v>27.949</c:v>
                </c:pt>
                <c:pt idx="27952">
                  <c:v>27.95</c:v>
                </c:pt>
                <c:pt idx="27953">
                  <c:v>27.951</c:v>
                </c:pt>
                <c:pt idx="27954">
                  <c:v>27.952</c:v>
                </c:pt>
                <c:pt idx="27955">
                  <c:v>27.953</c:v>
                </c:pt>
                <c:pt idx="27956">
                  <c:v>27.954</c:v>
                </c:pt>
                <c:pt idx="27957">
                  <c:v>27.955</c:v>
                </c:pt>
                <c:pt idx="27958">
                  <c:v>27.956</c:v>
                </c:pt>
                <c:pt idx="27959">
                  <c:v>27.957</c:v>
                </c:pt>
                <c:pt idx="27960">
                  <c:v>27.958</c:v>
                </c:pt>
                <c:pt idx="27961">
                  <c:v>27.959</c:v>
                </c:pt>
                <c:pt idx="27962">
                  <c:v>27.96</c:v>
                </c:pt>
                <c:pt idx="27963">
                  <c:v>27.961</c:v>
                </c:pt>
                <c:pt idx="27964">
                  <c:v>27.962</c:v>
                </c:pt>
                <c:pt idx="27965">
                  <c:v>27.963</c:v>
                </c:pt>
                <c:pt idx="27966">
                  <c:v>27.964</c:v>
                </c:pt>
                <c:pt idx="27967">
                  <c:v>27.965</c:v>
                </c:pt>
                <c:pt idx="27968">
                  <c:v>27.966</c:v>
                </c:pt>
                <c:pt idx="27969">
                  <c:v>27.967</c:v>
                </c:pt>
                <c:pt idx="27970">
                  <c:v>27.968</c:v>
                </c:pt>
                <c:pt idx="27971">
                  <c:v>27.969</c:v>
                </c:pt>
                <c:pt idx="27972">
                  <c:v>27.97</c:v>
                </c:pt>
                <c:pt idx="27973">
                  <c:v>27.971</c:v>
                </c:pt>
                <c:pt idx="27974">
                  <c:v>27.972</c:v>
                </c:pt>
                <c:pt idx="27975">
                  <c:v>27.973</c:v>
                </c:pt>
                <c:pt idx="27976">
                  <c:v>27.974</c:v>
                </c:pt>
                <c:pt idx="27977">
                  <c:v>27.975</c:v>
                </c:pt>
                <c:pt idx="27978">
                  <c:v>27.976</c:v>
                </c:pt>
                <c:pt idx="27979">
                  <c:v>27.977</c:v>
                </c:pt>
                <c:pt idx="27980">
                  <c:v>27.978</c:v>
                </c:pt>
                <c:pt idx="27981">
                  <c:v>27.979</c:v>
                </c:pt>
                <c:pt idx="27982">
                  <c:v>27.98</c:v>
                </c:pt>
                <c:pt idx="27983">
                  <c:v>27.981</c:v>
                </c:pt>
                <c:pt idx="27984">
                  <c:v>27.982</c:v>
                </c:pt>
                <c:pt idx="27985">
                  <c:v>27.983</c:v>
                </c:pt>
                <c:pt idx="27986">
                  <c:v>27.984</c:v>
                </c:pt>
                <c:pt idx="27987">
                  <c:v>27.985</c:v>
                </c:pt>
                <c:pt idx="27988">
                  <c:v>27.986</c:v>
                </c:pt>
                <c:pt idx="27989">
                  <c:v>27.987</c:v>
                </c:pt>
                <c:pt idx="27990">
                  <c:v>27.988</c:v>
                </c:pt>
                <c:pt idx="27991">
                  <c:v>27.989</c:v>
                </c:pt>
                <c:pt idx="27992">
                  <c:v>27.99</c:v>
                </c:pt>
                <c:pt idx="27993">
                  <c:v>27.991</c:v>
                </c:pt>
                <c:pt idx="27994">
                  <c:v>27.992</c:v>
                </c:pt>
                <c:pt idx="27995">
                  <c:v>27.993</c:v>
                </c:pt>
                <c:pt idx="27996">
                  <c:v>27.994</c:v>
                </c:pt>
                <c:pt idx="27997">
                  <c:v>27.995</c:v>
                </c:pt>
                <c:pt idx="27998">
                  <c:v>27.996</c:v>
                </c:pt>
                <c:pt idx="27999">
                  <c:v>27.997</c:v>
                </c:pt>
                <c:pt idx="28000">
                  <c:v>27.998</c:v>
                </c:pt>
                <c:pt idx="28001">
                  <c:v>27.999</c:v>
                </c:pt>
                <c:pt idx="28002">
                  <c:v>28</c:v>
                </c:pt>
                <c:pt idx="28003">
                  <c:v>28.001</c:v>
                </c:pt>
                <c:pt idx="28004">
                  <c:v>28.002</c:v>
                </c:pt>
                <c:pt idx="28005">
                  <c:v>28.003</c:v>
                </c:pt>
                <c:pt idx="28006">
                  <c:v>28.004</c:v>
                </c:pt>
                <c:pt idx="28007">
                  <c:v>28.005</c:v>
                </c:pt>
                <c:pt idx="28008">
                  <c:v>28.006</c:v>
                </c:pt>
                <c:pt idx="28009">
                  <c:v>28.007</c:v>
                </c:pt>
                <c:pt idx="28010">
                  <c:v>28.008</c:v>
                </c:pt>
                <c:pt idx="28011">
                  <c:v>28.009</c:v>
                </c:pt>
                <c:pt idx="28012">
                  <c:v>28.01</c:v>
                </c:pt>
                <c:pt idx="28013">
                  <c:v>28.011</c:v>
                </c:pt>
                <c:pt idx="28014">
                  <c:v>28.012</c:v>
                </c:pt>
                <c:pt idx="28015">
                  <c:v>28.013</c:v>
                </c:pt>
                <c:pt idx="28016">
                  <c:v>28.014</c:v>
                </c:pt>
                <c:pt idx="28017">
                  <c:v>28.015</c:v>
                </c:pt>
                <c:pt idx="28018">
                  <c:v>28.016</c:v>
                </c:pt>
                <c:pt idx="28019">
                  <c:v>28.017</c:v>
                </c:pt>
                <c:pt idx="28020">
                  <c:v>28.018</c:v>
                </c:pt>
                <c:pt idx="28021">
                  <c:v>28.019</c:v>
                </c:pt>
                <c:pt idx="28022">
                  <c:v>28.02</c:v>
                </c:pt>
                <c:pt idx="28023">
                  <c:v>28.021</c:v>
                </c:pt>
                <c:pt idx="28024">
                  <c:v>28.022</c:v>
                </c:pt>
                <c:pt idx="28025">
                  <c:v>28.023</c:v>
                </c:pt>
                <c:pt idx="28026">
                  <c:v>28.024</c:v>
                </c:pt>
                <c:pt idx="28027">
                  <c:v>28.025</c:v>
                </c:pt>
                <c:pt idx="28028">
                  <c:v>28.026</c:v>
                </c:pt>
                <c:pt idx="28029">
                  <c:v>28.027</c:v>
                </c:pt>
                <c:pt idx="28030">
                  <c:v>28.028</c:v>
                </c:pt>
                <c:pt idx="28031">
                  <c:v>28.029</c:v>
                </c:pt>
                <c:pt idx="28032">
                  <c:v>28.03</c:v>
                </c:pt>
                <c:pt idx="28033">
                  <c:v>28.031</c:v>
                </c:pt>
                <c:pt idx="28034">
                  <c:v>28.032</c:v>
                </c:pt>
                <c:pt idx="28035">
                  <c:v>28.033</c:v>
                </c:pt>
                <c:pt idx="28036">
                  <c:v>28.034</c:v>
                </c:pt>
                <c:pt idx="28037">
                  <c:v>28.035</c:v>
                </c:pt>
                <c:pt idx="28038">
                  <c:v>28.036</c:v>
                </c:pt>
                <c:pt idx="28039">
                  <c:v>28.037</c:v>
                </c:pt>
                <c:pt idx="28040">
                  <c:v>28.038</c:v>
                </c:pt>
                <c:pt idx="28041">
                  <c:v>28.039</c:v>
                </c:pt>
                <c:pt idx="28042">
                  <c:v>28.04</c:v>
                </c:pt>
                <c:pt idx="28043">
                  <c:v>28.041</c:v>
                </c:pt>
                <c:pt idx="28044">
                  <c:v>28.042</c:v>
                </c:pt>
                <c:pt idx="28045">
                  <c:v>28.043</c:v>
                </c:pt>
                <c:pt idx="28046">
                  <c:v>28.044</c:v>
                </c:pt>
                <c:pt idx="28047">
                  <c:v>28.045</c:v>
                </c:pt>
                <c:pt idx="28048">
                  <c:v>28.046</c:v>
                </c:pt>
                <c:pt idx="28049">
                  <c:v>28.047</c:v>
                </c:pt>
                <c:pt idx="28050">
                  <c:v>28.048</c:v>
                </c:pt>
                <c:pt idx="28051">
                  <c:v>28.049</c:v>
                </c:pt>
                <c:pt idx="28052">
                  <c:v>28.05</c:v>
                </c:pt>
                <c:pt idx="28053">
                  <c:v>28.051</c:v>
                </c:pt>
                <c:pt idx="28054">
                  <c:v>28.052</c:v>
                </c:pt>
                <c:pt idx="28055">
                  <c:v>28.053</c:v>
                </c:pt>
                <c:pt idx="28056">
                  <c:v>28.054</c:v>
                </c:pt>
                <c:pt idx="28057">
                  <c:v>28.055</c:v>
                </c:pt>
                <c:pt idx="28058">
                  <c:v>28.056</c:v>
                </c:pt>
                <c:pt idx="28059">
                  <c:v>28.057</c:v>
                </c:pt>
                <c:pt idx="28060">
                  <c:v>28.058</c:v>
                </c:pt>
                <c:pt idx="28061">
                  <c:v>28.059</c:v>
                </c:pt>
                <c:pt idx="28062">
                  <c:v>28.06</c:v>
                </c:pt>
                <c:pt idx="28063">
                  <c:v>28.061</c:v>
                </c:pt>
                <c:pt idx="28064">
                  <c:v>28.062</c:v>
                </c:pt>
                <c:pt idx="28065">
                  <c:v>28.063</c:v>
                </c:pt>
                <c:pt idx="28066">
                  <c:v>28.064</c:v>
                </c:pt>
                <c:pt idx="28067">
                  <c:v>28.065</c:v>
                </c:pt>
                <c:pt idx="28068">
                  <c:v>28.066</c:v>
                </c:pt>
                <c:pt idx="28069">
                  <c:v>28.067</c:v>
                </c:pt>
                <c:pt idx="28070">
                  <c:v>28.068</c:v>
                </c:pt>
                <c:pt idx="28071">
                  <c:v>28.069</c:v>
                </c:pt>
                <c:pt idx="28072">
                  <c:v>28.07</c:v>
                </c:pt>
                <c:pt idx="28073">
                  <c:v>28.071</c:v>
                </c:pt>
                <c:pt idx="28074">
                  <c:v>28.072</c:v>
                </c:pt>
                <c:pt idx="28075">
                  <c:v>28.073</c:v>
                </c:pt>
                <c:pt idx="28076">
                  <c:v>28.074</c:v>
                </c:pt>
                <c:pt idx="28077">
                  <c:v>28.075</c:v>
                </c:pt>
                <c:pt idx="28078">
                  <c:v>28.076</c:v>
                </c:pt>
                <c:pt idx="28079">
                  <c:v>28.077</c:v>
                </c:pt>
                <c:pt idx="28080">
                  <c:v>28.078</c:v>
                </c:pt>
                <c:pt idx="28081">
                  <c:v>28.079</c:v>
                </c:pt>
                <c:pt idx="28082">
                  <c:v>28.08</c:v>
                </c:pt>
                <c:pt idx="28083">
                  <c:v>28.081</c:v>
                </c:pt>
                <c:pt idx="28084">
                  <c:v>28.082</c:v>
                </c:pt>
                <c:pt idx="28085">
                  <c:v>28.083</c:v>
                </c:pt>
                <c:pt idx="28086">
                  <c:v>28.084</c:v>
                </c:pt>
                <c:pt idx="28087">
                  <c:v>28.085</c:v>
                </c:pt>
                <c:pt idx="28088">
                  <c:v>28.086</c:v>
                </c:pt>
                <c:pt idx="28089">
                  <c:v>28.087</c:v>
                </c:pt>
                <c:pt idx="28090">
                  <c:v>28.088</c:v>
                </c:pt>
                <c:pt idx="28091">
                  <c:v>28.089</c:v>
                </c:pt>
                <c:pt idx="28092">
                  <c:v>28.09</c:v>
                </c:pt>
                <c:pt idx="28093">
                  <c:v>28.091</c:v>
                </c:pt>
                <c:pt idx="28094">
                  <c:v>28.092</c:v>
                </c:pt>
                <c:pt idx="28095">
                  <c:v>28.093</c:v>
                </c:pt>
                <c:pt idx="28096">
                  <c:v>28.094</c:v>
                </c:pt>
                <c:pt idx="28097">
                  <c:v>28.095</c:v>
                </c:pt>
                <c:pt idx="28098">
                  <c:v>28.096</c:v>
                </c:pt>
                <c:pt idx="28099">
                  <c:v>28.097</c:v>
                </c:pt>
                <c:pt idx="28100">
                  <c:v>28.098</c:v>
                </c:pt>
                <c:pt idx="28101">
                  <c:v>28.099</c:v>
                </c:pt>
                <c:pt idx="28102">
                  <c:v>28.1</c:v>
                </c:pt>
                <c:pt idx="28103">
                  <c:v>28.101</c:v>
                </c:pt>
                <c:pt idx="28104">
                  <c:v>28.102</c:v>
                </c:pt>
                <c:pt idx="28105">
                  <c:v>28.103</c:v>
                </c:pt>
                <c:pt idx="28106">
                  <c:v>28.104</c:v>
                </c:pt>
                <c:pt idx="28107">
                  <c:v>28.105</c:v>
                </c:pt>
                <c:pt idx="28108">
                  <c:v>28.106</c:v>
                </c:pt>
                <c:pt idx="28109">
                  <c:v>28.107</c:v>
                </c:pt>
                <c:pt idx="28110">
                  <c:v>28.108</c:v>
                </c:pt>
                <c:pt idx="28111">
                  <c:v>28.109</c:v>
                </c:pt>
                <c:pt idx="28112">
                  <c:v>28.11</c:v>
                </c:pt>
                <c:pt idx="28113">
                  <c:v>28.111</c:v>
                </c:pt>
                <c:pt idx="28114">
                  <c:v>28.112</c:v>
                </c:pt>
                <c:pt idx="28115">
                  <c:v>28.113</c:v>
                </c:pt>
                <c:pt idx="28116">
                  <c:v>28.114</c:v>
                </c:pt>
                <c:pt idx="28117">
                  <c:v>28.115</c:v>
                </c:pt>
                <c:pt idx="28118">
                  <c:v>28.116</c:v>
                </c:pt>
                <c:pt idx="28119">
                  <c:v>28.117</c:v>
                </c:pt>
                <c:pt idx="28120">
                  <c:v>28.118</c:v>
                </c:pt>
                <c:pt idx="28121">
                  <c:v>28.119</c:v>
                </c:pt>
                <c:pt idx="28122">
                  <c:v>28.12</c:v>
                </c:pt>
                <c:pt idx="28123">
                  <c:v>28.121</c:v>
                </c:pt>
                <c:pt idx="28124">
                  <c:v>28.122</c:v>
                </c:pt>
                <c:pt idx="28125">
                  <c:v>28.123</c:v>
                </c:pt>
                <c:pt idx="28126">
                  <c:v>28.124</c:v>
                </c:pt>
                <c:pt idx="28127">
                  <c:v>28.125</c:v>
                </c:pt>
                <c:pt idx="28128">
                  <c:v>28.126</c:v>
                </c:pt>
                <c:pt idx="28129">
                  <c:v>28.127</c:v>
                </c:pt>
                <c:pt idx="28130">
                  <c:v>28.128</c:v>
                </c:pt>
                <c:pt idx="28131">
                  <c:v>28.129</c:v>
                </c:pt>
                <c:pt idx="28132">
                  <c:v>28.13</c:v>
                </c:pt>
                <c:pt idx="28133">
                  <c:v>28.131</c:v>
                </c:pt>
                <c:pt idx="28134">
                  <c:v>28.132</c:v>
                </c:pt>
                <c:pt idx="28135">
                  <c:v>28.133</c:v>
                </c:pt>
                <c:pt idx="28136">
                  <c:v>28.134</c:v>
                </c:pt>
                <c:pt idx="28137">
                  <c:v>28.135</c:v>
                </c:pt>
                <c:pt idx="28138">
                  <c:v>28.136</c:v>
                </c:pt>
                <c:pt idx="28139">
                  <c:v>28.137</c:v>
                </c:pt>
                <c:pt idx="28140">
                  <c:v>28.138</c:v>
                </c:pt>
                <c:pt idx="28141">
                  <c:v>28.139</c:v>
                </c:pt>
                <c:pt idx="28142">
                  <c:v>28.14</c:v>
                </c:pt>
                <c:pt idx="28143">
                  <c:v>28.141</c:v>
                </c:pt>
                <c:pt idx="28144">
                  <c:v>28.142</c:v>
                </c:pt>
                <c:pt idx="28145">
                  <c:v>28.143</c:v>
                </c:pt>
                <c:pt idx="28146">
                  <c:v>28.144</c:v>
                </c:pt>
                <c:pt idx="28147">
                  <c:v>28.145</c:v>
                </c:pt>
                <c:pt idx="28148">
                  <c:v>28.146</c:v>
                </c:pt>
                <c:pt idx="28149">
                  <c:v>28.147</c:v>
                </c:pt>
                <c:pt idx="28150">
                  <c:v>28.148</c:v>
                </c:pt>
                <c:pt idx="28151">
                  <c:v>28.149</c:v>
                </c:pt>
                <c:pt idx="28152">
                  <c:v>28.15</c:v>
                </c:pt>
                <c:pt idx="28153">
                  <c:v>28.151</c:v>
                </c:pt>
                <c:pt idx="28154">
                  <c:v>28.152</c:v>
                </c:pt>
                <c:pt idx="28155">
                  <c:v>28.153</c:v>
                </c:pt>
                <c:pt idx="28156">
                  <c:v>28.154</c:v>
                </c:pt>
                <c:pt idx="28157">
                  <c:v>28.155</c:v>
                </c:pt>
                <c:pt idx="28158">
                  <c:v>28.156</c:v>
                </c:pt>
                <c:pt idx="28159">
                  <c:v>28.157</c:v>
                </c:pt>
                <c:pt idx="28160">
                  <c:v>28.158</c:v>
                </c:pt>
                <c:pt idx="28161">
                  <c:v>28.159</c:v>
                </c:pt>
                <c:pt idx="28162">
                  <c:v>28.16</c:v>
                </c:pt>
                <c:pt idx="28163">
                  <c:v>28.161</c:v>
                </c:pt>
                <c:pt idx="28164">
                  <c:v>28.162</c:v>
                </c:pt>
                <c:pt idx="28165">
                  <c:v>28.163</c:v>
                </c:pt>
                <c:pt idx="28166">
                  <c:v>28.164</c:v>
                </c:pt>
                <c:pt idx="28167">
                  <c:v>28.165</c:v>
                </c:pt>
                <c:pt idx="28168">
                  <c:v>28.166</c:v>
                </c:pt>
                <c:pt idx="28169">
                  <c:v>28.167</c:v>
                </c:pt>
                <c:pt idx="28170">
                  <c:v>28.168</c:v>
                </c:pt>
                <c:pt idx="28171">
                  <c:v>28.169</c:v>
                </c:pt>
                <c:pt idx="28172">
                  <c:v>28.17</c:v>
                </c:pt>
                <c:pt idx="28173">
                  <c:v>28.171</c:v>
                </c:pt>
                <c:pt idx="28174">
                  <c:v>28.172</c:v>
                </c:pt>
                <c:pt idx="28175">
                  <c:v>28.173</c:v>
                </c:pt>
                <c:pt idx="28176">
                  <c:v>28.174</c:v>
                </c:pt>
                <c:pt idx="28177">
                  <c:v>28.175</c:v>
                </c:pt>
                <c:pt idx="28178">
                  <c:v>28.176</c:v>
                </c:pt>
                <c:pt idx="28179">
                  <c:v>28.177</c:v>
                </c:pt>
                <c:pt idx="28180">
                  <c:v>28.178</c:v>
                </c:pt>
                <c:pt idx="28181">
                  <c:v>28.179</c:v>
                </c:pt>
                <c:pt idx="28182">
                  <c:v>28.18</c:v>
                </c:pt>
                <c:pt idx="28183">
                  <c:v>28.181</c:v>
                </c:pt>
                <c:pt idx="28184">
                  <c:v>28.182</c:v>
                </c:pt>
                <c:pt idx="28185">
                  <c:v>28.183</c:v>
                </c:pt>
                <c:pt idx="28186">
                  <c:v>28.184</c:v>
                </c:pt>
                <c:pt idx="28187">
                  <c:v>28.185</c:v>
                </c:pt>
                <c:pt idx="28188">
                  <c:v>28.186</c:v>
                </c:pt>
                <c:pt idx="28189">
                  <c:v>28.187</c:v>
                </c:pt>
                <c:pt idx="28190">
                  <c:v>28.188</c:v>
                </c:pt>
                <c:pt idx="28191">
                  <c:v>28.189</c:v>
                </c:pt>
                <c:pt idx="28192">
                  <c:v>28.19</c:v>
                </c:pt>
                <c:pt idx="28193">
                  <c:v>28.191</c:v>
                </c:pt>
                <c:pt idx="28194">
                  <c:v>28.192</c:v>
                </c:pt>
                <c:pt idx="28195">
                  <c:v>28.193</c:v>
                </c:pt>
                <c:pt idx="28196">
                  <c:v>28.194</c:v>
                </c:pt>
                <c:pt idx="28197">
                  <c:v>28.195</c:v>
                </c:pt>
                <c:pt idx="28198">
                  <c:v>28.196</c:v>
                </c:pt>
                <c:pt idx="28199">
                  <c:v>28.197</c:v>
                </c:pt>
                <c:pt idx="28200">
                  <c:v>28.198</c:v>
                </c:pt>
                <c:pt idx="28201">
                  <c:v>28.199</c:v>
                </c:pt>
                <c:pt idx="28202">
                  <c:v>28.2</c:v>
                </c:pt>
                <c:pt idx="28203">
                  <c:v>28.201</c:v>
                </c:pt>
                <c:pt idx="28204">
                  <c:v>28.202</c:v>
                </c:pt>
                <c:pt idx="28205">
                  <c:v>28.203</c:v>
                </c:pt>
                <c:pt idx="28206">
                  <c:v>28.204</c:v>
                </c:pt>
                <c:pt idx="28207">
                  <c:v>28.205</c:v>
                </c:pt>
                <c:pt idx="28208">
                  <c:v>28.206</c:v>
                </c:pt>
                <c:pt idx="28209">
                  <c:v>28.207</c:v>
                </c:pt>
                <c:pt idx="28210">
                  <c:v>28.208</c:v>
                </c:pt>
                <c:pt idx="28211">
                  <c:v>28.209</c:v>
                </c:pt>
                <c:pt idx="28212">
                  <c:v>28.21</c:v>
                </c:pt>
                <c:pt idx="28213">
                  <c:v>28.211</c:v>
                </c:pt>
                <c:pt idx="28214">
                  <c:v>28.212</c:v>
                </c:pt>
                <c:pt idx="28215">
                  <c:v>28.213</c:v>
                </c:pt>
                <c:pt idx="28216">
                  <c:v>28.214</c:v>
                </c:pt>
                <c:pt idx="28217">
                  <c:v>28.215</c:v>
                </c:pt>
                <c:pt idx="28218">
                  <c:v>28.216</c:v>
                </c:pt>
                <c:pt idx="28219">
                  <c:v>28.217</c:v>
                </c:pt>
                <c:pt idx="28220">
                  <c:v>28.218</c:v>
                </c:pt>
                <c:pt idx="28221">
                  <c:v>28.219</c:v>
                </c:pt>
                <c:pt idx="28222">
                  <c:v>28.22</c:v>
                </c:pt>
                <c:pt idx="28223">
                  <c:v>28.221</c:v>
                </c:pt>
                <c:pt idx="28224">
                  <c:v>28.222</c:v>
                </c:pt>
                <c:pt idx="28225">
                  <c:v>28.223</c:v>
                </c:pt>
                <c:pt idx="28226">
                  <c:v>28.224</c:v>
                </c:pt>
                <c:pt idx="28227">
                  <c:v>28.225</c:v>
                </c:pt>
                <c:pt idx="28228">
                  <c:v>28.226</c:v>
                </c:pt>
                <c:pt idx="28229">
                  <c:v>28.227</c:v>
                </c:pt>
                <c:pt idx="28230">
                  <c:v>28.228</c:v>
                </c:pt>
                <c:pt idx="28231">
                  <c:v>28.229</c:v>
                </c:pt>
                <c:pt idx="28232">
                  <c:v>28.23</c:v>
                </c:pt>
                <c:pt idx="28233">
                  <c:v>28.231</c:v>
                </c:pt>
                <c:pt idx="28234">
                  <c:v>28.232</c:v>
                </c:pt>
                <c:pt idx="28235">
                  <c:v>28.233</c:v>
                </c:pt>
                <c:pt idx="28236">
                  <c:v>28.234</c:v>
                </c:pt>
                <c:pt idx="28237">
                  <c:v>28.235</c:v>
                </c:pt>
                <c:pt idx="28238">
                  <c:v>28.236</c:v>
                </c:pt>
                <c:pt idx="28239">
                  <c:v>28.237</c:v>
                </c:pt>
                <c:pt idx="28240">
                  <c:v>28.238</c:v>
                </c:pt>
                <c:pt idx="28241">
                  <c:v>28.239</c:v>
                </c:pt>
                <c:pt idx="28242">
                  <c:v>28.24</c:v>
                </c:pt>
                <c:pt idx="28243">
                  <c:v>28.241</c:v>
                </c:pt>
                <c:pt idx="28244">
                  <c:v>28.242</c:v>
                </c:pt>
                <c:pt idx="28245">
                  <c:v>28.243</c:v>
                </c:pt>
                <c:pt idx="28246">
                  <c:v>28.244</c:v>
                </c:pt>
                <c:pt idx="28247">
                  <c:v>28.245</c:v>
                </c:pt>
                <c:pt idx="28248">
                  <c:v>28.246</c:v>
                </c:pt>
                <c:pt idx="28249">
                  <c:v>28.247</c:v>
                </c:pt>
                <c:pt idx="28250">
                  <c:v>28.248</c:v>
                </c:pt>
                <c:pt idx="28251">
                  <c:v>28.249</c:v>
                </c:pt>
                <c:pt idx="28252">
                  <c:v>28.25</c:v>
                </c:pt>
                <c:pt idx="28253">
                  <c:v>28.251</c:v>
                </c:pt>
                <c:pt idx="28254">
                  <c:v>28.252</c:v>
                </c:pt>
                <c:pt idx="28255">
                  <c:v>28.253</c:v>
                </c:pt>
                <c:pt idx="28256">
                  <c:v>28.254</c:v>
                </c:pt>
                <c:pt idx="28257">
                  <c:v>28.255</c:v>
                </c:pt>
                <c:pt idx="28258">
                  <c:v>28.256</c:v>
                </c:pt>
                <c:pt idx="28259">
                  <c:v>28.257</c:v>
                </c:pt>
                <c:pt idx="28260">
                  <c:v>28.258</c:v>
                </c:pt>
                <c:pt idx="28261">
                  <c:v>28.259</c:v>
                </c:pt>
                <c:pt idx="28262">
                  <c:v>28.26</c:v>
                </c:pt>
                <c:pt idx="28263">
                  <c:v>28.261</c:v>
                </c:pt>
                <c:pt idx="28264">
                  <c:v>28.262</c:v>
                </c:pt>
                <c:pt idx="28265">
                  <c:v>28.263</c:v>
                </c:pt>
                <c:pt idx="28266">
                  <c:v>28.264</c:v>
                </c:pt>
                <c:pt idx="28267">
                  <c:v>28.265</c:v>
                </c:pt>
                <c:pt idx="28268">
                  <c:v>28.266</c:v>
                </c:pt>
                <c:pt idx="28269">
                  <c:v>28.267</c:v>
                </c:pt>
                <c:pt idx="28270">
                  <c:v>28.268</c:v>
                </c:pt>
                <c:pt idx="28271">
                  <c:v>28.269</c:v>
                </c:pt>
                <c:pt idx="28272">
                  <c:v>28.27</c:v>
                </c:pt>
                <c:pt idx="28273">
                  <c:v>28.271</c:v>
                </c:pt>
                <c:pt idx="28274">
                  <c:v>28.272</c:v>
                </c:pt>
                <c:pt idx="28275">
                  <c:v>28.273</c:v>
                </c:pt>
                <c:pt idx="28276">
                  <c:v>28.274</c:v>
                </c:pt>
                <c:pt idx="28277">
                  <c:v>28.275</c:v>
                </c:pt>
                <c:pt idx="28278">
                  <c:v>28.276</c:v>
                </c:pt>
                <c:pt idx="28279">
                  <c:v>28.277</c:v>
                </c:pt>
                <c:pt idx="28280">
                  <c:v>28.278</c:v>
                </c:pt>
                <c:pt idx="28281">
                  <c:v>28.279</c:v>
                </c:pt>
                <c:pt idx="28282">
                  <c:v>28.28</c:v>
                </c:pt>
                <c:pt idx="28283">
                  <c:v>28.281</c:v>
                </c:pt>
                <c:pt idx="28284">
                  <c:v>28.282</c:v>
                </c:pt>
                <c:pt idx="28285">
                  <c:v>28.283</c:v>
                </c:pt>
                <c:pt idx="28286">
                  <c:v>28.284</c:v>
                </c:pt>
                <c:pt idx="28287">
                  <c:v>28.285</c:v>
                </c:pt>
                <c:pt idx="28288">
                  <c:v>28.286</c:v>
                </c:pt>
                <c:pt idx="28289">
                  <c:v>28.287</c:v>
                </c:pt>
                <c:pt idx="28290">
                  <c:v>28.288</c:v>
                </c:pt>
                <c:pt idx="28291">
                  <c:v>28.289</c:v>
                </c:pt>
                <c:pt idx="28292">
                  <c:v>28.29</c:v>
                </c:pt>
                <c:pt idx="28293">
                  <c:v>28.291</c:v>
                </c:pt>
                <c:pt idx="28294">
                  <c:v>28.292</c:v>
                </c:pt>
                <c:pt idx="28295">
                  <c:v>28.293</c:v>
                </c:pt>
                <c:pt idx="28296">
                  <c:v>28.294</c:v>
                </c:pt>
                <c:pt idx="28297">
                  <c:v>28.295</c:v>
                </c:pt>
                <c:pt idx="28298">
                  <c:v>28.296</c:v>
                </c:pt>
                <c:pt idx="28299">
                  <c:v>28.297</c:v>
                </c:pt>
                <c:pt idx="28300">
                  <c:v>28.298</c:v>
                </c:pt>
                <c:pt idx="28301">
                  <c:v>28.299</c:v>
                </c:pt>
                <c:pt idx="28302">
                  <c:v>28.3</c:v>
                </c:pt>
                <c:pt idx="28303">
                  <c:v>28.301</c:v>
                </c:pt>
                <c:pt idx="28304">
                  <c:v>28.302</c:v>
                </c:pt>
                <c:pt idx="28305">
                  <c:v>28.303</c:v>
                </c:pt>
                <c:pt idx="28306">
                  <c:v>28.304</c:v>
                </c:pt>
                <c:pt idx="28307">
                  <c:v>28.305</c:v>
                </c:pt>
                <c:pt idx="28308">
                  <c:v>28.306</c:v>
                </c:pt>
                <c:pt idx="28309">
                  <c:v>28.307</c:v>
                </c:pt>
                <c:pt idx="28310">
                  <c:v>28.308</c:v>
                </c:pt>
                <c:pt idx="28311">
                  <c:v>28.309</c:v>
                </c:pt>
                <c:pt idx="28312">
                  <c:v>28.31</c:v>
                </c:pt>
                <c:pt idx="28313">
                  <c:v>28.311</c:v>
                </c:pt>
                <c:pt idx="28314">
                  <c:v>28.312</c:v>
                </c:pt>
                <c:pt idx="28315">
                  <c:v>28.313</c:v>
                </c:pt>
                <c:pt idx="28316">
                  <c:v>28.314</c:v>
                </c:pt>
                <c:pt idx="28317">
                  <c:v>28.315</c:v>
                </c:pt>
                <c:pt idx="28318">
                  <c:v>28.316</c:v>
                </c:pt>
                <c:pt idx="28319">
                  <c:v>28.317</c:v>
                </c:pt>
                <c:pt idx="28320">
                  <c:v>28.318</c:v>
                </c:pt>
                <c:pt idx="28321">
                  <c:v>28.319</c:v>
                </c:pt>
                <c:pt idx="28322">
                  <c:v>28.32</c:v>
                </c:pt>
                <c:pt idx="28323">
                  <c:v>28.321</c:v>
                </c:pt>
                <c:pt idx="28324">
                  <c:v>28.322</c:v>
                </c:pt>
                <c:pt idx="28325">
                  <c:v>28.323</c:v>
                </c:pt>
                <c:pt idx="28326">
                  <c:v>28.324</c:v>
                </c:pt>
                <c:pt idx="28327">
                  <c:v>28.325</c:v>
                </c:pt>
                <c:pt idx="28328">
                  <c:v>28.326</c:v>
                </c:pt>
                <c:pt idx="28329">
                  <c:v>28.327</c:v>
                </c:pt>
                <c:pt idx="28330">
                  <c:v>28.328</c:v>
                </c:pt>
                <c:pt idx="28331">
                  <c:v>28.329</c:v>
                </c:pt>
                <c:pt idx="28332">
                  <c:v>28.33</c:v>
                </c:pt>
                <c:pt idx="28333">
                  <c:v>28.331</c:v>
                </c:pt>
                <c:pt idx="28334">
                  <c:v>28.332</c:v>
                </c:pt>
                <c:pt idx="28335">
                  <c:v>28.333</c:v>
                </c:pt>
                <c:pt idx="28336">
                  <c:v>28.334</c:v>
                </c:pt>
                <c:pt idx="28337">
                  <c:v>28.335</c:v>
                </c:pt>
                <c:pt idx="28338">
                  <c:v>28.336</c:v>
                </c:pt>
                <c:pt idx="28339">
                  <c:v>28.337</c:v>
                </c:pt>
                <c:pt idx="28340">
                  <c:v>28.338</c:v>
                </c:pt>
                <c:pt idx="28341">
                  <c:v>28.339</c:v>
                </c:pt>
                <c:pt idx="28342">
                  <c:v>28.34</c:v>
                </c:pt>
                <c:pt idx="28343">
                  <c:v>28.341</c:v>
                </c:pt>
                <c:pt idx="28344">
                  <c:v>28.342</c:v>
                </c:pt>
                <c:pt idx="28345">
                  <c:v>28.343</c:v>
                </c:pt>
                <c:pt idx="28346">
                  <c:v>28.344</c:v>
                </c:pt>
                <c:pt idx="28347">
                  <c:v>28.345</c:v>
                </c:pt>
                <c:pt idx="28348">
                  <c:v>28.346</c:v>
                </c:pt>
                <c:pt idx="28349">
                  <c:v>28.347</c:v>
                </c:pt>
                <c:pt idx="28350">
                  <c:v>28.348</c:v>
                </c:pt>
                <c:pt idx="28351">
                  <c:v>28.349</c:v>
                </c:pt>
                <c:pt idx="28352">
                  <c:v>28.35</c:v>
                </c:pt>
                <c:pt idx="28353">
                  <c:v>28.351</c:v>
                </c:pt>
                <c:pt idx="28354">
                  <c:v>28.352</c:v>
                </c:pt>
                <c:pt idx="28355">
                  <c:v>28.353</c:v>
                </c:pt>
                <c:pt idx="28356">
                  <c:v>28.354</c:v>
                </c:pt>
                <c:pt idx="28357">
                  <c:v>28.355</c:v>
                </c:pt>
                <c:pt idx="28358">
                  <c:v>28.356</c:v>
                </c:pt>
                <c:pt idx="28359">
                  <c:v>28.357</c:v>
                </c:pt>
                <c:pt idx="28360">
                  <c:v>28.358</c:v>
                </c:pt>
                <c:pt idx="28361">
                  <c:v>28.359</c:v>
                </c:pt>
                <c:pt idx="28362">
                  <c:v>28.36</c:v>
                </c:pt>
                <c:pt idx="28363">
                  <c:v>28.361</c:v>
                </c:pt>
                <c:pt idx="28364">
                  <c:v>28.362</c:v>
                </c:pt>
                <c:pt idx="28365">
                  <c:v>28.363</c:v>
                </c:pt>
                <c:pt idx="28366">
                  <c:v>28.364</c:v>
                </c:pt>
                <c:pt idx="28367">
                  <c:v>28.365</c:v>
                </c:pt>
                <c:pt idx="28368">
                  <c:v>28.366</c:v>
                </c:pt>
                <c:pt idx="28369">
                  <c:v>28.367</c:v>
                </c:pt>
                <c:pt idx="28370">
                  <c:v>28.368</c:v>
                </c:pt>
                <c:pt idx="28371">
                  <c:v>28.369</c:v>
                </c:pt>
                <c:pt idx="28372">
                  <c:v>28.37</c:v>
                </c:pt>
                <c:pt idx="28373">
                  <c:v>28.371</c:v>
                </c:pt>
                <c:pt idx="28374">
                  <c:v>28.372</c:v>
                </c:pt>
                <c:pt idx="28375">
                  <c:v>28.373</c:v>
                </c:pt>
                <c:pt idx="28376">
                  <c:v>28.374</c:v>
                </c:pt>
                <c:pt idx="28377">
                  <c:v>28.375</c:v>
                </c:pt>
                <c:pt idx="28378">
                  <c:v>28.376</c:v>
                </c:pt>
                <c:pt idx="28379">
                  <c:v>28.377</c:v>
                </c:pt>
                <c:pt idx="28380">
                  <c:v>28.378</c:v>
                </c:pt>
                <c:pt idx="28381">
                  <c:v>28.379</c:v>
                </c:pt>
                <c:pt idx="28382">
                  <c:v>28.38</c:v>
                </c:pt>
                <c:pt idx="28383">
                  <c:v>28.381</c:v>
                </c:pt>
                <c:pt idx="28384">
                  <c:v>28.382</c:v>
                </c:pt>
                <c:pt idx="28385">
                  <c:v>28.383</c:v>
                </c:pt>
                <c:pt idx="28386">
                  <c:v>28.384</c:v>
                </c:pt>
                <c:pt idx="28387">
                  <c:v>28.385</c:v>
                </c:pt>
                <c:pt idx="28388">
                  <c:v>28.386</c:v>
                </c:pt>
                <c:pt idx="28389">
                  <c:v>28.387</c:v>
                </c:pt>
                <c:pt idx="28390">
                  <c:v>28.388</c:v>
                </c:pt>
                <c:pt idx="28391">
                  <c:v>28.389</c:v>
                </c:pt>
                <c:pt idx="28392">
                  <c:v>28.39</c:v>
                </c:pt>
                <c:pt idx="28393">
                  <c:v>28.391</c:v>
                </c:pt>
                <c:pt idx="28394">
                  <c:v>28.392</c:v>
                </c:pt>
                <c:pt idx="28395">
                  <c:v>28.393</c:v>
                </c:pt>
                <c:pt idx="28396">
                  <c:v>28.394</c:v>
                </c:pt>
                <c:pt idx="28397">
                  <c:v>28.395</c:v>
                </c:pt>
                <c:pt idx="28398">
                  <c:v>28.396</c:v>
                </c:pt>
                <c:pt idx="28399">
                  <c:v>28.397</c:v>
                </c:pt>
                <c:pt idx="28400">
                  <c:v>28.398</c:v>
                </c:pt>
                <c:pt idx="28401">
                  <c:v>28.399</c:v>
                </c:pt>
                <c:pt idx="28402">
                  <c:v>28.4</c:v>
                </c:pt>
                <c:pt idx="28403">
                  <c:v>28.401</c:v>
                </c:pt>
                <c:pt idx="28404">
                  <c:v>28.402</c:v>
                </c:pt>
                <c:pt idx="28405">
                  <c:v>28.403</c:v>
                </c:pt>
                <c:pt idx="28406">
                  <c:v>28.404</c:v>
                </c:pt>
                <c:pt idx="28407">
                  <c:v>28.405</c:v>
                </c:pt>
                <c:pt idx="28408">
                  <c:v>28.406</c:v>
                </c:pt>
                <c:pt idx="28409">
                  <c:v>28.407</c:v>
                </c:pt>
                <c:pt idx="28410">
                  <c:v>28.408</c:v>
                </c:pt>
                <c:pt idx="28411">
                  <c:v>28.409</c:v>
                </c:pt>
                <c:pt idx="28412">
                  <c:v>28.41</c:v>
                </c:pt>
                <c:pt idx="28413">
                  <c:v>28.411</c:v>
                </c:pt>
                <c:pt idx="28414">
                  <c:v>28.412</c:v>
                </c:pt>
                <c:pt idx="28415">
                  <c:v>28.413</c:v>
                </c:pt>
                <c:pt idx="28416">
                  <c:v>28.414</c:v>
                </c:pt>
                <c:pt idx="28417">
                  <c:v>28.415</c:v>
                </c:pt>
                <c:pt idx="28418">
                  <c:v>28.416</c:v>
                </c:pt>
                <c:pt idx="28419">
                  <c:v>28.417</c:v>
                </c:pt>
                <c:pt idx="28420">
                  <c:v>28.418</c:v>
                </c:pt>
                <c:pt idx="28421">
                  <c:v>28.419</c:v>
                </c:pt>
                <c:pt idx="28422">
                  <c:v>28.42</c:v>
                </c:pt>
                <c:pt idx="28423">
                  <c:v>28.421</c:v>
                </c:pt>
                <c:pt idx="28424">
                  <c:v>28.422</c:v>
                </c:pt>
                <c:pt idx="28425">
                  <c:v>28.423</c:v>
                </c:pt>
                <c:pt idx="28426">
                  <c:v>28.424</c:v>
                </c:pt>
                <c:pt idx="28427">
                  <c:v>28.425</c:v>
                </c:pt>
                <c:pt idx="28428">
                  <c:v>28.426</c:v>
                </c:pt>
                <c:pt idx="28429">
                  <c:v>28.427</c:v>
                </c:pt>
                <c:pt idx="28430">
                  <c:v>28.428</c:v>
                </c:pt>
                <c:pt idx="28431">
                  <c:v>28.429</c:v>
                </c:pt>
                <c:pt idx="28432">
                  <c:v>28.43</c:v>
                </c:pt>
                <c:pt idx="28433">
                  <c:v>28.431</c:v>
                </c:pt>
                <c:pt idx="28434">
                  <c:v>28.432</c:v>
                </c:pt>
                <c:pt idx="28435">
                  <c:v>28.433</c:v>
                </c:pt>
                <c:pt idx="28436">
                  <c:v>28.434</c:v>
                </c:pt>
                <c:pt idx="28437">
                  <c:v>28.435</c:v>
                </c:pt>
                <c:pt idx="28438">
                  <c:v>28.436</c:v>
                </c:pt>
                <c:pt idx="28439">
                  <c:v>28.437</c:v>
                </c:pt>
                <c:pt idx="28440">
                  <c:v>28.438</c:v>
                </c:pt>
                <c:pt idx="28441">
                  <c:v>28.439</c:v>
                </c:pt>
                <c:pt idx="28442">
                  <c:v>28.44</c:v>
                </c:pt>
                <c:pt idx="28443">
                  <c:v>28.441</c:v>
                </c:pt>
                <c:pt idx="28444">
                  <c:v>28.442</c:v>
                </c:pt>
                <c:pt idx="28445">
                  <c:v>28.443</c:v>
                </c:pt>
                <c:pt idx="28446">
                  <c:v>28.444</c:v>
                </c:pt>
                <c:pt idx="28447">
                  <c:v>28.445</c:v>
                </c:pt>
                <c:pt idx="28448">
                  <c:v>28.446</c:v>
                </c:pt>
                <c:pt idx="28449">
                  <c:v>28.447</c:v>
                </c:pt>
                <c:pt idx="28450">
                  <c:v>28.448</c:v>
                </c:pt>
                <c:pt idx="28451">
                  <c:v>28.449</c:v>
                </c:pt>
                <c:pt idx="28452">
                  <c:v>28.45</c:v>
                </c:pt>
                <c:pt idx="28453">
                  <c:v>28.451</c:v>
                </c:pt>
                <c:pt idx="28454">
                  <c:v>28.452</c:v>
                </c:pt>
                <c:pt idx="28455">
                  <c:v>28.453</c:v>
                </c:pt>
                <c:pt idx="28456">
                  <c:v>28.454</c:v>
                </c:pt>
                <c:pt idx="28457">
                  <c:v>28.455</c:v>
                </c:pt>
                <c:pt idx="28458">
                  <c:v>28.456</c:v>
                </c:pt>
                <c:pt idx="28459">
                  <c:v>28.457</c:v>
                </c:pt>
                <c:pt idx="28460">
                  <c:v>28.458</c:v>
                </c:pt>
                <c:pt idx="28461">
                  <c:v>28.459</c:v>
                </c:pt>
                <c:pt idx="28462">
                  <c:v>28.46</c:v>
                </c:pt>
                <c:pt idx="28463">
                  <c:v>28.461</c:v>
                </c:pt>
                <c:pt idx="28464">
                  <c:v>28.462</c:v>
                </c:pt>
                <c:pt idx="28465">
                  <c:v>28.463</c:v>
                </c:pt>
                <c:pt idx="28466">
                  <c:v>28.464</c:v>
                </c:pt>
                <c:pt idx="28467">
                  <c:v>28.465</c:v>
                </c:pt>
                <c:pt idx="28468">
                  <c:v>28.466</c:v>
                </c:pt>
                <c:pt idx="28469">
                  <c:v>28.467</c:v>
                </c:pt>
                <c:pt idx="28470">
                  <c:v>28.468</c:v>
                </c:pt>
                <c:pt idx="28471">
                  <c:v>28.469</c:v>
                </c:pt>
                <c:pt idx="28472">
                  <c:v>28.47</c:v>
                </c:pt>
                <c:pt idx="28473">
                  <c:v>28.471</c:v>
                </c:pt>
                <c:pt idx="28474">
                  <c:v>28.472</c:v>
                </c:pt>
                <c:pt idx="28475">
                  <c:v>28.473</c:v>
                </c:pt>
                <c:pt idx="28476">
                  <c:v>28.474</c:v>
                </c:pt>
                <c:pt idx="28477">
                  <c:v>28.475</c:v>
                </c:pt>
                <c:pt idx="28478">
                  <c:v>28.476</c:v>
                </c:pt>
                <c:pt idx="28479">
                  <c:v>28.477</c:v>
                </c:pt>
                <c:pt idx="28480">
                  <c:v>28.478</c:v>
                </c:pt>
                <c:pt idx="28481">
                  <c:v>28.479</c:v>
                </c:pt>
                <c:pt idx="28482">
                  <c:v>28.48</c:v>
                </c:pt>
                <c:pt idx="28483">
                  <c:v>28.481</c:v>
                </c:pt>
                <c:pt idx="28484">
                  <c:v>28.482</c:v>
                </c:pt>
                <c:pt idx="28485">
                  <c:v>28.483</c:v>
                </c:pt>
                <c:pt idx="28486">
                  <c:v>28.484</c:v>
                </c:pt>
                <c:pt idx="28487">
                  <c:v>28.485</c:v>
                </c:pt>
                <c:pt idx="28488">
                  <c:v>28.486</c:v>
                </c:pt>
                <c:pt idx="28489">
                  <c:v>28.487</c:v>
                </c:pt>
                <c:pt idx="28490">
                  <c:v>28.488</c:v>
                </c:pt>
                <c:pt idx="28491">
                  <c:v>28.489</c:v>
                </c:pt>
                <c:pt idx="28492">
                  <c:v>28.49</c:v>
                </c:pt>
                <c:pt idx="28493">
                  <c:v>28.491</c:v>
                </c:pt>
                <c:pt idx="28494">
                  <c:v>28.492</c:v>
                </c:pt>
                <c:pt idx="28495">
                  <c:v>28.493</c:v>
                </c:pt>
                <c:pt idx="28496">
                  <c:v>28.494</c:v>
                </c:pt>
                <c:pt idx="28497">
                  <c:v>28.495</c:v>
                </c:pt>
                <c:pt idx="28498">
                  <c:v>28.496</c:v>
                </c:pt>
                <c:pt idx="28499">
                  <c:v>28.497</c:v>
                </c:pt>
                <c:pt idx="28500">
                  <c:v>28.498</c:v>
                </c:pt>
                <c:pt idx="28501">
                  <c:v>28.499</c:v>
                </c:pt>
                <c:pt idx="28502">
                  <c:v>28.5</c:v>
                </c:pt>
                <c:pt idx="28503">
                  <c:v>28.501</c:v>
                </c:pt>
                <c:pt idx="28504">
                  <c:v>28.502</c:v>
                </c:pt>
                <c:pt idx="28505">
                  <c:v>28.503</c:v>
                </c:pt>
                <c:pt idx="28506">
                  <c:v>28.504</c:v>
                </c:pt>
                <c:pt idx="28507">
                  <c:v>28.505</c:v>
                </c:pt>
                <c:pt idx="28508">
                  <c:v>28.506</c:v>
                </c:pt>
                <c:pt idx="28509">
                  <c:v>28.507</c:v>
                </c:pt>
                <c:pt idx="28510">
                  <c:v>28.508</c:v>
                </c:pt>
                <c:pt idx="28511">
                  <c:v>28.509</c:v>
                </c:pt>
                <c:pt idx="28512">
                  <c:v>28.51</c:v>
                </c:pt>
                <c:pt idx="28513">
                  <c:v>28.511</c:v>
                </c:pt>
                <c:pt idx="28514">
                  <c:v>28.512</c:v>
                </c:pt>
                <c:pt idx="28515">
                  <c:v>28.513</c:v>
                </c:pt>
                <c:pt idx="28516">
                  <c:v>28.514</c:v>
                </c:pt>
                <c:pt idx="28517">
                  <c:v>28.515</c:v>
                </c:pt>
                <c:pt idx="28518">
                  <c:v>28.516</c:v>
                </c:pt>
                <c:pt idx="28519">
                  <c:v>28.517</c:v>
                </c:pt>
                <c:pt idx="28520">
                  <c:v>28.518</c:v>
                </c:pt>
                <c:pt idx="28521">
                  <c:v>28.519</c:v>
                </c:pt>
                <c:pt idx="28522">
                  <c:v>28.52</c:v>
                </c:pt>
                <c:pt idx="28523">
                  <c:v>28.521</c:v>
                </c:pt>
                <c:pt idx="28524">
                  <c:v>28.522</c:v>
                </c:pt>
                <c:pt idx="28525">
                  <c:v>28.523</c:v>
                </c:pt>
                <c:pt idx="28526">
                  <c:v>28.524</c:v>
                </c:pt>
                <c:pt idx="28527">
                  <c:v>28.525</c:v>
                </c:pt>
                <c:pt idx="28528">
                  <c:v>28.526</c:v>
                </c:pt>
                <c:pt idx="28529">
                  <c:v>28.527</c:v>
                </c:pt>
                <c:pt idx="28530">
                  <c:v>28.528</c:v>
                </c:pt>
                <c:pt idx="28531">
                  <c:v>28.529</c:v>
                </c:pt>
                <c:pt idx="28532">
                  <c:v>28.53</c:v>
                </c:pt>
                <c:pt idx="28533">
                  <c:v>28.531</c:v>
                </c:pt>
                <c:pt idx="28534">
                  <c:v>28.532</c:v>
                </c:pt>
                <c:pt idx="28535">
                  <c:v>28.533</c:v>
                </c:pt>
                <c:pt idx="28536">
                  <c:v>28.534</c:v>
                </c:pt>
                <c:pt idx="28537">
                  <c:v>28.535</c:v>
                </c:pt>
                <c:pt idx="28538">
                  <c:v>28.536</c:v>
                </c:pt>
                <c:pt idx="28539">
                  <c:v>28.537</c:v>
                </c:pt>
                <c:pt idx="28540">
                  <c:v>28.538</c:v>
                </c:pt>
                <c:pt idx="28541">
                  <c:v>28.539</c:v>
                </c:pt>
                <c:pt idx="28542">
                  <c:v>28.54</c:v>
                </c:pt>
                <c:pt idx="28543">
                  <c:v>28.541</c:v>
                </c:pt>
                <c:pt idx="28544">
                  <c:v>28.542</c:v>
                </c:pt>
                <c:pt idx="28545">
                  <c:v>28.543</c:v>
                </c:pt>
                <c:pt idx="28546">
                  <c:v>28.544</c:v>
                </c:pt>
                <c:pt idx="28547">
                  <c:v>28.545</c:v>
                </c:pt>
                <c:pt idx="28548">
                  <c:v>28.546</c:v>
                </c:pt>
                <c:pt idx="28549">
                  <c:v>28.547</c:v>
                </c:pt>
                <c:pt idx="28550">
                  <c:v>28.548</c:v>
                </c:pt>
                <c:pt idx="28551">
                  <c:v>28.549</c:v>
                </c:pt>
                <c:pt idx="28552">
                  <c:v>28.55</c:v>
                </c:pt>
                <c:pt idx="28553">
                  <c:v>28.551</c:v>
                </c:pt>
                <c:pt idx="28554">
                  <c:v>28.552</c:v>
                </c:pt>
                <c:pt idx="28555">
                  <c:v>28.553</c:v>
                </c:pt>
                <c:pt idx="28556">
                  <c:v>28.554</c:v>
                </c:pt>
                <c:pt idx="28557">
                  <c:v>28.555</c:v>
                </c:pt>
                <c:pt idx="28558">
                  <c:v>28.556</c:v>
                </c:pt>
                <c:pt idx="28559">
                  <c:v>28.557</c:v>
                </c:pt>
                <c:pt idx="28560">
                  <c:v>28.558</c:v>
                </c:pt>
                <c:pt idx="28561">
                  <c:v>28.559</c:v>
                </c:pt>
                <c:pt idx="28562">
                  <c:v>28.56</c:v>
                </c:pt>
                <c:pt idx="28563">
                  <c:v>28.561</c:v>
                </c:pt>
                <c:pt idx="28564">
                  <c:v>28.562</c:v>
                </c:pt>
                <c:pt idx="28565">
                  <c:v>28.563</c:v>
                </c:pt>
                <c:pt idx="28566">
                  <c:v>28.564</c:v>
                </c:pt>
                <c:pt idx="28567">
                  <c:v>28.565</c:v>
                </c:pt>
                <c:pt idx="28568">
                  <c:v>28.566</c:v>
                </c:pt>
                <c:pt idx="28569">
                  <c:v>28.567</c:v>
                </c:pt>
                <c:pt idx="28570">
                  <c:v>28.568</c:v>
                </c:pt>
                <c:pt idx="28571">
                  <c:v>28.569</c:v>
                </c:pt>
                <c:pt idx="28572">
                  <c:v>28.57</c:v>
                </c:pt>
                <c:pt idx="28573">
                  <c:v>28.571</c:v>
                </c:pt>
                <c:pt idx="28574">
                  <c:v>28.572</c:v>
                </c:pt>
                <c:pt idx="28575">
                  <c:v>28.573</c:v>
                </c:pt>
                <c:pt idx="28576">
                  <c:v>28.574</c:v>
                </c:pt>
                <c:pt idx="28577">
                  <c:v>28.575</c:v>
                </c:pt>
                <c:pt idx="28578">
                  <c:v>28.576</c:v>
                </c:pt>
                <c:pt idx="28579">
                  <c:v>28.577</c:v>
                </c:pt>
                <c:pt idx="28580">
                  <c:v>28.578</c:v>
                </c:pt>
                <c:pt idx="28581">
                  <c:v>28.579</c:v>
                </c:pt>
                <c:pt idx="28582">
                  <c:v>28.58</c:v>
                </c:pt>
                <c:pt idx="28583">
                  <c:v>28.581</c:v>
                </c:pt>
                <c:pt idx="28584">
                  <c:v>28.582</c:v>
                </c:pt>
                <c:pt idx="28585">
                  <c:v>28.583</c:v>
                </c:pt>
                <c:pt idx="28586">
                  <c:v>28.584</c:v>
                </c:pt>
                <c:pt idx="28587">
                  <c:v>28.585</c:v>
                </c:pt>
                <c:pt idx="28588">
                  <c:v>28.586</c:v>
                </c:pt>
                <c:pt idx="28589">
                  <c:v>28.587</c:v>
                </c:pt>
                <c:pt idx="28590">
                  <c:v>28.588</c:v>
                </c:pt>
                <c:pt idx="28591">
                  <c:v>28.589</c:v>
                </c:pt>
                <c:pt idx="28592">
                  <c:v>28.59</c:v>
                </c:pt>
                <c:pt idx="28593">
                  <c:v>28.591</c:v>
                </c:pt>
                <c:pt idx="28594">
                  <c:v>28.592</c:v>
                </c:pt>
                <c:pt idx="28595">
                  <c:v>28.593</c:v>
                </c:pt>
                <c:pt idx="28596">
                  <c:v>28.594</c:v>
                </c:pt>
                <c:pt idx="28597">
                  <c:v>28.595</c:v>
                </c:pt>
                <c:pt idx="28598">
                  <c:v>28.596</c:v>
                </c:pt>
                <c:pt idx="28599">
                  <c:v>28.597</c:v>
                </c:pt>
                <c:pt idx="28600">
                  <c:v>28.598</c:v>
                </c:pt>
                <c:pt idx="28601">
                  <c:v>28.599</c:v>
                </c:pt>
                <c:pt idx="28602">
                  <c:v>28.6</c:v>
                </c:pt>
                <c:pt idx="28603">
                  <c:v>28.601</c:v>
                </c:pt>
                <c:pt idx="28604">
                  <c:v>28.602</c:v>
                </c:pt>
                <c:pt idx="28605">
                  <c:v>28.603</c:v>
                </c:pt>
                <c:pt idx="28606">
                  <c:v>28.604</c:v>
                </c:pt>
                <c:pt idx="28607">
                  <c:v>28.605</c:v>
                </c:pt>
                <c:pt idx="28608">
                  <c:v>28.606</c:v>
                </c:pt>
                <c:pt idx="28609">
                  <c:v>28.607</c:v>
                </c:pt>
                <c:pt idx="28610">
                  <c:v>28.608</c:v>
                </c:pt>
                <c:pt idx="28611">
                  <c:v>28.609</c:v>
                </c:pt>
                <c:pt idx="28612">
                  <c:v>28.61</c:v>
                </c:pt>
                <c:pt idx="28613">
                  <c:v>28.611</c:v>
                </c:pt>
                <c:pt idx="28614">
                  <c:v>28.612</c:v>
                </c:pt>
                <c:pt idx="28615">
                  <c:v>28.613</c:v>
                </c:pt>
                <c:pt idx="28616">
                  <c:v>28.614</c:v>
                </c:pt>
                <c:pt idx="28617">
                  <c:v>28.615</c:v>
                </c:pt>
                <c:pt idx="28618">
                  <c:v>28.616</c:v>
                </c:pt>
                <c:pt idx="28619">
                  <c:v>28.617</c:v>
                </c:pt>
                <c:pt idx="28620">
                  <c:v>28.618</c:v>
                </c:pt>
                <c:pt idx="28621">
                  <c:v>28.619</c:v>
                </c:pt>
                <c:pt idx="28622">
                  <c:v>28.62</c:v>
                </c:pt>
                <c:pt idx="28623">
                  <c:v>28.621</c:v>
                </c:pt>
                <c:pt idx="28624">
                  <c:v>28.622</c:v>
                </c:pt>
                <c:pt idx="28625">
                  <c:v>28.623</c:v>
                </c:pt>
                <c:pt idx="28626">
                  <c:v>28.624</c:v>
                </c:pt>
                <c:pt idx="28627">
                  <c:v>28.625</c:v>
                </c:pt>
                <c:pt idx="28628">
                  <c:v>28.626</c:v>
                </c:pt>
                <c:pt idx="28629">
                  <c:v>28.627</c:v>
                </c:pt>
                <c:pt idx="28630">
                  <c:v>28.628</c:v>
                </c:pt>
                <c:pt idx="28631">
                  <c:v>28.629</c:v>
                </c:pt>
                <c:pt idx="28632">
                  <c:v>28.63</c:v>
                </c:pt>
                <c:pt idx="28633">
                  <c:v>28.631</c:v>
                </c:pt>
                <c:pt idx="28634">
                  <c:v>28.632</c:v>
                </c:pt>
                <c:pt idx="28635">
                  <c:v>28.633</c:v>
                </c:pt>
                <c:pt idx="28636">
                  <c:v>28.634</c:v>
                </c:pt>
                <c:pt idx="28637">
                  <c:v>28.635</c:v>
                </c:pt>
                <c:pt idx="28638">
                  <c:v>28.636</c:v>
                </c:pt>
                <c:pt idx="28639">
                  <c:v>28.637</c:v>
                </c:pt>
                <c:pt idx="28640">
                  <c:v>28.638</c:v>
                </c:pt>
                <c:pt idx="28641">
                  <c:v>28.639</c:v>
                </c:pt>
                <c:pt idx="28642">
                  <c:v>28.64</c:v>
                </c:pt>
                <c:pt idx="28643">
                  <c:v>28.641</c:v>
                </c:pt>
                <c:pt idx="28644">
                  <c:v>28.642</c:v>
                </c:pt>
                <c:pt idx="28645">
                  <c:v>28.643</c:v>
                </c:pt>
                <c:pt idx="28646">
                  <c:v>28.644</c:v>
                </c:pt>
                <c:pt idx="28647">
                  <c:v>28.645</c:v>
                </c:pt>
                <c:pt idx="28648">
                  <c:v>28.646</c:v>
                </c:pt>
                <c:pt idx="28649">
                  <c:v>28.647</c:v>
                </c:pt>
                <c:pt idx="28650">
                  <c:v>28.648</c:v>
                </c:pt>
                <c:pt idx="28651">
                  <c:v>28.649</c:v>
                </c:pt>
                <c:pt idx="28652">
                  <c:v>28.65</c:v>
                </c:pt>
                <c:pt idx="28653">
                  <c:v>28.651</c:v>
                </c:pt>
                <c:pt idx="28654">
                  <c:v>28.652</c:v>
                </c:pt>
                <c:pt idx="28655">
                  <c:v>28.653</c:v>
                </c:pt>
                <c:pt idx="28656">
                  <c:v>28.654</c:v>
                </c:pt>
                <c:pt idx="28657">
                  <c:v>28.655</c:v>
                </c:pt>
                <c:pt idx="28658">
                  <c:v>28.656</c:v>
                </c:pt>
                <c:pt idx="28659">
                  <c:v>28.657</c:v>
                </c:pt>
                <c:pt idx="28660">
                  <c:v>28.658</c:v>
                </c:pt>
                <c:pt idx="28661">
                  <c:v>28.659</c:v>
                </c:pt>
                <c:pt idx="28662">
                  <c:v>28.66</c:v>
                </c:pt>
                <c:pt idx="28663">
                  <c:v>28.661</c:v>
                </c:pt>
                <c:pt idx="28664">
                  <c:v>28.662</c:v>
                </c:pt>
                <c:pt idx="28665">
                  <c:v>28.663</c:v>
                </c:pt>
                <c:pt idx="28666">
                  <c:v>28.664</c:v>
                </c:pt>
                <c:pt idx="28667">
                  <c:v>28.665</c:v>
                </c:pt>
                <c:pt idx="28668">
                  <c:v>28.666</c:v>
                </c:pt>
                <c:pt idx="28669">
                  <c:v>28.667</c:v>
                </c:pt>
                <c:pt idx="28670">
                  <c:v>28.668</c:v>
                </c:pt>
                <c:pt idx="28671">
                  <c:v>28.669</c:v>
                </c:pt>
                <c:pt idx="28672">
                  <c:v>28.67</c:v>
                </c:pt>
                <c:pt idx="28673">
                  <c:v>28.671</c:v>
                </c:pt>
                <c:pt idx="28674">
                  <c:v>28.672</c:v>
                </c:pt>
                <c:pt idx="28675">
                  <c:v>28.673</c:v>
                </c:pt>
                <c:pt idx="28676">
                  <c:v>28.674</c:v>
                </c:pt>
                <c:pt idx="28677">
                  <c:v>28.675</c:v>
                </c:pt>
                <c:pt idx="28678">
                  <c:v>28.676</c:v>
                </c:pt>
                <c:pt idx="28679">
                  <c:v>28.677</c:v>
                </c:pt>
                <c:pt idx="28680">
                  <c:v>28.678</c:v>
                </c:pt>
                <c:pt idx="28681">
                  <c:v>28.679</c:v>
                </c:pt>
                <c:pt idx="28682">
                  <c:v>28.68</c:v>
                </c:pt>
                <c:pt idx="28683">
                  <c:v>28.681</c:v>
                </c:pt>
                <c:pt idx="28684">
                  <c:v>28.682</c:v>
                </c:pt>
                <c:pt idx="28685">
                  <c:v>28.683</c:v>
                </c:pt>
                <c:pt idx="28686">
                  <c:v>28.684</c:v>
                </c:pt>
                <c:pt idx="28687">
                  <c:v>28.685</c:v>
                </c:pt>
                <c:pt idx="28688">
                  <c:v>28.686</c:v>
                </c:pt>
                <c:pt idx="28689">
                  <c:v>28.687</c:v>
                </c:pt>
                <c:pt idx="28690">
                  <c:v>28.688</c:v>
                </c:pt>
                <c:pt idx="28691">
                  <c:v>28.689</c:v>
                </c:pt>
                <c:pt idx="28692">
                  <c:v>28.69</c:v>
                </c:pt>
                <c:pt idx="28693">
                  <c:v>28.691</c:v>
                </c:pt>
                <c:pt idx="28694">
                  <c:v>28.692</c:v>
                </c:pt>
                <c:pt idx="28695">
                  <c:v>28.693</c:v>
                </c:pt>
                <c:pt idx="28696">
                  <c:v>28.694</c:v>
                </c:pt>
                <c:pt idx="28697">
                  <c:v>28.695</c:v>
                </c:pt>
                <c:pt idx="28698">
                  <c:v>28.696</c:v>
                </c:pt>
                <c:pt idx="28699">
                  <c:v>28.697</c:v>
                </c:pt>
                <c:pt idx="28700">
                  <c:v>28.698</c:v>
                </c:pt>
                <c:pt idx="28701">
                  <c:v>28.699</c:v>
                </c:pt>
                <c:pt idx="28702">
                  <c:v>28.7</c:v>
                </c:pt>
                <c:pt idx="28703">
                  <c:v>28.701</c:v>
                </c:pt>
                <c:pt idx="28704">
                  <c:v>28.702</c:v>
                </c:pt>
                <c:pt idx="28705">
                  <c:v>28.703</c:v>
                </c:pt>
                <c:pt idx="28706">
                  <c:v>28.704</c:v>
                </c:pt>
                <c:pt idx="28707">
                  <c:v>28.705</c:v>
                </c:pt>
                <c:pt idx="28708">
                  <c:v>28.706</c:v>
                </c:pt>
                <c:pt idx="28709">
                  <c:v>28.707</c:v>
                </c:pt>
                <c:pt idx="28710">
                  <c:v>28.708</c:v>
                </c:pt>
                <c:pt idx="28711">
                  <c:v>28.709</c:v>
                </c:pt>
                <c:pt idx="28712">
                  <c:v>28.71</c:v>
                </c:pt>
                <c:pt idx="28713">
                  <c:v>28.711</c:v>
                </c:pt>
                <c:pt idx="28714">
                  <c:v>28.712</c:v>
                </c:pt>
                <c:pt idx="28715">
                  <c:v>28.713</c:v>
                </c:pt>
                <c:pt idx="28716">
                  <c:v>28.714</c:v>
                </c:pt>
                <c:pt idx="28717">
                  <c:v>28.715</c:v>
                </c:pt>
                <c:pt idx="28718">
                  <c:v>28.716</c:v>
                </c:pt>
                <c:pt idx="28719">
                  <c:v>28.717</c:v>
                </c:pt>
                <c:pt idx="28720">
                  <c:v>28.718</c:v>
                </c:pt>
                <c:pt idx="28721">
                  <c:v>28.719</c:v>
                </c:pt>
                <c:pt idx="28722">
                  <c:v>28.72</c:v>
                </c:pt>
                <c:pt idx="28723">
                  <c:v>28.721</c:v>
                </c:pt>
                <c:pt idx="28724">
                  <c:v>28.722</c:v>
                </c:pt>
                <c:pt idx="28725">
                  <c:v>28.723</c:v>
                </c:pt>
                <c:pt idx="28726">
                  <c:v>28.724</c:v>
                </c:pt>
                <c:pt idx="28727">
                  <c:v>28.725</c:v>
                </c:pt>
                <c:pt idx="28728">
                  <c:v>28.726</c:v>
                </c:pt>
                <c:pt idx="28729">
                  <c:v>28.727</c:v>
                </c:pt>
                <c:pt idx="28730">
                  <c:v>28.728</c:v>
                </c:pt>
                <c:pt idx="28731">
                  <c:v>28.729</c:v>
                </c:pt>
                <c:pt idx="28732">
                  <c:v>28.73</c:v>
                </c:pt>
                <c:pt idx="28733">
                  <c:v>28.731</c:v>
                </c:pt>
                <c:pt idx="28734">
                  <c:v>28.732</c:v>
                </c:pt>
                <c:pt idx="28735">
                  <c:v>28.733</c:v>
                </c:pt>
                <c:pt idx="28736">
                  <c:v>28.734</c:v>
                </c:pt>
                <c:pt idx="28737">
                  <c:v>28.735</c:v>
                </c:pt>
                <c:pt idx="28738">
                  <c:v>28.736</c:v>
                </c:pt>
                <c:pt idx="28739">
                  <c:v>28.737</c:v>
                </c:pt>
                <c:pt idx="28740">
                  <c:v>28.738</c:v>
                </c:pt>
                <c:pt idx="28741">
                  <c:v>28.739</c:v>
                </c:pt>
                <c:pt idx="28742">
                  <c:v>28.74</c:v>
                </c:pt>
                <c:pt idx="28743">
                  <c:v>28.741</c:v>
                </c:pt>
                <c:pt idx="28744">
                  <c:v>28.742</c:v>
                </c:pt>
                <c:pt idx="28745">
                  <c:v>28.743</c:v>
                </c:pt>
                <c:pt idx="28746">
                  <c:v>28.744</c:v>
                </c:pt>
                <c:pt idx="28747">
                  <c:v>28.745</c:v>
                </c:pt>
                <c:pt idx="28748">
                  <c:v>28.746</c:v>
                </c:pt>
                <c:pt idx="28749">
                  <c:v>28.747</c:v>
                </c:pt>
                <c:pt idx="28750">
                  <c:v>28.748</c:v>
                </c:pt>
                <c:pt idx="28751">
                  <c:v>28.749</c:v>
                </c:pt>
                <c:pt idx="28752">
                  <c:v>28.75</c:v>
                </c:pt>
                <c:pt idx="28753">
                  <c:v>28.751</c:v>
                </c:pt>
                <c:pt idx="28754">
                  <c:v>28.752</c:v>
                </c:pt>
                <c:pt idx="28755">
                  <c:v>28.753</c:v>
                </c:pt>
                <c:pt idx="28756">
                  <c:v>28.754</c:v>
                </c:pt>
                <c:pt idx="28757">
                  <c:v>28.755</c:v>
                </c:pt>
                <c:pt idx="28758">
                  <c:v>28.756</c:v>
                </c:pt>
                <c:pt idx="28759">
                  <c:v>28.757</c:v>
                </c:pt>
                <c:pt idx="28760">
                  <c:v>28.758</c:v>
                </c:pt>
                <c:pt idx="28761">
                  <c:v>28.759</c:v>
                </c:pt>
                <c:pt idx="28762">
                  <c:v>28.76</c:v>
                </c:pt>
                <c:pt idx="28763">
                  <c:v>28.761</c:v>
                </c:pt>
                <c:pt idx="28764">
                  <c:v>28.762</c:v>
                </c:pt>
                <c:pt idx="28765">
                  <c:v>28.763</c:v>
                </c:pt>
                <c:pt idx="28766">
                  <c:v>28.764</c:v>
                </c:pt>
                <c:pt idx="28767">
                  <c:v>28.765</c:v>
                </c:pt>
                <c:pt idx="28768">
                  <c:v>28.766</c:v>
                </c:pt>
                <c:pt idx="28769">
                  <c:v>28.767</c:v>
                </c:pt>
                <c:pt idx="28770">
                  <c:v>28.768</c:v>
                </c:pt>
                <c:pt idx="28771">
                  <c:v>28.769</c:v>
                </c:pt>
                <c:pt idx="28772">
                  <c:v>28.77</c:v>
                </c:pt>
                <c:pt idx="28773">
                  <c:v>28.771</c:v>
                </c:pt>
                <c:pt idx="28774">
                  <c:v>28.772</c:v>
                </c:pt>
                <c:pt idx="28775">
                  <c:v>28.773</c:v>
                </c:pt>
                <c:pt idx="28776">
                  <c:v>28.774</c:v>
                </c:pt>
                <c:pt idx="28777">
                  <c:v>28.775</c:v>
                </c:pt>
                <c:pt idx="28778">
                  <c:v>28.776</c:v>
                </c:pt>
                <c:pt idx="28779">
                  <c:v>28.777</c:v>
                </c:pt>
                <c:pt idx="28780">
                  <c:v>28.778</c:v>
                </c:pt>
                <c:pt idx="28781">
                  <c:v>28.779</c:v>
                </c:pt>
                <c:pt idx="28782">
                  <c:v>28.78</c:v>
                </c:pt>
                <c:pt idx="28783">
                  <c:v>28.781</c:v>
                </c:pt>
                <c:pt idx="28784">
                  <c:v>28.782</c:v>
                </c:pt>
                <c:pt idx="28785">
                  <c:v>28.783</c:v>
                </c:pt>
                <c:pt idx="28786">
                  <c:v>28.784</c:v>
                </c:pt>
                <c:pt idx="28787">
                  <c:v>28.785</c:v>
                </c:pt>
                <c:pt idx="28788">
                  <c:v>28.786</c:v>
                </c:pt>
                <c:pt idx="28789">
                  <c:v>28.787</c:v>
                </c:pt>
                <c:pt idx="28790">
                  <c:v>28.788</c:v>
                </c:pt>
                <c:pt idx="28791">
                  <c:v>28.789</c:v>
                </c:pt>
                <c:pt idx="28792">
                  <c:v>28.79</c:v>
                </c:pt>
                <c:pt idx="28793">
                  <c:v>28.791</c:v>
                </c:pt>
                <c:pt idx="28794">
                  <c:v>28.792</c:v>
                </c:pt>
                <c:pt idx="28795">
                  <c:v>28.793</c:v>
                </c:pt>
                <c:pt idx="28796">
                  <c:v>28.794</c:v>
                </c:pt>
                <c:pt idx="28797">
                  <c:v>28.795</c:v>
                </c:pt>
                <c:pt idx="28798">
                  <c:v>28.796</c:v>
                </c:pt>
                <c:pt idx="28799">
                  <c:v>28.797</c:v>
                </c:pt>
                <c:pt idx="28800">
                  <c:v>28.798</c:v>
                </c:pt>
                <c:pt idx="28801">
                  <c:v>28.799</c:v>
                </c:pt>
                <c:pt idx="28802">
                  <c:v>28.8</c:v>
                </c:pt>
                <c:pt idx="28803">
                  <c:v>28.801</c:v>
                </c:pt>
                <c:pt idx="28804">
                  <c:v>28.802</c:v>
                </c:pt>
                <c:pt idx="28805">
                  <c:v>28.803</c:v>
                </c:pt>
                <c:pt idx="28806">
                  <c:v>28.804</c:v>
                </c:pt>
                <c:pt idx="28807">
                  <c:v>28.805</c:v>
                </c:pt>
                <c:pt idx="28808">
                  <c:v>28.806</c:v>
                </c:pt>
                <c:pt idx="28809">
                  <c:v>28.807</c:v>
                </c:pt>
                <c:pt idx="28810">
                  <c:v>28.808</c:v>
                </c:pt>
                <c:pt idx="28811">
                  <c:v>28.809</c:v>
                </c:pt>
                <c:pt idx="28812">
                  <c:v>28.81</c:v>
                </c:pt>
                <c:pt idx="28813">
                  <c:v>28.811</c:v>
                </c:pt>
                <c:pt idx="28814">
                  <c:v>28.812</c:v>
                </c:pt>
                <c:pt idx="28815">
                  <c:v>28.813</c:v>
                </c:pt>
                <c:pt idx="28816">
                  <c:v>28.814</c:v>
                </c:pt>
                <c:pt idx="28817">
                  <c:v>28.815</c:v>
                </c:pt>
                <c:pt idx="28818">
                  <c:v>28.816</c:v>
                </c:pt>
                <c:pt idx="28819">
                  <c:v>28.817</c:v>
                </c:pt>
                <c:pt idx="28820">
                  <c:v>28.818</c:v>
                </c:pt>
                <c:pt idx="28821">
                  <c:v>28.819</c:v>
                </c:pt>
                <c:pt idx="28822">
                  <c:v>28.82</c:v>
                </c:pt>
                <c:pt idx="28823">
                  <c:v>28.821</c:v>
                </c:pt>
                <c:pt idx="28824">
                  <c:v>28.822</c:v>
                </c:pt>
                <c:pt idx="28825">
                  <c:v>28.823</c:v>
                </c:pt>
                <c:pt idx="28826">
                  <c:v>28.824</c:v>
                </c:pt>
                <c:pt idx="28827">
                  <c:v>28.825</c:v>
                </c:pt>
                <c:pt idx="28828">
                  <c:v>28.826</c:v>
                </c:pt>
                <c:pt idx="28829">
                  <c:v>28.827</c:v>
                </c:pt>
                <c:pt idx="28830">
                  <c:v>28.828</c:v>
                </c:pt>
                <c:pt idx="28831">
                  <c:v>28.829</c:v>
                </c:pt>
                <c:pt idx="28832">
                  <c:v>28.83</c:v>
                </c:pt>
                <c:pt idx="28833">
                  <c:v>28.831</c:v>
                </c:pt>
                <c:pt idx="28834">
                  <c:v>28.832</c:v>
                </c:pt>
                <c:pt idx="28835">
                  <c:v>28.833</c:v>
                </c:pt>
                <c:pt idx="28836">
                  <c:v>28.834</c:v>
                </c:pt>
                <c:pt idx="28837">
                  <c:v>28.835</c:v>
                </c:pt>
                <c:pt idx="28838">
                  <c:v>28.836</c:v>
                </c:pt>
                <c:pt idx="28839">
                  <c:v>28.837</c:v>
                </c:pt>
                <c:pt idx="28840">
                  <c:v>28.838</c:v>
                </c:pt>
                <c:pt idx="28841">
                  <c:v>28.839</c:v>
                </c:pt>
                <c:pt idx="28842">
                  <c:v>28.84</c:v>
                </c:pt>
                <c:pt idx="28843">
                  <c:v>28.841</c:v>
                </c:pt>
                <c:pt idx="28844">
                  <c:v>28.842</c:v>
                </c:pt>
                <c:pt idx="28845">
                  <c:v>28.843</c:v>
                </c:pt>
                <c:pt idx="28846">
                  <c:v>28.844</c:v>
                </c:pt>
                <c:pt idx="28847">
                  <c:v>28.845</c:v>
                </c:pt>
                <c:pt idx="28848">
                  <c:v>28.846</c:v>
                </c:pt>
                <c:pt idx="28849">
                  <c:v>28.847</c:v>
                </c:pt>
                <c:pt idx="28850">
                  <c:v>28.848</c:v>
                </c:pt>
                <c:pt idx="28851">
                  <c:v>28.849</c:v>
                </c:pt>
                <c:pt idx="28852">
                  <c:v>28.85</c:v>
                </c:pt>
                <c:pt idx="28853">
                  <c:v>28.851</c:v>
                </c:pt>
                <c:pt idx="28854">
                  <c:v>28.852</c:v>
                </c:pt>
                <c:pt idx="28855">
                  <c:v>28.853</c:v>
                </c:pt>
                <c:pt idx="28856">
                  <c:v>28.854</c:v>
                </c:pt>
                <c:pt idx="28857">
                  <c:v>28.855</c:v>
                </c:pt>
                <c:pt idx="28858">
                  <c:v>28.856</c:v>
                </c:pt>
                <c:pt idx="28859">
                  <c:v>28.857</c:v>
                </c:pt>
                <c:pt idx="28860">
                  <c:v>28.858</c:v>
                </c:pt>
                <c:pt idx="28861">
                  <c:v>28.859</c:v>
                </c:pt>
                <c:pt idx="28862">
                  <c:v>28.86</c:v>
                </c:pt>
                <c:pt idx="28863">
                  <c:v>28.861</c:v>
                </c:pt>
                <c:pt idx="28864">
                  <c:v>28.862</c:v>
                </c:pt>
                <c:pt idx="28865">
                  <c:v>28.863</c:v>
                </c:pt>
                <c:pt idx="28866">
                  <c:v>28.864</c:v>
                </c:pt>
                <c:pt idx="28867">
                  <c:v>28.865</c:v>
                </c:pt>
                <c:pt idx="28868">
                  <c:v>28.866</c:v>
                </c:pt>
                <c:pt idx="28869">
                  <c:v>28.867</c:v>
                </c:pt>
                <c:pt idx="28870">
                  <c:v>28.868</c:v>
                </c:pt>
                <c:pt idx="28871">
                  <c:v>28.869</c:v>
                </c:pt>
                <c:pt idx="28872">
                  <c:v>28.87</c:v>
                </c:pt>
                <c:pt idx="28873">
                  <c:v>28.871</c:v>
                </c:pt>
                <c:pt idx="28874">
                  <c:v>28.872</c:v>
                </c:pt>
                <c:pt idx="28875">
                  <c:v>28.873</c:v>
                </c:pt>
                <c:pt idx="28876">
                  <c:v>28.874</c:v>
                </c:pt>
                <c:pt idx="28877">
                  <c:v>28.875</c:v>
                </c:pt>
                <c:pt idx="28878">
                  <c:v>28.876</c:v>
                </c:pt>
                <c:pt idx="28879">
                  <c:v>28.877</c:v>
                </c:pt>
                <c:pt idx="28880">
                  <c:v>28.878</c:v>
                </c:pt>
                <c:pt idx="28881">
                  <c:v>28.879</c:v>
                </c:pt>
                <c:pt idx="28882">
                  <c:v>28.88</c:v>
                </c:pt>
                <c:pt idx="28883">
                  <c:v>28.881</c:v>
                </c:pt>
                <c:pt idx="28884">
                  <c:v>28.882</c:v>
                </c:pt>
                <c:pt idx="28885">
                  <c:v>28.883</c:v>
                </c:pt>
                <c:pt idx="28886">
                  <c:v>28.884</c:v>
                </c:pt>
                <c:pt idx="28887">
                  <c:v>28.885</c:v>
                </c:pt>
                <c:pt idx="28888">
                  <c:v>28.886</c:v>
                </c:pt>
                <c:pt idx="28889">
                  <c:v>28.887</c:v>
                </c:pt>
                <c:pt idx="28890">
                  <c:v>28.888</c:v>
                </c:pt>
                <c:pt idx="28891">
                  <c:v>28.889</c:v>
                </c:pt>
                <c:pt idx="28892">
                  <c:v>28.89</c:v>
                </c:pt>
                <c:pt idx="28893">
                  <c:v>28.891</c:v>
                </c:pt>
                <c:pt idx="28894">
                  <c:v>28.892</c:v>
                </c:pt>
                <c:pt idx="28895">
                  <c:v>28.893</c:v>
                </c:pt>
                <c:pt idx="28896">
                  <c:v>28.894</c:v>
                </c:pt>
                <c:pt idx="28897">
                  <c:v>28.895</c:v>
                </c:pt>
                <c:pt idx="28898">
                  <c:v>28.896</c:v>
                </c:pt>
                <c:pt idx="28899">
                  <c:v>28.897</c:v>
                </c:pt>
                <c:pt idx="28900">
                  <c:v>28.898</c:v>
                </c:pt>
                <c:pt idx="28901">
                  <c:v>28.899</c:v>
                </c:pt>
                <c:pt idx="28902">
                  <c:v>28.9</c:v>
                </c:pt>
                <c:pt idx="28903">
                  <c:v>28.901</c:v>
                </c:pt>
                <c:pt idx="28904">
                  <c:v>28.902</c:v>
                </c:pt>
                <c:pt idx="28905">
                  <c:v>28.903</c:v>
                </c:pt>
                <c:pt idx="28906">
                  <c:v>28.904</c:v>
                </c:pt>
                <c:pt idx="28907">
                  <c:v>28.905</c:v>
                </c:pt>
                <c:pt idx="28908">
                  <c:v>28.906</c:v>
                </c:pt>
                <c:pt idx="28909">
                  <c:v>28.907</c:v>
                </c:pt>
                <c:pt idx="28910">
                  <c:v>28.908</c:v>
                </c:pt>
                <c:pt idx="28911">
                  <c:v>28.909</c:v>
                </c:pt>
                <c:pt idx="28912">
                  <c:v>28.91</c:v>
                </c:pt>
                <c:pt idx="28913">
                  <c:v>28.911</c:v>
                </c:pt>
                <c:pt idx="28914">
                  <c:v>28.912</c:v>
                </c:pt>
                <c:pt idx="28915">
                  <c:v>28.913</c:v>
                </c:pt>
                <c:pt idx="28916">
                  <c:v>28.914</c:v>
                </c:pt>
                <c:pt idx="28917">
                  <c:v>28.915</c:v>
                </c:pt>
                <c:pt idx="28918">
                  <c:v>28.916</c:v>
                </c:pt>
                <c:pt idx="28919">
                  <c:v>28.917</c:v>
                </c:pt>
                <c:pt idx="28920">
                  <c:v>28.918</c:v>
                </c:pt>
                <c:pt idx="28921">
                  <c:v>28.919</c:v>
                </c:pt>
                <c:pt idx="28922">
                  <c:v>28.92</c:v>
                </c:pt>
                <c:pt idx="28923">
                  <c:v>28.921</c:v>
                </c:pt>
                <c:pt idx="28924">
                  <c:v>28.922</c:v>
                </c:pt>
                <c:pt idx="28925">
                  <c:v>28.923</c:v>
                </c:pt>
                <c:pt idx="28926">
                  <c:v>28.924</c:v>
                </c:pt>
                <c:pt idx="28927">
                  <c:v>28.925</c:v>
                </c:pt>
                <c:pt idx="28928">
                  <c:v>28.926</c:v>
                </c:pt>
                <c:pt idx="28929">
                  <c:v>28.927</c:v>
                </c:pt>
                <c:pt idx="28930">
                  <c:v>28.928</c:v>
                </c:pt>
                <c:pt idx="28931">
                  <c:v>28.929</c:v>
                </c:pt>
                <c:pt idx="28932">
                  <c:v>28.93</c:v>
                </c:pt>
                <c:pt idx="28933">
                  <c:v>28.931</c:v>
                </c:pt>
                <c:pt idx="28934">
                  <c:v>28.932</c:v>
                </c:pt>
                <c:pt idx="28935">
                  <c:v>28.933</c:v>
                </c:pt>
                <c:pt idx="28936">
                  <c:v>28.934</c:v>
                </c:pt>
                <c:pt idx="28937">
                  <c:v>28.935</c:v>
                </c:pt>
                <c:pt idx="28938">
                  <c:v>28.936</c:v>
                </c:pt>
                <c:pt idx="28939">
                  <c:v>28.937</c:v>
                </c:pt>
                <c:pt idx="28940">
                  <c:v>28.938</c:v>
                </c:pt>
                <c:pt idx="28941">
                  <c:v>28.939</c:v>
                </c:pt>
                <c:pt idx="28942">
                  <c:v>28.94</c:v>
                </c:pt>
                <c:pt idx="28943">
                  <c:v>28.941</c:v>
                </c:pt>
                <c:pt idx="28944">
                  <c:v>28.942</c:v>
                </c:pt>
                <c:pt idx="28945">
                  <c:v>28.943</c:v>
                </c:pt>
                <c:pt idx="28946">
                  <c:v>28.944</c:v>
                </c:pt>
                <c:pt idx="28947">
                  <c:v>28.945</c:v>
                </c:pt>
                <c:pt idx="28948">
                  <c:v>28.946</c:v>
                </c:pt>
                <c:pt idx="28949">
                  <c:v>28.947</c:v>
                </c:pt>
                <c:pt idx="28950">
                  <c:v>28.948</c:v>
                </c:pt>
                <c:pt idx="28951">
                  <c:v>28.949</c:v>
                </c:pt>
                <c:pt idx="28952">
                  <c:v>28.95</c:v>
                </c:pt>
                <c:pt idx="28953">
                  <c:v>28.951</c:v>
                </c:pt>
                <c:pt idx="28954">
                  <c:v>28.952</c:v>
                </c:pt>
                <c:pt idx="28955">
                  <c:v>28.953</c:v>
                </c:pt>
                <c:pt idx="28956">
                  <c:v>28.954</c:v>
                </c:pt>
                <c:pt idx="28957">
                  <c:v>28.955</c:v>
                </c:pt>
                <c:pt idx="28958">
                  <c:v>28.956</c:v>
                </c:pt>
                <c:pt idx="28959">
                  <c:v>28.957</c:v>
                </c:pt>
                <c:pt idx="28960">
                  <c:v>28.958</c:v>
                </c:pt>
                <c:pt idx="28961">
                  <c:v>28.959</c:v>
                </c:pt>
                <c:pt idx="28962">
                  <c:v>28.96</c:v>
                </c:pt>
                <c:pt idx="28963">
                  <c:v>28.961</c:v>
                </c:pt>
                <c:pt idx="28964">
                  <c:v>28.962</c:v>
                </c:pt>
                <c:pt idx="28965">
                  <c:v>28.963</c:v>
                </c:pt>
                <c:pt idx="28966">
                  <c:v>28.964</c:v>
                </c:pt>
                <c:pt idx="28967">
                  <c:v>28.965</c:v>
                </c:pt>
                <c:pt idx="28968">
                  <c:v>28.966</c:v>
                </c:pt>
                <c:pt idx="28969">
                  <c:v>28.967</c:v>
                </c:pt>
                <c:pt idx="28970">
                  <c:v>28.968</c:v>
                </c:pt>
                <c:pt idx="28971">
                  <c:v>28.969</c:v>
                </c:pt>
                <c:pt idx="28972">
                  <c:v>28.97</c:v>
                </c:pt>
                <c:pt idx="28973">
                  <c:v>28.971</c:v>
                </c:pt>
                <c:pt idx="28974">
                  <c:v>28.972</c:v>
                </c:pt>
                <c:pt idx="28975">
                  <c:v>28.973</c:v>
                </c:pt>
                <c:pt idx="28976">
                  <c:v>28.974</c:v>
                </c:pt>
                <c:pt idx="28977">
                  <c:v>28.975</c:v>
                </c:pt>
                <c:pt idx="28978">
                  <c:v>28.976</c:v>
                </c:pt>
                <c:pt idx="28979">
                  <c:v>28.977</c:v>
                </c:pt>
                <c:pt idx="28980">
                  <c:v>28.978</c:v>
                </c:pt>
                <c:pt idx="28981">
                  <c:v>28.979</c:v>
                </c:pt>
                <c:pt idx="28982">
                  <c:v>28.98</c:v>
                </c:pt>
                <c:pt idx="28983">
                  <c:v>28.981</c:v>
                </c:pt>
                <c:pt idx="28984">
                  <c:v>28.982</c:v>
                </c:pt>
                <c:pt idx="28985">
                  <c:v>28.983</c:v>
                </c:pt>
                <c:pt idx="28986">
                  <c:v>28.984</c:v>
                </c:pt>
                <c:pt idx="28987">
                  <c:v>28.985</c:v>
                </c:pt>
                <c:pt idx="28988">
                  <c:v>28.986</c:v>
                </c:pt>
                <c:pt idx="28989">
                  <c:v>28.987</c:v>
                </c:pt>
                <c:pt idx="28990">
                  <c:v>28.988</c:v>
                </c:pt>
                <c:pt idx="28991">
                  <c:v>28.989</c:v>
                </c:pt>
                <c:pt idx="28992">
                  <c:v>28.99</c:v>
                </c:pt>
                <c:pt idx="28993">
                  <c:v>28.991</c:v>
                </c:pt>
                <c:pt idx="28994">
                  <c:v>28.992</c:v>
                </c:pt>
                <c:pt idx="28995">
                  <c:v>28.993</c:v>
                </c:pt>
                <c:pt idx="28996">
                  <c:v>28.994</c:v>
                </c:pt>
                <c:pt idx="28997">
                  <c:v>28.995</c:v>
                </c:pt>
                <c:pt idx="28998">
                  <c:v>28.996</c:v>
                </c:pt>
                <c:pt idx="28999">
                  <c:v>28.997</c:v>
                </c:pt>
                <c:pt idx="29000">
                  <c:v>28.998</c:v>
                </c:pt>
                <c:pt idx="29001">
                  <c:v>28.999</c:v>
                </c:pt>
                <c:pt idx="29002">
                  <c:v>29</c:v>
                </c:pt>
                <c:pt idx="29003">
                  <c:v>29.001</c:v>
                </c:pt>
                <c:pt idx="29004">
                  <c:v>29.002</c:v>
                </c:pt>
                <c:pt idx="29005">
                  <c:v>29.003</c:v>
                </c:pt>
                <c:pt idx="29006">
                  <c:v>29.004</c:v>
                </c:pt>
                <c:pt idx="29007">
                  <c:v>29.005</c:v>
                </c:pt>
                <c:pt idx="29008">
                  <c:v>29.006</c:v>
                </c:pt>
                <c:pt idx="29009">
                  <c:v>29.007</c:v>
                </c:pt>
                <c:pt idx="29010">
                  <c:v>29.008</c:v>
                </c:pt>
                <c:pt idx="29011">
                  <c:v>29.009</c:v>
                </c:pt>
                <c:pt idx="29012">
                  <c:v>29.01</c:v>
                </c:pt>
                <c:pt idx="29013">
                  <c:v>29.011</c:v>
                </c:pt>
                <c:pt idx="29014">
                  <c:v>29.012</c:v>
                </c:pt>
                <c:pt idx="29015">
                  <c:v>29.013</c:v>
                </c:pt>
                <c:pt idx="29016">
                  <c:v>29.014</c:v>
                </c:pt>
                <c:pt idx="29017">
                  <c:v>29.015</c:v>
                </c:pt>
                <c:pt idx="29018">
                  <c:v>29.016</c:v>
                </c:pt>
                <c:pt idx="29019">
                  <c:v>29.017</c:v>
                </c:pt>
                <c:pt idx="29020">
                  <c:v>29.018</c:v>
                </c:pt>
                <c:pt idx="29021">
                  <c:v>29.019</c:v>
                </c:pt>
                <c:pt idx="29022">
                  <c:v>29.02</c:v>
                </c:pt>
                <c:pt idx="29023">
                  <c:v>29.021</c:v>
                </c:pt>
                <c:pt idx="29024">
                  <c:v>29.022</c:v>
                </c:pt>
                <c:pt idx="29025">
                  <c:v>29.023</c:v>
                </c:pt>
                <c:pt idx="29026">
                  <c:v>29.024</c:v>
                </c:pt>
                <c:pt idx="29027">
                  <c:v>29.025</c:v>
                </c:pt>
                <c:pt idx="29028">
                  <c:v>29.026</c:v>
                </c:pt>
                <c:pt idx="29029">
                  <c:v>29.027</c:v>
                </c:pt>
                <c:pt idx="29030">
                  <c:v>29.028</c:v>
                </c:pt>
                <c:pt idx="29031">
                  <c:v>29.029</c:v>
                </c:pt>
                <c:pt idx="29032">
                  <c:v>29.03</c:v>
                </c:pt>
                <c:pt idx="29033">
                  <c:v>29.031</c:v>
                </c:pt>
                <c:pt idx="29034">
                  <c:v>29.032</c:v>
                </c:pt>
                <c:pt idx="29035">
                  <c:v>29.033</c:v>
                </c:pt>
                <c:pt idx="29036">
                  <c:v>29.034</c:v>
                </c:pt>
                <c:pt idx="29037">
                  <c:v>29.035</c:v>
                </c:pt>
                <c:pt idx="29038">
                  <c:v>29.036</c:v>
                </c:pt>
                <c:pt idx="29039">
                  <c:v>29.037</c:v>
                </c:pt>
                <c:pt idx="29040">
                  <c:v>29.038</c:v>
                </c:pt>
                <c:pt idx="29041">
                  <c:v>29.039</c:v>
                </c:pt>
                <c:pt idx="29042">
                  <c:v>29.04</c:v>
                </c:pt>
                <c:pt idx="29043">
                  <c:v>29.041</c:v>
                </c:pt>
                <c:pt idx="29044">
                  <c:v>29.042</c:v>
                </c:pt>
                <c:pt idx="29045">
                  <c:v>29.043</c:v>
                </c:pt>
                <c:pt idx="29046">
                  <c:v>29.044</c:v>
                </c:pt>
                <c:pt idx="29047">
                  <c:v>29.045</c:v>
                </c:pt>
                <c:pt idx="29048">
                  <c:v>29.046</c:v>
                </c:pt>
                <c:pt idx="29049">
                  <c:v>29.047</c:v>
                </c:pt>
                <c:pt idx="29050">
                  <c:v>29.048</c:v>
                </c:pt>
                <c:pt idx="29051">
                  <c:v>29.049</c:v>
                </c:pt>
                <c:pt idx="29052">
                  <c:v>29.05</c:v>
                </c:pt>
                <c:pt idx="29053">
                  <c:v>29.051</c:v>
                </c:pt>
                <c:pt idx="29054">
                  <c:v>29.052</c:v>
                </c:pt>
                <c:pt idx="29055">
                  <c:v>29.053</c:v>
                </c:pt>
                <c:pt idx="29056">
                  <c:v>29.054</c:v>
                </c:pt>
                <c:pt idx="29057">
                  <c:v>29.055</c:v>
                </c:pt>
                <c:pt idx="29058">
                  <c:v>29.056</c:v>
                </c:pt>
                <c:pt idx="29059">
                  <c:v>29.057</c:v>
                </c:pt>
                <c:pt idx="29060">
                  <c:v>29.058</c:v>
                </c:pt>
                <c:pt idx="29061">
                  <c:v>29.059</c:v>
                </c:pt>
                <c:pt idx="29062">
                  <c:v>29.06</c:v>
                </c:pt>
                <c:pt idx="29063">
                  <c:v>29.061</c:v>
                </c:pt>
                <c:pt idx="29064">
                  <c:v>29.062</c:v>
                </c:pt>
                <c:pt idx="29065">
                  <c:v>29.063</c:v>
                </c:pt>
                <c:pt idx="29066">
                  <c:v>29.064</c:v>
                </c:pt>
                <c:pt idx="29067">
                  <c:v>29.065</c:v>
                </c:pt>
                <c:pt idx="29068">
                  <c:v>29.066</c:v>
                </c:pt>
                <c:pt idx="29069">
                  <c:v>29.067</c:v>
                </c:pt>
                <c:pt idx="29070">
                  <c:v>29.068</c:v>
                </c:pt>
                <c:pt idx="29071">
                  <c:v>29.069</c:v>
                </c:pt>
                <c:pt idx="29072">
                  <c:v>29.07</c:v>
                </c:pt>
                <c:pt idx="29073">
                  <c:v>29.071</c:v>
                </c:pt>
                <c:pt idx="29074">
                  <c:v>29.072</c:v>
                </c:pt>
                <c:pt idx="29075">
                  <c:v>29.073</c:v>
                </c:pt>
                <c:pt idx="29076">
                  <c:v>29.074</c:v>
                </c:pt>
                <c:pt idx="29077">
                  <c:v>29.075</c:v>
                </c:pt>
                <c:pt idx="29078">
                  <c:v>29.076</c:v>
                </c:pt>
                <c:pt idx="29079">
                  <c:v>29.077</c:v>
                </c:pt>
                <c:pt idx="29080">
                  <c:v>29.078</c:v>
                </c:pt>
                <c:pt idx="29081">
                  <c:v>29.079</c:v>
                </c:pt>
                <c:pt idx="29082">
                  <c:v>29.08</c:v>
                </c:pt>
                <c:pt idx="29083">
                  <c:v>29.081</c:v>
                </c:pt>
                <c:pt idx="29084">
                  <c:v>29.082</c:v>
                </c:pt>
                <c:pt idx="29085">
                  <c:v>29.083</c:v>
                </c:pt>
                <c:pt idx="29086">
                  <c:v>29.084</c:v>
                </c:pt>
                <c:pt idx="29087">
                  <c:v>29.085</c:v>
                </c:pt>
                <c:pt idx="29088">
                  <c:v>29.086</c:v>
                </c:pt>
                <c:pt idx="29089">
                  <c:v>29.087</c:v>
                </c:pt>
                <c:pt idx="29090">
                  <c:v>29.088</c:v>
                </c:pt>
                <c:pt idx="29091">
                  <c:v>29.089</c:v>
                </c:pt>
                <c:pt idx="29092">
                  <c:v>29.09</c:v>
                </c:pt>
                <c:pt idx="29093">
                  <c:v>29.091</c:v>
                </c:pt>
                <c:pt idx="29094">
                  <c:v>29.092</c:v>
                </c:pt>
                <c:pt idx="29095">
                  <c:v>29.093</c:v>
                </c:pt>
                <c:pt idx="29096">
                  <c:v>29.094</c:v>
                </c:pt>
                <c:pt idx="29097">
                  <c:v>29.095</c:v>
                </c:pt>
                <c:pt idx="29098">
                  <c:v>29.096</c:v>
                </c:pt>
                <c:pt idx="29099">
                  <c:v>29.097</c:v>
                </c:pt>
                <c:pt idx="29100">
                  <c:v>29.098</c:v>
                </c:pt>
                <c:pt idx="29101">
                  <c:v>29.099</c:v>
                </c:pt>
                <c:pt idx="29102">
                  <c:v>29.1</c:v>
                </c:pt>
                <c:pt idx="29103">
                  <c:v>29.101</c:v>
                </c:pt>
                <c:pt idx="29104">
                  <c:v>29.102</c:v>
                </c:pt>
                <c:pt idx="29105">
                  <c:v>29.103</c:v>
                </c:pt>
                <c:pt idx="29106">
                  <c:v>29.104</c:v>
                </c:pt>
                <c:pt idx="29107">
                  <c:v>29.105</c:v>
                </c:pt>
                <c:pt idx="29108">
                  <c:v>29.106</c:v>
                </c:pt>
                <c:pt idx="29109">
                  <c:v>29.107</c:v>
                </c:pt>
                <c:pt idx="29110">
                  <c:v>29.108</c:v>
                </c:pt>
                <c:pt idx="29111">
                  <c:v>29.109</c:v>
                </c:pt>
                <c:pt idx="29112">
                  <c:v>29.11</c:v>
                </c:pt>
                <c:pt idx="29113">
                  <c:v>29.111</c:v>
                </c:pt>
                <c:pt idx="29114">
                  <c:v>29.112</c:v>
                </c:pt>
                <c:pt idx="29115">
                  <c:v>29.113</c:v>
                </c:pt>
                <c:pt idx="29116">
                  <c:v>29.114</c:v>
                </c:pt>
                <c:pt idx="29117">
                  <c:v>29.115</c:v>
                </c:pt>
                <c:pt idx="29118">
                  <c:v>29.116</c:v>
                </c:pt>
                <c:pt idx="29119">
                  <c:v>29.117</c:v>
                </c:pt>
                <c:pt idx="29120">
                  <c:v>29.118</c:v>
                </c:pt>
                <c:pt idx="29121">
                  <c:v>29.119</c:v>
                </c:pt>
                <c:pt idx="29122">
                  <c:v>29.12</c:v>
                </c:pt>
                <c:pt idx="29123">
                  <c:v>29.121</c:v>
                </c:pt>
                <c:pt idx="29124">
                  <c:v>29.122</c:v>
                </c:pt>
                <c:pt idx="29125">
                  <c:v>29.123</c:v>
                </c:pt>
                <c:pt idx="29126">
                  <c:v>29.124</c:v>
                </c:pt>
                <c:pt idx="29127">
                  <c:v>29.125</c:v>
                </c:pt>
                <c:pt idx="29128">
                  <c:v>29.126</c:v>
                </c:pt>
                <c:pt idx="29129">
                  <c:v>29.127</c:v>
                </c:pt>
                <c:pt idx="29130">
                  <c:v>29.128</c:v>
                </c:pt>
                <c:pt idx="29131">
                  <c:v>29.129</c:v>
                </c:pt>
                <c:pt idx="29132">
                  <c:v>29.13</c:v>
                </c:pt>
                <c:pt idx="29133">
                  <c:v>29.131</c:v>
                </c:pt>
                <c:pt idx="29134">
                  <c:v>29.132</c:v>
                </c:pt>
                <c:pt idx="29135">
                  <c:v>29.133</c:v>
                </c:pt>
                <c:pt idx="29136">
                  <c:v>29.134</c:v>
                </c:pt>
                <c:pt idx="29137">
                  <c:v>29.135</c:v>
                </c:pt>
                <c:pt idx="29138">
                  <c:v>29.136</c:v>
                </c:pt>
                <c:pt idx="29139">
                  <c:v>29.137</c:v>
                </c:pt>
                <c:pt idx="29140">
                  <c:v>29.138</c:v>
                </c:pt>
                <c:pt idx="29141">
                  <c:v>29.139</c:v>
                </c:pt>
                <c:pt idx="29142">
                  <c:v>29.14</c:v>
                </c:pt>
                <c:pt idx="29143">
                  <c:v>29.141</c:v>
                </c:pt>
                <c:pt idx="29144">
                  <c:v>29.142</c:v>
                </c:pt>
                <c:pt idx="29145">
                  <c:v>29.143</c:v>
                </c:pt>
                <c:pt idx="29146">
                  <c:v>29.144</c:v>
                </c:pt>
                <c:pt idx="29147">
                  <c:v>29.145</c:v>
                </c:pt>
                <c:pt idx="29148">
                  <c:v>29.146</c:v>
                </c:pt>
                <c:pt idx="29149">
                  <c:v>29.147</c:v>
                </c:pt>
                <c:pt idx="29150">
                  <c:v>29.148</c:v>
                </c:pt>
                <c:pt idx="29151">
                  <c:v>29.149</c:v>
                </c:pt>
                <c:pt idx="29152">
                  <c:v>29.15</c:v>
                </c:pt>
                <c:pt idx="29153">
                  <c:v>29.151</c:v>
                </c:pt>
                <c:pt idx="29154">
                  <c:v>29.152</c:v>
                </c:pt>
                <c:pt idx="29155">
                  <c:v>29.153</c:v>
                </c:pt>
                <c:pt idx="29156">
                  <c:v>29.154</c:v>
                </c:pt>
                <c:pt idx="29157">
                  <c:v>29.155</c:v>
                </c:pt>
                <c:pt idx="29158">
                  <c:v>29.156</c:v>
                </c:pt>
                <c:pt idx="29159">
                  <c:v>29.157</c:v>
                </c:pt>
                <c:pt idx="29160">
                  <c:v>29.158</c:v>
                </c:pt>
                <c:pt idx="29161">
                  <c:v>29.159</c:v>
                </c:pt>
                <c:pt idx="29162">
                  <c:v>29.16</c:v>
                </c:pt>
                <c:pt idx="29163">
                  <c:v>29.161</c:v>
                </c:pt>
                <c:pt idx="29164">
                  <c:v>29.162</c:v>
                </c:pt>
                <c:pt idx="29165">
                  <c:v>29.163</c:v>
                </c:pt>
                <c:pt idx="29166">
                  <c:v>29.164</c:v>
                </c:pt>
                <c:pt idx="29167">
                  <c:v>29.165</c:v>
                </c:pt>
                <c:pt idx="29168">
                  <c:v>29.166</c:v>
                </c:pt>
                <c:pt idx="29169">
                  <c:v>29.167</c:v>
                </c:pt>
                <c:pt idx="29170">
                  <c:v>29.168</c:v>
                </c:pt>
                <c:pt idx="29171">
                  <c:v>29.169</c:v>
                </c:pt>
                <c:pt idx="29172">
                  <c:v>29.17</c:v>
                </c:pt>
                <c:pt idx="29173">
                  <c:v>29.171</c:v>
                </c:pt>
                <c:pt idx="29174">
                  <c:v>29.172</c:v>
                </c:pt>
                <c:pt idx="29175">
                  <c:v>29.173</c:v>
                </c:pt>
                <c:pt idx="29176">
                  <c:v>29.174</c:v>
                </c:pt>
                <c:pt idx="29177">
                  <c:v>29.175</c:v>
                </c:pt>
                <c:pt idx="29178">
                  <c:v>29.176</c:v>
                </c:pt>
                <c:pt idx="29179">
                  <c:v>29.177</c:v>
                </c:pt>
                <c:pt idx="29180">
                  <c:v>29.178</c:v>
                </c:pt>
                <c:pt idx="29181">
                  <c:v>29.179</c:v>
                </c:pt>
                <c:pt idx="29182">
                  <c:v>29.18</c:v>
                </c:pt>
                <c:pt idx="29183">
                  <c:v>29.181</c:v>
                </c:pt>
                <c:pt idx="29184">
                  <c:v>29.182</c:v>
                </c:pt>
                <c:pt idx="29185">
                  <c:v>29.183</c:v>
                </c:pt>
                <c:pt idx="29186">
                  <c:v>29.184</c:v>
                </c:pt>
                <c:pt idx="29187">
                  <c:v>29.185</c:v>
                </c:pt>
                <c:pt idx="29188">
                  <c:v>29.186</c:v>
                </c:pt>
                <c:pt idx="29189">
                  <c:v>29.187</c:v>
                </c:pt>
                <c:pt idx="29190">
                  <c:v>29.188</c:v>
                </c:pt>
                <c:pt idx="29191">
                  <c:v>29.189</c:v>
                </c:pt>
                <c:pt idx="29192">
                  <c:v>29.19</c:v>
                </c:pt>
                <c:pt idx="29193">
                  <c:v>29.191</c:v>
                </c:pt>
                <c:pt idx="29194">
                  <c:v>29.192</c:v>
                </c:pt>
                <c:pt idx="29195">
                  <c:v>29.193</c:v>
                </c:pt>
                <c:pt idx="29196">
                  <c:v>29.194</c:v>
                </c:pt>
                <c:pt idx="29197">
                  <c:v>29.195</c:v>
                </c:pt>
                <c:pt idx="29198">
                  <c:v>29.196</c:v>
                </c:pt>
                <c:pt idx="29199">
                  <c:v>29.197</c:v>
                </c:pt>
                <c:pt idx="29200">
                  <c:v>29.198</c:v>
                </c:pt>
                <c:pt idx="29201">
                  <c:v>29.199</c:v>
                </c:pt>
                <c:pt idx="29202">
                  <c:v>29.2</c:v>
                </c:pt>
                <c:pt idx="29203">
                  <c:v>29.201</c:v>
                </c:pt>
                <c:pt idx="29204">
                  <c:v>29.202</c:v>
                </c:pt>
                <c:pt idx="29205">
                  <c:v>29.203</c:v>
                </c:pt>
                <c:pt idx="29206">
                  <c:v>29.204</c:v>
                </c:pt>
                <c:pt idx="29207">
                  <c:v>29.205</c:v>
                </c:pt>
                <c:pt idx="29208">
                  <c:v>29.206</c:v>
                </c:pt>
                <c:pt idx="29209">
                  <c:v>29.207</c:v>
                </c:pt>
                <c:pt idx="29210">
                  <c:v>29.208</c:v>
                </c:pt>
                <c:pt idx="29211">
                  <c:v>29.209</c:v>
                </c:pt>
                <c:pt idx="29212">
                  <c:v>29.21</c:v>
                </c:pt>
                <c:pt idx="29213">
                  <c:v>29.211</c:v>
                </c:pt>
                <c:pt idx="29214">
                  <c:v>29.212</c:v>
                </c:pt>
                <c:pt idx="29215">
                  <c:v>29.213</c:v>
                </c:pt>
                <c:pt idx="29216">
                  <c:v>29.214</c:v>
                </c:pt>
                <c:pt idx="29217">
                  <c:v>29.215</c:v>
                </c:pt>
                <c:pt idx="29218">
                  <c:v>29.216</c:v>
                </c:pt>
                <c:pt idx="29219">
                  <c:v>29.217</c:v>
                </c:pt>
                <c:pt idx="29220">
                  <c:v>29.218</c:v>
                </c:pt>
                <c:pt idx="29221">
                  <c:v>29.219</c:v>
                </c:pt>
                <c:pt idx="29222">
                  <c:v>29.22</c:v>
                </c:pt>
                <c:pt idx="29223">
                  <c:v>29.221</c:v>
                </c:pt>
                <c:pt idx="29224">
                  <c:v>29.222</c:v>
                </c:pt>
                <c:pt idx="29225">
                  <c:v>29.223</c:v>
                </c:pt>
                <c:pt idx="29226">
                  <c:v>29.224</c:v>
                </c:pt>
                <c:pt idx="29227">
                  <c:v>29.225</c:v>
                </c:pt>
                <c:pt idx="29228">
                  <c:v>29.226</c:v>
                </c:pt>
                <c:pt idx="29229">
                  <c:v>29.227</c:v>
                </c:pt>
                <c:pt idx="29230">
                  <c:v>29.228</c:v>
                </c:pt>
                <c:pt idx="29231">
                  <c:v>29.229</c:v>
                </c:pt>
                <c:pt idx="29232">
                  <c:v>29.23</c:v>
                </c:pt>
                <c:pt idx="29233">
                  <c:v>29.231</c:v>
                </c:pt>
                <c:pt idx="29234">
                  <c:v>29.232</c:v>
                </c:pt>
                <c:pt idx="29235">
                  <c:v>29.233</c:v>
                </c:pt>
                <c:pt idx="29236">
                  <c:v>29.234</c:v>
                </c:pt>
                <c:pt idx="29237">
                  <c:v>29.235</c:v>
                </c:pt>
                <c:pt idx="29238">
                  <c:v>29.236</c:v>
                </c:pt>
                <c:pt idx="29239">
                  <c:v>29.237</c:v>
                </c:pt>
                <c:pt idx="29240">
                  <c:v>29.238</c:v>
                </c:pt>
                <c:pt idx="29241">
                  <c:v>29.239</c:v>
                </c:pt>
                <c:pt idx="29242">
                  <c:v>29.24</c:v>
                </c:pt>
                <c:pt idx="29243">
                  <c:v>29.241</c:v>
                </c:pt>
                <c:pt idx="29244">
                  <c:v>29.242</c:v>
                </c:pt>
                <c:pt idx="29245">
                  <c:v>29.243</c:v>
                </c:pt>
                <c:pt idx="29246">
                  <c:v>29.244</c:v>
                </c:pt>
                <c:pt idx="29247">
                  <c:v>29.245</c:v>
                </c:pt>
                <c:pt idx="29248">
                  <c:v>29.246</c:v>
                </c:pt>
                <c:pt idx="29249">
                  <c:v>29.247</c:v>
                </c:pt>
                <c:pt idx="29250">
                  <c:v>29.248</c:v>
                </c:pt>
                <c:pt idx="29251">
                  <c:v>29.249</c:v>
                </c:pt>
                <c:pt idx="29252">
                  <c:v>29.25</c:v>
                </c:pt>
                <c:pt idx="29253">
                  <c:v>29.251</c:v>
                </c:pt>
                <c:pt idx="29254">
                  <c:v>29.252</c:v>
                </c:pt>
                <c:pt idx="29255">
                  <c:v>29.253</c:v>
                </c:pt>
                <c:pt idx="29256">
                  <c:v>29.254</c:v>
                </c:pt>
                <c:pt idx="29257">
                  <c:v>29.255</c:v>
                </c:pt>
                <c:pt idx="29258">
                  <c:v>29.256</c:v>
                </c:pt>
                <c:pt idx="29259">
                  <c:v>29.257</c:v>
                </c:pt>
                <c:pt idx="29260">
                  <c:v>29.258</c:v>
                </c:pt>
                <c:pt idx="29261">
                  <c:v>29.259</c:v>
                </c:pt>
                <c:pt idx="29262">
                  <c:v>29.26</c:v>
                </c:pt>
                <c:pt idx="29263">
                  <c:v>29.261</c:v>
                </c:pt>
                <c:pt idx="29264">
                  <c:v>29.262</c:v>
                </c:pt>
                <c:pt idx="29265">
                  <c:v>29.263</c:v>
                </c:pt>
                <c:pt idx="29266">
                  <c:v>29.264</c:v>
                </c:pt>
                <c:pt idx="29267">
                  <c:v>29.265</c:v>
                </c:pt>
                <c:pt idx="29268">
                  <c:v>29.266</c:v>
                </c:pt>
                <c:pt idx="29269">
                  <c:v>29.267</c:v>
                </c:pt>
                <c:pt idx="29270">
                  <c:v>29.268</c:v>
                </c:pt>
                <c:pt idx="29271">
                  <c:v>29.269</c:v>
                </c:pt>
                <c:pt idx="29272">
                  <c:v>29.27</c:v>
                </c:pt>
                <c:pt idx="29273">
                  <c:v>29.271</c:v>
                </c:pt>
                <c:pt idx="29274">
                  <c:v>29.272</c:v>
                </c:pt>
                <c:pt idx="29275">
                  <c:v>29.273</c:v>
                </c:pt>
                <c:pt idx="29276">
                  <c:v>29.274</c:v>
                </c:pt>
                <c:pt idx="29277">
                  <c:v>29.275</c:v>
                </c:pt>
                <c:pt idx="29278">
                  <c:v>29.276</c:v>
                </c:pt>
                <c:pt idx="29279">
                  <c:v>29.277</c:v>
                </c:pt>
                <c:pt idx="29280">
                  <c:v>29.278</c:v>
                </c:pt>
                <c:pt idx="29281">
                  <c:v>29.279</c:v>
                </c:pt>
                <c:pt idx="29282">
                  <c:v>29.28</c:v>
                </c:pt>
                <c:pt idx="29283">
                  <c:v>29.281</c:v>
                </c:pt>
                <c:pt idx="29284">
                  <c:v>29.282</c:v>
                </c:pt>
                <c:pt idx="29285">
                  <c:v>29.283</c:v>
                </c:pt>
                <c:pt idx="29286">
                  <c:v>29.284</c:v>
                </c:pt>
                <c:pt idx="29287">
                  <c:v>29.285</c:v>
                </c:pt>
                <c:pt idx="29288">
                  <c:v>29.286</c:v>
                </c:pt>
                <c:pt idx="29289">
                  <c:v>29.287</c:v>
                </c:pt>
                <c:pt idx="29290">
                  <c:v>29.288</c:v>
                </c:pt>
                <c:pt idx="29291">
                  <c:v>29.289</c:v>
                </c:pt>
                <c:pt idx="29292">
                  <c:v>29.29</c:v>
                </c:pt>
                <c:pt idx="29293">
                  <c:v>29.291</c:v>
                </c:pt>
                <c:pt idx="29294">
                  <c:v>29.292</c:v>
                </c:pt>
                <c:pt idx="29295">
                  <c:v>29.293</c:v>
                </c:pt>
                <c:pt idx="29296">
                  <c:v>29.294</c:v>
                </c:pt>
                <c:pt idx="29297">
                  <c:v>29.295</c:v>
                </c:pt>
                <c:pt idx="29298">
                  <c:v>29.296</c:v>
                </c:pt>
                <c:pt idx="29299">
                  <c:v>29.297</c:v>
                </c:pt>
                <c:pt idx="29300">
                  <c:v>29.298</c:v>
                </c:pt>
                <c:pt idx="29301">
                  <c:v>29.299</c:v>
                </c:pt>
                <c:pt idx="29302">
                  <c:v>29.3</c:v>
                </c:pt>
                <c:pt idx="29303">
                  <c:v>29.301</c:v>
                </c:pt>
                <c:pt idx="29304">
                  <c:v>29.302</c:v>
                </c:pt>
                <c:pt idx="29305">
                  <c:v>29.303</c:v>
                </c:pt>
                <c:pt idx="29306">
                  <c:v>29.304</c:v>
                </c:pt>
                <c:pt idx="29307">
                  <c:v>29.305</c:v>
                </c:pt>
                <c:pt idx="29308">
                  <c:v>29.306</c:v>
                </c:pt>
                <c:pt idx="29309">
                  <c:v>29.307</c:v>
                </c:pt>
                <c:pt idx="29310">
                  <c:v>29.308</c:v>
                </c:pt>
                <c:pt idx="29311">
                  <c:v>29.309</c:v>
                </c:pt>
                <c:pt idx="29312">
                  <c:v>29.31</c:v>
                </c:pt>
                <c:pt idx="29313">
                  <c:v>29.311</c:v>
                </c:pt>
                <c:pt idx="29314">
                  <c:v>29.312</c:v>
                </c:pt>
                <c:pt idx="29315">
                  <c:v>29.313</c:v>
                </c:pt>
                <c:pt idx="29316">
                  <c:v>29.314</c:v>
                </c:pt>
                <c:pt idx="29317">
                  <c:v>29.315</c:v>
                </c:pt>
                <c:pt idx="29318">
                  <c:v>29.316</c:v>
                </c:pt>
                <c:pt idx="29319">
                  <c:v>29.317</c:v>
                </c:pt>
                <c:pt idx="29320">
                  <c:v>29.318</c:v>
                </c:pt>
                <c:pt idx="29321">
                  <c:v>29.319</c:v>
                </c:pt>
                <c:pt idx="29322">
                  <c:v>29.32</c:v>
                </c:pt>
                <c:pt idx="29323">
                  <c:v>29.321</c:v>
                </c:pt>
                <c:pt idx="29324">
                  <c:v>29.322</c:v>
                </c:pt>
                <c:pt idx="29325">
                  <c:v>29.323</c:v>
                </c:pt>
                <c:pt idx="29326">
                  <c:v>29.324</c:v>
                </c:pt>
                <c:pt idx="29327">
                  <c:v>29.325</c:v>
                </c:pt>
                <c:pt idx="29328">
                  <c:v>29.326</c:v>
                </c:pt>
                <c:pt idx="29329">
                  <c:v>29.327</c:v>
                </c:pt>
                <c:pt idx="29330">
                  <c:v>29.328</c:v>
                </c:pt>
                <c:pt idx="29331">
                  <c:v>29.329</c:v>
                </c:pt>
                <c:pt idx="29332">
                  <c:v>29.33</c:v>
                </c:pt>
                <c:pt idx="29333">
                  <c:v>29.331</c:v>
                </c:pt>
                <c:pt idx="29334">
                  <c:v>29.332</c:v>
                </c:pt>
                <c:pt idx="29335">
                  <c:v>29.333</c:v>
                </c:pt>
                <c:pt idx="29336">
                  <c:v>29.334</c:v>
                </c:pt>
                <c:pt idx="29337">
                  <c:v>29.335</c:v>
                </c:pt>
                <c:pt idx="29338">
                  <c:v>29.336</c:v>
                </c:pt>
                <c:pt idx="29339">
                  <c:v>29.337</c:v>
                </c:pt>
                <c:pt idx="29340">
                  <c:v>29.338</c:v>
                </c:pt>
                <c:pt idx="29341">
                  <c:v>29.339</c:v>
                </c:pt>
                <c:pt idx="29342">
                  <c:v>29.34</c:v>
                </c:pt>
                <c:pt idx="29343">
                  <c:v>29.341</c:v>
                </c:pt>
                <c:pt idx="29344">
                  <c:v>29.342</c:v>
                </c:pt>
                <c:pt idx="29345">
                  <c:v>29.343</c:v>
                </c:pt>
                <c:pt idx="29346">
                  <c:v>29.344</c:v>
                </c:pt>
                <c:pt idx="29347">
                  <c:v>29.345</c:v>
                </c:pt>
                <c:pt idx="29348">
                  <c:v>29.346</c:v>
                </c:pt>
                <c:pt idx="29349">
                  <c:v>29.347</c:v>
                </c:pt>
                <c:pt idx="29350">
                  <c:v>29.348</c:v>
                </c:pt>
                <c:pt idx="29351">
                  <c:v>29.349</c:v>
                </c:pt>
                <c:pt idx="29352">
                  <c:v>29.35</c:v>
                </c:pt>
                <c:pt idx="29353">
                  <c:v>29.351</c:v>
                </c:pt>
                <c:pt idx="29354">
                  <c:v>29.352</c:v>
                </c:pt>
                <c:pt idx="29355">
                  <c:v>29.353</c:v>
                </c:pt>
                <c:pt idx="29356">
                  <c:v>29.354</c:v>
                </c:pt>
                <c:pt idx="29357">
                  <c:v>29.355</c:v>
                </c:pt>
                <c:pt idx="29358">
                  <c:v>29.356</c:v>
                </c:pt>
                <c:pt idx="29359">
                  <c:v>29.357</c:v>
                </c:pt>
                <c:pt idx="29360">
                  <c:v>29.358</c:v>
                </c:pt>
                <c:pt idx="29361">
                  <c:v>29.359</c:v>
                </c:pt>
                <c:pt idx="29362">
                  <c:v>29.36</c:v>
                </c:pt>
                <c:pt idx="29363">
                  <c:v>29.361</c:v>
                </c:pt>
                <c:pt idx="29364">
                  <c:v>29.362</c:v>
                </c:pt>
                <c:pt idx="29365">
                  <c:v>29.363</c:v>
                </c:pt>
                <c:pt idx="29366">
                  <c:v>29.364</c:v>
                </c:pt>
                <c:pt idx="29367">
                  <c:v>29.365</c:v>
                </c:pt>
                <c:pt idx="29368">
                  <c:v>29.366</c:v>
                </c:pt>
                <c:pt idx="29369">
                  <c:v>29.367</c:v>
                </c:pt>
                <c:pt idx="29370">
                  <c:v>29.368</c:v>
                </c:pt>
                <c:pt idx="29371">
                  <c:v>29.369</c:v>
                </c:pt>
                <c:pt idx="29372">
                  <c:v>29.37</c:v>
                </c:pt>
                <c:pt idx="29373">
                  <c:v>29.371</c:v>
                </c:pt>
                <c:pt idx="29374">
                  <c:v>29.372</c:v>
                </c:pt>
                <c:pt idx="29375">
                  <c:v>29.373</c:v>
                </c:pt>
                <c:pt idx="29376">
                  <c:v>29.374</c:v>
                </c:pt>
                <c:pt idx="29377">
                  <c:v>29.375</c:v>
                </c:pt>
                <c:pt idx="29378">
                  <c:v>29.376</c:v>
                </c:pt>
                <c:pt idx="29379">
                  <c:v>29.377</c:v>
                </c:pt>
                <c:pt idx="29380">
                  <c:v>29.378</c:v>
                </c:pt>
                <c:pt idx="29381">
                  <c:v>29.379</c:v>
                </c:pt>
                <c:pt idx="29382">
                  <c:v>29.38</c:v>
                </c:pt>
                <c:pt idx="29383">
                  <c:v>29.381</c:v>
                </c:pt>
                <c:pt idx="29384">
                  <c:v>29.382</c:v>
                </c:pt>
                <c:pt idx="29385">
                  <c:v>29.383</c:v>
                </c:pt>
                <c:pt idx="29386">
                  <c:v>29.384</c:v>
                </c:pt>
                <c:pt idx="29387">
                  <c:v>29.385</c:v>
                </c:pt>
                <c:pt idx="29388">
                  <c:v>29.386</c:v>
                </c:pt>
                <c:pt idx="29389">
                  <c:v>29.387</c:v>
                </c:pt>
                <c:pt idx="29390">
                  <c:v>29.388</c:v>
                </c:pt>
                <c:pt idx="29391">
                  <c:v>29.389</c:v>
                </c:pt>
                <c:pt idx="29392">
                  <c:v>29.39</c:v>
                </c:pt>
                <c:pt idx="29393">
                  <c:v>29.391</c:v>
                </c:pt>
                <c:pt idx="29394">
                  <c:v>29.392</c:v>
                </c:pt>
                <c:pt idx="29395">
                  <c:v>29.393</c:v>
                </c:pt>
                <c:pt idx="29396">
                  <c:v>29.394</c:v>
                </c:pt>
                <c:pt idx="29397">
                  <c:v>29.395</c:v>
                </c:pt>
                <c:pt idx="29398">
                  <c:v>29.396</c:v>
                </c:pt>
                <c:pt idx="29399">
                  <c:v>29.397</c:v>
                </c:pt>
                <c:pt idx="29400">
                  <c:v>29.398</c:v>
                </c:pt>
                <c:pt idx="29401">
                  <c:v>29.399</c:v>
                </c:pt>
                <c:pt idx="29402">
                  <c:v>29.4</c:v>
                </c:pt>
                <c:pt idx="29403">
                  <c:v>29.401</c:v>
                </c:pt>
                <c:pt idx="29404">
                  <c:v>29.402</c:v>
                </c:pt>
                <c:pt idx="29405">
                  <c:v>29.403</c:v>
                </c:pt>
                <c:pt idx="29406">
                  <c:v>29.404</c:v>
                </c:pt>
                <c:pt idx="29407">
                  <c:v>29.405</c:v>
                </c:pt>
                <c:pt idx="29408">
                  <c:v>29.406</c:v>
                </c:pt>
                <c:pt idx="29409">
                  <c:v>29.407</c:v>
                </c:pt>
                <c:pt idx="29410">
                  <c:v>29.408</c:v>
                </c:pt>
                <c:pt idx="29411">
                  <c:v>29.409</c:v>
                </c:pt>
                <c:pt idx="29412">
                  <c:v>29.41</c:v>
                </c:pt>
                <c:pt idx="29413">
                  <c:v>29.411</c:v>
                </c:pt>
                <c:pt idx="29414">
                  <c:v>29.412</c:v>
                </c:pt>
                <c:pt idx="29415">
                  <c:v>29.413</c:v>
                </c:pt>
                <c:pt idx="29416">
                  <c:v>29.414</c:v>
                </c:pt>
                <c:pt idx="29417">
                  <c:v>29.415</c:v>
                </c:pt>
                <c:pt idx="29418">
                  <c:v>29.416</c:v>
                </c:pt>
                <c:pt idx="29419">
                  <c:v>29.417</c:v>
                </c:pt>
                <c:pt idx="29420">
                  <c:v>29.418</c:v>
                </c:pt>
                <c:pt idx="29421">
                  <c:v>29.419</c:v>
                </c:pt>
                <c:pt idx="29422">
                  <c:v>29.42</c:v>
                </c:pt>
                <c:pt idx="29423">
                  <c:v>29.421</c:v>
                </c:pt>
                <c:pt idx="29424">
                  <c:v>29.422</c:v>
                </c:pt>
                <c:pt idx="29425">
                  <c:v>29.423</c:v>
                </c:pt>
                <c:pt idx="29426">
                  <c:v>29.424</c:v>
                </c:pt>
                <c:pt idx="29427">
                  <c:v>29.425</c:v>
                </c:pt>
                <c:pt idx="29428">
                  <c:v>29.426</c:v>
                </c:pt>
                <c:pt idx="29429">
                  <c:v>29.427</c:v>
                </c:pt>
                <c:pt idx="29430">
                  <c:v>29.428</c:v>
                </c:pt>
                <c:pt idx="29431">
                  <c:v>29.429</c:v>
                </c:pt>
                <c:pt idx="29432">
                  <c:v>29.43</c:v>
                </c:pt>
                <c:pt idx="29433">
                  <c:v>29.431</c:v>
                </c:pt>
                <c:pt idx="29434">
                  <c:v>29.432</c:v>
                </c:pt>
                <c:pt idx="29435">
                  <c:v>29.433</c:v>
                </c:pt>
                <c:pt idx="29436">
                  <c:v>29.434</c:v>
                </c:pt>
                <c:pt idx="29437">
                  <c:v>29.435</c:v>
                </c:pt>
                <c:pt idx="29438">
                  <c:v>29.436</c:v>
                </c:pt>
                <c:pt idx="29439">
                  <c:v>29.437</c:v>
                </c:pt>
                <c:pt idx="29440">
                  <c:v>29.438</c:v>
                </c:pt>
                <c:pt idx="29441">
                  <c:v>29.439</c:v>
                </c:pt>
                <c:pt idx="29442">
                  <c:v>29.44</c:v>
                </c:pt>
                <c:pt idx="29443">
                  <c:v>29.441</c:v>
                </c:pt>
                <c:pt idx="29444">
                  <c:v>29.442</c:v>
                </c:pt>
                <c:pt idx="29445">
                  <c:v>29.443</c:v>
                </c:pt>
                <c:pt idx="29446">
                  <c:v>29.444</c:v>
                </c:pt>
                <c:pt idx="29447">
                  <c:v>29.445</c:v>
                </c:pt>
                <c:pt idx="29448">
                  <c:v>29.446</c:v>
                </c:pt>
                <c:pt idx="29449">
                  <c:v>29.447</c:v>
                </c:pt>
                <c:pt idx="29450">
                  <c:v>29.448</c:v>
                </c:pt>
                <c:pt idx="29451">
                  <c:v>29.449</c:v>
                </c:pt>
                <c:pt idx="29452">
                  <c:v>29.45</c:v>
                </c:pt>
                <c:pt idx="29453">
                  <c:v>29.451</c:v>
                </c:pt>
                <c:pt idx="29454">
                  <c:v>29.452</c:v>
                </c:pt>
                <c:pt idx="29455">
                  <c:v>29.453</c:v>
                </c:pt>
                <c:pt idx="29456">
                  <c:v>29.454</c:v>
                </c:pt>
                <c:pt idx="29457">
                  <c:v>29.455</c:v>
                </c:pt>
                <c:pt idx="29458">
                  <c:v>29.456</c:v>
                </c:pt>
                <c:pt idx="29459">
                  <c:v>29.457</c:v>
                </c:pt>
                <c:pt idx="29460">
                  <c:v>29.458</c:v>
                </c:pt>
                <c:pt idx="29461">
                  <c:v>29.459</c:v>
                </c:pt>
                <c:pt idx="29462">
                  <c:v>29.46</c:v>
                </c:pt>
                <c:pt idx="29463">
                  <c:v>29.461</c:v>
                </c:pt>
                <c:pt idx="29464">
                  <c:v>29.462</c:v>
                </c:pt>
                <c:pt idx="29465">
                  <c:v>29.463</c:v>
                </c:pt>
                <c:pt idx="29466">
                  <c:v>29.464</c:v>
                </c:pt>
                <c:pt idx="29467">
                  <c:v>29.465</c:v>
                </c:pt>
                <c:pt idx="29468">
                  <c:v>29.466</c:v>
                </c:pt>
                <c:pt idx="29469">
                  <c:v>29.467</c:v>
                </c:pt>
                <c:pt idx="29470">
                  <c:v>29.468</c:v>
                </c:pt>
                <c:pt idx="29471">
                  <c:v>29.469</c:v>
                </c:pt>
                <c:pt idx="29472">
                  <c:v>29.47</c:v>
                </c:pt>
                <c:pt idx="29473">
                  <c:v>29.471</c:v>
                </c:pt>
                <c:pt idx="29474">
                  <c:v>29.472</c:v>
                </c:pt>
                <c:pt idx="29475">
                  <c:v>29.473</c:v>
                </c:pt>
                <c:pt idx="29476">
                  <c:v>29.474</c:v>
                </c:pt>
                <c:pt idx="29477">
                  <c:v>29.475</c:v>
                </c:pt>
                <c:pt idx="29478">
                  <c:v>29.476</c:v>
                </c:pt>
                <c:pt idx="29479">
                  <c:v>29.477</c:v>
                </c:pt>
                <c:pt idx="29480">
                  <c:v>29.478</c:v>
                </c:pt>
                <c:pt idx="29481">
                  <c:v>29.479</c:v>
                </c:pt>
                <c:pt idx="29482">
                  <c:v>29.48</c:v>
                </c:pt>
                <c:pt idx="29483">
                  <c:v>29.481</c:v>
                </c:pt>
                <c:pt idx="29484">
                  <c:v>29.482</c:v>
                </c:pt>
                <c:pt idx="29485">
                  <c:v>29.483</c:v>
                </c:pt>
                <c:pt idx="29486">
                  <c:v>29.484</c:v>
                </c:pt>
                <c:pt idx="29487">
                  <c:v>29.485</c:v>
                </c:pt>
                <c:pt idx="29488">
                  <c:v>29.486</c:v>
                </c:pt>
                <c:pt idx="29489">
                  <c:v>29.487</c:v>
                </c:pt>
                <c:pt idx="29490">
                  <c:v>29.488</c:v>
                </c:pt>
                <c:pt idx="29491">
                  <c:v>29.489</c:v>
                </c:pt>
                <c:pt idx="29492">
                  <c:v>29.49</c:v>
                </c:pt>
                <c:pt idx="29493">
                  <c:v>29.491</c:v>
                </c:pt>
                <c:pt idx="29494">
                  <c:v>29.492</c:v>
                </c:pt>
                <c:pt idx="29495">
                  <c:v>29.493</c:v>
                </c:pt>
                <c:pt idx="29496">
                  <c:v>29.494</c:v>
                </c:pt>
                <c:pt idx="29497">
                  <c:v>29.495</c:v>
                </c:pt>
                <c:pt idx="29498">
                  <c:v>29.496</c:v>
                </c:pt>
                <c:pt idx="29499">
                  <c:v>29.497</c:v>
                </c:pt>
                <c:pt idx="29500">
                  <c:v>29.498</c:v>
                </c:pt>
                <c:pt idx="29501">
                  <c:v>29.499</c:v>
                </c:pt>
                <c:pt idx="29502">
                  <c:v>29.5</c:v>
                </c:pt>
                <c:pt idx="29503">
                  <c:v>29.501</c:v>
                </c:pt>
                <c:pt idx="29504">
                  <c:v>29.502</c:v>
                </c:pt>
                <c:pt idx="29505">
                  <c:v>29.503</c:v>
                </c:pt>
                <c:pt idx="29506">
                  <c:v>29.504</c:v>
                </c:pt>
                <c:pt idx="29507">
                  <c:v>29.505</c:v>
                </c:pt>
                <c:pt idx="29508">
                  <c:v>29.506</c:v>
                </c:pt>
                <c:pt idx="29509">
                  <c:v>29.507</c:v>
                </c:pt>
                <c:pt idx="29510">
                  <c:v>29.508</c:v>
                </c:pt>
                <c:pt idx="29511">
                  <c:v>29.509</c:v>
                </c:pt>
                <c:pt idx="29512">
                  <c:v>29.51</c:v>
                </c:pt>
                <c:pt idx="29513">
                  <c:v>29.511</c:v>
                </c:pt>
                <c:pt idx="29514">
                  <c:v>29.512</c:v>
                </c:pt>
                <c:pt idx="29515">
                  <c:v>29.513</c:v>
                </c:pt>
                <c:pt idx="29516">
                  <c:v>29.514</c:v>
                </c:pt>
                <c:pt idx="29517">
                  <c:v>29.515</c:v>
                </c:pt>
                <c:pt idx="29518">
                  <c:v>29.516</c:v>
                </c:pt>
                <c:pt idx="29519">
                  <c:v>29.517</c:v>
                </c:pt>
                <c:pt idx="29520">
                  <c:v>29.518</c:v>
                </c:pt>
                <c:pt idx="29521">
                  <c:v>29.519</c:v>
                </c:pt>
                <c:pt idx="29522">
                  <c:v>29.52</c:v>
                </c:pt>
                <c:pt idx="29523">
                  <c:v>29.521</c:v>
                </c:pt>
                <c:pt idx="29524">
                  <c:v>29.522</c:v>
                </c:pt>
                <c:pt idx="29525">
                  <c:v>29.523</c:v>
                </c:pt>
                <c:pt idx="29526">
                  <c:v>29.524</c:v>
                </c:pt>
                <c:pt idx="29527">
                  <c:v>29.525</c:v>
                </c:pt>
                <c:pt idx="29528">
                  <c:v>29.526</c:v>
                </c:pt>
                <c:pt idx="29529">
                  <c:v>29.527</c:v>
                </c:pt>
                <c:pt idx="29530">
                  <c:v>29.528</c:v>
                </c:pt>
                <c:pt idx="29531">
                  <c:v>29.529</c:v>
                </c:pt>
                <c:pt idx="29532">
                  <c:v>29.53</c:v>
                </c:pt>
                <c:pt idx="29533">
                  <c:v>29.531</c:v>
                </c:pt>
                <c:pt idx="29534">
                  <c:v>29.532</c:v>
                </c:pt>
                <c:pt idx="29535">
                  <c:v>29.533</c:v>
                </c:pt>
                <c:pt idx="29536">
                  <c:v>29.534</c:v>
                </c:pt>
                <c:pt idx="29537">
                  <c:v>29.535</c:v>
                </c:pt>
                <c:pt idx="29538">
                  <c:v>29.536</c:v>
                </c:pt>
                <c:pt idx="29539">
                  <c:v>29.537</c:v>
                </c:pt>
                <c:pt idx="29540">
                  <c:v>29.538</c:v>
                </c:pt>
                <c:pt idx="29541">
                  <c:v>29.539</c:v>
                </c:pt>
                <c:pt idx="29542">
                  <c:v>29.54</c:v>
                </c:pt>
                <c:pt idx="29543">
                  <c:v>29.541</c:v>
                </c:pt>
                <c:pt idx="29544">
                  <c:v>29.542</c:v>
                </c:pt>
                <c:pt idx="29545">
                  <c:v>29.543</c:v>
                </c:pt>
                <c:pt idx="29546">
                  <c:v>29.544</c:v>
                </c:pt>
                <c:pt idx="29547">
                  <c:v>29.545</c:v>
                </c:pt>
                <c:pt idx="29548">
                  <c:v>29.546</c:v>
                </c:pt>
                <c:pt idx="29549">
                  <c:v>29.547</c:v>
                </c:pt>
                <c:pt idx="29550">
                  <c:v>29.548</c:v>
                </c:pt>
                <c:pt idx="29551">
                  <c:v>29.549</c:v>
                </c:pt>
                <c:pt idx="29552">
                  <c:v>29.55</c:v>
                </c:pt>
                <c:pt idx="29553">
                  <c:v>29.551</c:v>
                </c:pt>
                <c:pt idx="29554">
                  <c:v>29.552</c:v>
                </c:pt>
                <c:pt idx="29555">
                  <c:v>29.553</c:v>
                </c:pt>
                <c:pt idx="29556">
                  <c:v>29.554</c:v>
                </c:pt>
                <c:pt idx="29557">
                  <c:v>29.555</c:v>
                </c:pt>
                <c:pt idx="29558">
                  <c:v>29.556</c:v>
                </c:pt>
                <c:pt idx="29559">
                  <c:v>29.557</c:v>
                </c:pt>
                <c:pt idx="29560">
                  <c:v>29.558</c:v>
                </c:pt>
                <c:pt idx="29561">
                  <c:v>29.559</c:v>
                </c:pt>
                <c:pt idx="29562">
                  <c:v>29.56</c:v>
                </c:pt>
                <c:pt idx="29563">
                  <c:v>29.561</c:v>
                </c:pt>
                <c:pt idx="29564">
                  <c:v>29.562</c:v>
                </c:pt>
                <c:pt idx="29565">
                  <c:v>29.563</c:v>
                </c:pt>
                <c:pt idx="29566">
                  <c:v>29.564</c:v>
                </c:pt>
                <c:pt idx="29567">
                  <c:v>29.565</c:v>
                </c:pt>
                <c:pt idx="29568">
                  <c:v>29.566</c:v>
                </c:pt>
                <c:pt idx="29569">
                  <c:v>29.567</c:v>
                </c:pt>
                <c:pt idx="29570">
                  <c:v>29.568</c:v>
                </c:pt>
                <c:pt idx="29571">
                  <c:v>29.569</c:v>
                </c:pt>
                <c:pt idx="29572">
                  <c:v>29.57</c:v>
                </c:pt>
                <c:pt idx="29573">
                  <c:v>29.571</c:v>
                </c:pt>
                <c:pt idx="29574">
                  <c:v>29.572</c:v>
                </c:pt>
                <c:pt idx="29575">
                  <c:v>29.573</c:v>
                </c:pt>
                <c:pt idx="29576">
                  <c:v>29.574</c:v>
                </c:pt>
                <c:pt idx="29577">
                  <c:v>29.575</c:v>
                </c:pt>
                <c:pt idx="29578">
                  <c:v>29.576</c:v>
                </c:pt>
                <c:pt idx="29579">
                  <c:v>29.577</c:v>
                </c:pt>
                <c:pt idx="29580">
                  <c:v>29.578</c:v>
                </c:pt>
                <c:pt idx="29581">
                  <c:v>29.579</c:v>
                </c:pt>
                <c:pt idx="29582">
                  <c:v>29.58</c:v>
                </c:pt>
                <c:pt idx="29583">
                  <c:v>29.581</c:v>
                </c:pt>
                <c:pt idx="29584">
                  <c:v>29.582</c:v>
                </c:pt>
                <c:pt idx="29585">
                  <c:v>29.583</c:v>
                </c:pt>
                <c:pt idx="29586">
                  <c:v>29.584</c:v>
                </c:pt>
                <c:pt idx="29587">
                  <c:v>29.585</c:v>
                </c:pt>
                <c:pt idx="29588">
                  <c:v>29.586</c:v>
                </c:pt>
                <c:pt idx="29589">
                  <c:v>29.587</c:v>
                </c:pt>
                <c:pt idx="29590">
                  <c:v>29.588</c:v>
                </c:pt>
                <c:pt idx="29591">
                  <c:v>29.589</c:v>
                </c:pt>
                <c:pt idx="29592">
                  <c:v>29.59</c:v>
                </c:pt>
                <c:pt idx="29593">
                  <c:v>29.591</c:v>
                </c:pt>
                <c:pt idx="29594">
                  <c:v>29.592</c:v>
                </c:pt>
                <c:pt idx="29595">
                  <c:v>29.593</c:v>
                </c:pt>
                <c:pt idx="29596">
                  <c:v>29.594</c:v>
                </c:pt>
                <c:pt idx="29597">
                  <c:v>29.595</c:v>
                </c:pt>
                <c:pt idx="29598">
                  <c:v>29.596</c:v>
                </c:pt>
                <c:pt idx="29599">
                  <c:v>29.597</c:v>
                </c:pt>
                <c:pt idx="29600">
                  <c:v>29.598</c:v>
                </c:pt>
                <c:pt idx="29601">
                  <c:v>29.599</c:v>
                </c:pt>
                <c:pt idx="29602">
                  <c:v>29.6</c:v>
                </c:pt>
                <c:pt idx="29603">
                  <c:v>29.601</c:v>
                </c:pt>
                <c:pt idx="29604">
                  <c:v>29.602</c:v>
                </c:pt>
                <c:pt idx="29605">
                  <c:v>29.603</c:v>
                </c:pt>
                <c:pt idx="29606">
                  <c:v>29.604</c:v>
                </c:pt>
                <c:pt idx="29607">
                  <c:v>29.605</c:v>
                </c:pt>
                <c:pt idx="29608">
                  <c:v>29.606</c:v>
                </c:pt>
                <c:pt idx="29609">
                  <c:v>29.607</c:v>
                </c:pt>
                <c:pt idx="29610">
                  <c:v>29.608</c:v>
                </c:pt>
                <c:pt idx="29611">
                  <c:v>29.609</c:v>
                </c:pt>
                <c:pt idx="29612">
                  <c:v>29.61</c:v>
                </c:pt>
                <c:pt idx="29613">
                  <c:v>29.611</c:v>
                </c:pt>
                <c:pt idx="29614">
                  <c:v>29.612</c:v>
                </c:pt>
                <c:pt idx="29615">
                  <c:v>29.613</c:v>
                </c:pt>
                <c:pt idx="29616">
                  <c:v>29.614</c:v>
                </c:pt>
                <c:pt idx="29617">
                  <c:v>29.615</c:v>
                </c:pt>
                <c:pt idx="29618">
                  <c:v>29.616</c:v>
                </c:pt>
                <c:pt idx="29619">
                  <c:v>29.617</c:v>
                </c:pt>
                <c:pt idx="29620">
                  <c:v>29.618</c:v>
                </c:pt>
                <c:pt idx="29621">
                  <c:v>29.619</c:v>
                </c:pt>
                <c:pt idx="29622">
                  <c:v>29.62</c:v>
                </c:pt>
                <c:pt idx="29623">
                  <c:v>29.621</c:v>
                </c:pt>
                <c:pt idx="29624">
                  <c:v>29.622</c:v>
                </c:pt>
                <c:pt idx="29625">
                  <c:v>29.623</c:v>
                </c:pt>
                <c:pt idx="29626">
                  <c:v>29.624</c:v>
                </c:pt>
                <c:pt idx="29627">
                  <c:v>29.625</c:v>
                </c:pt>
                <c:pt idx="29628">
                  <c:v>29.626</c:v>
                </c:pt>
                <c:pt idx="29629">
                  <c:v>29.627</c:v>
                </c:pt>
                <c:pt idx="29630">
                  <c:v>29.628</c:v>
                </c:pt>
                <c:pt idx="29631">
                  <c:v>29.629</c:v>
                </c:pt>
                <c:pt idx="29632">
                  <c:v>29.63</c:v>
                </c:pt>
                <c:pt idx="29633">
                  <c:v>29.631</c:v>
                </c:pt>
                <c:pt idx="29634">
                  <c:v>29.632</c:v>
                </c:pt>
                <c:pt idx="29635">
                  <c:v>29.633</c:v>
                </c:pt>
                <c:pt idx="29636">
                  <c:v>29.634</c:v>
                </c:pt>
                <c:pt idx="29637">
                  <c:v>29.635</c:v>
                </c:pt>
                <c:pt idx="29638">
                  <c:v>29.636</c:v>
                </c:pt>
                <c:pt idx="29639">
                  <c:v>29.637</c:v>
                </c:pt>
                <c:pt idx="29640">
                  <c:v>29.638</c:v>
                </c:pt>
                <c:pt idx="29641">
                  <c:v>29.639</c:v>
                </c:pt>
                <c:pt idx="29642">
                  <c:v>29.64</c:v>
                </c:pt>
                <c:pt idx="29643">
                  <c:v>29.641</c:v>
                </c:pt>
                <c:pt idx="29644">
                  <c:v>29.642</c:v>
                </c:pt>
                <c:pt idx="29645">
                  <c:v>29.643</c:v>
                </c:pt>
                <c:pt idx="29646">
                  <c:v>29.644</c:v>
                </c:pt>
                <c:pt idx="29647">
                  <c:v>29.645</c:v>
                </c:pt>
                <c:pt idx="29648">
                  <c:v>29.646</c:v>
                </c:pt>
                <c:pt idx="29649">
                  <c:v>29.647</c:v>
                </c:pt>
                <c:pt idx="29650">
                  <c:v>29.648</c:v>
                </c:pt>
                <c:pt idx="29651">
                  <c:v>29.649</c:v>
                </c:pt>
                <c:pt idx="29652">
                  <c:v>29.65</c:v>
                </c:pt>
                <c:pt idx="29653">
                  <c:v>29.651</c:v>
                </c:pt>
                <c:pt idx="29654">
                  <c:v>29.652</c:v>
                </c:pt>
                <c:pt idx="29655">
                  <c:v>29.653</c:v>
                </c:pt>
                <c:pt idx="29656">
                  <c:v>29.654</c:v>
                </c:pt>
                <c:pt idx="29657">
                  <c:v>29.655</c:v>
                </c:pt>
                <c:pt idx="29658">
                  <c:v>29.656</c:v>
                </c:pt>
                <c:pt idx="29659">
                  <c:v>29.657</c:v>
                </c:pt>
                <c:pt idx="29660">
                  <c:v>29.658</c:v>
                </c:pt>
                <c:pt idx="29661">
                  <c:v>29.659</c:v>
                </c:pt>
                <c:pt idx="29662">
                  <c:v>29.66</c:v>
                </c:pt>
                <c:pt idx="29663">
                  <c:v>29.661</c:v>
                </c:pt>
                <c:pt idx="29664">
                  <c:v>29.662</c:v>
                </c:pt>
                <c:pt idx="29665">
                  <c:v>29.663</c:v>
                </c:pt>
                <c:pt idx="29666">
                  <c:v>29.664</c:v>
                </c:pt>
                <c:pt idx="29667">
                  <c:v>29.665</c:v>
                </c:pt>
                <c:pt idx="29668">
                  <c:v>29.666</c:v>
                </c:pt>
                <c:pt idx="29669">
                  <c:v>29.667</c:v>
                </c:pt>
                <c:pt idx="29670">
                  <c:v>29.668</c:v>
                </c:pt>
                <c:pt idx="29671">
                  <c:v>29.669</c:v>
                </c:pt>
                <c:pt idx="29672">
                  <c:v>29.67</c:v>
                </c:pt>
                <c:pt idx="29673">
                  <c:v>29.671</c:v>
                </c:pt>
                <c:pt idx="29674">
                  <c:v>29.672</c:v>
                </c:pt>
                <c:pt idx="29675">
                  <c:v>29.673</c:v>
                </c:pt>
                <c:pt idx="29676">
                  <c:v>29.674</c:v>
                </c:pt>
                <c:pt idx="29677">
                  <c:v>29.675</c:v>
                </c:pt>
                <c:pt idx="29678">
                  <c:v>29.676</c:v>
                </c:pt>
                <c:pt idx="29679">
                  <c:v>29.677</c:v>
                </c:pt>
                <c:pt idx="29680">
                  <c:v>29.678</c:v>
                </c:pt>
                <c:pt idx="29681">
                  <c:v>29.679</c:v>
                </c:pt>
                <c:pt idx="29682">
                  <c:v>29.68</c:v>
                </c:pt>
                <c:pt idx="29683">
                  <c:v>29.681</c:v>
                </c:pt>
                <c:pt idx="29684">
                  <c:v>29.682</c:v>
                </c:pt>
                <c:pt idx="29685">
                  <c:v>29.683</c:v>
                </c:pt>
                <c:pt idx="29686">
                  <c:v>29.684</c:v>
                </c:pt>
                <c:pt idx="29687">
                  <c:v>29.685</c:v>
                </c:pt>
                <c:pt idx="29688">
                  <c:v>29.686</c:v>
                </c:pt>
                <c:pt idx="29689">
                  <c:v>29.687</c:v>
                </c:pt>
                <c:pt idx="29690">
                  <c:v>29.688</c:v>
                </c:pt>
                <c:pt idx="29691">
                  <c:v>29.689</c:v>
                </c:pt>
                <c:pt idx="29692">
                  <c:v>29.69</c:v>
                </c:pt>
                <c:pt idx="29693">
                  <c:v>29.691</c:v>
                </c:pt>
                <c:pt idx="29694">
                  <c:v>29.692</c:v>
                </c:pt>
                <c:pt idx="29695">
                  <c:v>29.693</c:v>
                </c:pt>
                <c:pt idx="29696">
                  <c:v>29.694</c:v>
                </c:pt>
                <c:pt idx="29697">
                  <c:v>29.695</c:v>
                </c:pt>
                <c:pt idx="29698">
                  <c:v>29.696</c:v>
                </c:pt>
                <c:pt idx="29699">
                  <c:v>29.697</c:v>
                </c:pt>
                <c:pt idx="29700">
                  <c:v>29.698</c:v>
                </c:pt>
                <c:pt idx="29701">
                  <c:v>29.699</c:v>
                </c:pt>
                <c:pt idx="29702">
                  <c:v>29.7</c:v>
                </c:pt>
                <c:pt idx="29703">
                  <c:v>29.701</c:v>
                </c:pt>
                <c:pt idx="29704">
                  <c:v>29.702</c:v>
                </c:pt>
                <c:pt idx="29705">
                  <c:v>29.703</c:v>
                </c:pt>
                <c:pt idx="29706">
                  <c:v>29.704</c:v>
                </c:pt>
                <c:pt idx="29707">
                  <c:v>29.705</c:v>
                </c:pt>
                <c:pt idx="29708">
                  <c:v>29.706</c:v>
                </c:pt>
                <c:pt idx="29709">
                  <c:v>29.707</c:v>
                </c:pt>
                <c:pt idx="29710">
                  <c:v>29.708</c:v>
                </c:pt>
                <c:pt idx="29711">
                  <c:v>29.709</c:v>
                </c:pt>
                <c:pt idx="29712">
                  <c:v>29.71</c:v>
                </c:pt>
                <c:pt idx="29713">
                  <c:v>29.711</c:v>
                </c:pt>
                <c:pt idx="29714">
                  <c:v>29.712</c:v>
                </c:pt>
                <c:pt idx="29715">
                  <c:v>29.713</c:v>
                </c:pt>
                <c:pt idx="29716">
                  <c:v>29.714</c:v>
                </c:pt>
                <c:pt idx="29717">
                  <c:v>29.715</c:v>
                </c:pt>
                <c:pt idx="29718">
                  <c:v>29.716</c:v>
                </c:pt>
                <c:pt idx="29719">
                  <c:v>29.717</c:v>
                </c:pt>
                <c:pt idx="29720">
                  <c:v>29.718</c:v>
                </c:pt>
                <c:pt idx="29721">
                  <c:v>29.719</c:v>
                </c:pt>
                <c:pt idx="29722">
                  <c:v>29.72</c:v>
                </c:pt>
                <c:pt idx="29723">
                  <c:v>29.721</c:v>
                </c:pt>
                <c:pt idx="29724">
                  <c:v>29.722</c:v>
                </c:pt>
                <c:pt idx="29725">
                  <c:v>29.723</c:v>
                </c:pt>
                <c:pt idx="29726">
                  <c:v>29.724</c:v>
                </c:pt>
                <c:pt idx="29727">
                  <c:v>29.725</c:v>
                </c:pt>
                <c:pt idx="29728">
                  <c:v>29.726</c:v>
                </c:pt>
                <c:pt idx="29729">
                  <c:v>29.727</c:v>
                </c:pt>
                <c:pt idx="29730">
                  <c:v>29.728</c:v>
                </c:pt>
                <c:pt idx="29731">
                  <c:v>29.729</c:v>
                </c:pt>
                <c:pt idx="29732">
                  <c:v>29.73</c:v>
                </c:pt>
                <c:pt idx="29733">
                  <c:v>29.731</c:v>
                </c:pt>
                <c:pt idx="29734">
                  <c:v>29.732</c:v>
                </c:pt>
                <c:pt idx="29735">
                  <c:v>29.733</c:v>
                </c:pt>
                <c:pt idx="29736">
                  <c:v>29.734</c:v>
                </c:pt>
                <c:pt idx="29737">
                  <c:v>29.735</c:v>
                </c:pt>
                <c:pt idx="29738">
                  <c:v>29.736</c:v>
                </c:pt>
                <c:pt idx="29739">
                  <c:v>29.737</c:v>
                </c:pt>
                <c:pt idx="29740">
                  <c:v>29.738</c:v>
                </c:pt>
                <c:pt idx="29741">
                  <c:v>29.739</c:v>
                </c:pt>
                <c:pt idx="29742">
                  <c:v>29.74</c:v>
                </c:pt>
                <c:pt idx="29743">
                  <c:v>29.741</c:v>
                </c:pt>
                <c:pt idx="29744">
                  <c:v>29.742</c:v>
                </c:pt>
                <c:pt idx="29745">
                  <c:v>29.743</c:v>
                </c:pt>
                <c:pt idx="29746">
                  <c:v>29.744</c:v>
                </c:pt>
                <c:pt idx="29747">
                  <c:v>29.745</c:v>
                </c:pt>
                <c:pt idx="29748">
                  <c:v>29.746</c:v>
                </c:pt>
                <c:pt idx="29749">
                  <c:v>29.747</c:v>
                </c:pt>
                <c:pt idx="29750">
                  <c:v>29.748</c:v>
                </c:pt>
                <c:pt idx="29751">
                  <c:v>29.749</c:v>
                </c:pt>
                <c:pt idx="29752">
                  <c:v>29.75</c:v>
                </c:pt>
                <c:pt idx="29753">
                  <c:v>29.751</c:v>
                </c:pt>
                <c:pt idx="29754">
                  <c:v>29.752</c:v>
                </c:pt>
                <c:pt idx="29755">
                  <c:v>29.753</c:v>
                </c:pt>
                <c:pt idx="29756">
                  <c:v>29.754</c:v>
                </c:pt>
                <c:pt idx="29757">
                  <c:v>29.755</c:v>
                </c:pt>
                <c:pt idx="29758">
                  <c:v>29.756</c:v>
                </c:pt>
                <c:pt idx="29759">
                  <c:v>29.757</c:v>
                </c:pt>
                <c:pt idx="29760">
                  <c:v>29.758</c:v>
                </c:pt>
                <c:pt idx="29761">
                  <c:v>29.759</c:v>
                </c:pt>
                <c:pt idx="29762">
                  <c:v>29.76</c:v>
                </c:pt>
                <c:pt idx="29763">
                  <c:v>29.761</c:v>
                </c:pt>
                <c:pt idx="29764">
                  <c:v>29.762</c:v>
                </c:pt>
                <c:pt idx="29765">
                  <c:v>29.763</c:v>
                </c:pt>
                <c:pt idx="29766">
                  <c:v>29.764</c:v>
                </c:pt>
                <c:pt idx="29767">
                  <c:v>29.765</c:v>
                </c:pt>
                <c:pt idx="29768">
                  <c:v>29.766</c:v>
                </c:pt>
                <c:pt idx="29769">
                  <c:v>29.767</c:v>
                </c:pt>
                <c:pt idx="29770">
                  <c:v>29.768</c:v>
                </c:pt>
                <c:pt idx="29771">
                  <c:v>29.769</c:v>
                </c:pt>
                <c:pt idx="29772">
                  <c:v>29.77</c:v>
                </c:pt>
                <c:pt idx="29773">
                  <c:v>29.771</c:v>
                </c:pt>
                <c:pt idx="29774">
                  <c:v>29.772</c:v>
                </c:pt>
                <c:pt idx="29775">
                  <c:v>29.773</c:v>
                </c:pt>
                <c:pt idx="29776">
                  <c:v>29.774</c:v>
                </c:pt>
                <c:pt idx="29777">
                  <c:v>29.775</c:v>
                </c:pt>
                <c:pt idx="29778">
                  <c:v>29.776</c:v>
                </c:pt>
                <c:pt idx="29779">
                  <c:v>29.777</c:v>
                </c:pt>
                <c:pt idx="29780">
                  <c:v>29.778</c:v>
                </c:pt>
                <c:pt idx="29781">
                  <c:v>29.779</c:v>
                </c:pt>
                <c:pt idx="29782">
                  <c:v>29.78</c:v>
                </c:pt>
                <c:pt idx="29783">
                  <c:v>29.781</c:v>
                </c:pt>
                <c:pt idx="29784">
                  <c:v>29.782</c:v>
                </c:pt>
                <c:pt idx="29785">
                  <c:v>29.783</c:v>
                </c:pt>
                <c:pt idx="29786">
                  <c:v>29.784</c:v>
                </c:pt>
                <c:pt idx="29787">
                  <c:v>29.785</c:v>
                </c:pt>
                <c:pt idx="29788">
                  <c:v>29.786</c:v>
                </c:pt>
                <c:pt idx="29789">
                  <c:v>29.787</c:v>
                </c:pt>
                <c:pt idx="29790">
                  <c:v>29.788</c:v>
                </c:pt>
                <c:pt idx="29791">
                  <c:v>29.789</c:v>
                </c:pt>
                <c:pt idx="29792">
                  <c:v>29.79</c:v>
                </c:pt>
                <c:pt idx="29793">
                  <c:v>29.791</c:v>
                </c:pt>
                <c:pt idx="29794">
                  <c:v>29.792</c:v>
                </c:pt>
                <c:pt idx="29795">
                  <c:v>29.793</c:v>
                </c:pt>
                <c:pt idx="29796">
                  <c:v>29.794</c:v>
                </c:pt>
                <c:pt idx="29797">
                  <c:v>29.795</c:v>
                </c:pt>
                <c:pt idx="29798">
                  <c:v>29.796</c:v>
                </c:pt>
                <c:pt idx="29799">
                  <c:v>29.797</c:v>
                </c:pt>
                <c:pt idx="29800">
                  <c:v>29.798</c:v>
                </c:pt>
                <c:pt idx="29801">
                  <c:v>29.799</c:v>
                </c:pt>
                <c:pt idx="29802">
                  <c:v>29.8</c:v>
                </c:pt>
                <c:pt idx="29803">
                  <c:v>29.801</c:v>
                </c:pt>
                <c:pt idx="29804">
                  <c:v>29.802</c:v>
                </c:pt>
                <c:pt idx="29805">
                  <c:v>29.803</c:v>
                </c:pt>
                <c:pt idx="29806">
                  <c:v>29.804</c:v>
                </c:pt>
                <c:pt idx="29807">
                  <c:v>29.805</c:v>
                </c:pt>
                <c:pt idx="29808">
                  <c:v>29.806</c:v>
                </c:pt>
                <c:pt idx="29809">
                  <c:v>29.807</c:v>
                </c:pt>
                <c:pt idx="29810">
                  <c:v>29.808</c:v>
                </c:pt>
                <c:pt idx="29811">
                  <c:v>29.809</c:v>
                </c:pt>
                <c:pt idx="29812">
                  <c:v>29.81</c:v>
                </c:pt>
                <c:pt idx="29813">
                  <c:v>29.811</c:v>
                </c:pt>
                <c:pt idx="29814">
                  <c:v>29.812</c:v>
                </c:pt>
                <c:pt idx="29815">
                  <c:v>29.813</c:v>
                </c:pt>
                <c:pt idx="29816">
                  <c:v>29.814</c:v>
                </c:pt>
                <c:pt idx="29817">
                  <c:v>29.815</c:v>
                </c:pt>
                <c:pt idx="29818">
                  <c:v>29.816</c:v>
                </c:pt>
                <c:pt idx="29819">
                  <c:v>29.817</c:v>
                </c:pt>
                <c:pt idx="29820">
                  <c:v>29.818</c:v>
                </c:pt>
                <c:pt idx="29821">
                  <c:v>29.819</c:v>
                </c:pt>
                <c:pt idx="29822">
                  <c:v>29.82</c:v>
                </c:pt>
                <c:pt idx="29823">
                  <c:v>29.821</c:v>
                </c:pt>
                <c:pt idx="29824">
                  <c:v>29.822</c:v>
                </c:pt>
                <c:pt idx="29825">
                  <c:v>29.823</c:v>
                </c:pt>
                <c:pt idx="29826">
                  <c:v>29.824</c:v>
                </c:pt>
                <c:pt idx="29827">
                  <c:v>29.825</c:v>
                </c:pt>
                <c:pt idx="29828">
                  <c:v>29.826</c:v>
                </c:pt>
                <c:pt idx="29829">
                  <c:v>29.827</c:v>
                </c:pt>
                <c:pt idx="29830">
                  <c:v>29.828</c:v>
                </c:pt>
                <c:pt idx="29831">
                  <c:v>29.829</c:v>
                </c:pt>
                <c:pt idx="29832">
                  <c:v>29.83</c:v>
                </c:pt>
                <c:pt idx="29833">
                  <c:v>29.831</c:v>
                </c:pt>
                <c:pt idx="29834">
                  <c:v>29.832</c:v>
                </c:pt>
                <c:pt idx="29835">
                  <c:v>29.833</c:v>
                </c:pt>
                <c:pt idx="29836">
                  <c:v>29.834</c:v>
                </c:pt>
                <c:pt idx="29837">
                  <c:v>29.835</c:v>
                </c:pt>
                <c:pt idx="29838">
                  <c:v>29.836</c:v>
                </c:pt>
                <c:pt idx="29839">
                  <c:v>29.837</c:v>
                </c:pt>
                <c:pt idx="29840">
                  <c:v>29.838</c:v>
                </c:pt>
                <c:pt idx="29841">
                  <c:v>29.839</c:v>
                </c:pt>
                <c:pt idx="29842">
                  <c:v>29.84</c:v>
                </c:pt>
                <c:pt idx="29843">
                  <c:v>29.841</c:v>
                </c:pt>
                <c:pt idx="29844">
                  <c:v>29.842</c:v>
                </c:pt>
                <c:pt idx="29845">
                  <c:v>29.843</c:v>
                </c:pt>
                <c:pt idx="29846">
                  <c:v>29.844</c:v>
                </c:pt>
                <c:pt idx="29847">
                  <c:v>29.845</c:v>
                </c:pt>
                <c:pt idx="29848">
                  <c:v>29.846</c:v>
                </c:pt>
                <c:pt idx="29849">
                  <c:v>29.847</c:v>
                </c:pt>
                <c:pt idx="29850">
                  <c:v>29.848</c:v>
                </c:pt>
                <c:pt idx="29851">
                  <c:v>29.849</c:v>
                </c:pt>
                <c:pt idx="29852">
                  <c:v>29.85</c:v>
                </c:pt>
                <c:pt idx="29853">
                  <c:v>29.851</c:v>
                </c:pt>
                <c:pt idx="29854">
                  <c:v>29.852</c:v>
                </c:pt>
                <c:pt idx="29855">
                  <c:v>29.853</c:v>
                </c:pt>
                <c:pt idx="29856">
                  <c:v>29.854</c:v>
                </c:pt>
                <c:pt idx="29857">
                  <c:v>29.855</c:v>
                </c:pt>
                <c:pt idx="29858">
                  <c:v>29.856</c:v>
                </c:pt>
                <c:pt idx="29859">
                  <c:v>29.857</c:v>
                </c:pt>
                <c:pt idx="29860">
                  <c:v>29.858</c:v>
                </c:pt>
                <c:pt idx="29861">
                  <c:v>29.859</c:v>
                </c:pt>
                <c:pt idx="29862">
                  <c:v>29.86</c:v>
                </c:pt>
                <c:pt idx="29863">
                  <c:v>29.861</c:v>
                </c:pt>
                <c:pt idx="29864">
                  <c:v>29.862</c:v>
                </c:pt>
                <c:pt idx="29865">
                  <c:v>29.863</c:v>
                </c:pt>
                <c:pt idx="29866">
                  <c:v>29.864</c:v>
                </c:pt>
                <c:pt idx="29867">
                  <c:v>29.865</c:v>
                </c:pt>
                <c:pt idx="29868">
                  <c:v>29.866</c:v>
                </c:pt>
                <c:pt idx="29869">
                  <c:v>29.867</c:v>
                </c:pt>
                <c:pt idx="29870">
                  <c:v>29.868</c:v>
                </c:pt>
                <c:pt idx="29871">
                  <c:v>29.869</c:v>
                </c:pt>
                <c:pt idx="29872">
                  <c:v>29.87</c:v>
                </c:pt>
                <c:pt idx="29873">
                  <c:v>29.871</c:v>
                </c:pt>
                <c:pt idx="29874">
                  <c:v>29.872</c:v>
                </c:pt>
                <c:pt idx="29875">
                  <c:v>29.873</c:v>
                </c:pt>
                <c:pt idx="29876">
                  <c:v>29.874</c:v>
                </c:pt>
                <c:pt idx="29877">
                  <c:v>29.875</c:v>
                </c:pt>
                <c:pt idx="29878">
                  <c:v>29.876</c:v>
                </c:pt>
                <c:pt idx="29879">
                  <c:v>29.877</c:v>
                </c:pt>
                <c:pt idx="29880">
                  <c:v>29.878</c:v>
                </c:pt>
                <c:pt idx="29881">
                  <c:v>29.879</c:v>
                </c:pt>
                <c:pt idx="29882">
                  <c:v>29.88</c:v>
                </c:pt>
                <c:pt idx="29883">
                  <c:v>29.881</c:v>
                </c:pt>
                <c:pt idx="29884">
                  <c:v>29.882</c:v>
                </c:pt>
                <c:pt idx="29885">
                  <c:v>29.883</c:v>
                </c:pt>
                <c:pt idx="29886">
                  <c:v>29.884</c:v>
                </c:pt>
                <c:pt idx="29887">
                  <c:v>29.885</c:v>
                </c:pt>
                <c:pt idx="29888">
                  <c:v>29.886</c:v>
                </c:pt>
                <c:pt idx="29889">
                  <c:v>29.887</c:v>
                </c:pt>
                <c:pt idx="29890">
                  <c:v>29.888</c:v>
                </c:pt>
                <c:pt idx="29891">
                  <c:v>29.889</c:v>
                </c:pt>
                <c:pt idx="29892">
                  <c:v>29.89</c:v>
                </c:pt>
                <c:pt idx="29893">
                  <c:v>29.891</c:v>
                </c:pt>
                <c:pt idx="29894">
                  <c:v>29.892</c:v>
                </c:pt>
                <c:pt idx="29895">
                  <c:v>29.893</c:v>
                </c:pt>
                <c:pt idx="29896">
                  <c:v>29.894</c:v>
                </c:pt>
                <c:pt idx="29897">
                  <c:v>29.895</c:v>
                </c:pt>
                <c:pt idx="29898">
                  <c:v>29.896</c:v>
                </c:pt>
                <c:pt idx="29899">
                  <c:v>29.897</c:v>
                </c:pt>
                <c:pt idx="29900">
                  <c:v>29.898</c:v>
                </c:pt>
                <c:pt idx="29901">
                  <c:v>29.899</c:v>
                </c:pt>
                <c:pt idx="29902">
                  <c:v>29.9</c:v>
                </c:pt>
                <c:pt idx="29903">
                  <c:v>29.901</c:v>
                </c:pt>
                <c:pt idx="29904">
                  <c:v>29.902</c:v>
                </c:pt>
                <c:pt idx="29905">
                  <c:v>29.903</c:v>
                </c:pt>
                <c:pt idx="29906">
                  <c:v>29.904</c:v>
                </c:pt>
                <c:pt idx="29907">
                  <c:v>29.905</c:v>
                </c:pt>
                <c:pt idx="29908">
                  <c:v>29.906</c:v>
                </c:pt>
                <c:pt idx="29909">
                  <c:v>29.907</c:v>
                </c:pt>
                <c:pt idx="29910">
                  <c:v>29.908</c:v>
                </c:pt>
                <c:pt idx="29911">
                  <c:v>29.909</c:v>
                </c:pt>
                <c:pt idx="29912">
                  <c:v>29.91</c:v>
                </c:pt>
                <c:pt idx="29913">
                  <c:v>29.911</c:v>
                </c:pt>
                <c:pt idx="29914">
                  <c:v>29.912</c:v>
                </c:pt>
                <c:pt idx="29915">
                  <c:v>29.913</c:v>
                </c:pt>
                <c:pt idx="29916">
                  <c:v>29.914</c:v>
                </c:pt>
                <c:pt idx="29917">
                  <c:v>29.915</c:v>
                </c:pt>
                <c:pt idx="29918">
                  <c:v>29.916</c:v>
                </c:pt>
                <c:pt idx="29919">
                  <c:v>29.917</c:v>
                </c:pt>
                <c:pt idx="29920">
                  <c:v>29.918</c:v>
                </c:pt>
                <c:pt idx="29921">
                  <c:v>29.919</c:v>
                </c:pt>
                <c:pt idx="29922">
                  <c:v>29.92</c:v>
                </c:pt>
                <c:pt idx="29923">
                  <c:v>29.921</c:v>
                </c:pt>
                <c:pt idx="29924">
                  <c:v>29.922</c:v>
                </c:pt>
                <c:pt idx="29925">
                  <c:v>29.923</c:v>
                </c:pt>
                <c:pt idx="29926">
                  <c:v>29.924</c:v>
                </c:pt>
                <c:pt idx="29927">
                  <c:v>29.925</c:v>
                </c:pt>
                <c:pt idx="29928">
                  <c:v>29.926</c:v>
                </c:pt>
                <c:pt idx="29929">
                  <c:v>29.927</c:v>
                </c:pt>
                <c:pt idx="29930">
                  <c:v>29.928</c:v>
                </c:pt>
                <c:pt idx="29931">
                  <c:v>29.929</c:v>
                </c:pt>
                <c:pt idx="29932">
                  <c:v>29.93</c:v>
                </c:pt>
                <c:pt idx="29933">
                  <c:v>29.931</c:v>
                </c:pt>
                <c:pt idx="29934">
                  <c:v>29.932</c:v>
                </c:pt>
                <c:pt idx="29935">
                  <c:v>29.933</c:v>
                </c:pt>
                <c:pt idx="29936">
                  <c:v>29.934</c:v>
                </c:pt>
                <c:pt idx="29937">
                  <c:v>29.935</c:v>
                </c:pt>
                <c:pt idx="29938">
                  <c:v>29.936</c:v>
                </c:pt>
                <c:pt idx="29939">
                  <c:v>29.937</c:v>
                </c:pt>
                <c:pt idx="29940">
                  <c:v>29.938</c:v>
                </c:pt>
                <c:pt idx="29941">
                  <c:v>29.939</c:v>
                </c:pt>
                <c:pt idx="29942">
                  <c:v>29.94</c:v>
                </c:pt>
                <c:pt idx="29943">
                  <c:v>29.941</c:v>
                </c:pt>
                <c:pt idx="29944">
                  <c:v>29.942</c:v>
                </c:pt>
                <c:pt idx="29945">
                  <c:v>29.943</c:v>
                </c:pt>
                <c:pt idx="29946">
                  <c:v>29.944</c:v>
                </c:pt>
                <c:pt idx="29947">
                  <c:v>29.945</c:v>
                </c:pt>
                <c:pt idx="29948">
                  <c:v>29.946</c:v>
                </c:pt>
                <c:pt idx="29949">
                  <c:v>29.947</c:v>
                </c:pt>
                <c:pt idx="29950">
                  <c:v>29.948</c:v>
                </c:pt>
                <c:pt idx="29951">
                  <c:v>29.949</c:v>
                </c:pt>
                <c:pt idx="29952">
                  <c:v>29.95</c:v>
                </c:pt>
                <c:pt idx="29953">
                  <c:v>29.951</c:v>
                </c:pt>
                <c:pt idx="29954">
                  <c:v>29.952</c:v>
                </c:pt>
                <c:pt idx="29955">
                  <c:v>29.953</c:v>
                </c:pt>
                <c:pt idx="29956">
                  <c:v>29.954</c:v>
                </c:pt>
                <c:pt idx="29957">
                  <c:v>29.955</c:v>
                </c:pt>
                <c:pt idx="29958">
                  <c:v>29.956</c:v>
                </c:pt>
                <c:pt idx="29959">
                  <c:v>29.957</c:v>
                </c:pt>
                <c:pt idx="29960">
                  <c:v>29.958</c:v>
                </c:pt>
                <c:pt idx="29961">
                  <c:v>29.959</c:v>
                </c:pt>
                <c:pt idx="29962">
                  <c:v>29.96</c:v>
                </c:pt>
                <c:pt idx="29963">
                  <c:v>29.961</c:v>
                </c:pt>
                <c:pt idx="29964">
                  <c:v>29.962</c:v>
                </c:pt>
                <c:pt idx="29965">
                  <c:v>29.963</c:v>
                </c:pt>
                <c:pt idx="29966">
                  <c:v>29.964</c:v>
                </c:pt>
                <c:pt idx="29967">
                  <c:v>29.965</c:v>
                </c:pt>
                <c:pt idx="29968">
                  <c:v>29.966</c:v>
                </c:pt>
                <c:pt idx="29969">
                  <c:v>29.967</c:v>
                </c:pt>
                <c:pt idx="29970">
                  <c:v>29.968</c:v>
                </c:pt>
                <c:pt idx="29971">
                  <c:v>29.969</c:v>
                </c:pt>
                <c:pt idx="29972">
                  <c:v>29.97</c:v>
                </c:pt>
                <c:pt idx="29973">
                  <c:v>29.971</c:v>
                </c:pt>
                <c:pt idx="29974">
                  <c:v>29.972</c:v>
                </c:pt>
                <c:pt idx="29975">
                  <c:v>29.973</c:v>
                </c:pt>
                <c:pt idx="29976">
                  <c:v>29.974</c:v>
                </c:pt>
                <c:pt idx="29977">
                  <c:v>29.975</c:v>
                </c:pt>
                <c:pt idx="29978">
                  <c:v>29.976</c:v>
                </c:pt>
                <c:pt idx="29979">
                  <c:v>29.977</c:v>
                </c:pt>
                <c:pt idx="29980">
                  <c:v>29.978</c:v>
                </c:pt>
                <c:pt idx="29981">
                  <c:v>29.979</c:v>
                </c:pt>
                <c:pt idx="29982">
                  <c:v>29.98</c:v>
                </c:pt>
                <c:pt idx="29983">
                  <c:v>29.981</c:v>
                </c:pt>
                <c:pt idx="29984">
                  <c:v>29.982</c:v>
                </c:pt>
                <c:pt idx="29985">
                  <c:v>29.983</c:v>
                </c:pt>
                <c:pt idx="29986">
                  <c:v>29.984</c:v>
                </c:pt>
                <c:pt idx="29987">
                  <c:v>29.985</c:v>
                </c:pt>
                <c:pt idx="29988">
                  <c:v>29.986</c:v>
                </c:pt>
                <c:pt idx="29989">
                  <c:v>29.987</c:v>
                </c:pt>
                <c:pt idx="29990">
                  <c:v>29.988</c:v>
                </c:pt>
                <c:pt idx="29991">
                  <c:v>29.989</c:v>
                </c:pt>
                <c:pt idx="29992">
                  <c:v>29.99</c:v>
                </c:pt>
                <c:pt idx="29993">
                  <c:v>29.991</c:v>
                </c:pt>
                <c:pt idx="29994">
                  <c:v>29.992</c:v>
                </c:pt>
                <c:pt idx="29995">
                  <c:v>29.993</c:v>
                </c:pt>
                <c:pt idx="29996">
                  <c:v>29.994</c:v>
                </c:pt>
                <c:pt idx="29997">
                  <c:v>29.995</c:v>
                </c:pt>
                <c:pt idx="29998">
                  <c:v>29.996</c:v>
                </c:pt>
                <c:pt idx="29999">
                  <c:v>29.997</c:v>
                </c:pt>
                <c:pt idx="30000">
                  <c:v>29.998</c:v>
                </c:pt>
                <c:pt idx="30001">
                  <c:v>29.999</c:v>
                </c:pt>
                <c:pt idx="30002">
                  <c:v>30</c:v>
                </c:pt>
                <c:pt idx="30003">
                  <c:v>30.001</c:v>
                </c:pt>
                <c:pt idx="30004">
                  <c:v>30.002</c:v>
                </c:pt>
                <c:pt idx="30005">
                  <c:v>30.003</c:v>
                </c:pt>
                <c:pt idx="30006">
                  <c:v>30.004</c:v>
                </c:pt>
                <c:pt idx="30007">
                  <c:v>30.005</c:v>
                </c:pt>
                <c:pt idx="30008">
                  <c:v>30.006</c:v>
                </c:pt>
                <c:pt idx="30009">
                  <c:v>30.007</c:v>
                </c:pt>
                <c:pt idx="30010">
                  <c:v>30.008</c:v>
                </c:pt>
                <c:pt idx="30011">
                  <c:v>30.009</c:v>
                </c:pt>
                <c:pt idx="30012">
                  <c:v>30.01</c:v>
                </c:pt>
                <c:pt idx="30013">
                  <c:v>30.011</c:v>
                </c:pt>
                <c:pt idx="30014">
                  <c:v>30.012</c:v>
                </c:pt>
                <c:pt idx="30015">
                  <c:v>30.013</c:v>
                </c:pt>
                <c:pt idx="30016">
                  <c:v>30.014</c:v>
                </c:pt>
                <c:pt idx="30017">
                  <c:v>30.015</c:v>
                </c:pt>
                <c:pt idx="30018">
                  <c:v>30.016</c:v>
                </c:pt>
                <c:pt idx="30019">
                  <c:v>30.017</c:v>
                </c:pt>
                <c:pt idx="30020">
                  <c:v>30.018</c:v>
                </c:pt>
                <c:pt idx="30021">
                  <c:v>30.019</c:v>
                </c:pt>
                <c:pt idx="30022">
                  <c:v>30.02</c:v>
                </c:pt>
                <c:pt idx="30023">
                  <c:v>30.021</c:v>
                </c:pt>
                <c:pt idx="30024">
                  <c:v>30.022</c:v>
                </c:pt>
                <c:pt idx="30025">
                  <c:v>30.023</c:v>
                </c:pt>
                <c:pt idx="30026">
                  <c:v>30.024</c:v>
                </c:pt>
                <c:pt idx="30027">
                  <c:v>30.025</c:v>
                </c:pt>
                <c:pt idx="30028">
                  <c:v>30.026</c:v>
                </c:pt>
                <c:pt idx="30029">
                  <c:v>30.027</c:v>
                </c:pt>
                <c:pt idx="30030">
                  <c:v>30.028</c:v>
                </c:pt>
                <c:pt idx="30031">
                  <c:v>30.029</c:v>
                </c:pt>
                <c:pt idx="30032">
                  <c:v>30.03</c:v>
                </c:pt>
                <c:pt idx="30033">
                  <c:v>30.031</c:v>
                </c:pt>
                <c:pt idx="30034">
                  <c:v>30.032</c:v>
                </c:pt>
                <c:pt idx="30035">
                  <c:v>30.033</c:v>
                </c:pt>
                <c:pt idx="30036">
                  <c:v>30.034</c:v>
                </c:pt>
                <c:pt idx="30037">
                  <c:v>30.035</c:v>
                </c:pt>
                <c:pt idx="30038">
                  <c:v>30.036</c:v>
                </c:pt>
                <c:pt idx="30039">
                  <c:v>30.037</c:v>
                </c:pt>
                <c:pt idx="30040">
                  <c:v>30.038</c:v>
                </c:pt>
                <c:pt idx="30041">
                  <c:v>30.039</c:v>
                </c:pt>
                <c:pt idx="30042">
                  <c:v>30.04</c:v>
                </c:pt>
                <c:pt idx="30043">
                  <c:v>30.041</c:v>
                </c:pt>
                <c:pt idx="30044">
                  <c:v>30.042</c:v>
                </c:pt>
                <c:pt idx="30045">
                  <c:v>30.043</c:v>
                </c:pt>
                <c:pt idx="30046">
                  <c:v>30.044</c:v>
                </c:pt>
                <c:pt idx="30047">
                  <c:v>30.045</c:v>
                </c:pt>
                <c:pt idx="30048">
                  <c:v>30.046</c:v>
                </c:pt>
                <c:pt idx="30049">
                  <c:v>30.047</c:v>
                </c:pt>
                <c:pt idx="30050">
                  <c:v>30.048</c:v>
                </c:pt>
                <c:pt idx="30051">
                  <c:v>30.049</c:v>
                </c:pt>
                <c:pt idx="30052">
                  <c:v>30.05</c:v>
                </c:pt>
                <c:pt idx="30053">
                  <c:v>30.051</c:v>
                </c:pt>
                <c:pt idx="30054">
                  <c:v>30.052</c:v>
                </c:pt>
                <c:pt idx="30055">
                  <c:v>30.053</c:v>
                </c:pt>
                <c:pt idx="30056">
                  <c:v>30.054</c:v>
                </c:pt>
                <c:pt idx="30057">
                  <c:v>30.055</c:v>
                </c:pt>
                <c:pt idx="30058">
                  <c:v>30.056</c:v>
                </c:pt>
                <c:pt idx="30059">
                  <c:v>30.057</c:v>
                </c:pt>
                <c:pt idx="30060">
                  <c:v>30.058</c:v>
                </c:pt>
                <c:pt idx="30061">
                  <c:v>30.059</c:v>
                </c:pt>
                <c:pt idx="30062">
                  <c:v>30.06</c:v>
                </c:pt>
                <c:pt idx="30063">
                  <c:v>30.061</c:v>
                </c:pt>
                <c:pt idx="30064">
                  <c:v>30.062</c:v>
                </c:pt>
                <c:pt idx="30065">
                  <c:v>30.063</c:v>
                </c:pt>
                <c:pt idx="30066">
                  <c:v>30.064</c:v>
                </c:pt>
                <c:pt idx="30067">
                  <c:v>30.065</c:v>
                </c:pt>
                <c:pt idx="30068">
                  <c:v>30.066</c:v>
                </c:pt>
                <c:pt idx="30069">
                  <c:v>30.067</c:v>
                </c:pt>
                <c:pt idx="30070">
                  <c:v>30.068</c:v>
                </c:pt>
                <c:pt idx="30071">
                  <c:v>30.069</c:v>
                </c:pt>
                <c:pt idx="30072">
                  <c:v>30.07</c:v>
                </c:pt>
                <c:pt idx="30073">
                  <c:v>30.071</c:v>
                </c:pt>
                <c:pt idx="30074">
                  <c:v>30.072</c:v>
                </c:pt>
                <c:pt idx="30075">
                  <c:v>30.073</c:v>
                </c:pt>
                <c:pt idx="30076">
                  <c:v>30.074</c:v>
                </c:pt>
                <c:pt idx="30077">
                  <c:v>30.075</c:v>
                </c:pt>
                <c:pt idx="30078">
                  <c:v>30.076</c:v>
                </c:pt>
                <c:pt idx="30079">
                  <c:v>30.077</c:v>
                </c:pt>
                <c:pt idx="30080">
                  <c:v>30.078</c:v>
                </c:pt>
                <c:pt idx="30081">
                  <c:v>30.079</c:v>
                </c:pt>
                <c:pt idx="30082">
                  <c:v>30.08</c:v>
                </c:pt>
                <c:pt idx="30083">
                  <c:v>30.081</c:v>
                </c:pt>
                <c:pt idx="30084">
                  <c:v>30.082</c:v>
                </c:pt>
                <c:pt idx="30085">
                  <c:v>30.083</c:v>
                </c:pt>
                <c:pt idx="30086">
                  <c:v>30.084</c:v>
                </c:pt>
                <c:pt idx="30087">
                  <c:v>30.085</c:v>
                </c:pt>
                <c:pt idx="30088">
                  <c:v>30.086</c:v>
                </c:pt>
                <c:pt idx="30089">
                  <c:v>30.087</c:v>
                </c:pt>
                <c:pt idx="30090">
                  <c:v>30.088</c:v>
                </c:pt>
                <c:pt idx="30091">
                  <c:v>30.089</c:v>
                </c:pt>
                <c:pt idx="30092">
                  <c:v>30.09</c:v>
                </c:pt>
                <c:pt idx="30093">
                  <c:v>30.091</c:v>
                </c:pt>
                <c:pt idx="30094">
                  <c:v>30.092</c:v>
                </c:pt>
                <c:pt idx="30095">
                  <c:v>30.093</c:v>
                </c:pt>
                <c:pt idx="30096">
                  <c:v>30.094</c:v>
                </c:pt>
                <c:pt idx="30097">
                  <c:v>30.095</c:v>
                </c:pt>
                <c:pt idx="30098">
                  <c:v>30.096</c:v>
                </c:pt>
                <c:pt idx="30099">
                  <c:v>30.097</c:v>
                </c:pt>
                <c:pt idx="30100">
                  <c:v>30.098</c:v>
                </c:pt>
                <c:pt idx="30101">
                  <c:v>30.099</c:v>
                </c:pt>
                <c:pt idx="30102">
                  <c:v>30.1</c:v>
                </c:pt>
                <c:pt idx="30103">
                  <c:v>30.101</c:v>
                </c:pt>
                <c:pt idx="30104">
                  <c:v>30.102</c:v>
                </c:pt>
                <c:pt idx="30105">
                  <c:v>30.103</c:v>
                </c:pt>
                <c:pt idx="30106">
                  <c:v>30.104</c:v>
                </c:pt>
                <c:pt idx="30107">
                  <c:v>30.105</c:v>
                </c:pt>
                <c:pt idx="30108">
                  <c:v>30.106</c:v>
                </c:pt>
                <c:pt idx="30109">
                  <c:v>30.107</c:v>
                </c:pt>
                <c:pt idx="30110">
                  <c:v>30.108</c:v>
                </c:pt>
                <c:pt idx="30111">
                  <c:v>30.109</c:v>
                </c:pt>
                <c:pt idx="30112">
                  <c:v>30.11</c:v>
                </c:pt>
                <c:pt idx="30113">
                  <c:v>30.111</c:v>
                </c:pt>
                <c:pt idx="30114">
                  <c:v>30.112</c:v>
                </c:pt>
                <c:pt idx="30115">
                  <c:v>30.113</c:v>
                </c:pt>
                <c:pt idx="30116">
                  <c:v>30.114</c:v>
                </c:pt>
                <c:pt idx="30117">
                  <c:v>30.115</c:v>
                </c:pt>
                <c:pt idx="30118">
                  <c:v>30.116</c:v>
                </c:pt>
                <c:pt idx="30119">
                  <c:v>30.117</c:v>
                </c:pt>
                <c:pt idx="30120">
                  <c:v>30.118</c:v>
                </c:pt>
                <c:pt idx="30121">
                  <c:v>30.119</c:v>
                </c:pt>
                <c:pt idx="30122">
                  <c:v>30.12</c:v>
                </c:pt>
                <c:pt idx="30123">
                  <c:v>30.121</c:v>
                </c:pt>
                <c:pt idx="30124">
                  <c:v>30.122</c:v>
                </c:pt>
                <c:pt idx="30125">
                  <c:v>30.123</c:v>
                </c:pt>
                <c:pt idx="30126">
                  <c:v>30.124</c:v>
                </c:pt>
                <c:pt idx="30127">
                  <c:v>30.125</c:v>
                </c:pt>
                <c:pt idx="30128">
                  <c:v>30.126</c:v>
                </c:pt>
                <c:pt idx="30129">
                  <c:v>30.127</c:v>
                </c:pt>
                <c:pt idx="30130">
                  <c:v>30.128</c:v>
                </c:pt>
                <c:pt idx="30131">
                  <c:v>30.129</c:v>
                </c:pt>
                <c:pt idx="30132">
                  <c:v>30.13</c:v>
                </c:pt>
                <c:pt idx="30133">
                  <c:v>30.131</c:v>
                </c:pt>
                <c:pt idx="30134">
                  <c:v>30.132</c:v>
                </c:pt>
                <c:pt idx="30135">
                  <c:v>30.133</c:v>
                </c:pt>
                <c:pt idx="30136">
                  <c:v>30.134</c:v>
                </c:pt>
                <c:pt idx="30137">
                  <c:v>30.135</c:v>
                </c:pt>
                <c:pt idx="30138">
                  <c:v>30.136</c:v>
                </c:pt>
                <c:pt idx="30139">
                  <c:v>30.137</c:v>
                </c:pt>
                <c:pt idx="30140">
                  <c:v>30.138</c:v>
                </c:pt>
                <c:pt idx="30141">
                  <c:v>30.139</c:v>
                </c:pt>
                <c:pt idx="30142">
                  <c:v>30.14</c:v>
                </c:pt>
                <c:pt idx="30143">
                  <c:v>30.141</c:v>
                </c:pt>
                <c:pt idx="30144">
                  <c:v>30.142</c:v>
                </c:pt>
                <c:pt idx="30145">
                  <c:v>30.143</c:v>
                </c:pt>
                <c:pt idx="30146">
                  <c:v>30.144</c:v>
                </c:pt>
                <c:pt idx="30147">
                  <c:v>30.145</c:v>
                </c:pt>
                <c:pt idx="30148">
                  <c:v>30.146</c:v>
                </c:pt>
                <c:pt idx="30149">
                  <c:v>30.147</c:v>
                </c:pt>
                <c:pt idx="30150">
                  <c:v>30.148</c:v>
                </c:pt>
                <c:pt idx="30151">
                  <c:v>30.149</c:v>
                </c:pt>
                <c:pt idx="30152">
                  <c:v>30.15</c:v>
                </c:pt>
                <c:pt idx="30153">
                  <c:v>30.151</c:v>
                </c:pt>
                <c:pt idx="30154">
                  <c:v>30.152</c:v>
                </c:pt>
                <c:pt idx="30155">
                  <c:v>30.153</c:v>
                </c:pt>
                <c:pt idx="30156">
                  <c:v>30.154</c:v>
                </c:pt>
                <c:pt idx="30157">
                  <c:v>30.155</c:v>
                </c:pt>
                <c:pt idx="30158">
                  <c:v>30.156</c:v>
                </c:pt>
                <c:pt idx="30159">
                  <c:v>30.157</c:v>
                </c:pt>
                <c:pt idx="30160">
                  <c:v>30.158</c:v>
                </c:pt>
                <c:pt idx="30161">
                  <c:v>30.159</c:v>
                </c:pt>
                <c:pt idx="30162">
                  <c:v>30.16</c:v>
                </c:pt>
                <c:pt idx="30163">
                  <c:v>30.161</c:v>
                </c:pt>
                <c:pt idx="30164">
                  <c:v>30.162</c:v>
                </c:pt>
                <c:pt idx="30165">
                  <c:v>30.163</c:v>
                </c:pt>
                <c:pt idx="30166">
                  <c:v>30.164</c:v>
                </c:pt>
                <c:pt idx="30167">
                  <c:v>30.165</c:v>
                </c:pt>
                <c:pt idx="30168">
                  <c:v>30.166</c:v>
                </c:pt>
                <c:pt idx="30169">
                  <c:v>30.167</c:v>
                </c:pt>
                <c:pt idx="30170">
                  <c:v>30.168</c:v>
                </c:pt>
                <c:pt idx="30171">
                  <c:v>30.169</c:v>
                </c:pt>
                <c:pt idx="30172">
                  <c:v>30.17</c:v>
                </c:pt>
                <c:pt idx="30173">
                  <c:v>30.171</c:v>
                </c:pt>
                <c:pt idx="30174">
                  <c:v>30.172</c:v>
                </c:pt>
                <c:pt idx="30175">
                  <c:v>30.173</c:v>
                </c:pt>
                <c:pt idx="30176">
                  <c:v>30.174</c:v>
                </c:pt>
                <c:pt idx="30177">
                  <c:v>30.175</c:v>
                </c:pt>
                <c:pt idx="30178">
                  <c:v>30.176</c:v>
                </c:pt>
                <c:pt idx="30179">
                  <c:v>30.177</c:v>
                </c:pt>
                <c:pt idx="30180">
                  <c:v>30.178</c:v>
                </c:pt>
                <c:pt idx="30181">
                  <c:v>30.179</c:v>
                </c:pt>
                <c:pt idx="30182">
                  <c:v>30.18</c:v>
                </c:pt>
                <c:pt idx="30183">
                  <c:v>30.181</c:v>
                </c:pt>
                <c:pt idx="30184">
                  <c:v>30.182</c:v>
                </c:pt>
                <c:pt idx="30185">
                  <c:v>30.183</c:v>
                </c:pt>
                <c:pt idx="30186">
                  <c:v>30.184</c:v>
                </c:pt>
                <c:pt idx="30187">
                  <c:v>30.185</c:v>
                </c:pt>
                <c:pt idx="30188">
                  <c:v>30.186</c:v>
                </c:pt>
                <c:pt idx="30189">
                  <c:v>30.187</c:v>
                </c:pt>
                <c:pt idx="30190">
                  <c:v>30.188</c:v>
                </c:pt>
                <c:pt idx="30191">
                  <c:v>30.189</c:v>
                </c:pt>
                <c:pt idx="30192">
                  <c:v>30.19</c:v>
                </c:pt>
                <c:pt idx="30193">
                  <c:v>30.191</c:v>
                </c:pt>
                <c:pt idx="30194">
                  <c:v>30.192</c:v>
                </c:pt>
                <c:pt idx="30195">
                  <c:v>30.193</c:v>
                </c:pt>
                <c:pt idx="30196">
                  <c:v>30.194</c:v>
                </c:pt>
                <c:pt idx="30197">
                  <c:v>30.195</c:v>
                </c:pt>
                <c:pt idx="30198">
                  <c:v>30.196</c:v>
                </c:pt>
                <c:pt idx="30199">
                  <c:v>30.197</c:v>
                </c:pt>
                <c:pt idx="30200">
                  <c:v>30.198</c:v>
                </c:pt>
                <c:pt idx="30201">
                  <c:v>30.199</c:v>
                </c:pt>
                <c:pt idx="30202">
                  <c:v>30.2</c:v>
                </c:pt>
                <c:pt idx="30203">
                  <c:v>30.201</c:v>
                </c:pt>
                <c:pt idx="30204">
                  <c:v>30.202</c:v>
                </c:pt>
                <c:pt idx="30205">
                  <c:v>30.203</c:v>
                </c:pt>
                <c:pt idx="30206">
                  <c:v>30.204</c:v>
                </c:pt>
                <c:pt idx="30207">
                  <c:v>30.205</c:v>
                </c:pt>
                <c:pt idx="30208">
                  <c:v>30.206</c:v>
                </c:pt>
                <c:pt idx="30209">
                  <c:v>30.207</c:v>
                </c:pt>
                <c:pt idx="30210">
                  <c:v>30.208</c:v>
                </c:pt>
                <c:pt idx="30211">
                  <c:v>30.209</c:v>
                </c:pt>
                <c:pt idx="30212">
                  <c:v>30.21</c:v>
                </c:pt>
                <c:pt idx="30213">
                  <c:v>30.211</c:v>
                </c:pt>
                <c:pt idx="30214">
                  <c:v>30.212</c:v>
                </c:pt>
                <c:pt idx="30215">
                  <c:v>30.213</c:v>
                </c:pt>
                <c:pt idx="30216">
                  <c:v>30.214</c:v>
                </c:pt>
                <c:pt idx="30217">
                  <c:v>30.215</c:v>
                </c:pt>
                <c:pt idx="30218">
                  <c:v>30.216</c:v>
                </c:pt>
                <c:pt idx="30219">
                  <c:v>30.217</c:v>
                </c:pt>
                <c:pt idx="30220">
                  <c:v>30.218</c:v>
                </c:pt>
                <c:pt idx="30221">
                  <c:v>30.219</c:v>
                </c:pt>
                <c:pt idx="30222">
                  <c:v>30.22</c:v>
                </c:pt>
                <c:pt idx="30223">
                  <c:v>30.221</c:v>
                </c:pt>
                <c:pt idx="30224">
                  <c:v>30.222</c:v>
                </c:pt>
                <c:pt idx="30225">
                  <c:v>30.223</c:v>
                </c:pt>
                <c:pt idx="30226">
                  <c:v>30.224</c:v>
                </c:pt>
                <c:pt idx="30227">
                  <c:v>30.225</c:v>
                </c:pt>
                <c:pt idx="30228">
                  <c:v>30.226</c:v>
                </c:pt>
                <c:pt idx="30229">
                  <c:v>30.227</c:v>
                </c:pt>
                <c:pt idx="30230">
                  <c:v>30.228</c:v>
                </c:pt>
                <c:pt idx="30231">
                  <c:v>30.229</c:v>
                </c:pt>
                <c:pt idx="30232">
                  <c:v>30.23</c:v>
                </c:pt>
                <c:pt idx="30233">
                  <c:v>30.231</c:v>
                </c:pt>
                <c:pt idx="30234">
                  <c:v>30.232</c:v>
                </c:pt>
                <c:pt idx="30235">
                  <c:v>30.233</c:v>
                </c:pt>
                <c:pt idx="30236">
                  <c:v>30.234</c:v>
                </c:pt>
                <c:pt idx="30237">
                  <c:v>30.235</c:v>
                </c:pt>
                <c:pt idx="30238">
                  <c:v>30.236</c:v>
                </c:pt>
                <c:pt idx="30239">
                  <c:v>30.237</c:v>
                </c:pt>
                <c:pt idx="30240">
                  <c:v>30.238</c:v>
                </c:pt>
                <c:pt idx="30241">
                  <c:v>30.239</c:v>
                </c:pt>
                <c:pt idx="30242">
                  <c:v>30.24</c:v>
                </c:pt>
                <c:pt idx="30243">
                  <c:v>30.241</c:v>
                </c:pt>
                <c:pt idx="30244">
                  <c:v>30.242</c:v>
                </c:pt>
                <c:pt idx="30245">
                  <c:v>30.243</c:v>
                </c:pt>
                <c:pt idx="30246">
                  <c:v>30.244</c:v>
                </c:pt>
                <c:pt idx="30247">
                  <c:v>30.245</c:v>
                </c:pt>
                <c:pt idx="30248">
                  <c:v>30.246</c:v>
                </c:pt>
                <c:pt idx="30249">
                  <c:v>30.247</c:v>
                </c:pt>
                <c:pt idx="30250">
                  <c:v>30.248</c:v>
                </c:pt>
                <c:pt idx="30251">
                  <c:v>30.249</c:v>
                </c:pt>
                <c:pt idx="30252">
                  <c:v>30.25</c:v>
                </c:pt>
                <c:pt idx="30253">
                  <c:v>30.251</c:v>
                </c:pt>
                <c:pt idx="30254">
                  <c:v>30.252</c:v>
                </c:pt>
                <c:pt idx="30255">
                  <c:v>30.253</c:v>
                </c:pt>
                <c:pt idx="30256">
                  <c:v>30.254</c:v>
                </c:pt>
                <c:pt idx="30257">
                  <c:v>30.255</c:v>
                </c:pt>
                <c:pt idx="30258">
                  <c:v>30.256</c:v>
                </c:pt>
                <c:pt idx="30259">
                  <c:v>30.257</c:v>
                </c:pt>
                <c:pt idx="30260">
                  <c:v>30.258</c:v>
                </c:pt>
                <c:pt idx="30261">
                  <c:v>30.259</c:v>
                </c:pt>
                <c:pt idx="30262">
                  <c:v>30.26</c:v>
                </c:pt>
                <c:pt idx="30263">
                  <c:v>30.261</c:v>
                </c:pt>
                <c:pt idx="30264">
                  <c:v>30.262</c:v>
                </c:pt>
                <c:pt idx="30265">
                  <c:v>30.263</c:v>
                </c:pt>
                <c:pt idx="30266">
                  <c:v>30.264</c:v>
                </c:pt>
                <c:pt idx="30267">
                  <c:v>30.265</c:v>
                </c:pt>
                <c:pt idx="30268">
                  <c:v>30.266</c:v>
                </c:pt>
                <c:pt idx="30269">
                  <c:v>30.267</c:v>
                </c:pt>
                <c:pt idx="30270">
                  <c:v>30.268</c:v>
                </c:pt>
                <c:pt idx="30271">
                  <c:v>30.269</c:v>
                </c:pt>
                <c:pt idx="30272">
                  <c:v>30.27</c:v>
                </c:pt>
                <c:pt idx="30273">
                  <c:v>30.271</c:v>
                </c:pt>
                <c:pt idx="30274">
                  <c:v>30.272</c:v>
                </c:pt>
                <c:pt idx="30275">
                  <c:v>30.273</c:v>
                </c:pt>
                <c:pt idx="30276">
                  <c:v>30.274</c:v>
                </c:pt>
                <c:pt idx="30277">
                  <c:v>30.275</c:v>
                </c:pt>
                <c:pt idx="30278">
                  <c:v>30.276</c:v>
                </c:pt>
                <c:pt idx="30279">
                  <c:v>30.277</c:v>
                </c:pt>
                <c:pt idx="30280">
                  <c:v>30.278</c:v>
                </c:pt>
                <c:pt idx="30281">
                  <c:v>30.279</c:v>
                </c:pt>
                <c:pt idx="30282">
                  <c:v>30.28</c:v>
                </c:pt>
                <c:pt idx="30283">
                  <c:v>30.281</c:v>
                </c:pt>
                <c:pt idx="30284">
                  <c:v>30.282</c:v>
                </c:pt>
                <c:pt idx="30285">
                  <c:v>30.283</c:v>
                </c:pt>
                <c:pt idx="30286">
                  <c:v>30.284</c:v>
                </c:pt>
                <c:pt idx="30287">
                  <c:v>30.285</c:v>
                </c:pt>
                <c:pt idx="30288">
                  <c:v>30.286</c:v>
                </c:pt>
                <c:pt idx="30289">
                  <c:v>30.287</c:v>
                </c:pt>
                <c:pt idx="30290">
                  <c:v>30.288</c:v>
                </c:pt>
                <c:pt idx="30291">
                  <c:v>30.289</c:v>
                </c:pt>
                <c:pt idx="30292">
                  <c:v>30.29</c:v>
                </c:pt>
                <c:pt idx="30293">
                  <c:v>30.291</c:v>
                </c:pt>
                <c:pt idx="30294">
                  <c:v>30.292</c:v>
                </c:pt>
                <c:pt idx="30295">
                  <c:v>30.293</c:v>
                </c:pt>
                <c:pt idx="30296">
                  <c:v>30.294</c:v>
                </c:pt>
                <c:pt idx="30297">
                  <c:v>30.295</c:v>
                </c:pt>
                <c:pt idx="30298">
                  <c:v>30.296</c:v>
                </c:pt>
                <c:pt idx="30299">
                  <c:v>30.297</c:v>
                </c:pt>
                <c:pt idx="30300">
                  <c:v>30.298</c:v>
                </c:pt>
                <c:pt idx="30301">
                  <c:v>30.299</c:v>
                </c:pt>
                <c:pt idx="30302">
                  <c:v>30.3</c:v>
                </c:pt>
                <c:pt idx="30303">
                  <c:v>30.301</c:v>
                </c:pt>
                <c:pt idx="30304">
                  <c:v>30.302</c:v>
                </c:pt>
                <c:pt idx="30305">
                  <c:v>30.303</c:v>
                </c:pt>
                <c:pt idx="30306">
                  <c:v>30.304</c:v>
                </c:pt>
                <c:pt idx="30307">
                  <c:v>30.305</c:v>
                </c:pt>
                <c:pt idx="30308">
                  <c:v>30.306</c:v>
                </c:pt>
                <c:pt idx="30309">
                  <c:v>30.307</c:v>
                </c:pt>
                <c:pt idx="30310">
                  <c:v>30.308</c:v>
                </c:pt>
                <c:pt idx="30311">
                  <c:v>30.309</c:v>
                </c:pt>
                <c:pt idx="30312">
                  <c:v>30.31</c:v>
                </c:pt>
                <c:pt idx="30313">
                  <c:v>30.311</c:v>
                </c:pt>
                <c:pt idx="30314">
                  <c:v>30.312</c:v>
                </c:pt>
                <c:pt idx="30315">
                  <c:v>30.313</c:v>
                </c:pt>
                <c:pt idx="30316">
                  <c:v>30.314</c:v>
                </c:pt>
                <c:pt idx="30317">
                  <c:v>30.315</c:v>
                </c:pt>
                <c:pt idx="30318">
                  <c:v>30.316</c:v>
                </c:pt>
                <c:pt idx="30319">
                  <c:v>30.317</c:v>
                </c:pt>
                <c:pt idx="30320">
                  <c:v>30.318</c:v>
                </c:pt>
                <c:pt idx="30321">
                  <c:v>30.319</c:v>
                </c:pt>
                <c:pt idx="30322">
                  <c:v>30.32</c:v>
                </c:pt>
                <c:pt idx="30323">
                  <c:v>30.321</c:v>
                </c:pt>
                <c:pt idx="30324">
                  <c:v>30.322</c:v>
                </c:pt>
                <c:pt idx="30325">
                  <c:v>30.323</c:v>
                </c:pt>
                <c:pt idx="30326">
                  <c:v>30.324</c:v>
                </c:pt>
                <c:pt idx="30327">
                  <c:v>30.325</c:v>
                </c:pt>
                <c:pt idx="30328">
                  <c:v>30.326</c:v>
                </c:pt>
                <c:pt idx="30329">
                  <c:v>30.327</c:v>
                </c:pt>
                <c:pt idx="30330">
                  <c:v>30.328</c:v>
                </c:pt>
                <c:pt idx="30331">
                  <c:v>30.329</c:v>
                </c:pt>
                <c:pt idx="30332">
                  <c:v>30.33</c:v>
                </c:pt>
                <c:pt idx="30333">
                  <c:v>30.331</c:v>
                </c:pt>
                <c:pt idx="30334">
                  <c:v>30.332</c:v>
                </c:pt>
                <c:pt idx="30335">
                  <c:v>30.333</c:v>
                </c:pt>
                <c:pt idx="30336">
                  <c:v>30.334</c:v>
                </c:pt>
                <c:pt idx="30337">
                  <c:v>30.335</c:v>
                </c:pt>
                <c:pt idx="30338">
                  <c:v>30.336</c:v>
                </c:pt>
                <c:pt idx="30339">
                  <c:v>30.337</c:v>
                </c:pt>
                <c:pt idx="30340">
                  <c:v>30.338</c:v>
                </c:pt>
                <c:pt idx="30341">
                  <c:v>30.339</c:v>
                </c:pt>
                <c:pt idx="30342">
                  <c:v>30.34</c:v>
                </c:pt>
                <c:pt idx="30343">
                  <c:v>30.341</c:v>
                </c:pt>
                <c:pt idx="30344">
                  <c:v>30.342</c:v>
                </c:pt>
                <c:pt idx="30345">
                  <c:v>30.343</c:v>
                </c:pt>
                <c:pt idx="30346">
                  <c:v>30.344</c:v>
                </c:pt>
                <c:pt idx="30347">
                  <c:v>30.345</c:v>
                </c:pt>
                <c:pt idx="30348">
                  <c:v>30.346</c:v>
                </c:pt>
                <c:pt idx="30349">
                  <c:v>30.347</c:v>
                </c:pt>
                <c:pt idx="30350">
                  <c:v>30.348</c:v>
                </c:pt>
                <c:pt idx="30351">
                  <c:v>30.349</c:v>
                </c:pt>
                <c:pt idx="30352">
                  <c:v>30.35</c:v>
                </c:pt>
                <c:pt idx="30353">
                  <c:v>30.351</c:v>
                </c:pt>
                <c:pt idx="30354">
                  <c:v>30.352</c:v>
                </c:pt>
                <c:pt idx="30355">
                  <c:v>30.353</c:v>
                </c:pt>
                <c:pt idx="30356">
                  <c:v>30.354</c:v>
                </c:pt>
                <c:pt idx="30357">
                  <c:v>30.355</c:v>
                </c:pt>
                <c:pt idx="30358">
                  <c:v>30.356</c:v>
                </c:pt>
                <c:pt idx="30359">
                  <c:v>30.357</c:v>
                </c:pt>
                <c:pt idx="30360">
                  <c:v>30.358</c:v>
                </c:pt>
                <c:pt idx="30361">
                  <c:v>30.359</c:v>
                </c:pt>
                <c:pt idx="30362">
                  <c:v>30.36</c:v>
                </c:pt>
                <c:pt idx="30363">
                  <c:v>30.361</c:v>
                </c:pt>
                <c:pt idx="30364">
                  <c:v>30.362</c:v>
                </c:pt>
                <c:pt idx="30365">
                  <c:v>30.363</c:v>
                </c:pt>
                <c:pt idx="30366">
                  <c:v>30.364</c:v>
                </c:pt>
                <c:pt idx="30367">
                  <c:v>30.365</c:v>
                </c:pt>
                <c:pt idx="30368">
                  <c:v>30.366</c:v>
                </c:pt>
                <c:pt idx="30369">
                  <c:v>30.367</c:v>
                </c:pt>
                <c:pt idx="30370">
                  <c:v>30.368</c:v>
                </c:pt>
                <c:pt idx="30371">
                  <c:v>30.369</c:v>
                </c:pt>
                <c:pt idx="30372">
                  <c:v>30.37</c:v>
                </c:pt>
                <c:pt idx="30373">
                  <c:v>30.371</c:v>
                </c:pt>
                <c:pt idx="30374">
                  <c:v>30.372</c:v>
                </c:pt>
                <c:pt idx="30375">
                  <c:v>30.373</c:v>
                </c:pt>
                <c:pt idx="30376">
                  <c:v>30.374</c:v>
                </c:pt>
                <c:pt idx="30377">
                  <c:v>30.375</c:v>
                </c:pt>
                <c:pt idx="30378">
                  <c:v>30.376</c:v>
                </c:pt>
                <c:pt idx="30379">
                  <c:v>30.377</c:v>
                </c:pt>
                <c:pt idx="30380">
                  <c:v>30.378</c:v>
                </c:pt>
                <c:pt idx="30381">
                  <c:v>30.379</c:v>
                </c:pt>
                <c:pt idx="30382">
                  <c:v>30.38</c:v>
                </c:pt>
                <c:pt idx="30383">
                  <c:v>30.381</c:v>
                </c:pt>
                <c:pt idx="30384">
                  <c:v>30.382</c:v>
                </c:pt>
                <c:pt idx="30385">
                  <c:v>30.383</c:v>
                </c:pt>
                <c:pt idx="30386">
                  <c:v>30.384</c:v>
                </c:pt>
                <c:pt idx="30387">
                  <c:v>30.385</c:v>
                </c:pt>
                <c:pt idx="30388">
                  <c:v>30.386</c:v>
                </c:pt>
                <c:pt idx="30389">
                  <c:v>30.387</c:v>
                </c:pt>
                <c:pt idx="30390">
                  <c:v>30.388</c:v>
                </c:pt>
                <c:pt idx="30391">
                  <c:v>30.389</c:v>
                </c:pt>
                <c:pt idx="30392">
                  <c:v>30.39</c:v>
                </c:pt>
                <c:pt idx="30393">
                  <c:v>30.391</c:v>
                </c:pt>
                <c:pt idx="30394">
                  <c:v>30.392</c:v>
                </c:pt>
                <c:pt idx="30395">
                  <c:v>30.393</c:v>
                </c:pt>
                <c:pt idx="30396">
                  <c:v>30.394</c:v>
                </c:pt>
                <c:pt idx="30397">
                  <c:v>30.395</c:v>
                </c:pt>
                <c:pt idx="30398">
                  <c:v>30.396</c:v>
                </c:pt>
                <c:pt idx="30399">
                  <c:v>30.397</c:v>
                </c:pt>
                <c:pt idx="30400">
                  <c:v>30.398</c:v>
                </c:pt>
                <c:pt idx="30401">
                  <c:v>30.399</c:v>
                </c:pt>
                <c:pt idx="30402">
                  <c:v>30.4</c:v>
                </c:pt>
                <c:pt idx="30403">
                  <c:v>30.401</c:v>
                </c:pt>
                <c:pt idx="30404">
                  <c:v>30.402</c:v>
                </c:pt>
                <c:pt idx="30405">
                  <c:v>30.403</c:v>
                </c:pt>
                <c:pt idx="30406">
                  <c:v>30.404</c:v>
                </c:pt>
                <c:pt idx="30407">
                  <c:v>30.405</c:v>
                </c:pt>
                <c:pt idx="30408">
                  <c:v>30.406</c:v>
                </c:pt>
                <c:pt idx="30409">
                  <c:v>30.407</c:v>
                </c:pt>
                <c:pt idx="30410">
                  <c:v>30.408</c:v>
                </c:pt>
                <c:pt idx="30411">
                  <c:v>30.409</c:v>
                </c:pt>
                <c:pt idx="30412">
                  <c:v>30.41</c:v>
                </c:pt>
                <c:pt idx="30413">
                  <c:v>30.411</c:v>
                </c:pt>
                <c:pt idx="30414">
                  <c:v>30.412</c:v>
                </c:pt>
                <c:pt idx="30415">
                  <c:v>30.413</c:v>
                </c:pt>
                <c:pt idx="30416">
                  <c:v>30.414</c:v>
                </c:pt>
                <c:pt idx="30417">
                  <c:v>30.415</c:v>
                </c:pt>
                <c:pt idx="30418">
                  <c:v>30.416</c:v>
                </c:pt>
                <c:pt idx="30419">
                  <c:v>30.417</c:v>
                </c:pt>
                <c:pt idx="30420">
                  <c:v>30.418</c:v>
                </c:pt>
                <c:pt idx="30421">
                  <c:v>30.419</c:v>
                </c:pt>
                <c:pt idx="30422">
                  <c:v>30.42</c:v>
                </c:pt>
                <c:pt idx="30423">
                  <c:v>30.421</c:v>
                </c:pt>
                <c:pt idx="30424">
                  <c:v>30.422</c:v>
                </c:pt>
                <c:pt idx="30425">
                  <c:v>30.423</c:v>
                </c:pt>
                <c:pt idx="30426">
                  <c:v>30.424</c:v>
                </c:pt>
                <c:pt idx="30427">
                  <c:v>30.425</c:v>
                </c:pt>
                <c:pt idx="30428">
                  <c:v>30.426</c:v>
                </c:pt>
                <c:pt idx="30429">
                  <c:v>30.427</c:v>
                </c:pt>
                <c:pt idx="30430">
                  <c:v>30.428</c:v>
                </c:pt>
                <c:pt idx="30431">
                  <c:v>30.429</c:v>
                </c:pt>
                <c:pt idx="30432">
                  <c:v>30.43</c:v>
                </c:pt>
                <c:pt idx="30433">
                  <c:v>30.431</c:v>
                </c:pt>
                <c:pt idx="30434">
                  <c:v>30.432</c:v>
                </c:pt>
                <c:pt idx="30435">
                  <c:v>30.433</c:v>
                </c:pt>
                <c:pt idx="30436">
                  <c:v>30.434</c:v>
                </c:pt>
                <c:pt idx="30437">
                  <c:v>30.435</c:v>
                </c:pt>
                <c:pt idx="30438">
                  <c:v>30.436</c:v>
                </c:pt>
                <c:pt idx="30439">
                  <c:v>30.437</c:v>
                </c:pt>
                <c:pt idx="30440">
                  <c:v>30.438</c:v>
                </c:pt>
                <c:pt idx="30441">
                  <c:v>30.439</c:v>
                </c:pt>
                <c:pt idx="30442">
                  <c:v>30.44</c:v>
                </c:pt>
                <c:pt idx="30443">
                  <c:v>30.441</c:v>
                </c:pt>
                <c:pt idx="30444">
                  <c:v>30.442</c:v>
                </c:pt>
                <c:pt idx="30445">
                  <c:v>30.443</c:v>
                </c:pt>
                <c:pt idx="30446">
                  <c:v>30.444</c:v>
                </c:pt>
                <c:pt idx="30447">
                  <c:v>30.445</c:v>
                </c:pt>
                <c:pt idx="30448">
                  <c:v>30.446</c:v>
                </c:pt>
                <c:pt idx="30449">
                  <c:v>30.447</c:v>
                </c:pt>
                <c:pt idx="30450">
                  <c:v>30.448</c:v>
                </c:pt>
                <c:pt idx="30451">
                  <c:v>30.449</c:v>
                </c:pt>
                <c:pt idx="30452">
                  <c:v>30.45</c:v>
                </c:pt>
                <c:pt idx="30453">
                  <c:v>30.451</c:v>
                </c:pt>
                <c:pt idx="30454">
                  <c:v>30.452</c:v>
                </c:pt>
                <c:pt idx="30455">
                  <c:v>30.453</c:v>
                </c:pt>
                <c:pt idx="30456">
                  <c:v>30.454</c:v>
                </c:pt>
                <c:pt idx="30457">
                  <c:v>30.455</c:v>
                </c:pt>
                <c:pt idx="30458">
                  <c:v>30.456</c:v>
                </c:pt>
                <c:pt idx="30459">
                  <c:v>30.457</c:v>
                </c:pt>
                <c:pt idx="30460">
                  <c:v>30.458</c:v>
                </c:pt>
                <c:pt idx="30461">
                  <c:v>30.459</c:v>
                </c:pt>
                <c:pt idx="30462">
                  <c:v>30.46</c:v>
                </c:pt>
                <c:pt idx="30463">
                  <c:v>30.461</c:v>
                </c:pt>
                <c:pt idx="30464">
                  <c:v>30.462</c:v>
                </c:pt>
                <c:pt idx="30465">
                  <c:v>30.463</c:v>
                </c:pt>
                <c:pt idx="30466">
                  <c:v>30.464</c:v>
                </c:pt>
                <c:pt idx="30467">
                  <c:v>30.465</c:v>
                </c:pt>
                <c:pt idx="30468">
                  <c:v>30.466</c:v>
                </c:pt>
                <c:pt idx="30469">
                  <c:v>30.467</c:v>
                </c:pt>
                <c:pt idx="30470">
                  <c:v>30.468</c:v>
                </c:pt>
                <c:pt idx="30471">
                  <c:v>30.469</c:v>
                </c:pt>
                <c:pt idx="30472">
                  <c:v>30.47</c:v>
                </c:pt>
                <c:pt idx="30473">
                  <c:v>30.471</c:v>
                </c:pt>
                <c:pt idx="30474">
                  <c:v>30.472</c:v>
                </c:pt>
                <c:pt idx="30475">
                  <c:v>30.473</c:v>
                </c:pt>
                <c:pt idx="30476">
                  <c:v>30.474</c:v>
                </c:pt>
                <c:pt idx="30477">
                  <c:v>30.475</c:v>
                </c:pt>
                <c:pt idx="30478">
                  <c:v>30.476</c:v>
                </c:pt>
                <c:pt idx="30479">
                  <c:v>30.477</c:v>
                </c:pt>
                <c:pt idx="30480">
                  <c:v>30.478</c:v>
                </c:pt>
                <c:pt idx="30481">
                  <c:v>30.479</c:v>
                </c:pt>
                <c:pt idx="30482">
                  <c:v>30.48</c:v>
                </c:pt>
                <c:pt idx="30483">
                  <c:v>30.481</c:v>
                </c:pt>
                <c:pt idx="30484">
                  <c:v>30.482</c:v>
                </c:pt>
                <c:pt idx="30485">
                  <c:v>30.483</c:v>
                </c:pt>
                <c:pt idx="30486">
                  <c:v>30.484</c:v>
                </c:pt>
                <c:pt idx="30487">
                  <c:v>30.485</c:v>
                </c:pt>
                <c:pt idx="30488">
                  <c:v>30.486</c:v>
                </c:pt>
                <c:pt idx="30489">
                  <c:v>30.487</c:v>
                </c:pt>
                <c:pt idx="30490">
                  <c:v>30.488</c:v>
                </c:pt>
                <c:pt idx="30491">
                  <c:v>30.489</c:v>
                </c:pt>
                <c:pt idx="30492">
                  <c:v>30.49</c:v>
                </c:pt>
                <c:pt idx="30493">
                  <c:v>30.491</c:v>
                </c:pt>
                <c:pt idx="30494">
                  <c:v>30.492</c:v>
                </c:pt>
                <c:pt idx="30495">
                  <c:v>30.493</c:v>
                </c:pt>
                <c:pt idx="30496">
                  <c:v>30.494</c:v>
                </c:pt>
                <c:pt idx="30497">
                  <c:v>30.495</c:v>
                </c:pt>
                <c:pt idx="30498">
                  <c:v>30.496</c:v>
                </c:pt>
                <c:pt idx="30499">
                  <c:v>30.497</c:v>
                </c:pt>
                <c:pt idx="30500">
                  <c:v>30.498</c:v>
                </c:pt>
                <c:pt idx="30501">
                  <c:v>30.499</c:v>
                </c:pt>
                <c:pt idx="30502">
                  <c:v>30.5</c:v>
                </c:pt>
                <c:pt idx="30503">
                  <c:v>30.501</c:v>
                </c:pt>
                <c:pt idx="30504">
                  <c:v>30.502</c:v>
                </c:pt>
                <c:pt idx="30505">
                  <c:v>30.503</c:v>
                </c:pt>
                <c:pt idx="30506">
                  <c:v>30.504</c:v>
                </c:pt>
                <c:pt idx="30507">
                  <c:v>30.505</c:v>
                </c:pt>
                <c:pt idx="30508">
                  <c:v>30.506</c:v>
                </c:pt>
                <c:pt idx="30509">
                  <c:v>30.507</c:v>
                </c:pt>
                <c:pt idx="30510">
                  <c:v>30.508</c:v>
                </c:pt>
                <c:pt idx="30511">
                  <c:v>30.509</c:v>
                </c:pt>
                <c:pt idx="30512">
                  <c:v>30.51</c:v>
                </c:pt>
                <c:pt idx="30513">
                  <c:v>30.511</c:v>
                </c:pt>
                <c:pt idx="30514">
                  <c:v>30.512</c:v>
                </c:pt>
                <c:pt idx="30515">
                  <c:v>30.513</c:v>
                </c:pt>
                <c:pt idx="30516">
                  <c:v>30.514</c:v>
                </c:pt>
                <c:pt idx="30517">
                  <c:v>30.515</c:v>
                </c:pt>
                <c:pt idx="30518">
                  <c:v>30.516</c:v>
                </c:pt>
                <c:pt idx="30519">
                  <c:v>30.517</c:v>
                </c:pt>
                <c:pt idx="30520">
                  <c:v>30.518</c:v>
                </c:pt>
                <c:pt idx="30521">
                  <c:v>30.519</c:v>
                </c:pt>
                <c:pt idx="30522">
                  <c:v>30.52</c:v>
                </c:pt>
                <c:pt idx="30523">
                  <c:v>30.521</c:v>
                </c:pt>
                <c:pt idx="30524">
                  <c:v>30.522</c:v>
                </c:pt>
                <c:pt idx="30525">
                  <c:v>30.523</c:v>
                </c:pt>
                <c:pt idx="30526">
                  <c:v>30.524</c:v>
                </c:pt>
                <c:pt idx="30527">
                  <c:v>30.525</c:v>
                </c:pt>
                <c:pt idx="30528">
                  <c:v>30.526</c:v>
                </c:pt>
                <c:pt idx="30529">
                  <c:v>30.527</c:v>
                </c:pt>
                <c:pt idx="30530">
                  <c:v>30.528</c:v>
                </c:pt>
                <c:pt idx="30531">
                  <c:v>30.529</c:v>
                </c:pt>
                <c:pt idx="30532">
                  <c:v>30.53</c:v>
                </c:pt>
                <c:pt idx="30533">
                  <c:v>30.531</c:v>
                </c:pt>
                <c:pt idx="30534">
                  <c:v>30.532</c:v>
                </c:pt>
                <c:pt idx="30535">
                  <c:v>30.533</c:v>
                </c:pt>
                <c:pt idx="30536">
                  <c:v>30.534</c:v>
                </c:pt>
                <c:pt idx="30537">
                  <c:v>30.535</c:v>
                </c:pt>
                <c:pt idx="30538">
                  <c:v>30.536</c:v>
                </c:pt>
                <c:pt idx="30539">
                  <c:v>30.537</c:v>
                </c:pt>
                <c:pt idx="30540">
                  <c:v>30.538</c:v>
                </c:pt>
                <c:pt idx="30541">
                  <c:v>30.539</c:v>
                </c:pt>
                <c:pt idx="30542">
                  <c:v>30.54</c:v>
                </c:pt>
                <c:pt idx="30543">
                  <c:v>30.541</c:v>
                </c:pt>
                <c:pt idx="30544">
                  <c:v>30.542</c:v>
                </c:pt>
                <c:pt idx="30545">
                  <c:v>30.543</c:v>
                </c:pt>
                <c:pt idx="30546">
                  <c:v>30.544</c:v>
                </c:pt>
                <c:pt idx="30547">
                  <c:v>30.545</c:v>
                </c:pt>
                <c:pt idx="30548">
                  <c:v>30.546</c:v>
                </c:pt>
                <c:pt idx="30549">
                  <c:v>30.547</c:v>
                </c:pt>
                <c:pt idx="30550">
                  <c:v>30.548</c:v>
                </c:pt>
                <c:pt idx="30551">
                  <c:v>30.549</c:v>
                </c:pt>
                <c:pt idx="30552">
                  <c:v>30.55</c:v>
                </c:pt>
                <c:pt idx="30553">
                  <c:v>30.551</c:v>
                </c:pt>
                <c:pt idx="30554">
                  <c:v>30.552</c:v>
                </c:pt>
                <c:pt idx="30555">
                  <c:v>30.553</c:v>
                </c:pt>
                <c:pt idx="30556">
                  <c:v>30.554</c:v>
                </c:pt>
                <c:pt idx="30557">
                  <c:v>30.555</c:v>
                </c:pt>
                <c:pt idx="30558">
                  <c:v>30.556</c:v>
                </c:pt>
                <c:pt idx="30559">
                  <c:v>30.557</c:v>
                </c:pt>
                <c:pt idx="30560">
                  <c:v>30.558</c:v>
                </c:pt>
                <c:pt idx="30561">
                  <c:v>30.559</c:v>
                </c:pt>
                <c:pt idx="30562">
                  <c:v>30.56</c:v>
                </c:pt>
                <c:pt idx="30563">
                  <c:v>30.561</c:v>
                </c:pt>
                <c:pt idx="30564">
                  <c:v>30.562</c:v>
                </c:pt>
                <c:pt idx="30565">
                  <c:v>30.563</c:v>
                </c:pt>
                <c:pt idx="30566">
                  <c:v>30.564</c:v>
                </c:pt>
                <c:pt idx="30567">
                  <c:v>30.565</c:v>
                </c:pt>
                <c:pt idx="30568">
                  <c:v>30.566</c:v>
                </c:pt>
                <c:pt idx="30569">
                  <c:v>30.567</c:v>
                </c:pt>
                <c:pt idx="30570">
                  <c:v>30.568</c:v>
                </c:pt>
                <c:pt idx="30571">
                  <c:v>30.569</c:v>
                </c:pt>
                <c:pt idx="30572">
                  <c:v>30.57</c:v>
                </c:pt>
                <c:pt idx="30573">
                  <c:v>30.571</c:v>
                </c:pt>
                <c:pt idx="30574">
                  <c:v>30.572</c:v>
                </c:pt>
                <c:pt idx="30575">
                  <c:v>30.573</c:v>
                </c:pt>
                <c:pt idx="30576">
                  <c:v>30.574</c:v>
                </c:pt>
                <c:pt idx="30577">
                  <c:v>30.575</c:v>
                </c:pt>
                <c:pt idx="30578">
                  <c:v>30.576</c:v>
                </c:pt>
                <c:pt idx="30579">
                  <c:v>30.577</c:v>
                </c:pt>
                <c:pt idx="30580">
                  <c:v>30.578</c:v>
                </c:pt>
                <c:pt idx="30581">
                  <c:v>30.579</c:v>
                </c:pt>
                <c:pt idx="30582">
                  <c:v>30.58</c:v>
                </c:pt>
                <c:pt idx="30583">
                  <c:v>30.581</c:v>
                </c:pt>
                <c:pt idx="30584">
                  <c:v>30.582</c:v>
                </c:pt>
                <c:pt idx="30585">
                  <c:v>30.583</c:v>
                </c:pt>
                <c:pt idx="30586">
                  <c:v>30.584</c:v>
                </c:pt>
                <c:pt idx="30587">
                  <c:v>30.585</c:v>
                </c:pt>
                <c:pt idx="30588">
                  <c:v>30.586</c:v>
                </c:pt>
                <c:pt idx="30589">
                  <c:v>30.587</c:v>
                </c:pt>
                <c:pt idx="30590">
                  <c:v>30.588</c:v>
                </c:pt>
                <c:pt idx="30591">
                  <c:v>30.589</c:v>
                </c:pt>
                <c:pt idx="30592">
                  <c:v>30.59</c:v>
                </c:pt>
                <c:pt idx="30593">
                  <c:v>30.591</c:v>
                </c:pt>
                <c:pt idx="30594">
                  <c:v>30.592</c:v>
                </c:pt>
                <c:pt idx="30595">
                  <c:v>30.593</c:v>
                </c:pt>
                <c:pt idx="30596">
                  <c:v>30.594</c:v>
                </c:pt>
                <c:pt idx="30597">
                  <c:v>30.595</c:v>
                </c:pt>
                <c:pt idx="30598">
                  <c:v>30.596</c:v>
                </c:pt>
                <c:pt idx="30599">
                  <c:v>30.597</c:v>
                </c:pt>
                <c:pt idx="30600">
                  <c:v>30.598</c:v>
                </c:pt>
                <c:pt idx="30601">
                  <c:v>30.599</c:v>
                </c:pt>
                <c:pt idx="30602">
                  <c:v>30.6</c:v>
                </c:pt>
                <c:pt idx="30603">
                  <c:v>30.601</c:v>
                </c:pt>
                <c:pt idx="30604">
                  <c:v>30.602</c:v>
                </c:pt>
                <c:pt idx="30605">
                  <c:v>30.603</c:v>
                </c:pt>
                <c:pt idx="30606">
                  <c:v>30.604</c:v>
                </c:pt>
                <c:pt idx="30607">
                  <c:v>30.605</c:v>
                </c:pt>
                <c:pt idx="30608">
                  <c:v>30.606</c:v>
                </c:pt>
                <c:pt idx="30609">
                  <c:v>30.607</c:v>
                </c:pt>
                <c:pt idx="30610">
                  <c:v>30.608</c:v>
                </c:pt>
                <c:pt idx="30611">
                  <c:v>30.609</c:v>
                </c:pt>
                <c:pt idx="30612">
                  <c:v>30.61</c:v>
                </c:pt>
                <c:pt idx="30613">
                  <c:v>30.611</c:v>
                </c:pt>
                <c:pt idx="30614">
                  <c:v>30.612</c:v>
                </c:pt>
                <c:pt idx="30615">
                  <c:v>30.613</c:v>
                </c:pt>
                <c:pt idx="30616">
                  <c:v>30.614</c:v>
                </c:pt>
                <c:pt idx="30617">
                  <c:v>30.615</c:v>
                </c:pt>
                <c:pt idx="30618">
                  <c:v>30.616</c:v>
                </c:pt>
                <c:pt idx="30619">
                  <c:v>30.617</c:v>
                </c:pt>
                <c:pt idx="30620">
                  <c:v>30.618</c:v>
                </c:pt>
                <c:pt idx="30621">
                  <c:v>30.619</c:v>
                </c:pt>
                <c:pt idx="30622">
                  <c:v>30.62</c:v>
                </c:pt>
                <c:pt idx="30623">
                  <c:v>30.621</c:v>
                </c:pt>
                <c:pt idx="30624">
                  <c:v>30.622</c:v>
                </c:pt>
                <c:pt idx="30625">
                  <c:v>30.623</c:v>
                </c:pt>
                <c:pt idx="30626">
                  <c:v>30.624</c:v>
                </c:pt>
                <c:pt idx="30627">
                  <c:v>30.625</c:v>
                </c:pt>
                <c:pt idx="30628">
                  <c:v>30.626</c:v>
                </c:pt>
                <c:pt idx="30629">
                  <c:v>30.627</c:v>
                </c:pt>
                <c:pt idx="30630">
                  <c:v>30.628</c:v>
                </c:pt>
                <c:pt idx="30631">
                  <c:v>30.629</c:v>
                </c:pt>
                <c:pt idx="30632">
                  <c:v>30.63</c:v>
                </c:pt>
                <c:pt idx="30633">
                  <c:v>30.631</c:v>
                </c:pt>
                <c:pt idx="30634">
                  <c:v>30.632</c:v>
                </c:pt>
                <c:pt idx="30635">
                  <c:v>30.633</c:v>
                </c:pt>
                <c:pt idx="30636">
                  <c:v>30.634</c:v>
                </c:pt>
                <c:pt idx="30637">
                  <c:v>30.635</c:v>
                </c:pt>
                <c:pt idx="30638">
                  <c:v>30.636</c:v>
                </c:pt>
                <c:pt idx="30639">
                  <c:v>30.637</c:v>
                </c:pt>
                <c:pt idx="30640">
                  <c:v>30.638</c:v>
                </c:pt>
                <c:pt idx="30641">
                  <c:v>30.639</c:v>
                </c:pt>
                <c:pt idx="30642">
                  <c:v>30.64</c:v>
                </c:pt>
                <c:pt idx="30643">
                  <c:v>30.641</c:v>
                </c:pt>
                <c:pt idx="30644">
                  <c:v>30.642</c:v>
                </c:pt>
                <c:pt idx="30645">
                  <c:v>30.643</c:v>
                </c:pt>
                <c:pt idx="30646">
                  <c:v>30.644</c:v>
                </c:pt>
                <c:pt idx="30647">
                  <c:v>30.645</c:v>
                </c:pt>
                <c:pt idx="30648">
                  <c:v>30.646</c:v>
                </c:pt>
                <c:pt idx="30649">
                  <c:v>30.647</c:v>
                </c:pt>
                <c:pt idx="30650">
                  <c:v>30.648</c:v>
                </c:pt>
                <c:pt idx="30651">
                  <c:v>30.649</c:v>
                </c:pt>
                <c:pt idx="30652">
                  <c:v>30.65</c:v>
                </c:pt>
                <c:pt idx="30653">
                  <c:v>30.651</c:v>
                </c:pt>
                <c:pt idx="30654">
                  <c:v>30.652</c:v>
                </c:pt>
                <c:pt idx="30655">
                  <c:v>30.653</c:v>
                </c:pt>
                <c:pt idx="30656">
                  <c:v>30.654</c:v>
                </c:pt>
                <c:pt idx="30657">
                  <c:v>30.655</c:v>
                </c:pt>
                <c:pt idx="30658">
                  <c:v>30.656</c:v>
                </c:pt>
                <c:pt idx="30659">
                  <c:v>30.657</c:v>
                </c:pt>
                <c:pt idx="30660">
                  <c:v>30.658</c:v>
                </c:pt>
                <c:pt idx="30661">
                  <c:v>30.659</c:v>
                </c:pt>
                <c:pt idx="30662">
                  <c:v>30.66</c:v>
                </c:pt>
                <c:pt idx="30663">
                  <c:v>30.661</c:v>
                </c:pt>
                <c:pt idx="30664">
                  <c:v>30.662</c:v>
                </c:pt>
                <c:pt idx="30665">
                  <c:v>30.663</c:v>
                </c:pt>
                <c:pt idx="30666">
                  <c:v>30.664</c:v>
                </c:pt>
                <c:pt idx="30667">
                  <c:v>30.665</c:v>
                </c:pt>
                <c:pt idx="30668">
                  <c:v>30.666</c:v>
                </c:pt>
                <c:pt idx="30669">
                  <c:v>30.667</c:v>
                </c:pt>
                <c:pt idx="30670">
                  <c:v>30.668</c:v>
                </c:pt>
                <c:pt idx="30671">
                  <c:v>30.669</c:v>
                </c:pt>
                <c:pt idx="30672">
                  <c:v>30.67</c:v>
                </c:pt>
                <c:pt idx="30673">
                  <c:v>30.671</c:v>
                </c:pt>
                <c:pt idx="30674">
                  <c:v>30.672</c:v>
                </c:pt>
                <c:pt idx="30675">
                  <c:v>30.673</c:v>
                </c:pt>
                <c:pt idx="30676">
                  <c:v>30.674</c:v>
                </c:pt>
                <c:pt idx="30677">
                  <c:v>30.675</c:v>
                </c:pt>
                <c:pt idx="30678">
                  <c:v>30.676</c:v>
                </c:pt>
                <c:pt idx="30679">
                  <c:v>30.677</c:v>
                </c:pt>
                <c:pt idx="30680">
                  <c:v>30.678</c:v>
                </c:pt>
                <c:pt idx="30681">
                  <c:v>30.679</c:v>
                </c:pt>
                <c:pt idx="30682">
                  <c:v>30.68</c:v>
                </c:pt>
                <c:pt idx="30683">
                  <c:v>30.681</c:v>
                </c:pt>
                <c:pt idx="30684">
                  <c:v>30.682</c:v>
                </c:pt>
                <c:pt idx="30685">
                  <c:v>30.683</c:v>
                </c:pt>
                <c:pt idx="30686">
                  <c:v>30.684</c:v>
                </c:pt>
                <c:pt idx="30687">
                  <c:v>30.685</c:v>
                </c:pt>
                <c:pt idx="30688">
                  <c:v>30.686</c:v>
                </c:pt>
                <c:pt idx="30689">
                  <c:v>30.687</c:v>
                </c:pt>
                <c:pt idx="30690">
                  <c:v>30.688</c:v>
                </c:pt>
                <c:pt idx="30691">
                  <c:v>30.689</c:v>
                </c:pt>
                <c:pt idx="30692">
                  <c:v>30.69</c:v>
                </c:pt>
                <c:pt idx="30693">
                  <c:v>30.691</c:v>
                </c:pt>
                <c:pt idx="30694">
                  <c:v>30.692</c:v>
                </c:pt>
                <c:pt idx="30695">
                  <c:v>30.693</c:v>
                </c:pt>
                <c:pt idx="30696">
                  <c:v>30.694</c:v>
                </c:pt>
                <c:pt idx="30697">
                  <c:v>30.695</c:v>
                </c:pt>
                <c:pt idx="30698">
                  <c:v>30.696</c:v>
                </c:pt>
                <c:pt idx="30699">
                  <c:v>30.697</c:v>
                </c:pt>
                <c:pt idx="30700">
                  <c:v>30.698</c:v>
                </c:pt>
                <c:pt idx="30701">
                  <c:v>30.699</c:v>
                </c:pt>
                <c:pt idx="30702">
                  <c:v>30.7</c:v>
                </c:pt>
                <c:pt idx="30703">
                  <c:v>30.701</c:v>
                </c:pt>
                <c:pt idx="30704">
                  <c:v>30.702</c:v>
                </c:pt>
                <c:pt idx="30705">
                  <c:v>30.703</c:v>
                </c:pt>
                <c:pt idx="30706">
                  <c:v>30.704</c:v>
                </c:pt>
                <c:pt idx="30707">
                  <c:v>30.705</c:v>
                </c:pt>
                <c:pt idx="30708">
                  <c:v>30.706</c:v>
                </c:pt>
                <c:pt idx="30709">
                  <c:v>30.707</c:v>
                </c:pt>
                <c:pt idx="30710">
                  <c:v>30.708</c:v>
                </c:pt>
                <c:pt idx="30711">
                  <c:v>30.709</c:v>
                </c:pt>
                <c:pt idx="30712">
                  <c:v>30.71</c:v>
                </c:pt>
                <c:pt idx="30713">
                  <c:v>30.711</c:v>
                </c:pt>
                <c:pt idx="30714">
                  <c:v>30.712</c:v>
                </c:pt>
                <c:pt idx="30715">
                  <c:v>30.713</c:v>
                </c:pt>
                <c:pt idx="30716">
                  <c:v>30.714</c:v>
                </c:pt>
                <c:pt idx="30717">
                  <c:v>30.715</c:v>
                </c:pt>
                <c:pt idx="30718">
                  <c:v>30.716</c:v>
                </c:pt>
                <c:pt idx="30719">
                  <c:v>30.717</c:v>
                </c:pt>
                <c:pt idx="30720">
                  <c:v>30.718</c:v>
                </c:pt>
                <c:pt idx="30721">
                  <c:v>30.719</c:v>
                </c:pt>
                <c:pt idx="30722">
                  <c:v>30.72</c:v>
                </c:pt>
                <c:pt idx="30723">
                  <c:v>30.721</c:v>
                </c:pt>
                <c:pt idx="30724">
                  <c:v>30.722</c:v>
                </c:pt>
                <c:pt idx="30725">
                  <c:v>30.723</c:v>
                </c:pt>
                <c:pt idx="30726">
                  <c:v>30.724</c:v>
                </c:pt>
                <c:pt idx="30727">
                  <c:v>30.725</c:v>
                </c:pt>
                <c:pt idx="30728">
                  <c:v>30.726</c:v>
                </c:pt>
                <c:pt idx="30729">
                  <c:v>30.727</c:v>
                </c:pt>
                <c:pt idx="30730">
                  <c:v>30.728</c:v>
                </c:pt>
                <c:pt idx="30731">
                  <c:v>30.729</c:v>
                </c:pt>
                <c:pt idx="30732">
                  <c:v>30.73</c:v>
                </c:pt>
                <c:pt idx="30733">
                  <c:v>30.731</c:v>
                </c:pt>
                <c:pt idx="30734">
                  <c:v>30.732</c:v>
                </c:pt>
                <c:pt idx="30735">
                  <c:v>30.733</c:v>
                </c:pt>
                <c:pt idx="30736">
                  <c:v>30.734</c:v>
                </c:pt>
                <c:pt idx="30737">
                  <c:v>30.735</c:v>
                </c:pt>
                <c:pt idx="30738">
                  <c:v>30.736</c:v>
                </c:pt>
                <c:pt idx="30739">
                  <c:v>30.737</c:v>
                </c:pt>
                <c:pt idx="30740">
                  <c:v>30.738</c:v>
                </c:pt>
                <c:pt idx="30741">
                  <c:v>30.739</c:v>
                </c:pt>
                <c:pt idx="30742">
                  <c:v>30.74</c:v>
                </c:pt>
                <c:pt idx="30743">
                  <c:v>30.741</c:v>
                </c:pt>
                <c:pt idx="30744">
                  <c:v>30.742</c:v>
                </c:pt>
                <c:pt idx="30745">
                  <c:v>30.743</c:v>
                </c:pt>
                <c:pt idx="30746">
                  <c:v>30.744</c:v>
                </c:pt>
                <c:pt idx="30747">
                  <c:v>30.745</c:v>
                </c:pt>
                <c:pt idx="30748">
                  <c:v>30.746</c:v>
                </c:pt>
                <c:pt idx="30749">
                  <c:v>30.747</c:v>
                </c:pt>
                <c:pt idx="30750">
                  <c:v>30.748</c:v>
                </c:pt>
                <c:pt idx="30751">
                  <c:v>30.749</c:v>
                </c:pt>
                <c:pt idx="30752">
                  <c:v>30.75</c:v>
                </c:pt>
                <c:pt idx="30753">
                  <c:v>30.751</c:v>
                </c:pt>
                <c:pt idx="30754">
                  <c:v>30.752</c:v>
                </c:pt>
                <c:pt idx="30755">
                  <c:v>30.753</c:v>
                </c:pt>
                <c:pt idx="30756">
                  <c:v>30.754</c:v>
                </c:pt>
                <c:pt idx="30757">
                  <c:v>30.755</c:v>
                </c:pt>
                <c:pt idx="30758">
                  <c:v>30.756</c:v>
                </c:pt>
                <c:pt idx="30759">
                  <c:v>30.757</c:v>
                </c:pt>
                <c:pt idx="30760">
                  <c:v>30.758</c:v>
                </c:pt>
                <c:pt idx="30761">
                  <c:v>30.759</c:v>
                </c:pt>
                <c:pt idx="30762">
                  <c:v>30.76</c:v>
                </c:pt>
                <c:pt idx="30763">
                  <c:v>30.761</c:v>
                </c:pt>
                <c:pt idx="30764">
                  <c:v>30.762</c:v>
                </c:pt>
                <c:pt idx="30765">
                  <c:v>30.763</c:v>
                </c:pt>
                <c:pt idx="30766">
                  <c:v>30.764</c:v>
                </c:pt>
                <c:pt idx="30767">
                  <c:v>30.765</c:v>
                </c:pt>
                <c:pt idx="30768">
                  <c:v>30.766</c:v>
                </c:pt>
                <c:pt idx="30769">
                  <c:v>30.767</c:v>
                </c:pt>
                <c:pt idx="30770">
                  <c:v>30.768</c:v>
                </c:pt>
                <c:pt idx="30771">
                  <c:v>30.769</c:v>
                </c:pt>
                <c:pt idx="30772">
                  <c:v>30.77</c:v>
                </c:pt>
                <c:pt idx="30773">
                  <c:v>30.771</c:v>
                </c:pt>
                <c:pt idx="30774">
                  <c:v>30.772</c:v>
                </c:pt>
                <c:pt idx="30775">
                  <c:v>30.773</c:v>
                </c:pt>
                <c:pt idx="30776">
                  <c:v>30.774</c:v>
                </c:pt>
                <c:pt idx="30777">
                  <c:v>30.775</c:v>
                </c:pt>
                <c:pt idx="30778">
                  <c:v>30.776</c:v>
                </c:pt>
                <c:pt idx="30779">
                  <c:v>30.777</c:v>
                </c:pt>
                <c:pt idx="30780">
                  <c:v>30.778</c:v>
                </c:pt>
                <c:pt idx="30781">
                  <c:v>30.779</c:v>
                </c:pt>
                <c:pt idx="30782">
                  <c:v>30.78</c:v>
                </c:pt>
                <c:pt idx="30783">
                  <c:v>30.781</c:v>
                </c:pt>
                <c:pt idx="30784">
                  <c:v>30.782</c:v>
                </c:pt>
                <c:pt idx="30785">
                  <c:v>30.783</c:v>
                </c:pt>
                <c:pt idx="30786">
                  <c:v>30.784</c:v>
                </c:pt>
                <c:pt idx="30787">
                  <c:v>30.785</c:v>
                </c:pt>
                <c:pt idx="30788">
                  <c:v>30.786</c:v>
                </c:pt>
                <c:pt idx="30789">
                  <c:v>30.787</c:v>
                </c:pt>
                <c:pt idx="30790">
                  <c:v>30.788</c:v>
                </c:pt>
                <c:pt idx="30791">
                  <c:v>30.789</c:v>
                </c:pt>
                <c:pt idx="30792">
                  <c:v>30.79</c:v>
                </c:pt>
                <c:pt idx="30793">
                  <c:v>30.791</c:v>
                </c:pt>
                <c:pt idx="30794">
                  <c:v>30.792</c:v>
                </c:pt>
                <c:pt idx="30795">
                  <c:v>30.793</c:v>
                </c:pt>
                <c:pt idx="30796">
                  <c:v>30.794</c:v>
                </c:pt>
                <c:pt idx="30797">
                  <c:v>30.795</c:v>
                </c:pt>
                <c:pt idx="30798">
                  <c:v>30.796</c:v>
                </c:pt>
                <c:pt idx="30799">
                  <c:v>30.797</c:v>
                </c:pt>
                <c:pt idx="30800">
                  <c:v>30.798</c:v>
                </c:pt>
                <c:pt idx="30801">
                  <c:v>30.799</c:v>
                </c:pt>
                <c:pt idx="30802">
                  <c:v>30.8</c:v>
                </c:pt>
                <c:pt idx="30803">
                  <c:v>30.801</c:v>
                </c:pt>
                <c:pt idx="30804">
                  <c:v>30.802</c:v>
                </c:pt>
                <c:pt idx="30805">
                  <c:v>30.803</c:v>
                </c:pt>
                <c:pt idx="30806">
                  <c:v>30.804</c:v>
                </c:pt>
                <c:pt idx="30807">
                  <c:v>30.805</c:v>
                </c:pt>
                <c:pt idx="30808">
                  <c:v>30.806</c:v>
                </c:pt>
                <c:pt idx="30809">
                  <c:v>30.807</c:v>
                </c:pt>
                <c:pt idx="30810">
                  <c:v>30.808</c:v>
                </c:pt>
                <c:pt idx="30811">
                  <c:v>30.809</c:v>
                </c:pt>
                <c:pt idx="30812">
                  <c:v>30.81</c:v>
                </c:pt>
                <c:pt idx="30813">
                  <c:v>30.811</c:v>
                </c:pt>
                <c:pt idx="30814">
                  <c:v>30.812</c:v>
                </c:pt>
                <c:pt idx="30815">
                  <c:v>30.813</c:v>
                </c:pt>
                <c:pt idx="30816">
                  <c:v>30.814</c:v>
                </c:pt>
                <c:pt idx="30817">
                  <c:v>30.815</c:v>
                </c:pt>
                <c:pt idx="30818">
                  <c:v>30.816</c:v>
                </c:pt>
                <c:pt idx="30819">
                  <c:v>30.817</c:v>
                </c:pt>
                <c:pt idx="30820">
                  <c:v>30.818</c:v>
                </c:pt>
                <c:pt idx="30821">
                  <c:v>30.819</c:v>
                </c:pt>
                <c:pt idx="30822">
                  <c:v>30.82</c:v>
                </c:pt>
                <c:pt idx="30823">
                  <c:v>30.821</c:v>
                </c:pt>
                <c:pt idx="30824">
                  <c:v>30.822</c:v>
                </c:pt>
                <c:pt idx="30825">
                  <c:v>30.823</c:v>
                </c:pt>
                <c:pt idx="30826">
                  <c:v>30.824</c:v>
                </c:pt>
                <c:pt idx="30827">
                  <c:v>30.825</c:v>
                </c:pt>
                <c:pt idx="30828">
                  <c:v>30.826</c:v>
                </c:pt>
                <c:pt idx="30829">
                  <c:v>30.827</c:v>
                </c:pt>
                <c:pt idx="30830">
                  <c:v>30.828</c:v>
                </c:pt>
                <c:pt idx="30831">
                  <c:v>30.829</c:v>
                </c:pt>
                <c:pt idx="30832">
                  <c:v>30.83</c:v>
                </c:pt>
                <c:pt idx="30833">
                  <c:v>30.831</c:v>
                </c:pt>
                <c:pt idx="30834">
                  <c:v>30.832</c:v>
                </c:pt>
                <c:pt idx="30835">
                  <c:v>30.833</c:v>
                </c:pt>
                <c:pt idx="30836">
                  <c:v>30.834</c:v>
                </c:pt>
                <c:pt idx="30837">
                  <c:v>30.835</c:v>
                </c:pt>
                <c:pt idx="30838">
                  <c:v>30.836</c:v>
                </c:pt>
                <c:pt idx="30839">
                  <c:v>30.837</c:v>
                </c:pt>
                <c:pt idx="30840">
                  <c:v>30.838</c:v>
                </c:pt>
                <c:pt idx="30841">
                  <c:v>30.839</c:v>
                </c:pt>
                <c:pt idx="30842">
                  <c:v>30.84</c:v>
                </c:pt>
                <c:pt idx="30843">
                  <c:v>30.841</c:v>
                </c:pt>
                <c:pt idx="30844">
                  <c:v>30.842</c:v>
                </c:pt>
                <c:pt idx="30845">
                  <c:v>30.843</c:v>
                </c:pt>
                <c:pt idx="30846">
                  <c:v>30.844</c:v>
                </c:pt>
                <c:pt idx="30847">
                  <c:v>30.845</c:v>
                </c:pt>
                <c:pt idx="30848">
                  <c:v>30.846</c:v>
                </c:pt>
                <c:pt idx="30849">
                  <c:v>30.847</c:v>
                </c:pt>
                <c:pt idx="30850">
                  <c:v>30.848</c:v>
                </c:pt>
                <c:pt idx="30851">
                  <c:v>30.849</c:v>
                </c:pt>
                <c:pt idx="30852">
                  <c:v>30.85</c:v>
                </c:pt>
                <c:pt idx="30853">
                  <c:v>30.851</c:v>
                </c:pt>
                <c:pt idx="30854">
                  <c:v>30.852</c:v>
                </c:pt>
                <c:pt idx="30855">
                  <c:v>30.853</c:v>
                </c:pt>
                <c:pt idx="30856">
                  <c:v>30.854</c:v>
                </c:pt>
                <c:pt idx="30857">
                  <c:v>30.855</c:v>
                </c:pt>
                <c:pt idx="30858">
                  <c:v>30.856</c:v>
                </c:pt>
                <c:pt idx="30859">
                  <c:v>30.857</c:v>
                </c:pt>
                <c:pt idx="30860">
                  <c:v>30.858</c:v>
                </c:pt>
                <c:pt idx="30861">
                  <c:v>30.859</c:v>
                </c:pt>
                <c:pt idx="30862">
                  <c:v>30.86</c:v>
                </c:pt>
                <c:pt idx="30863">
                  <c:v>30.861</c:v>
                </c:pt>
                <c:pt idx="30864">
                  <c:v>30.862</c:v>
                </c:pt>
                <c:pt idx="30865">
                  <c:v>30.863</c:v>
                </c:pt>
                <c:pt idx="30866">
                  <c:v>30.864</c:v>
                </c:pt>
                <c:pt idx="30867">
                  <c:v>30.865</c:v>
                </c:pt>
                <c:pt idx="30868">
                  <c:v>30.866</c:v>
                </c:pt>
                <c:pt idx="30869">
                  <c:v>30.867</c:v>
                </c:pt>
                <c:pt idx="30870">
                  <c:v>30.868</c:v>
                </c:pt>
                <c:pt idx="30871">
                  <c:v>30.869</c:v>
                </c:pt>
                <c:pt idx="30872">
                  <c:v>30.87</c:v>
                </c:pt>
                <c:pt idx="30873">
                  <c:v>30.871</c:v>
                </c:pt>
                <c:pt idx="30874">
                  <c:v>30.872</c:v>
                </c:pt>
                <c:pt idx="30875">
                  <c:v>30.873</c:v>
                </c:pt>
                <c:pt idx="30876">
                  <c:v>30.874</c:v>
                </c:pt>
                <c:pt idx="30877">
                  <c:v>30.875</c:v>
                </c:pt>
                <c:pt idx="30878">
                  <c:v>30.876</c:v>
                </c:pt>
                <c:pt idx="30879">
                  <c:v>30.877</c:v>
                </c:pt>
                <c:pt idx="30880">
                  <c:v>30.878</c:v>
                </c:pt>
                <c:pt idx="30881">
                  <c:v>30.879</c:v>
                </c:pt>
                <c:pt idx="30882">
                  <c:v>30.88</c:v>
                </c:pt>
                <c:pt idx="30883">
                  <c:v>30.881</c:v>
                </c:pt>
                <c:pt idx="30884">
                  <c:v>30.882</c:v>
                </c:pt>
                <c:pt idx="30885">
                  <c:v>30.883</c:v>
                </c:pt>
                <c:pt idx="30886">
                  <c:v>30.884</c:v>
                </c:pt>
                <c:pt idx="30887">
                  <c:v>30.885</c:v>
                </c:pt>
                <c:pt idx="30888">
                  <c:v>30.886</c:v>
                </c:pt>
                <c:pt idx="30889">
                  <c:v>30.887</c:v>
                </c:pt>
                <c:pt idx="30890">
                  <c:v>30.888</c:v>
                </c:pt>
                <c:pt idx="30891">
                  <c:v>30.889</c:v>
                </c:pt>
                <c:pt idx="30892">
                  <c:v>30.89</c:v>
                </c:pt>
                <c:pt idx="30893">
                  <c:v>30.891</c:v>
                </c:pt>
                <c:pt idx="30894">
                  <c:v>30.892</c:v>
                </c:pt>
                <c:pt idx="30895">
                  <c:v>30.893</c:v>
                </c:pt>
                <c:pt idx="30896">
                  <c:v>30.894</c:v>
                </c:pt>
                <c:pt idx="30897">
                  <c:v>30.895</c:v>
                </c:pt>
                <c:pt idx="30898">
                  <c:v>30.896</c:v>
                </c:pt>
                <c:pt idx="30899">
                  <c:v>30.897</c:v>
                </c:pt>
                <c:pt idx="30900">
                  <c:v>30.898</c:v>
                </c:pt>
                <c:pt idx="30901">
                  <c:v>30.899</c:v>
                </c:pt>
                <c:pt idx="30902">
                  <c:v>30.9</c:v>
                </c:pt>
                <c:pt idx="30903">
                  <c:v>30.901</c:v>
                </c:pt>
                <c:pt idx="30904">
                  <c:v>30.902</c:v>
                </c:pt>
                <c:pt idx="30905">
                  <c:v>30.903</c:v>
                </c:pt>
                <c:pt idx="30906">
                  <c:v>30.904</c:v>
                </c:pt>
                <c:pt idx="30907">
                  <c:v>30.905</c:v>
                </c:pt>
                <c:pt idx="30908">
                  <c:v>30.906</c:v>
                </c:pt>
                <c:pt idx="30909">
                  <c:v>30.907</c:v>
                </c:pt>
                <c:pt idx="30910">
                  <c:v>30.908</c:v>
                </c:pt>
                <c:pt idx="30911">
                  <c:v>30.909</c:v>
                </c:pt>
                <c:pt idx="30912">
                  <c:v>30.91</c:v>
                </c:pt>
                <c:pt idx="30913">
                  <c:v>30.911</c:v>
                </c:pt>
                <c:pt idx="30914">
                  <c:v>30.912</c:v>
                </c:pt>
                <c:pt idx="30915">
                  <c:v>30.913</c:v>
                </c:pt>
                <c:pt idx="30916">
                  <c:v>30.914</c:v>
                </c:pt>
                <c:pt idx="30917">
                  <c:v>30.915</c:v>
                </c:pt>
                <c:pt idx="30918">
                  <c:v>30.916</c:v>
                </c:pt>
                <c:pt idx="30919">
                  <c:v>30.917</c:v>
                </c:pt>
                <c:pt idx="30920">
                  <c:v>30.918</c:v>
                </c:pt>
                <c:pt idx="30921">
                  <c:v>30.919</c:v>
                </c:pt>
                <c:pt idx="30922">
                  <c:v>30.92</c:v>
                </c:pt>
                <c:pt idx="30923">
                  <c:v>30.921</c:v>
                </c:pt>
                <c:pt idx="30924">
                  <c:v>30.922</c:v>
                </c:pt>
                <c:pt idx="30925">
                  <c:v>30.923</c:v>
                </c:pt>
                <c:pt idx="30926">
                  <c:v>30.924</c:v>
                </c:pt>
                <c:pt idx="30927">
                  <c:v>30.925</c:v>
                </c:pt>
                <c:pt idx="30928">
                  <c:v>30.926</c:v>
                </c:pt>
                <c:pt idx="30929">
                  <c:v>30.927</c:v>
                </c:pt>
                <c:pt idx="30930">
                  <c:v>30.928</c:v>
                </c:pt>
                <c:pt idx="30931">
                  <c:v>30.929</c:v>
                </c:pt>
                <c:pt idx="30932">
                  <c:v>30.93</c:v>
                </c:pt>
                <c:pt idx="30933">
                  <c:v>30.931</c:v>
                </c:pt>
                <c:pt idx="30934">
                  <c:v>30.932</c:v>
                </c:pt>
                <c:pt idx="30935">
                  <c:v>30.933</c:v>
                </c:pt>
                <c:pt idx="30936">
                  <c:v>30.934</c:v>
                </c:pt>
                <c:pt idx="30937">
                  <c:v>30.935</c:v>
                </c:pt>
                <c:pt idx="30938">
                  <c:v>30.936</c:v>
                </c:pt>
                <c:pt idx="30939">
                  <c:v>30.937</c:v>
                </c:pt>
                <c:pt idx="30940">
                  <c:v>30.938</c:v>
                </c:pt>
                <c:pt idx="30941">
                  <c:v>30.939</c:v>
                </c:pt>
                <c:pt idx="30942">
                  <c:v>30.94</c:v>
                </c:pt>
                <c:pt idx="30943">
                  <c:v>30.941</c:v>
                </c:pt>
                <c:pt idx="30944">
                  <c:v>30.942</c:v>
                </c:pt>
                <c:pt idx="30945">
                  <c:v>30.943</c:v>
                </c:pt>
                <c:pt idx="30946">
                  <c:v>30.944</c:v>
                </c:pt>
                <c:pt idx="30947">
                  <c:v>30.945</c:v>
                </c:pt>
                <c:pt idx="30948">
                  <c:v>30.946</c:v>
                </c:pt>
                <c:pt idx="30949">
                  <c:v>30.947</c:v>
                </c:pt>
                <c:pt idx="30950">
                  <c:v>30.948</c:v>
                </c:pt>
                <c:pt idx="30951">
                  <c:v>30.949</c:v>
                </c:pt>
                <c:pt idx="30952">
                  <c:v>30.95</c:v>
                </c:pt>
                <c:pt idx="30953">
                  <c:v>30.951</c:v>
                </c:pt>
                <c:pt idx="30954">
                  <c:v>30.952</c:v>
                </c:pt>
                <c:pt idx="30955">
                  <c:v>30.953</c:v>
                </c:pt>
                <c:pt idx="30956">
                  <c:v>30.954</c:v>
                </c:pt>
                <c:pt idx="30957">
                  <c:v>30.955</c:v>
                </c:pt>
                <c:pt idx="30958">
                  <c:v>30.956</c:v>
                </c:pt>
                <c:pt idx="30959">
                  <c:v>30.957</c:v>
                </c:pt>
                <c:pt idx="30960">
                  <c:v>30.958</c:v>
                </c:pt>
                <c:pt idx="30961">
                  <c:v>30.959</c:v>
                </c:pt>
                <c:pt idx="30962">
                  <c:v>30.96</c:v>
                </c:pt>
                <c:pt idx="30963">
                  <c:v>30.961</c:v>
                </c:pt>
                <c:pt idx="30964">
                  <c:v>30.962</c:v>
                </c:pt>
                <c:pt idx="30965">
                  <c:v>30.963</c:v>
                </c:pt>
                <c:pt idx="30966">
                  <c:v>30.964</c:v>
                </c:pt>
                <c:pt idx="30967">
                  <c:v>30.965</c:v>
                </c:pt>
                <c:pt idx="30968">
                  <c:v>30.966</c:v>
                </c:pt>
                <c:pt idx="30969">
                  <c:v>30.967</c:v>
                </c:pt>
                <c:pt idx="30970">
                  <c:v>30.968</c:v>
                </c:pt>
                <c:pt idx="30971">
                  <c:v>30.969</c:v>
                </c:pt>
                <c:pt idx="30972">
                  <c:v>30.97</c:v>
                </c:pt>
                <c:pt idx="30973">
                  <c:v>30.971</c:v>
                </c:pt>
                <c:pt idx="30974">
                  <c:v>30.972</c:v>
                </c:pt>
                <c:pt idx="30975">
                  <c:v>30.973</c:v>
                </c:pt>
                <c:pt idx="30976">
                  <c:v>30.974</c:v>
                </c:pt>
                <c:pt idx="30977">
                  <c:v>30.975</c:v>
                </c:pt>
                <c:pt idx="30978">
                  <c:v>30.976</c:v>
                </c:pt>
                <c:pt idx="30979">
                  <c:v>30.977</c:v>
                </c:pt>
                <c:pt idx="30980">
                  <c:v>30.978</c:v>
                </c:pt>
                <c:pt idx="30981">
                  <c:v>30.979</c:v>
                </c:pt>
                <c:pt idx="30982">
                  <c:v>30.98</c:v>
                </c:pt>
                <c:pt idx="30983">
                  <c:v>30.981</c:v>
                </c:pt>
                <c:pt idx="30984">
                  <c:v>30.982</c:v>
                </c:pt>
                <c:pt idx="30985">
                  <c:v>30.983</c:v>
                </c:pt>
                <c:pt idx="30986">
                  <c:v>30.984</c:v>
                </c:pt>
                <c:pt idx="30987">
                  <c:v>30.985</c:v>
                </c:pt>
                <c:pt idx="30988">
                  <c:v>30.986</c:v>
                </c:pt>
                <c:pt idx="30989">
                  <c:v>30.987</c:v>
                </c:pt>
                <c:pt idx="30990">
                  <c:v>30.988</c:v>
                </c:pt>
                <c:pt idx="30991">
                  <c:v>30.989</c:v>
                </c:pt>
                <c:pt idx="30992">
                  <c:v>30.99</c:v>
                </c:pt>
                <c:pt idx="30993">
                  <c:v>30.991</c:v>
                </c:pt>
                <c:pt idx="30994">
                  <c:v>30.992</c:v>
                </c:pt>
                <c:pt idx="30995">
                  <c:v>30.993</c:v>
                </c:pt>
                <c:pt idx="30996">
                  <c:v>30.994</c:v>
                </c:pt>
                <c:pt idx="30997">
                  <c:v>30.995</c:v>
                </c:pt>
                <c:pt idx="30998">
                  <c:v>30.996</c:v>
                </c:pt>
                <c:pt idx="30999">
                  <c:v>30.997</c:v>
                </c:pt>
                <c:pt idx="31000">
                  <c:v>30.998</c:v>
                </c:pt>
                <c:pt idx="31001">
                  <c:v>30.999</c:v>
                </c:pt>
                <c:pt idx="31002">
                  <c:v>31</c:v>
                </c:pt>
                <c:pt idx="31003">
                  <c:v>31.001</c:v>
                </c:pt>
                <c:pt idx="31004">
                  <c:v>31.002</c:v>
                </c:pt>
                <c:pt idx="31005">
                  <c:v>31.003</c:v>
                </c:pt>
                <c:pt idx="31006">
                  <c:v>31.004</c:v>
                </c:pt>
                <c:pt idx="31007">
                  <c:v>31.005</c:v>
                </c:pt>
                <c:pt idx="31008">
                  <c:v>31.006</c:v>
                </c:pt>
                <c:pt idx="31009">
                  <c:v>31.007</c:v>
                </c:pt>
                <c:pt idx="31010">
                  <c:v>31.008</c:v>
                </c:pt>
                <c:pt idx="31011">
                  <c:v>31.009</c:v>
                </c:pt>
                <c:pt idx="31012">
                  <c:v>31.01</c:v>
                </c:pt>
                <c:pt idx="31013">
                  <c:v>31.011</c:v>
                </c:pt>
                <c:pt idx="31014">
                  <c:v>31.012</c:v>
                </c:pt>
                <c:pt idx="31015">
                  <c:v>31.013</c:v>
                </c:pt>
                <c:pt idx="31016">
                  <c:v>31.014</c:v>
                </c:pt>
                <c:pt idx="31017">
                  <c:v>31.015</c:v>
                </c:pt>
                <c:pt idx="31018">
                  <c:v>31.016</c:v>
                </c:pt>
                <c:pt idx="31019">
                  <c:v>31.017</c:v>
                </c:pt>
                <c:pt idx="31020">
                  <c:v>31.018</c:v>
                </c:pt>
                <c:pt idx="31021">
                  <c:v>31.019</c:v>
                </c:pt>
                <c:pt idx="31022">
                  <c:v>31.02</c:v>
                </c:pt>
                <c:pt idx="31023">
                  <c:v>31.021</c:v>
                </c:pt>
                <c:pt idx="31024">
                  <c:v>31.022</c:v>
                </c:pt>
                <c:pt idx="31025">
                  <c:v>31.023</c:v>
                </c:pt>
                <c:pt idx="31026">
                  <c:v>31.024</c:v>
                </c:pt>
                <c:pt idx="31027">
                  <c:v>31.025</c:v>
                </c:pt>
                <c:pt idx="31028">
                  <c:v>31.026</c:v>
                </c:pt>
                <c:pt idx="31029">
                  <c:v>31.027</c:v>
                </c:pt>
                <c:pt idx="31030">
                  <c:v>31.028</c:v>
                </c:pt>
                <c:pt idx="31031">
                  <c:v>31.029</c:v>
                </c:pt>
                <c:pt idx="31032">
                  <c:v>31.03</c:v>
                </c:pt>
                <c:pt idx="31033">
                  <c:v>31.031</c:v>
                </c:pt>
                <c:pt idx="31034">
                  <c:v>31.032</c:v>
                </c:pt>
                <c:pt idx="31035">
                  <c:v>31.033</c:v>
                </c:pt>
                <c:pt idx="31036">
                  <c:v>31.034</c:v>
                </c:pt>
                <c:pt idx="31037">
                  <c:v>31.035</c:v>
                </c:pt>
                <c:pt idx="31038">
                  <c:v>31.036</c:v>
                </c:pt>
                <c:pt idx="31039">
                  <c:v>31.037</c:v>
                </c:pt>
                <c:pt idx="31040">
                  <c:v>31.038</c:v>
                </c:pt>
                <c:pt idx="31041">
                  <c:v>31.039</c:v>
                </c:pt>
                <c:pt idx="31042">
                  <c:v>31.04</c:v>
                </c:pt>
                <c:pt idx="31043">
                  <c:v>31.041</c:v>
                </c:pt>
                <c:pt idx="31044">
                  <c:v>31.042</c:v>
                </c:pt>
                <c:pt idx="31045">
                  <c:v>31.043</c:v>
                </c:pt>
                <c:pt idx="31046">
                  <c:v>31.044</c:v>
                </c:pt>
                <c:pt idx="31047">
                  <c:v>31.045</c:v>
                </c:pt>
                <c:pt idx="31048">
                  <c:v>31.046</c:v>
                </c:pt>
                <c:pt idx="31049">
                  <c:v>31.047</c:v>
                </c:pt>
                <c:pt idx="31050">
                  <c:v>31.048</c:v>
                </c:pt>
                <c:pt idx="31051">
                  <c:v>31.049</c:v>
                </c:pt>
                <c:pt idx="31052">
                  <c:v>31.05</c:v>
                </c:pt>
                <c:pt idx="31053">
                  <c:v>31.051</c:v>
                </c:pt>
                <c:pt idx="31054">
                  <c:v>31.052</c:v>
                </c:pt>
                <c:pt idx="31055">
                  <c:v>31.053</c:v>
                </c:pt>
                <c:pt idx="31056">
                  <c:v>31.054</c:v>
                </c:pt>
                <c:pt idx="31057">
                  <c:v>31.055</c:v>
                </c:pt>
                <c:pt idx="31058">
                  <c:v>31.056</c:v>
                </c:pt>
                <c:pt idx="31059">
                  <c:v>31.057</c:v>
                </c:pt>
                <c:pt idx="31060">
                  <c:v>31.058</c:v>
                </c:pt>
                <c:pt idx="31061">
                  <c:v>31.059</c:v>
                </c:pt>
                <c:pt idx="31062">
                  <c:v>31.06</c:v>
                </c:pt>
                <c:pt idx="31063">
                  <c:v>31.061</c:v>
                </c:pt>
                <c:pt idx="31064">
                  <c:v>31.062</c:v>
                </c:pt>
                <c:pt idx="31065">
                  <c:v>31.063</c:v>
                </c:pt>
                <c:pt idx="31066">
                  <c:v>31.064</c:v>
                </c:pt>
                <c:pt idx="31067">
                  <c:v>31.065</c:v>
                </c:pt>
                <c:pt idx="31068">
                  <c:v>31.066</c:v>
                </c:pt>
                <c:pt idx="31069">
                  <c:v>31.067</c:v>
                </c:pt>
                <c:pt idx="31070">
                  <c:v>31.068</c:v>
                </c:pt>
                <c:pt idx="31071">
                  <c:v>31.069</c:v>
                </c:pt>
                <c:pt idx="31072">
                  <c:v>31.07</c:v>
                </c:pt>
                <c:pt idx="31073">
                  <c:v>31.071</c:v>
                </c:pt>
                <c:pt idx="31074">
                  <c:v>31.072</c:v>
                </c:pt>
                <c:pt idx="31075">
                  <c:v>31.073</c:v>
                </c:pt>
                <c:pt idx="31076">
                  <c:v>31.074</c:v>
                </c:pt>
                <c:pt idx="31077">
                  <c:v>31.075</c:v>
                </c:pt>
                <c:pt idx="31078">
                  <c:v>31.076</c:v>
                </c:pt>
                <c:pt idx="31079">
                  <c:v>31.077</c:v>
                </c:pt>
                <c:pt idx="31080">
                  <c:v>31.078</c:v>
                </c:pt>
                <c:pt idx="31081">
                  <c:v>31.079</c:v>
                </c:pt>
                <c:pt idx="31082">
                  <c:v>31.08</c:v>
                </c:pt>
                <c:pt idx="31083">
                  <c:v>31.081</c:v>
                </c:pt>
                <c:pt idx="31084">
                  <c:v>31.082</c:v>
                </c:pt>
                <c:pt idx="31085">
                  <c:v>31.083</c:v>
                </c:pt>
                <c:pt idx="31086">
                  <c:v>31.084</c:v>
                </c:pt>
                <c:pt idx="31087">
                  <c:v>31.085</c:v>
                </c:pt>
                <c:pt idx="31088">
                  <c:v>31.086</c:v>
                </c:pt>
                <c:pt idx="31089">
                  <c:v>31.087</c:v>
                </c:pt>
                <c:pt idx="31090">
                  <c:v>31.088</c:v>
                </c:pt>
                <c:pt idx="31091">
                  <c:v>31.089</c:v>
                </c:pt>
                <c:pt idx="31092">
                  <c:v>31.09</c:v>
                </c:pt>
                <c:pt idx="31093">
                  <c:v>31.091</c:v>
                </c:pt>
                <c:pt idx="31094">
                  <c:v>31.092</c:v>
                </c:pt>
                <c:pt idx="31095">
                  <c:v>31.093</c:v>
                </c:pt>
                <c:pt idx="31096">
                  <c:v>31.094</c:v>
                </c:pt>
                <c:pt idx="31097">
                  <c:v>31.095</c:v>
                </c:pt>
                <c:pt idx="31098">
                  <c:v>31.096</c:v>
                </c:pt>
                <c:pt idx="31099">
                  <c:v>31.097</c:v>
                </c:pt>
                <c:pt idx="31100">
                  <c:v>31.098</c:v>
                </c:pt>
                <c:pt idx="31101">
                  <c:v>31.099</c:v>
                </c:pt>
                <c:pt idx="31102">
                  <c:v>31.1</c:v>
                </c:pt>
                <c:pt idx="31103">
                  <c:v>31.101</c:v>
                </c:pt>
                <c:pt idx="31104">
                  <c:v>31.102</c:v>
                </c:pt>
                <c:pt idx="31105">
                  <c:v>31.103</c:v>
                </c:pt>
                <c:pt idx="31106">
                  <c:v>31.104</c:v>
                </c:pt>
                <c:pt idx="31107">
                  <c:v>31.105</c:v>
                </c:pt>
                <c:pt idx="31108">
                  <c:v>31.106</c:v>
                </c:pt>
                <c:pt idx="31109">
                  <c:v>31.107</c:v>
                </c:pt>
                <c:pt idx="31110">
                  <c:v>31.108</c:v>
                </c:pt>
                <c:pt idx="31111">
                  <c:v>31.109</c:v>
                </c:pt>
                <c:pt idx="31112">
                  <c:v>31.11</c:v>
                </c:pt>
                <c:pt idx="31113">
                  <c:v>31.111</c:v>
                </c:pt>
                <c:pt idx="31114">
                  <c:v>31.112</c:v>
                </c:pt>
                <c:pt idx="31115">
                  <c:v>31.113</c:v>
                </c:pt>
                <c:pt idx="31116">
                  <c:v>31.114</c:v>
                </c:pt>
                <c:pt idx="31117">
                  <c:v>31.115</c:v>
                </c:pt>
                <c:pt idx="31118">
                  <c:v>31.116</c:v>
                </c:pt>
                <c:pt idx="31119">
                  <c:v>31.117</c:v>
                </c:pt>
                <c:pt idx="31120">
                  <c:v>31.118</c:v>
                </c:pt>
                <c:pt idx="31121">
                  <c:v>31.119</c:v>
                </c:pt>
                <c:pt idx="31122">
                  <c:v>31.12</c:v>
                </c:pt>
                <c:pt idx="31123">
                  <c:v>31.121</c:v>
                </c:pt>
                <c:pt idx="31124">
                  <c:v>31.122</c:v>
                </c:pt>
                <c:pt idx="31125">
                  <c:v>31.123</c:v>
                </c:pt>
                <c:pt idx="31126">
                  <c:v>31.124</c:v>
                </c:pt>
                <c:pt idx="31127">
                  <c:v>31.125</c:v>
                </c:pt>
                <c:pt idx="31128">
                  <c:v>31.126</c:v>
                </c:pt>
                <c:pt idx="31129">
                  <c:v>31.127</c:v>
                </c:pt>
                <c:pt idx="31130">
                  <c:v>31.128</c:v>
                </c:pt>
                <c:pt idx="31131">
                  <c:v>31.129</c:v>
                </c:pt>
                <c:pt idx="31132">
                  <c:v>31.13</c:v>
                </c:pt>
                <c:pt idx="31133">
                  <c:v>31.131</c:v>
                </c:pt>
                <c:pt idx="31134">
                  <c:v>31.132</c:v>
                </c:pt>
                <c:pt idx="31135">
                  <c:v>31.133</c:v>
                </c:pt>
                <c:pt idx="31136">
                  <c:v>31.134</c:v>
                </c:pt>
                <c:pt idx="31137">
                  <c:v>31.135</c:v>
                </c:pt>
                <c:pt idx="31138">
                  <c:v>31.136</c:v>
                </c:pt>
                <c:pt idx="31139">
                  <c:v>31.137</c:v>
                </c:pt>
                <c:pt idx="31140">
                  <c:v>31.138</c:v>
                </c:pt>
                <c:pt idx="31141">
                  <c:v>31.139</c:v>
                </c:pt>
                <c:pt idx="31142">
                  <c:v>31.14</c:v>
                </c:pt>
                <c:pt idx="31143">
                  <c:v>31.141</c:v>
                </c:pt>
                <c:pt idx="31144">
                  <c:v>31.142</c:v>
                </c:pt>
                <c:pt idx="31145">
                  <c:v>31.143</c:v>
                </c:pt>
                <c:pt idx="31146">
                  <c:v>31.144</c:v>
                </c:pt>
                <c:pt idx="31147">
                  <c:v>31.145</c:v>
                </c:pt>
                <c:pt idx="31148">
                  <c:v>31.146</c:v>
                </c:pt>
                <c:pt idx="31149">
                  <c:v>31.147</c:v>
                </c:pt>
                <c:pt idx="31150">
                  <c:v>31.148</c:v>
                </c:pt>
                <c:pt idx="31151">
                  <c:v>31.149</c:v>
                </c:pt>
                <c:pt idx="31152">
                  <c:v>31.15</c:v>
                </c:pt>
                <c:pt idx="31153">
                  <c:v>31.151</c:v>
                </c:pt>
                <c:pt idx="31154">
                  <c:v>31.152</c:v>
                </c:pt>
                <c:pt idx="31155">
                  <c:v>31.153</c:v>
                </c:pt>
                <c:pt idx="31156">
                  <c:v>31.154</c:v>
                </c:pt>
                <c:pt idx="31157">
                  <c:v>31.155</c:v>
                </c:pt>
                <c:pt idx="31158">
                  <c:v>31.156</c:v>
                </c:pt>
                <c:pt idx="31159">
                  <c:v>31.157</c:v>
                </c:pt>
                <c:pt idx="31160">
                  <c:v>31.158</c:v>
                </c:pt>
                <c:pt idx="31161">
                  <c:v>31.159</c:v>
                </c:pt>
                <c:pt idx="31162">
                  <c:v>31.16</c:v>
                </c:pt>
                <c:pt idx="31163">
                  <c:v>31.161</c:v>
                </c:pt>
                <c:pt idx="31164">
                  <c:v>31.162</c:v>
                </c:pt>
                <c:pt idx="31165">
                  <c:v>31.163</c:v>
                </c:pt>
                <c:pt idx="31166">
                  <c:v>31.164</c:v>
                </c:pt>
                <c:pt idx="31167">
                  <c:v>31.165</c:v>
                </c:pt>
                <c:pt idx="31168">
                  <c:v>31.166</c:v>
                </c:pt>
                <c:pt idx="31169">
                  <c:v>31.167</c:v>
                </c:pt>
                <c:pt idx="31170">
                  <c:v>31.168</c:v>
                </c:pt>
                <c:pt idx="31171">
                  <c:v>31.169</c:v>
                </c:pt>
                <c:pt idx="31172">
                  <c:v>31.17</c:v>
                </c:pt>
                <c:pt idx="31173">
                  <c:v>31.171</c:v>
                </c:pt>
                <c:pt idx="31174">
                  <c:v>31.172</c:v>
                </c:pt>
                <c:pt idx="31175">
                  <c:v>31.173</c:v>
                </c:pt>
                <c:pt idx="31176">
                  <c:v>31.174</c:v>
                </c:pt>
                <c:pt idx="31177">
                  <c:v>31.175</c:v>
                </c:pt>
                <c:pt idx="31178">
                  <c:v>31.176</c:v>
                </c:pt>
                <c:pt idx="31179">
                  <c:v>31.177</c:v>
                </c:pt>
                <c:pt idx="31180">
                  <c:v>31.178</c:v>
                </c:pt>
                <c:pt idx="31181">
                  <c:v>31.179</c:v>
                </c:pt>
                <c:pt idx="31182">
                  <c:v>31.18</c:v>
                </c:pt>
                <c:pt idx="31183">
                  <c:v>31.181</c:v>
                </c:pt>
                <c:pt idx="31184">
                  <c:v>31.182</c:v>
                </c:pt>
                <c:pt idx="31185">
                  <c:v>31.183</c:v>
                </c:pt>
                <c:pt idx="31186">
                  <c:v>31.184</c:v>
                </c:pt>
                <c:pt idx="31187">
                  <c:v>31.185</c:v>
                </c:pt>
                <c:pt idx="31188">
                  <c:v>31.186</c:v>
                </c:pt>
                <c:pt idx="31189">
                  <c:v>31.187</c:v>
                </c:pt>
                <c:pt idx="31190">
                  <c:v>31.188</c:v>
                </c:pt>
                <c:pt idx="31191">
                  <c:v>31.189</c:v>
                </c:pt>
                <c:pt idx="31192">
                  <c:v>31.19</c:v>
                </c:pt>
                <c:pt idx="31193">
                  <c:v>31.191</c:v>
                </c:pt>
                <c:pt idx="31194">
                  <c:v>31.192</c:v>
                </c:pt>
                <c:pt idx="31195">
                  <c:v>31.193</c:v>
                </c:pt>
                <c:pt idx="31196">
                  <c:v>31.194</c:v>
                </c:pt>
                <c:pt idx="31197">
                  <c:v>31.195</c:v>
                </c:pt>
                <c:pt idx="31198">
                  <c:v>31.196</c:v>
                </c:pt>
                <c:pt idx="31199">
                  <c:v>31.197</c:v>
                </c:pt>
                <c:pt idx="31200">
                  <c:v>31.198</c:v>
                </c:pt>
                <c:pt idx="31201">
                  <c:v>31.199</c:v>
                </c:pt>
                <c:pt idx="31202">
                  <c:v>31.2</c:v>
                </c:pt>
                <c:pt idx="31203">
                  <c:v>31.201</c:v>
                </c:pt>
                <c:pt idx="31204">
                  <c:v>31.202</c:v>
                </c:pt>
                <c:pt idx="31205">
                  <c:v>31.203</c:v>
                </c:pt>
                <c:pt idx="31206">
                  <c:v>31.204</c:v>
                </c:pt>
                <c:pt idx="31207">
                  <c:v>31.205</c:v>
                </c:pt>
                <c:pt idx="31208">
                  <c:v>31.206</c:v>
                </c:pt>
                <c:pt idx="31209">
                  <c:v>31.207</c:v>
                </c:pt>
                <c:pt idx="31210">
                  <c:v>31.208</c:v>
                </c:pt>
                <c:pt idx="31211">
                  <c:v>31.209</c:v>
                </c:pt>
                <c:pt idx="31212">
                  <c:v>31.21</c:v>
                </c:pt>
                <c:pt idx="31213">
                  <c:v>31.211</c:v>
                </c:pt>
                <c:pt idx="31214">
                  <c:v>31.212</c:v>
                </c:pt>
                <c:pt idx="31215">
                  <c:v>31.213</c:v>
                </c:pt>
                <c:pt idx="31216">
                  <c:v>31.214</c:v>
                </c:pt>
                <c:pt idx="31217">
                  <c:v>31.215</c:v>
                </c:pt>
                <c:pt idx="31218">
                  <c:v>31.216</c:v>
                </c:pt>
                <c:pt idx="31219">
                  <c:v>31.217</c:v>
                </c:pt>
                <c:pt idx="31220">
                  <c:v>31.218</c:v>
                </c:pt>
                <c:pt idx="31221">
                  <c:v>31.219</c:v>
                </c:pt>
                <c:pt idx="31222">
                  <c:v>31.22</c:v>
                </c:pt>
                <c:pt idx="31223">
                  <c:v>31.221</c:v>
                </c:pt>
                <c:pt idx="31224">
                  <c:v>31.222</c:v>
                </c:pt>
                <c:pt idx="31225">
                  <c:v>31.223</c:v>
                </c:pt>
                <c:pt idx="31226">
                  <c:v>31.224</c:v>
                </c:pt>
                <c:pt idx="31227">
                  <c:v>31.225</c:v>
                </c:pt>
                <c:pt idx="31228">
                  <c:v>31.226</c:v>
                </c:pt>
                <c:pt idx="31229">
                  <c:v>31.227</c:v>
                </c:pt>
                <c:pt idx="31230">
                  <c:v>31.228</c:v>
                </c:pt>
                <c:pt idx="31231">
                  <c:v>31.229</c:v>
                </c:pt>
                <c:pt idx="31232">
                  <c:v>31.23</c:v>
                </c:pt>
                <c:pt idx="31233">
                  <c:v>31.231</c:v>
                </c:pt>
                <c:pt idx="31234">
                  <c:v>31.232</c:v>
                </c:pt>
                <c:pt idx="31235">
                  <c:v>31.233</c:v>
                </c:pt>
                <c:pt idx="31236">
                  <c:v>31.234</c:v>
                </c:pt>
                <c:pt idx="31237">
                  <c:v>31.235</c:v>
                </c:pt>
                <c:pt idx="31238">
                  <c:v>31.236</c:v>
                </c:pt>
                <c:pt idx="31239">
                  <c:v>31.237</c:v>
                </c:pt>
                <c:pt idx="31240">
                  <c:v>31.238</c:v>
                </c:pt>
                <c:pt idx="31241">
                  <c:v>31.239</c:v>
                </c:pt>
                <c:pt idx="31242">
                  <c:v>31.24</c:v>
                </c:pt>
                <c:pt idx="31243">
                  <c:v>31.241</c:v>
                </c:pt>
                <c:pt idx="31244">
                  <c:v>31.242</c:v>
                </c:pt>
                <c:pt idx="31245">
                  <c:v>31.243</c:v>
                </c:pt>
                <c:pt idx="31246">
                  <c:v>31.244</c:v>
                </c:pt>
                <c:pt idx="31247">
                  <c:v>31.245</c:v>
                </c:pt>
                <c:pt idx="31248">
                  <c:v>31.246</c:v>
                </c:pt>
                <c:pt idx="31249">
                  <c:v>31.247</c:v>
                </c:pt>
                <c:pt idx="31250">
                  <c:v>31.248</c:v>
                </c:pt>
                <c:pt idx="31251">
                  <c:v>31.249</c:v>
                </c:pt>
                <c:pt idx="31252">
                  <c:v>31.25</c:v>
                </c:pt>
                <c:pt idx="31253">
                  <c:v>31.251</c:v>
                </c:pt>
                <c:pt idx="31254">
                  <c:v>31.252</c:v>
                </c:pt>
                <c:pt idx="31255">
                  <c:v>31.253</c:v>
                </c:pt>
                <c:pt idx="31256">
                  <c:v>31.254</c:v>
                </c:pt>
                <c:pt idx="31257">
                  <c:v>31.255</c:v>
                </c:pt>
                <c:pt idx="31258">
                  <c:v>31.256</c:v>
                </c:pt>
                <c:pt idx="31259">
                  <c:v>31.257</c:v>
                </c:pt>
                <c:pt idx="31260">
                  <c:v>31.258</c:v>
                </c:pt>
                <c:pt idx="31261">
                  <c:v>31.259</c:v>
                </c:pt>
                <c:pt idx="31262">
                  <c:v>31.26</c:v>
                </c:pt>
                <c:pt idx="31263">
                  <c:v>31.261</c:v>
                </c:pt>
                <c:pt idx="31264">
                  <c:v>31.262</c:v>
                </c:pt>
                <c:pt idx="31265">
                  <c:v>31.263</c:v>
                </c:pt>
                <c:pt idx="31266">
                  <c:v>31.264</c:v>
                </c:pt>
                <c:pt idx="31267">
                  <c:v>31.265</c:v>
                </c:pt>
                <c:pt idx="31268">
                  <c:v>31.266</c:v>
                </c:pt>
                <c:pt idx="31269">
                  <c:v>31.267</c:v>
                </c:pt>
                <c:pt idx="31270">
                  <c:v>31.268</c:v>
                </c:pt>
                <c:pt idx="31271">
                  <c:v>31.269</c:v>
                </c:pt>
                <c:pt idx="31272">
                  <c:v>31.27</c:v>
                </c:pt>
                <c:pt idx="31273">
                  <c:v>31.271</c:v>
                </c:pt>
                <c:pt idx="31274">
                  <c:v>31.272</c:v>
                </c:pt>
                <c:pt idx="31275">
                  <c:v>31.273</c:v>
                </c:pt>
                <c:pt idx="31276">
                  <c:v>31.274</c:v>
                </c:pt>
                <c:pt idx="31277">
                  <c:v>31.275</c:v>
                </c:pt>
                <c:pt idx="31278">
                  <c:v>31.276</c:v>
                </c:pt>
                <c:pt idx="31279">
                  <c:v>31.277</c:v>
                </c:pt>
                <c:pt idx="31280">
                  <c:v>31.278</c:v>
                </c:pt>
                <c:pt idx="31281">
                  <c:v>31.279</c:v>
                </c:pt>
                <c:pt idx="31282">
                  <c:v>31.28</c:v>
                </c:pt>
                <c:pt idx="31283">
                  <c:v>31.281</c:v>
                </c:pt>
                <c:pt idx="31284">
                  <c:v>31.282</c:v>
                </c:pt>
                <c:pt idx="31285">
                  <c:v>31.283</c:v>
                </c:pt>
                <c:pt idx="31286">
                  <c:v>31.284</c:v>
                </c:pt>
                <c:pt idx="31287">
                  <c:v>31.285</c:v>
                </c:pt>
                <c:pt idx="31288">
                  <c:v>31.286</c:v>
                </c:pt>
                <c:pt idx="31289">
                  <c:v>31.287</c:v>
                </c:pt>
                <c:pt idx="31290">
                  <c:v>31.288</c:v>
                </c:pt>
                <c:pt idx="31291">
                  <c:v>31.289</c:v>
                </c:pt>
                <c:pt idx="31292">
                  <c:v>31.29</c:v>
                </c:pt>
                <c:pt idx="31293">
                  <c:v>31.291</c:v>
                </c:pt>
                <c:pt idx="31294">
                  <c:v>31.292</c:v>
                </c:pt>
                <c:pt idx="31295">
                  <c:v>31.293</c:v>
                </c:pt>
                <c:pt idx="31296">
                  <c:v>31.294</c:v>
                </c:pt>
                <c:pt idx="31297">
                  <c:v>31.295</c:v>
                </c:pt>
                <c:pt idx="31298">
                  <c:v>31.296</c:v>
                </c:pt>
                <c:pt idx="31299">
                  <c:v>31.297</c:v>
                </c:pt>
                <c:pt idx="31300">
                  <c:v>31.298</c:v>
                </c:pt>
                <c:pt idx="31301">
                  <c:v>31.299</c:v>
                </c:pt>
                <c:pt idx="31302">
                  <c:v>31.3</c:v>
                </c:pt>
                <c:pt idx="31303">
                  <c:v>31.301</c:v>
                </c:pt>
                <c:pt idx="31304">
                  <c:v>31.302</c:v>
                </c:pt>
                <c:pt idx="31305">
                  <c:v>31.303</c:v>
                </c:pt>
                <c:pt idx="31306">
                  <c:v>31.304</c:v>
                </c:pt>
                <c:pt idx="31307">
                  <c:v>31.305</c:v>
                </c:pt>
                <c:pt idx="31308">
                  <c:v>31.306</c:v>
                </c:pt>
                <c:pt idx="31309">
                  <c:v>31.307</c:v>
                </c:pt>
                <c:pt idx="31310">
                  <c:v>31.308</c:v>
                </c:pt>
                <c:pt idx="31311">
                  <c:v>31.309</c:v>
                </c:pt>
                <c:pt idx="31312">
                  <c:v>31.31</c:v>
                </c:pt>
                <c:pt idx="31313">
                  <c:v>31.311</c:v>
                </c:pt>
                <c:pt idx="31314">
                  <c:v>31.312</c:v>
                </c:pt>
                <c:pt idx="31315">
                  <c:v>31.313</c:v>
                </c:pt>
                <c:pt idx="31316">
                  <c:v>31.314</c:v>
                </c:pt>
                <c:pt idx="31317">
                  <c:v>31.315</c:v>
                </c:pt>
                <c:pt idx="31318">
                  <c:v>31.316</c:v>
                </c:pt>
                <c:pt idx="31319">
                  <c:v>31.317</c:v>
                </c:pt>
                <c:pt idx="31320">
                  <c:v>31.318</c:v>
                </c:pt>
                <c:pt idx="31321">
                  <c:v>31.319</c:v>
                </c:pt>
                <c:pt idx="31322">
                  <c:v>31.32</c:v>
                </c:pt>
                <c:pt idx="31323">
                  <c:v>31.321</c:v>
                </c:pt>
                <c:pt idx="31324">
                  <c:v>31.322</c:v>
                </c:pt>
                <c:pt idx="31325">
                  <c:v>31.323</c:v>
                </c:pt>
                <c:pt idx="31326">
                  <c:v>31.324</c:v>
                </c:pt>
                <c:pt idx="31327">
                  <c:v>31.325</c:v>
                </c:pt>
                <c:pt idx="31328">
                  <c:v>31.326</c:v>
                </c:pt>
                <c:pt idx="31329">
                  <c:v>31.327</c:v>
                </c:pt>
                <c:pt idx="31330">
                  <c:v>31.328</c:v>
                </c:pt>
                <c:pt idx="31331">
                  <c:v>31.329</c:v>
                </c:pt>
                <c:pt idx="31332">
                  <c:v>31.33</c:v>
                </c:pt>
                <c:pt idx="31333">
                  <c:v>31.331</c:v>
                </c:pt>
                <c:pt idx="31334">
                  <c:v>31.332</c:v>
                </c:pt>
                <c:pt idx="31335">
                  <c:v>31.333</c:v>
                </c:pt>
                <c:pt idx="31336">
                  <c:v>31.334</c:v>
                </c:pt>
                <c:pt idx="31337">
                  <c:v>31.335</c:v>
                </c:pt>
                <c:pt idx="31338">
                  <c:v>31.336</c:v>
                </c:pt>
                <c:pt idx="31339">
                  <c:v>31.337</c:v>
                </c:pt>
                <c:pt idx="31340">
                  <c:v>31.338</c:v>
                </c:pt>
                <c:pt idx="31341">
                  <c:v>31.339</c:v>
                </c:pt>
                <c:pt idx="31342">
                  <c:v>31.34</c:v>
                </c:pt>
                <c:pt idx="31343">
                  <c:v>31.341</c:v>
                </c:pt>
                <c:pt idx="31344">
                  <c:v>31.342</c:v>
                </c:pt>
                <c:pt idx="31345">
                  <c:v>31.343</c:v>
                </c:pt>
                <c:pt idx="31346">
                  <c:v>31.344</c:v>
                </c:pt>
                <c:pt idx="31347">
                  <c:v>31.345</c:v>
                </c:pt>
                <c:pt idx="31348">
                  <c:v>31.346</c:v>
                </c:pt>
                <c:pt idx="31349">
                  <c:v>31.347</c:v>
                </c:pt>
                <c:pt idx="31350">
                  <c:v>31.348</c:v>
                </c:pt>
                <c:pt idx="31351">
                  <c:v>31.349</c:v>
                </c:pt>
                <c:pt idx="31352">
                  <c:v>31.35</c:v>
                </c:pt>
                <c:pt idx="31353">
                  <c:v>31.351</c:v>
                </c:pt>
                <c:pt idx="31354">
                  <c:v>31.352</c:v>
                </c:pt>
                <c:pt idx="31355">
                  <c:v>31.353</c:v>
                </c:pt>
                <c:pt idx="31356">
                  <c:v>31.354</c:v>
                </c:pt>
                <c:pt idx="31357">
                  <c:v>31.355</c:v>
                </c:pt>
                <c:pt idx="31358">
                  <c:v>31.356</c:v>
                </c:pt>
                <c:pt idx="31359">
                  <c:v>31.357</c:v>
                </c:pt>
                <c:pt idx="31360">
                  <c:v>31.358</c:v>
                </c:pt>
                <c:pt idx="31361">
                  <c:v>31.359</c:v>
                </c:pt>
                <c:pt idx="31362">
                  <c:v>31.36</c:v>
                </c:pt>
                <c:pt idx="31363">
                  <c:v>31.361</c:v>
                </c:pt>
                <c:pt idx="31364">
                  <c:v>31.362</c:v>
                </c:pt>
                <c:pt idx="31365">
                  <c:v>31.363</c:v>
                </c:pt>
                <c:pt idx="31366">
                  <c:v>31.364</c:v>
                </c:pt>
                <c:pt idx="31367">
                  <c:v>31.365</c:v>
                </c:pt>
                <c:pt idx="31368">
                  <c:v>31.366</c:v>
                </c:pt>
                <c:pt idx="31369">
                  <c:v>31.367</c:v>
                </c:pt>
                <c:pt idx="31370">
                  <c:v>31.368</c:v>
                </c:pt>
                <c:pt idx="31371">
                  <c:v>31.369</c:v>
                </c:pt>
                <c:pt idx="31372">
                  <c:v>31.37</c:v>
                </c:pt>
                <c:pt idx="31373">
                  <c:v>31.371</c:v>
                </c:pt>
                <c:pt idx="31374">
                  <c:v>31.372</c:v>
                </c:pt>
                <c:pt idx="31375">
                  <c:v>31.373</c:v>
                </c:pt>
                <c:pt idx="31376">
                  <c:v>31.374</c:v>
                </c:pt>
                <c:pt idx="31377">
                  <c:v>31.375</c:v>
                </c:pt>
                <c:pt idx="31378">
                  <c:v>31.376</c:v>
                </c:pt>
                <c:pt idx="31379">
                  <c:v>31.377</c:v>
                </c:pt>
                <c:pt idx="31380">
                  <c:v>31.378</c:v>
                </c:pt>
                <c:pt idx="31381">
                  <c:v>31.379</c:v>
                </c:pt>
                <c:pt idx="31382">
                  <c:v>31.38</c:v>
                </c:pt>
                <c:pt idx="31383">
                  <c:v>31.381</c:v>
                </c:pt>
                <c:pt idx="31384">
                  <c:v>31.382</c:v>
                </c:pt>
                <c:pt idx="31385">
                  <c:v>31.383</c:v>
                </c:pt>
                <c:pt idx="31386">
                  <c:v>31.384</c:v>
                </c:pt>
                <c:pt idx="31387">
                  <c:v>31.385</c:v>
                </c:pt>
                <c:pt idx="31388">
                  <c:v>31.386</c:v>
                </c:pt>
                <c:pt idx="31389">
                  <c:v>31.387</c:v>
                </c:pt>
                <c:pt idx="31390">
                  <c:v>31.388</c:v>
                </c:pt>
                <c:pt idx="31391">
                  <c:v>31.389</c:v>
                </c:pt>
                <c:pt idx="31392">
                  <c:v>31.39</c:v>
                </c:pt>
                <c:pt idx="31393">
                  <c:v>31.391</c:v>
                </c:pt>
                <c:pt idx="31394">
                  <c:v>31.392</c:v>
                </c:pt>
                <c:pt idx="31395">
                  <c:v>31.393</c:v>
                </c:pt>
                <c:pt idx="31396">
                  <c:v>31.394</c:v>
                </c:pt>
                <c:pt idx="31397">
                  <c:v>31.395</c:v>
                </c:pt>
                <c:pt idx="31398">
                  <c:v>31.396</c:v>
                </c:pt>
                <c:pt idx="31399">
                  <c:v>31.397</c:v>
                </c:pt>
                <c:pt idx="31400">
                  <c:v>31.398</c:v>
                </c:pt>
                <c:pt idx="31401">
                  <c:v>31.399</c:v>
                </c:pt>
                <c:pt idx="31402">
                  <c:v>31.4</c:v>
                </c:pt>
                <c:pt idx="31403">
                  <c:v>31.401</c:v>
                </c:pt>
                <c:pt idx="31404">
                  <c:v>31.402</c:v>
                </c:pt>
                <c:pt idx="31405">
                  <c:v>31.403</c:v>
                </c:pt>
                <c:pt idx="31406">
                  <c:v>31.404</c:v>
                </c:pt>
                <c:pt idx="31407">
                  <c:v>31.405</c:v>
                </c:pt>
                <c:pt idx="31408">
                  <c:v>31.406</c:v>
                </c:pt>
                <c:pt idx="31409">
                  <c:v>31.407</c:v>
                </c:pt>
                <c:pt idx="31410">
                  <c:v>31.408</c:v>
                </c:pt>
                <c:pt idx="31411">
                  <c:v>31.409</c:v>
                </c:pt>
                <c:pt idx="31412">
                  <c:v>31.41</c:v>
                </c:pt>
                <c:pt idx="31413">
                  <c:v>31.411</c:v>
                </c:pt>
                <c:pt idx="31414">
                  <c:v>31.412</c:v>
                </c:pt>
                <c:pt idx="31415">
                  <c:v>31.413</c:v>
                </c:pt>
                <c:pt idx="31416">
                  <c:v>31.414</c:v>
                </c:pt>
                <c:pt idx="31417">
                  <c:v>31.415</c:v>
                </c:pt>
                <c:pt idx="31418">
                  <c:v>31.416</c:v>
                </c:pt>
                <c:pt idx="31419">
                  <c:v>31.417</c:v>
                </c:pt>
                <c:pt idx="31420">
                  <c:v>31.418</c:v>
                </c:pt>
                <c:pt idx="31421">
                  <c:v>31.419</c:v>
                </c:pt>
                <c:pt idx="31422">
                  <c:v>31.42</c:v>
                </c:pt>
                <c:pt idx="31423">
                  <c:v>31.421</c:v>
                </c:pt>
                <c:pt idx="31424">
                  <c:v>31.422</c:v>
                </c:pt>
                <c:pt idx="31425">
                  <c:v>31.423</c:v>
                </c:pt>
                <c:pt idx="31426">
                  <c:v>31.424</c:v>
                </c:pt>
                <c:pt idx="31427">
                  <c:v>31.425</c:v>
                </c:pt>
                <c:pt idx="31428">
                  <c:v>31.426</c:v>
                </c:pt>
                <c:pt idx="31429">
                  <c:v>31.427</c:v>
                </c:pt>
                <c:pt idx="31430">
                  <c:v>31.428</c:v>
                </c:pt>
                <c:pt idx="31431">
                  <c:v>31.429</c:v>
                </c:pt>
                <c:pt idx="31432">
                  <c:v>31.43</c:v>
                </c:pt>
                <c:pt idx="31433">
                  <c:v>31.431</c:v>
                </c:pt>
                <c:pt idx="31434">
                  <c:v>31.432</c:v>
                </c:pt>
                <c:pt idx="31435">
                  <c:v>31.433</c:v>
                </c:pt>
                <c:pt idx="31436">
                  <c:v>31.434</c:v>
                </c:pt>
                <c:pt idx="31437">
                  <c:v>31.435</c:v>
                </c:pt>
                <c:pt idx="31438">
                  <c:v>31.436</c:v>
                </c:pt>
                <c:pt idx="31439">
                  <c:v>31.437</c:v>
                </c:pt>
                <c:pt idx="31440">
                  <c:v>31.438</c:v>
                </c:pt>
                <c:pt idx="31441">
                  <c:v>31.439</c:v>
                </c:pt>
                <c:pt idx="31442">
                  <c:v>31.44</c:v>
                </c:pt>
                <c:pt idx="31443">
                  <c:v>31.441</c:v>
                </c:pt>
                <c:pt idx="31444">
                  <c:v>31.442</c:v>
                </c:pt>
                <c:pt idx="31445">
                  <c:v>31.443</c:v>
                </c:pt>
                <c:pt idx="31446">
                  <c:v>31.444</c:v>
                </c:pt>
                <c:pt idx="31447">
                  <c:v>31.445</c:v>
                </c:pt>
                <c:pt idx="31448">
                  <c:v>31.446</c:v>
                </c:pt>
                <c:pt idx="31449">
                  <c:v>31.447</c:v>
                </c:pt>
                <c:pt idx="31450">
                  <c:v>31.448</c:v>
                </c:pt>
                <c:pt idx="31451">
                  <c:v>31.449</c:v>
                </c:pt>
                <c:pt idx="31452">
                  <c:v>31.45</c:v>
                </c:pt>
                <c:pt idx="31453">
                  <c:v>31.451</c:v>
                </c:pt>
                <c:pt idx="31454">
                  <c:v>31.452</c:v>
                </c:pt>
                <c:pt idx="31455">
                  <c:v>31.453</c:v>
                </c:pt>
                <c:pt idx="31456">
                  <c:v>31.454</c:v>
                </c:pt>
                <c:pt idx="31457">
                  <c:v>31.455</c:v>
                </c:pt>
                <c:pt idx="31458">
                  <c:v>31.456</c:v>
                </c:pt>
                <c:pt idx="31459">
                  <c:v>31.457</c:v>
                </c:pt>
                <c:pt idx="31460">
                  <c:v>31.458</c:v>
                </c:pt>
                <c:pt idx="31461">
                  <c:v>31.459</c:v>
                </c:pt>
                <c:pt idx="31462">
                  <c:v>31.46</c:v>
                </c:pt>
                <c:pt idx="31463">
                  <c:v>31.461</c:v>
                </c:pt>
                <c:pt idx="31464">
                  <c:v>31.462</c:v>
                </c:pt>
                <c:pt idx="31465">
                  <c:v>31.463</c:v>
                </c:pt>
                <c:pt idx="31466">
                  <c:v>31.464</c:v>
                </c:pt>
                <c:pt idx="31467">
                  <c:v>31.465</c:v>
                </c:pt>
                <c:pt idx="31468">
                  <c:v>31.466</c:v>
                </c:pt>
                <c:pt idx="31469">
                  <c:v>31.467</c:v>
                </c:pt>
                <c:pt idx="31470">
                  <c:v>31.468</c:v>
                </c:pt>
                <c:pt idx="31471">
                  <c:v>31.469</c:v>
                </c:pt>
                <c:pt idx="31472">
                  <c:v>31.47</c:v>
                </c:pt>
                <c:pt idx="31473">
                  <c:v>31.471</c:v>
                </c:pt>
                <c:pt idx="31474">
                  <c:v>31.472</c:v>
                </c:pt>
                <c:pt idx="31475">
                  <c:v>31.473</c:v>
                </c:pt>
                <c:pt idx="31476">
                  <c:v>31.474</c:v>
                </c:pt>
                <c:pt idx="31477">
                  <c:v>31.475</c:v>
                </c:pt>
                <c:pt idx="31478">
                  <c:v>31.476</c:v>
                </c:pt>
                <c:pt idx="31479">
                  <c:v>31.477</c:v>
                </c:pt>
                <c:pt idx="31480">
                  <c:v>31.478</c:v>
                </c:pt>
                <c:pt idx="31481">
                  <c:v>31.479</c:v>
                </c:pt>
                <c:pt idx="31482">
                  <c:v>31.48</c:v>
                </c:pt>
                <c:pt idx="31483">
                  <c:v>31.481</c:v>
                </c:pt>
                <c:pt idx="31484">
                  <c:v>31.482</c:v>
                </c:pt>
                <c:pt idx="31485">
                  <c:v>31.483</c:v>
                </c:pt>
                <c:pt idx="31486">
                  <c:v>31.484</c:v>
                </c:pt>
                <c:pt idx="31487">
                  <c:v>31.485</c:v>
                </c:pt>
                <c:pt idx="31488">
                  <c:v>31.486</c:v>
                </c:pt>
                <c:pt idx="31489">
                  <c:v>31.487</c:v>
                </c:pt>
                <c:pt idx="31490">
                  <c:v>31.488</c:v>
                </c:pt>
                <c:pt idx="31491">
                  <c:v>31.489</c:v>
                </c:pt>
                <c:pt idx="31492">
                  <c:v>31.49</c:v>
                </c:pt>
                <c:pt idx="31493">
                  <c:v>31.491</c:v>
                </c:pt>
                <c:pt idx="31494">
                  <c:v>31.492</c:v>
                </c:pt>
                <c:pt idx="31495">
                  <c:v>31.493</c:v>
                </c:pt>
                <c:pt idx="31496">
                  <c:v>31.494</c:v>
                </c:pt>
                <c:pt idx="31497">
                  <c:v>31.495</c:v>
                </c:pt>
                <c:pt idx="31498">
                  <c:v>31.496</c:v>
                </c:pt>
                <c:pt idx="31499">
                  <c:v>31.497</c:v>
                </c:pt>
                <c:pt idx="31500">
                  <c:v>31.498</c:v>
                </c:pt>
                <c:pt idx="31501">
                  <c:v>31.499</c:v>
                </c:pt>
                <c:pt idx="31502">
                  <c:v>31.5</c:v>
                </c:pt>
                <c:pt idx="31503">
                  <c:v>31.501</c:v>
                </c:pt>
                <c:pt idx="31504">
                  <c:v>31.502</c:v>
                </c:pt>
                <c:pt idx="31505">
                  <c:v>31.503</c:v>
                </c:pt>
                <c:pt idx="31506">
                  <c:v>31.504</c:v>
                </c:pt>
                <c:pt idx="31507">
                  <c:v>31.505</c:v>
                </c:pt>
                <c:pt idx="31508">
                  <c:v>31.506</c:v>
                </c:pt>
                <c:pt idx="31509">
                  <c:v>31.507</c:v>
                </c:pt>
                <c:pt idx="31510">
                  <c:v>31.508</c:v>
                </c:pt>
                <c:pt idx="31511">
                  <c:v>31.509</c:v>
                </c:pt>
                <c:pt idx="31512">
                  <c:v>31.51</c:v>
                </c:pt>
                <c:pt idx="31513">
                  <c:v>31.511</c:v>
                </c:pt>
                <c:pt idx="31514">
                  <c:v>31.512</c:v>
                </c:pt>
                <c:pt idx="31515">
                  <c:v>31.513</c:v>
                </c:pt>
                <c:pt idx="31516">
                  <c:v>31.514</c:v>
                </c:pt>
                <c:pt idx="31517">
                  <c:v>31.515</c:v>
                </c:pt>
                <c:pt idx="31518">
                  <c:v>31.516</c:v>
                </c:pt>
                <c:pt idx="31519">
                  <c:v>31.517</c:v>
                </c:pt>
                <c:pt idx="31520">
                  <c:v>31.518</c:v>
                </c:pt>
                <c:pt idx="31521">
                  <c:v>31.519</c:v>
                </c:pt>
                <c:pt idx="31522">
                  <c:v>31.52</c:v>
                </c:pt>
                <c:pt idx="31523">
                  <c:v>31.521</c:v>
                </c:pt>
                <c:pt idx="31524">
                  <c:v>31.522</c:v>
                </c:pt>
                <c:pt idx="31525">
                  <c:v>31.523</c:v>
                </c:pt>
                <c:pt idx="31526">
                  <c:v>31.524</c:v>
                </c:pt>
                <c:pt idx="31527">
                  <c:v>31.525</c:v>
                </c:pt>
                <c:pt idx="31528">
                  <c:v>31.526</c:v>
                </c:pt>
                <c:pt idx="31529">
                  <c:v>31.527</c:v>
                </c:pt>
                <c:pt idx="31530">
                  <c:v>31.528</c:v>
                </c:pt>
                <c:pt idx="31531">
                  <c:v>31.529</c:v>
                </c:pt>
                <c:pt idx="31532">
                  <c:v>31.53</c:v>
                </c:pt>
                <c:pt idx="31533">
                  <c:v>31.531</c:v>
                </c:pt>
                <c:pt idx="31534">
                  <c:v>31.532</c:v>
                </c:pt>
                <c:pt idx="31535">
                  <c:v>31.533</c:v>
                </c:pt>
                <c:pt idx="31536">
                  <c:v>31.534</c:v>
                </c:pt>
                <c:pt idx="31537">
                  <c:v>31.535</c:v>
                </c:pt>
                <c:pt idx="31538">
                  <c:v>31.536</c:v>
                </c:pt>
                <c:pt idx="31539">
                  <c:v>31.537</c:v>
                </c:pt>
                <c:pt idx="31540">
                  <c:v>31.538</c:v>
                </c:pt>
                <c:pt idx="31541">
                  <c:v>31.539</c:v>
                </c:pt>
                <c:pt idx="31542">
                  <c:v>31.54</c:v>
                </c:pt>
                <c:pt idx="31543">
                  <c:v>31.541</c:v>
                </c:pt>
                <c:pt idx="31544">
                  <c:v>31.542</c:v>
                </c:pt>
                <c:pt idx="31545">
                  <c:v>31.543</c:v>
                </c:pt>
                <c:pt idx="31546">
                  <c:v>31.544</c:v>
                </c:pt>
                <c:pt idx="31547">
                  <c:v>31.545</c:v>
                </c:pt>
                <c:pt idx="31548">
                  <c:v>31.546</c:v>
                </c:pt>
                <c:pt idx="31549">
                  <c:v>31.547</c:v>
                </c:pt>
                <c:pt idx="31550">
                  <c:v>31.548</c:v>
                </c:pt>
                <c:pt idx="31551">
                  <c:v>31.549</c:v>
                </c:pt>
                <c:pt idx="31552">
                  <c:v>31.55</c:v>
                </c:pt>
                <c:pt idx="31553">
                  <c:v>31.551</c:v>
                </c:pt>
                <c:pt idx="31554">
                  <c:v>31.552</c:v>
                </c:pt>
                <c:pt idx="31555">
                  <c:v>31.553</c:v>
                </c:pt>
                <c:pt idx="31556">
                  <c:v>31.554</c:v>
                </c:pt>
                <c:pt idx="31557">
                  <c:v>31.555</c:v>
                </c:pt>
                <c:pt idx="31558">
                  <c:v>31.556</c:v>
                </c:pt>
                <c:pt idx="31559">
                  <c:v>31.557</c:v>
                </c:pt>
                <c:pt idx="31560">
                  <c:v>31.558</c:v>
                </c:pt>
                <c:pt idx="31561">
                  <c:v>31.559</c:v>
                </c:pt>
                <c:pt idx="31562">
                  <c:v>31.56</c:v>
                </c:pt>
                <c:pt idx="31563">
                  <c:v>31.561</c:v>
                </c:pt>
                <c:pt idx="31564">
                  <c:v>31.562</c:v>
                </c:pt>
                <c:pt idx="31565">
                  <c:v>31.563</c:v>
                </c:pt>
                <c:pt idx="31566">
                  <c:v>31.564</c:v>
                </c:pt>
                <c:pt idx="31567">
                  <c:v>31.565</c:v>
                </c:pt>
                <c:pt idx="31568">
                  <c:v>31.566</c:v>
                </c:pt>
                <c:pt idx="31569">
                  <c:v>31.567</c:v>
                </c:pt>
                <c:pt idx="31570">
                  <c:v>31.568</c:v>
                </c:pt>
                <c:pt idx="31571">
                  <c:v>31.569</c:v>
                </c:pt>
                <c:pt idx="31572">
                  <c:v>31.57</c:v>
                </c:pt>
                <c:pt idx="31573">
                  <c:v>31.571</c:v>
                </c:pt>
                <c:pt idx="31574">
                  <c:v>31.572</c:v>
                </c:pt>
                <c:pt idx="31575">
                  <c:v>31.573</c:v>
                </c:pt>
                <c:pt idx="31576">
                  <c:v>31.574</c:v>
                </c:pt>
                <c:pt idx="31577">
                  <c:v>31.575</c:v>
                </c:pt>
                <c:pt idx="31578">
                  <c:v>31.576</c:v>
                </c:pt>
                <c:pt idx="31579">
                  <c:v>31.577</c:v>
                </c:pt>
                <c:pt idx="31580">
                  <c:v>31.578</c:v>
                </c:pt>
                <c:pt idx="31581">
                  <c:v>31.579</c:v>
                </c:pt>
                <c:pt idx="31582">
                  <c:v>31.58</c:v>
                </c:pt>
                <c:pt idx="31583">
                  <c:v>31.581</c:v>
                </c:pt>
                <c:pt idx="31584">
                  <c:v>31.582</c:v>
                </c:pt>
                <c:pt idx="31585">
                  <c:v>31.583</c:v>
                </c:pt>
                <c:pt idx="31586">
                  <c:v>31.584</c:v>
                </c:pt>
                <c:pt idx="31587">
                  <c:v>31.585</c:v>
                </c:pt>
                <c:pt idx="31588">
                  <c:v>31.586</c:v>
                </c:pt>
                <c:pt idx="31589">
                  <c:v>31.587</c:v>
                </c:pt>
                <c:pt idx="31590">
                  <c:v>31.588</c:v>
                </c:pt>
                <c:pt idx="31591">
                  <c:v>31.589</c:v>
                </c:pt>
                <c:pt idx="31592">
                  <c:v>31.59</c:v>
                </c:pt>
                <c:pt idx="31593">
                  <c:v>31.591</c:v>
                </c:pt>
                <c:pt idx="31594">
                  <c:v>31.592</c:v>
                </c:pt>
                <c:pt idx="31595">
                  <c:v>31.593</c:v>
                </c:pt>
                <c:pt idx="31596">
                  <c:v>31.594</c:v>
                </c:pt>
                <c:pt idx="31597">
                  <c:v>31.595</c:v>
                </c:pt>
                <c:pt idx="31598">
                  <c:v>31.596</c:v>
                </c:pt>
                <c:pt idx="31599">
                  <c:v>31.597</c:v>
                </c:pt>
                <c:pt idx="31600">
                  <c:v>31.598</c:v>
                </c:pt>
                <c:pt idx="31601">
                  <c:v>31.599</c:v>
                </c:pt>
                <c:pt idx="31602">
                  <c:v>31.6</c:v>
                </c:pt>
                <c:pt idx="31603">
                  <c:v>31.601</c:v>
                </c:pt>
                <c:pt idx="31604">
                  <c:v>31.602</c:v>
                </c:pt>
                <c:pt idx="31605">
                  <c:v>31.603</c:v>
                </c:pt>
                <c:pt idx="31606">
                  <c:v>31.604</c:v>
                </c:pt>
                <c:pt idx="31607">
                  <c:v>31.605</c:v>
                </c:pt>
                <c:pt idx="31608">
                  <c:v>31.606</c:v>
                </c:pt>
                <c:pt idx="31609">
                  <c:v>31.607</c:v>
                </c:pt>
                <c:pt idx="31610">
                  <c:v>31.608</c:v>
                </c:pt>
                <c:pt idx="31611">
                  <c:v>31.609</c:v>
                </c:pt>
                <c:pt idx="31612">
                  <c:v>31.61</c:v>
                </c:pt>
                <c:pt idx="31613">
                  <c:v>31.611</c:v>
                </c:pt>
                <c:pt idx="31614">
                  <c:v>31.612</c:v>
                </c:pt>
                <c:pt idx="31615">
                  <c:v>31.613</c:v>
                </c:pt>
                <c:pt idx="31616">
                  <c:v>31.614</c:v>
                </c:pt>
                <c:pt idx="31617">
                  <c:v>31.615</c:v>
                </c:pt>
                <c:pt idx="31618">
                  <c:v>31.616</c:v>
                </c:pt>
                <c:pt idx="31619">
                  <c:v>31.617</c:v>
                </c:pt>
                <c:pt idx="31620">
                  <c:v>31.618</c:v>
                </c:pt>
                <c:pt idx="31621">
                  <c:v>31.619</c:v>
                </c:pt>
                <c:pt idx="31622">
                  <c:v>31.62</c:v>
                </c:pt>
                <c:pt idx="31623">
                  <c:v>31.621</c:v>
                </c:pt>
                <c:pt idx="31624">
                  <c:v>31.622</c:v>
                </c:pt>
                <c:pt idx="31625">
                  <c:v>31.623</c:v>
                </c:pt>
                <c:pt idx="31626">
                  <c:v>31.624</c:v>
                </c:pt>
                <c:pt idx="31627">
                  <c:v>31.625</c:v>
                </c:pt>
                <c:pt idx="31628">
                  <c:v>31.626</c:v>
                </c:pt>
                <c:pt idx="31629">
                  <c:v>31.627</c:v>
                </c:pt>
                <c:pt idx="31630">
                  <c:v>31.628</c:v>
                </c:pt>
                <c:pt idx="31631">
                  <c:v>31.629</c:v>
                </c:pt>
                <c:pt idx="31632">
                  <c:v>31.63</c:v>
                </c:pt>
                <c:pt idx="31633">
                  <c:v>31.631</c:v>
                </c:pt>
                <c:pt idx="31634">
                  <c:v>31.632</c:v>
                </c:pt>
                <c:pt idx="31635">
                  <c:v>31.633</c:v>
                </c:pt>
                <c:pt idx="31636">
                  <c:v>31.634</c:v>
                </c:pt>
                <c:pt idx="31637">
                  <c:v>31.635</c:v>
                </c:pt>
                <c:pt idx="31638">
                  <c:v>31.636</c:v>
                </c:pt>
                <c:pt idx="31639">
                  <c:v>31.637</c:v>
                </c:pt>
                <c:pt idx="31640">
                  <c:v>31.638</c:v>
                </c:pt>
                <c:pt idx="31641">
                  <c:v>31.639</c:v>
                </c:pt>
                <c:pt idx="31642">
                  <c:v>31.64</c:v>
                </c:pt>
                <c:pt idx="31643">
                  <c:v>31.641</c:v>
                </c:pt>
                <c:pt idx="31644">
                  <c:v>31.642</c:v>
                </c:pt>
                <c:pt idx="31645">
                  <c:v>31.643</c:v>
                </c:pt>
                <c:pt idx="31646">
                  <c:v>31.644</c:v>
                </c:pt>
                <c:pt idx="31647">
                  <c:v>31.645</c:v>
                </c:pt>
                <c:pt idx="31648">
                  <c:v>31.646</c:v>
                </c:pt>
                <c:pt idx="31649">
                  <c:v>31.647</c:v>
                </c:pt>
                <c:pt idx="31650">
                  <c:v>31.648</c:v>
                </c:pt>
                <c:pt idx="31651">
                  <c:v>31.649</c:v>
                </c:pt>
                <c:pt idx="31652">
                  <c:v>31.65</c:v>
                </c:pt>
                <c:pt idx="31653">
                  <c:v>31.651</c:v>
                </c:pt>
                <c:pt idx="31654">
                  <c:v>31.652</c:v>
                </c:pt>
                <c:pt idx="31655">
                  <c:v>31.653</c:v>
                </c:pt>
                <c:pt idx="31656">
                  <c:v>31.654</c:v>
                </c:pt>
                <c:pt idx="31657">
                  <c:v>31.655</c:v>
                </c:pt>
                <c:pt idx="31658">
                  <c:v>31.656</c:v>
                </c:pt>
                <c:pt idx="31659">
                  <c:v>31.657</c:v>
                </c:pt>
                <c:pt idx="31660">
                  <c:v>31.658</c:v>
                </c:pt>
                <c:pt idx="31661">
                  <c:v>31.659</c:v>
                </c:pt>
                <c:pt idx="31662">
                  <c:v>31.66</c:v>
                </c:pt>
                <c:pt idx="31663">
                  <c:v>31.661</c:v>
                </c:pt>
                <c:pt idx="31664">
                  <c:v>31.662</c:v>
                </c:pt>
                <c:pt idx="31665">
                  <c:v>31.663</c:v>
                </c:pt>
                <c:pt idx="31666">
                  <c:v>31.664</c:v>
                </c:pt>
                <c:pt idx="31667">
                  <c:v>31.665</c:v>
                </c:pt>
                <c:pt idx="31668">
                  <c:v>31.666</c:v>
                </c:pt>
                <c:pt idx="31669">
                  <c:v>31.667</c:v>
                </c:pt>
                <c:pt idx="31670">
                  <c:v>31.668</c:v>
                </c:pt>
                <c:pt idx="31671">
                  <c:v>31.669</c:v>
                </c:pt>
                <c:pt idx="31672">
                  <c:v>31.67</c:v>
                </c:pt>
                <c:pt idx="31673">
                  <c:v>31.671</c:v>
                </c:pt>
                <c:pt idx="31674">
                  <c:v>31.672</c:v>
                </c:pt>
                <c:pt idx="31675">
                  <c:v>31.673</c:v>
                </c:pt>
                <c:pt idx="31676">
                  <c:v>31.674</c:v>
                </c:pt>
                <c:pt idx="31677">
                  <c:v>31.675</c:v>
                </c:pt>
                <c:pt idx="31678">
                  <c:v>31.676</c:v>
                </c:pt>
                <c:pt idx="31679">
                  <c:v>31.677</c:v>
                </c:pt>
                <c:pt idx="31680">
                  <c:v>31.678</c:v>
                </c:pt>
                <c:pt idx="31681">
                  <c:v>31.679</c:v>
                </c:pt>
                <c:pt idx="31682">
                  <c:v>31.68</c:v>
                </c:pt>
                <c:pt idx="31683">
                  <c:v>31.681</c:v>
                </c:pt>
                <c:pt idx="31684">
                  <c:v>31.682</c:v>
                </c:pt>
                <c:pt idx="31685">
                  <c:v>31.683</c:v>
                </c:pt>
                <c:pt idx="31686">
                  <c:v>31.684</c:v>
                </c:pt>
                <c:pt idx="31687">
                  <c:v>31.685</c:v>
                </c:pt>
                <c:pt idx="31688">
                  <c:v>31.686</c:v>
                </c:pt>
                <c:pt idx="31689">
                  <c:v>31.687</c:v>
                </c:pt>
                <c:pt idx="31690">
                  <c:v>31.688</c:v>
                </c:pt>
                <c:pt idx="31691">
                  <c:v>31.689</c:v>
                </c:pt>
                <c:pt idx="31692">
                  <c:v>31.69</c:v>
                </c:pt>
                <c:pt idx="31693">
                  <c:v>31.691</c:v>
                </c:pt>
                <c:pt idx="31694">
                  <c:v>31.692</c:v>
                </c:pt>
                <c:pt idx="31695">
                  <c:v>31.693</c:v>
                </c:pt>
                <c:pt idx="31696">
                  <c:v>31.694</c:v>
                </c:pt>
                <c:pt idx="31697">
                  <c:v>31.695</c:v>
                </c:pt>
                <c:pt idx="31698">
                  <c:v>31.696</c:v>
                </c:pt>
                <c:pt idx="31699">
                  <c:v>31.697</c:v>
                </c:pt>
                <c:pt idx="31700">
                  <c:v>31.698</c:v>
                </c:pt>
                <c:pt idx="31701">
                  <c:v>31.699</c:v>
                </c:pt>
                <c:pt idx="31702">
                  <c:v>31.7</c:v>
                </c:pt>
                <c:pt idx="31703">
                  <c:v>31.701</c:v>
                </c:pt>
                <c:pt idx="31704">
                  <c:v>31.702</c:v>
                </c:pt>
                <c:pt idx="31705">
                  <c:v>31.703</c:v>
                </c:pt>
                <c:pt idx="31706">
                  <c:v>31.704</c:v>
                </c:pt>
                <c:pt idx="31707">
                  <c:v>31.705</c:v>
                </c:pt>
                <c:pt idx="31708">
                  <c:v>31.706</c:v>
                </c:pt>
                <c:pt idx="31709">
                  <c:v>31.707</c:v>
                </c:pt>
                <c:pt idx="31710">
                  <c:v>31.708</c:v>
                </c:pt>
                <c:pt idx="31711">
                  <c:v>31.709</c:v>
                </c:pt>
                <c:pt idx="31712">
                  <c:v>31.71</c:v>
                </c:pt>
                <c:pt idx="31713">
                  <c:v>31.711</c:v>
                </c:pt>
                <c:pt idx="31714">
                  <c:v>31.712</c:v>
                </c:pt>
                <c:pt idx="31715">
                  <c:v>31.713</c:v>
                </c:pt>
                <c:pt idx="31716">
                  <c:v>31.714</c:v>
                </c:pt>
                <c:pt idx="31717">
                  <c:v>31.715</c:v>
                </c:pt>
                <c:pt idx="31718">
                  <c:v>31.716</c:v>
                </c:pt>
                <c:pt idx="31719">
                  <c:v>31.717</c:v>
                </c:pt>
                <c:pt idx="31720">
                  <c:v>31.718</c:v>
                </c:pt>
                <c:pt idx="31721">
                  <c:v>31.719</c:v>
                </c:pt>
                <c:pt idx="31722">
                  <c:v>31.72</c:v>
                </c:pt>
                <c:pt idx="31723">
                  <c:v>31.721</c:v>
                </c:pt>
                <c:pt idx="31724">
                  <c:v>31.722</c:v>
                </c:pt>
                <c:pt idx="31725">
                  <c:v>31.723</c:v>
                </c:pt>
                <c:pt idx="31726">
                  <c:v>31.724</c:v>
                </c:pt>
                <c:pt idx="31727">
                  <c:v>31.725</c:v>
                </c:pt>
                <c:pt idx="31728">
                  <c:v>31.726</c:v>
                </c:pt>
                <c:pt idx="31729">
                  <c:v>31.727</c:v>
                </c:pt>
                <c:pt idx="31730">
                  <c:v>31.728</c:v>
                </c:pt>
                <c:pt idx="31731">
                  <c:v>31.729</c:v>
                </c:pt>
                <c:pt idx="31732">
                  <c:v>31.73</c:v>
                </c:pt>
                <c:pt idx="31733">
                  <c:v>31.731</c:v>
                </c:pt>
                <c:pt idx="31734">
                  <c:v>31.732</c:v>
                </c:pt>
                <c:pt idx="31735">
                  <c:v>31.733</c:v>
                </c:pt>
                <c:pt idx="31736">
                  <c:v>31.734</c:v>
                </c:pt>
                <c:pt idx="31737">
                  <c:v>31.735</c:v>
                </c:pt>
                <c:pt idx="31738">
                  <c:v>31.736</c:v>
                </c:pt>
                <c:pt idx="31739">
                  <c:v>31.737</c:v>
                </c:pt>
                <c:pt idx="31740">
                  <c:v>31.738</c:v>
                </c:pt>
                <c:pt idx="31741">
                  <c:v>31.739</c:v>
                </c:pt>
                <c:pt idx="31742">
                  <c:v>31.74</c:v>
                </c:pt>
                <c:pt idx="31743">
                  <c:v>31.741</c:v>
                </c:pt>
                <c:pt idx="31744">
                  <c:v>31.742</c:v>
                </c:pt>
                <c:pt idx="31745">
                  <c:v>31.743</c:v>
                </c:pt>
                <c:pt idx="31746">
                  <c:v>31.744</c:v>
                </c:pt>
                <c:pt idx="31747">
                  <c:v>31.745</c:v>
                </c:pt>
                <c:pt idx="31748">
                  <c:v>31.746</c:v>
                </c:pt>
                <c:pt idx="31749">
                  <c:v>31.747</c:v>
                </c:pt>
                <c:pt idx="31750">
                  <c:v>31.748</c:v>
                </c:pt>
                <c:pt idx="31751">
                  <c:v>31.749</c:v>
                </c:pt>
                <c:pt idx="31752">
                  <c:v>31.75</c:v>
                </c:pt>
                <c:pt idx="31753">
                  <c:v>31.751</c:v>
                </c:pt>
                <c:pt idx="31754">
                  <c:v>31.752</c:v>
                </c:pt>
                <c:pt idx="31755">
                  <c:v>31.753</c:v>
                </c:pt>
                <c:pt idx="31756">
                  <c:v>31.754</c:v>
                </c:pt>
                <c:pt idx="31757">
                  <c:v>31.755</c:v>
                </c:pt>
                <c:pt idx="31758">
                  <c:v>31.756</c:v>
                </c:pt>
                <c:pt idx="31759">
                  <c:v>31.757</c:v>
                </c:pt>
                <c:pt idx="31760">
                  <c:v>31.758</c:v>
                </c:pt>
                <c:pt idx="31761">
                  <c:v>31.759</c:v>
                </c:pt>
                <c:pt idx="31762">
                  <c:v>31.76</c:v>
                </c:pt>
                <c:pt idx="31763">
                  <c:v>31.761</c:v>
                </c:pt>
                <c:pt idx="31764">
                  <c:v>31.762</c:v>
                </c:pt>
                <c:pt idx="31765">
                  <c:v>31.763</c:v>
                </c:pt>
                <c:pt idx="31766">
                  <c:v>31.764</c:v>
                </c:pt>
                <c:pt idx="31767">
                  <c:v>31.765</c:v>
                </c:pt>
                <c:pt idx="31768">
                  <c:v>31.766</c:v>
                </c:pt>
                <c:pt idx="31769">
                  <c:v>31.767</c:v>
                </c:pt>
                <c:pt idx="31770">
                  <c:v>31.768</c:v>
                </c:pt>
                <c:pt idx="31771">
                  <c:v>31.769</c:v>
                </c:pt>
                <c:pt idx="31772">
                  <c:v>31.77</c:v>
                </c:pt>
                <c:pt idx="31773">
                  <c:v>31.771</c:v>
                </c:pt>
                <c:pt idx="31774">
                  <c:v>31.772</c:v>
                </c:pt>
                <c:pt idx="31775">
                  <c:v>31.773</c:v>
                </c:pt>
                <c:pt idx="31776">
                  <c:v>31.774</c:v>
                </c:pt>
                <c:pt idx="31777">
                  <c:v>31.775</c:v>
                </c:pt>
                <c:pt idx="31778">
                  <c:v>31.776</c:v>
                </c:pt>
                <c:pt idx="31779">
                  <c:v>31.777</c:v>
                </c:pt>
                <c:pt idx="31780">
                  <c:v>31.778</c:v>
                </c:pt>
                <c:pt idx="31781">
                  <c:v>31.779</c:v>
                </c:pt>
                <c:pt idx="31782">
                  <c:v>31.78</c:v>
                </c:pt>
                <c:pt idx="31783">
                  <c:v>31.781</c:v>
                </c:pt>
                <c:pt idx="31784">
                  <c:v>31.782</c:v>
                </c:pt>
                <c:pt idx="31785">
                  <c:v>31.783</c:v>
                </c:pt>
                <c:pt idx="31786">
                  <c:v>31.784</c:v>
                </c:pt>
                <c:pt idx="31787">
                  <c:v>31.785</c:v>
                </c:pt>
                <c:pt idx="31788">
                  <c:v>31.786</c:v>
                </c:pt>
                <c:pt idx="31789">
                  <c:v>31.787</c:v>
                </c:pt>
                <c:pt idx="31790">
                  <c:v>31.788</c:v>
                </c:pt>
                <c:pt idx="31791">
                  <c:v>31.789</c:v>
                </c:pt>
                <c:pt idx="31792">
                  <c:v>31.79</c:v>
                </c:pt>
                <c:pt idx="31793">
                  <c:v>31.791</c:v>
                </c:pt>
                <c:pt idx="31794">
                  <c:v>31.792</c:v>
                </c:pt>
                <c:pt idx="31795">
                  <c:v>31.793</c:v>
                </c:pt>
                <c:pt idx="31796">
                  <c:v>31.794</c:v>
                </c:pt>
                <c:pt idx="31797">
                  <c:v>31.795</c:v>
                </c:pt>
                <c:pt idx="31798">
                  <c:v>31.796</c:v>
                </c:pt>
                <c:pt idx="31799">
                  <c:v>31.797</c:v>
                </c:pt>
                <c:pt idx="31800">
                  <c:v>31.798</c:v>
                </c:pt>
                <c:pt idx="31801">
                  <c:v>31.799</c:v>
                </c:pt>
                <c:pt idx="31802">
                  <c:v>31.8</c:v>
                </c:pt>
                <c:pt idx="31803">
                  <c:v>31.801</c:v>
                </c:pt>
                <c:pt idx="31804">
                  <c:v>31.802</c:v>
                </c:pt>
                <c:pt idx="31805">
                  <c:v>31.803</c:v>
                </c:pt>
                <c:pt idx="31806">
                  <c:v>31.804</c:v>
                </c:pt>
                <c:pt idx="31807">
                  <c:v>31.805</c:v>
                </c:pt>
                <c:pt idx="31808">
                  <c:v>31.806</c:v>
                </c:pt>
                <c:pt idx="31809">
                  <c:v>31.807</c:v>
                </c:pt>
                <c:pt idx="31810">
                  <c:v>31.808</c:v>
                </c:pt>
                <c:pt idx="31811">
                  <c:v>31.809</c:v>
                </c:pt>
                <c:pt idx="31812">
                  <c:v>31.81</c:v>
                </c:pt>
                <c:pt idx="31813">
                  <c:v>31.811</c:v>
                </c:pt>
                <c:pt idx="31814">
                  <c:v>31.812</c:v>
                </c:pt>
                <c:pt idx="31815">
                  <c:v>31.813</c:v>
                </c:pt>
                <c:pt idx="31816">
                  <c:v>31.814</c:v>
                </c:pt>
                <c:pt idx="31817">
                  <c:v>31.815</c:v>
                </c:pt>
                <c:pt idx="31818">
                  <c:v>31.816</c:v>
                </c:pt>
                <c:pt idx="31819">
                  <c:v>31.817</c:v>
                </c:pt>
                <c:pt idx="31820">
                  <c:v>31.818</c:v>
                </c:pt>
                <c:pt idx="31821">
                  <c:v>31.819</c:v>
                </c:pt>
                <c:pt idx="31822">
                  <c:v>31.82</c:v>
                </c:pt>
                <c:pt idx="31823">
                  <c:v>31.821</c:v>
                </c:pt>
                <c:pt idx="31824">
                  <c:v>31.822</c:v>
                </c:pt>
                <c:pt idx="31825">
                  <c:v>31.823</c:v>
                </c:pt>
                <c:pt idx="31826">
                  <c:v>31.824</c:v>
                </c:pt>
                <c:pt idx="31827">
                  <c:v>31.825</c:v>
                </c:pt>
                <c:pt idx="31828">
                  <c:v>31.826</c:v>
                </c:pt>
                <c:pt idx="31829">
                  <c:v>31.827</c:v>
                </c:pt>
                <c:pt idx="31830">
                  <c:v>31.828</c:v>
                </c:pt>
                <c:pt idx="31831">
                  <c:v>31.829</c:v>
                </c:pt>
                <c:pt idx="31832">
                  <c:v>31.83</c:v>
                </c:pt>
                <c:pt idx="31833">
                  <c:v>31.831</c:v>
                </c:pt>
                <c:pt idx="31834">
                  <c:v>31.832</c:v>
                </c:pt>
                <c:pt idx="31835">
                  <c:v>31.833</c:v>
                </c:pt>
                <c:pt idx="31836">
                  <c:v>31.834</c:v>
                </c:pt>
                <c:pt idx="31837">
                  <c:v>31.835</c:v>
                </c:pt>
                <c:pt idx="31838">
                  <c:v>31.836</c:v>
                </c:pt>
                <c:pt idx="31839">
                  <c:v>31.837</c:v>
                </c:pt>
                <c:pt idx="31840">
                  <c:v>31.838</c:v>
                </c:pt>
                <c:pt idx="31841">
                  <c:v>31.839</c:v>
                </c:pt>
                <c:pt idx="31842">
                  <c:v>31.84</c:v>
                </c:pt>
                <c:pt idx="31843">
                  <c:v>31.841</c:v>
                </c:pt>
                <c:pt idx="31844">
                  <c:v>31.842</c:v>
                </c:pt>
                <c:pt idx="31845">
                  <c:v>31.843</c:v>
                </c:pt>
                <c:pt idx="31846">
                  <c:v>31.844</c:v>
                </c:pt>
                <c:pt idx="31847">
                  <c:v>31.845</c:v>
                </c:pt>
                <c:pt idx="31848">
                  <c:v>31.846</c:v>
                </c:pt>
                <c:pt idx="31849">
                  <c:v>31.847</c:v>
                </c:pt>
                <c:pt idx="31850">
                  <c:v>31.848</c:v>
                </c:pt>
                <c:pt idx="31851">
                  <c:v>31.849</c:v>
                </c:pt>
                <c:pt idx="31852">
                  <c:v>31.85</c:v>
                </c:pt>
                <c:pt idx="31853">
                  <c:v>31.851</c:v>
                </c:pt>
                <c:pt idx="31854">
                  <c:v>31.852</c:v>
                </c:pt>
                <c:pt idx="31855">
                  <c:v>31.853</c:v>
                </c:pt>
                <c:pt idx="31856">
                  <c:v>31.854</c:v>
                </c:pt>
                <c:pt idx="31857">
                  <c:v>31.855</c:v>
                </c:pt>
                <c:pt idx="31858">
                  <c:v>31.856</c:v>
                </c:pt>
                <c:pt idx="31859">
                  <c:v>31.857</c:v>
                </c:pt>
                <c:pt idx="31860">
                  <c:v>31.858</c:v>
                </c:pt>
                <c:pt idx="31861">
                  <c:v>31.859</c:v>
                </c:pt>
                <c:pt idx="31862">
                  <c:v>31.86</c:v>
                </c:pt>
                <c:pt idx="31863">
                  <c:v>31.861</c:v>
                </c:pt>
                <c:pt idx="31864">
                  <c:v>31.862</c:v>
                </c:pt>
                <c:pt idx="31865">
                  <c:v>31.863</c:v>
                </c:pt>
                <c:pt idx="31866">
                  <c:v>31.864</c:v>
                </c:pt>
                <c:pt idx="31867">
                  <c:v>31.865</c:v>
                </c:pt>
                <c:pt idx="31868">
                  <c:v>31.866</c:v>
                </c:pt>
                <c:pt idx="31869">
                  <c:v>31.867</c:v>
                </c:pt>
                <c:pt idx="31870">
                  <c:v>31.868</c:v>
                </c:pt>
                <c:pt idx="31871">
                  <c:v>31.869</c:v>
                </c:pt>
                <c:pt idx="31872">
                  <c:v>31.87</c:v>
                </c:pt>
                <c:pt idx="31873">
                  <c:v>31.871</c:v>
                </c:pt>
                <c:pt idx="31874">
                  <c:v>31.872</c:v>
                </c:pt>
                <c:pt idx="31875">
                  <c:v>31.873</c:v>
                </c:pt>
                <c:pt idx="31876">
                  <c:v>31.874</c:v>
                </c:pt>
                <c:pt idx="31877">
                  <c:v>31.875</c:v>
                </c:pt>
                <c:pt idx="31878">
                  <c:v>31.876</c:v>
                </c:pt>
                <c:pt idx="31879">
                  <c:v>31.877</c:v>
                </c:pt>
                <c:pt idx="31880">
                  <c:v>31.878</c:v>
                </c:pt>
                <c:pt idx="31881">
                  <c:v>31.879</c:v>
                </c:pt>
                <c:pt idx="31882">
                  <c:v>31.88</c:v>
                </c:pt>
                <c:pt idx="31883">
                  <c:v>31.881</c:v>
                </c:pt>
                <c:pt idx="31884">
                  <c:v>31.882</c:v>
                </c:pt>
                <c:pt idx="31885">
                  <c:v>31.883</c:v>
                </c:pt>
                <c:pt idx="31886">
                  <c:v>31.884</c:v>
                </c:pt>
                <c:pt idx="31887">
                  <c:v>31.885</c:v>
                </c:pt>
                <c:pt idx="31888">
                  <c:v>31.886</c:v>
                </c:pt>
                <c:pt idx="31889">
                  <c:v>31.887</c:v>
                </c:pt>
                <c:pt idx="31890">
                  <c:v>31.888</c:v>
                </c:pt>
                <c:pt idx="31891">
                  <c:v>31.889</c:v>
                </c:pt>
                <c:pt idx="31892">
                  <c:v>31.89</c:v>
                </c:pt>
                <c:pt idx="31893">
                  <c:v>31.891</c:v>
                </c:pt>
                <c:pt idx="31894">
                  <c:v>31.892</c:v>
                </c:pt>
                <c:pt idx="31895">
                  <c:v>31.893</c:v>
                </c:pt>
                <c:pt idx="31896">
                  <c:v>31.894</c:v>
                </c:pt>
                <c:pt idx="31897">
                  <c:v>31.895</c:v>
                </c:pt>
                <c:pt idx="31898">
                  <c:v>31.896</c:v>
                </c:pt>
                <c:pt idx="31899">
                  <c:v>31.897</c:v>
                </c:pt>
                <c:pt idx="31900">
                  <c:v>31.898</c:v>
                </c:pt>
                <c:pt idx="31901">
                  <c:v>31.899</c:v>
                </c:pt>
                <c:pt idx="31902">
                  <c:v>31.9</c:v>
                </c:pt>
                <c:pt idx="31903">
                  <c:v>31.901</c:v>
                </c:pt>
                <c:pt idx="31904">
                  <c:v>31.902</c:v>
                </c:pt>
                <c:pt idx="31905">
                  <c:v>31.903</c:v>
                </c:pt>
                <c:pt idx="31906">
                  <c:v>31.904</c:v>
                </c:pt>
                <c:pt idx="31907">
                  <c:v>31.905</c:v>
                </c:pt>
                <c:pt idx="31908">
                  <c:v>31.906</c:v>
                </c:pt>
                <c:pt idx="31909">
                  <c:v>31.907</c:v>
                </c:pt>
                <c:pt idx="31910">
                  <c:v>31.908</c:v>
                </c:pt>
                <c:pt idx="31911">
                  <c:v>31.909</c:v>
                </c:pt>
                <c:pt idx="31912">
                  <c:v>31.91</c:v>
                </c:pt>
                <c:pt idx="31913">
                  <c:v>31.911</c:v>
                </c:pt>
                <c:pt idx="31914">
                  <c:v>31.912</c:v>
                </c:pt>
                <c:pt idx="31915">
                  <c:v>31.913</c:v>
                </c:pt>
                <c:pt idx="31916">
                  <c:v>31.914</c:v>
                </c:pt>
                <c:pt idx="31917">
                  <c:v>31.915</c:v>
                </c:pt>
                <c:pt idx="31918">
                  <c:v>31.916</c:v>
                </c:pt>
                <c:pt idx="31919">
                  <c:v>31.917</c:v>
                </c:pt>
                <c:pt idx="31920">
                  <c:v>31.918</c:v>
                </c:pt>
                <c:pt idx="31921">
                  <c:v>31.919</c:v>
                </c:pt>
                <c:pt idx="31922">
                  <c:v>31.92</c:v>
                </c:pt>
                <c:pt idx="31923">
                  <c:v>31.921</c:v>
                </c:pt>
                <c:pt idx="31924">
                  <c:v>31.922</c:v>
                </c:pt>
                <c:pt idx="31925">
                  <c:v>31.923</c:v>
                </c:pt>
                <c:pt idx="31926">
                  <c:v>31.924</c:v>
                </c:pt>
                <c:pt idx="31927">
                  <c:v>31.925</c:v>
                </c:pt>
                <c:pt idx="31928">
                  <c:v>31.926</c:v>
                </c:pt>
                <c:pt idx="31929">
                  <c:v>31.927</c:v>
                </c:pt>
                <c:pt idx="31930">
                  <c:v>31.928</c:v>
                </c:pt>
                <c:pt idx="31931">
                  <c:v>31.929</c:v>
                </c:pt>
                <c:pt idx="31932">
                  <c:v>31.93</c:v>
                </c:pt>
                <c:pt idx="31933">
                  <c:v>31.931</c:v>
                </c:pt>
                <c:pt idx="31934">
                  <c:v>31.932</c:v>
                </c:pt>
                <c:pt idx="31935">
                  <c:v>31.933</c:v>
                </c:pt>
                <c:pt idx="31936">
                  <c:v>31.934</c:v>
                </c:pt>
                <c:pt idx="31937">
                  <c:v>31.935</c:v>
                </c:pt>
                <c:pt idx="31938">
                  <c:v>31.936</c:v>
                </c:pt>
                <c:pt idx="31939">
                  <c:v>31.937</c:v>
                </c:pt>
                <c:pt idx="31940">
                  <c:v>31.938</c:v>
                </c:pt>
                <c:pt idx="31941">
                  <c:v>31.939</c:v>
                </c:pt>
                <c:pt idx="31942">
                  <c:v>31.94</c:v>
                </c:pt>
                <c:pt idx="31943">
                  <c:v>31.941</c:v>
                </c:pt>
                <c:pt idx="31944">
                  <c:v>31.942</c:v>
                </c:pt>
                <c:pt idx="31945">
                  <c:v>31.943</c:v>
                </c:pt>
                <c:pt idx="31946">
                  <c:v>31.944</c:v>
                </c:pt>
                <c:pt idx="31947">
                  <c:v>31.945</c:v>
                </c:pt>
                <c:pt idx="31948">
                  <c:v>31.946</c:v>
                </c:pt>
                <c:pt idx="31949">
                  <c:v>31.947</c:v>
                </c:pt>
                <c:pt idx="31950">
                  <c:v>31.948</c:v>
                </c:pt>
                <c:pt idx="31951">
                  <c:v>31.949</c:v>
                </c:pt>
                <c:pt idx="31952">
                  <c:v>31.95</c:v>
                </c:pt>
                <c:pt idx="31953">
                  <c:v>31.951</c:v>
                </c:pt>
                <c:pt idx="31954">
                  <c:v>31.952</c:v>
                </c:pt>
                <c:pt idx="31955">
                  <c:v>31.953</c:v>
                </c:pt>
                <c:pt idx="31956">
                  <c:v>31.954</c:v>
                </c:pt>
                <c:pt idx="31957">
                  <c:v>31.955</c:v>
                </c:pt>
                <c:pt idx="31958">
                  <c:v>31.956</c:v>
                </c:pt>
                <c:pt idx="31959">
                  <c:v>31.957</c:v>
                </c:pt>
                <c:pt idx="31960">
                  <c:v>31.958</c:v>
                </c:pt>
                <c:pt idx="31961">
                  <c:v>31.959</c:v>
                </c:pt>
                <c:pt idx="31962">
                  <c:v>31.96</c:v>
                </c:pt>
                <c:pt idx="31963">
                  <c:v>31.961</c:v>
                </c:pt>
                <c:pt idx="31964">
                  <c:v>31.962</c:v>
                </c:pt>
                <c:pt idx="31965">
                  <c:v>31.963</c:v>
                </c:pt>
                <c:pt idx="31966">
                  <c:v>31.964</c:v>
                </c:pt>
                <c:pt idx="31967">
                  <c:v>31.965</c:v>
                </c:pt>
                <c:pt idx="31968">
                  <c:v>31.966</c:v>
                </c:pt>
                <c:pt idx="31969">
                  <c:v>31.967</c:v>
                </c:pt>
                <c:pt idx="31970">
                  <c:v>31.968</c:v>
                </c:pt>
                <c:pt idx="31971">
                  <c:v>31.969</c:v>
                </c:pt>
                <c:pt idx="31972">
                  <c:v>31.97</c:v>
                </c:pt>
                <c:pt idx="31973">
                  <c:v>31.971</c:v>
                </c:pt>
                <c:pt idx="31974">
                  <c:v>31.972</c:v>
                </c:pt>
                <c:pt idx="31975">
                  <c:v>31.973</c:v>
                </c:pt>
                <c:pt idx="31976">
                  <c:v>31.974</c:v>
                </c:pt>
                <c:pt idx="31977">
                  <c:v>31.975</c:v>
                </c:pt>
                <c:pt idx="31978">
                  <c:v>31.976</c:v>
                </c:pt>
                <c:pt idx="31979">
                  <c:v>31.977</c:v>
                </c:pt>
                <c:pt idx="31980">
                  <c:v>31.978</c:v>
                </c:pt>
                <c:pt idx="31981">
                  <c:v>31.979</c:v>
                </c:pt>
                <c:pt idx="31982">
                  <c:v>31.98</c:v>
                </c:pt>
                <c:pt idx="31983">
                  <c:v>31.981</c:v>
                </c:pt>
                <c:pt idx="31984">
                  <c:v>31.982</c:v>
                </c:pt>
                <c:pt idx="31985">
                  <c:v>31.983</c:v>
                </c:pt>
                <c:pt idx="31986">
                  <c:v>31.984</c:v>
                </c:pt>
                <c:pt idx="31987">
                  <c:v>31.985</c:v>
                </c:pt>
                <c:pt idx="31988">
                  <c:v>31.986</c:v>
                </c:pt>
                <c:pt idx="31989">
                  <c:v>31.987</c:v>
                </c:pt>
                <c:pt idx="31990">
                  <c:v>31.988</c:v>
                </c:pt>
                <c:pt idx="31991">
                  <c:v>31.989</c:v>
                </c:pt>
                <c:pt idx="31992">
                  <c:v>31.99</c:v>
                </c:pt>
                <c:pt idx="31993">
                  <c:v>31.991</c:v>
                </c:pt>
                <c:pt idx="31994">
                  <c:v>31.992</c:v>
                </c:pt>
                <c:pt idx="31995">
                  <c:v>31.993</c:v>
                </c:pt>
                <c:pt idx="31996">
                  <c:v>31.994</c:v>
                </c:pt>
                <c:pt idx="31997">
                  <c:v>31.995</c:v>
                </c:pt>
                <c:pt idx="31998">
                  <c:v>31.996</c:v>
                </c:pt>
                <c:pt idx="31999">
                  <c:v>31.997</c:v>
                </c:pt>
                <c:pt idx="32000">
                  <c:v>31.998</c:v>
                </c:pt>
                <c:pt idx="32001">
                  <c:v>31.999</c:v>
                </c:pt>
                <c:pt idx="32002">
                  <c:v>32</c:v>
                </c:pt>
                <c:pt idx="32003">
                  <c:v>32.001</c:v>
                </c:pt>
                <c:pt idx="32004">
                  <c:v>32.002</c:v>
                </c:pt>
                <c:pt idx="32005">
                  <c:v>32.003</c:v>
                </c:pt>
                <c:pt idx="32006">
                  <c:v>32.004</c:v>
                </c:pt>
                <c:pt idx="32007">
                  <c:v>32.005</c:v>
                </c:pt>
                <c:pt idx="32008">
                  <c:v>32.006</c:v>
                </c:pt>
                <c:pt idx="32009">
                  <c:v>32.007</c:v>
                </c:pt>
                <c:pt idx="32010">
                  <c:v>32.008</c:v>
                </c:pt>
                <c:pt idx="32011">
                  <c:v>32.009</c:v>
                </c:pt>
                <c:pt idx="32012">
                  <c:v>32.01</c:v>
                </c:pt>
                <c:pt idx="32013">
                  <c:v>32.011</c:v>
                </c:pt>
                <c:pt idx="32014">
                  <c:v>32.012</c:v>
                </c:pt>
                <c:pt idx="32015">
                  <c:v>32.013</c:v>
                </c:pt>
                <c:pt idx="32016">
                  <c:v>32.014</c:v>
                </c:pt>
                <c:pt idx="32017">
                  <c:v>32.015</c:v>
                </c:pt>
                <c:pt idx="32018">
                  <c:v>32.016</c:v>
                </c:pt>
                <c:pt idx="32019">
                  <c:v>32.017</c:v>
                </c:pt>
                <c:pt idx="32020">
                  <c:v>32.018</c:v>
                </c:pt>
                <c:pt idx="32021">
                  <c:v>32.019</c:v>
                </c:pt>
                <c:pt idx="32022">
                  <c:v>32.02</c:v>
                </c:pt>
                <c:pt idx="32023">
                  <c:v>32.021</c:v>
                </c:pt>
                <c:pt idx="32024">
                  <c:v>32.022</c:v>
                </c:pt>
                <c:pt idx="32025">
                  <c:v>32.023</c:v>
                </c:pt>
                <c:pt idx="32026">
                  <c:v>32.024</c:v>
                </c:pt>
                <c:pt idx="32027">
                  <c:v>32.025</c:v>
                </c:pt>
                <c:pt idx="32028">
                  <c:v>32.026</c:v>
                </c:pt>
                <c:pt idx="32029">
                  <c:v>32.027</c:v>
                </c:pt>
                <c:pt idx="32030">
                  <c:v>32.028</c:v>
                </c:pt>
                <c:pt idx="32031">
                  <c:v>32.029</c:v>
                </c:pt>
                <c:pt idx="32032">
                  <c:v>32.03</c:v>
                </c:pt>
                <c:pt idx="32033">
                  <c:v>32.031</c:v>
                </c:pt>
                <c:pt idx="32034">
                  <c:v>32.032</c:v>
                </c:pt>
                <c:pt idx="32035">
                  <c:v>32.033</c:v>
                </c:pt>
                <c:pt idx="32036">
                  <c:v>32.034</c:v>
                </c:pt>
                <c:pt idx="32037">
                  <c:v>32.035</c:v>
                </c:pt>
                <c:pt idx="32038">
                  <c:v>32.036</c:v>
                </c:pt>
                <c:pt idx="32039">
                  <c:v>32.037</c:v>
                </c:pt>
                <c:pt idx="32040">
                  <c:v>32.038</c:v>
                </c:pt>
                <c:pt idx="32041">
                  <c:v>32.039</c:v>
                </c:pt>
                <c:pt idx="32042">
                  <c:v>32.04</c:v>
                </c:pt>
                <c:pt idx="32043">
                  <c:v>32.041</c:v>
                </c:pt>
                <c:pt idx="32044">
                  <c:v>32.042</c:v>
                </c:pt>
                <c:pt idx="32045">
                  <c:v>32.043</c:v>
                </c:pt>
                <c:pt idx="32046">
                  <c:v>32.044</c:v>
                </c:pt>
                <c:pt idx="32047">
                  <c:v>32.045</c:v>
                </c:pt>
                <c:pt idx="32048">
                  <c:v>32.046</c:v>
                </c:pt>
                <c:pt idx="32049">
                  <c:v>32.047</c:v>
                </c:pt>
                <c:pt idx="32050">
                  <c:v>32.048</c:v>
                </c:pt>
                <c:pt idx="32051">
                  <c:v>32.049</c:v>
                </c:pt>
                <c:pt idx="32052">
                  <c:v>32.05</c:v>
                </c:pt>
                <c:pt idx="32053">
                  <c:v>32.051</c:v>
                </c:pt>
                <c:pt idx="32054">
                  <c:v>32.052</c:v>
                </c:pt>
                <c:pt idx="32055">
                  <c:v>32.053</c:v>
                </c:pt>
                <c:pt idx="32056">
                  <c:v>32.054</c:v>
                </c:pt>
                <c:pt idx="32057">
                  <c:v>32.055</c:v>
                </c:pt>
                <c:pt idx="32058">
                  <c:v>32.056</c:v>
                </c:pt>
                <c:pt idx="32059">
                  <c:v>32.057</c:v>
                </c:pt>
                <c:pt idx="32060">
                  <c:v>32.058</c:v>
                </c:pt>
                <c:pt idx="32061">
                  <c:v>32.059</c:v>
                </c:pt>
                <c:pt idx="32062">
                  <c:v>32.06</c:v>
                </c:pt>
                <c:pt idx="32063">
                  <c:v>32.061</c:v>
                </c:pt>
                <c:pt idx="32064">
                  <c:v>32.062</c:v>
                </c:pt>
                <c:pt idx="32065">
                  <c:v>32.063</c:v>
                </c:pt>
                <c:pt idx="32066">
                  <c:v>32.064</c:v>
                </c:pt>
                <c:pt idx="32067">
                  <c:v>32.065</c:v>
                </c:pt>
                <c:pt idx="32068">
                  <c:v>32.066</c:v>
                </c:pt>
                <c:pt idx="32069">
                  <c:v>32.067</c:v>
                </c:pt>
                <c:pt idx="32070">
                  <c:v>32.068</c:v>
                </c:pt>
                <c:pt idx="32071">
                  <c:v>32.069</c:v>
                </c:pt>
                <c:pt idx="32072">
                  <c:v>32.07</c:v>
                </c:pt>
                <c:pt idx="32073">
                  <c:v>32.071</c:v>
                </c:pt>
                <c:pt idx="32074">
                  <c:v>32.072</c:v>
                </c:pt>
                <c:pt idx="32075">
                  <c:v>32.073</c:v>
                </c:pt>
                <c:pt idx="32076">
                  <c:v>32.074</c:v>
                </c:pt>
                <c:pt idx="32077">
                  <c:v>32.075</c:v>
                </c:pt>
                <c:pt idx="32078">
                  <c:v>32.076</c:v>
                </c:pt>
                <c:pt idx="32079">
                  <c:v>32.077</c:v>
                </c:pt>
                <c:pt idx="32080">
                  <c:v>32.078</c:v>
                </c:pt>
                <c:pt idx="32081">
                  <c:v>32.079</c:v>
                </c:pt>
                <c:pt idx="32082">
                  <c:v>32.08</c:v>
                </c:pt>
                <c:pt idx="32083">
                  <c:v>32.081</c:v>
                </c:pt>
                <c:pt idx="32084">
                  <c:v>32.082</c:v>
                </c:pt>
                <c:pt idx="32085">
                  <c:v>32.083</c:v>
                </c:pt>
                <c:pt idx="32086">
                  <c:v>32.084</c:v>
                </c:pt>
                <c:pt idx="32087">
                  <c:v>32.085</c:v>
                </c:pt>
                <c:pt idx="32088">
                  <c:v>32.086</c:v>
                </c:pt>
                <c:pt idx="32089">
                  <c:v>32.087</c:v>
                </c:pt>
                <c:pt idx="32090">
                  <c:v>32.088</c:v>
                </c:pt>
                <c:pt idx="32091">
                  <c:v>32.089</c:v>
                </c:pt>
                <c:pt idx="32092">
                  <c:v>32.09</c:v>
                </c:pt>
                <c:pt idx="32093">
                  <c:v>32.091</c:v>
                </c:pt>
                <c:pt idx="32094">
                  <c:v>32.092</c:v>
                </c:pt>
                <c:pt idx="32095">
                  <c:v>32.093</c:v>
                </c:pt>
                <c:pt idx="32096">
                  <c:v>32.094</c:v>
                </c:pt>
                <c:pt idx="32097">
                  <c:v>32.095</c:v>
                </c:pt>
                <c:pt idx="32098">
                  <c:v>32.096</c:v>
                </c:pt>
                <c:pt idx="32099">
                  <c:v>32.097</c:v>
                </c:pt>
                <c:pt idx="32100">
                  <c:v>32.098</c:v>
                </c:pt>
                <c:pt idx="32101">
                  <c:v>32.099</c:v>
                </c:pt>
                <c:pt idx="32102">
                  <c:v>32.1</c:v>
                </c:pt>
                <c:pt idx="32103">
                  <c:v>32.101</c:v>
                </c:pt>
                <c:pt idx="32104">
                  <c:v>32.102</c:v>
                </c:pt>
                <c:pt idx="32105">
                  <c:v>32.103</c:v>
                </c:pt>
                <c:pt idx="32106">
                  <c:v>32.104</c:v>
                </c:pt>
                <c:pt idx="32107">
                  <c:v>32.105</c:v>
                </c:pt>
                <c:pt idx="32108">
                  <c:v>32.106</c:v>
                </c:pt>
                <c:pt idx="32109">
                  <c:v>32.107</c:v>
                </c:pt>
                <c:pt idx="32110">
                  <c:v>32.108</c:v>
                </c:pt>
                <c:pt idx="32111">
                  <c:v>32.109</c:v>
                </c:pt>
                <c:pt idx="32112">
                  <c:v>32.11</c:v>
                </c:pt>
                <c:pt idx="32113">
                  <c:v>32.111</c:v>
                </c:pt>
                <c:pt idx="32114">
                  <c:v>32.112</c:v>
                </c:pt>
                <c:pt idx="32115">
                  <c:v>32.113</c:v>
                </c:pt>
                <c:pt idx="32116">
                  <c:v>32.114</c:v>
                </c:pt>
                <c:pt idx="32117">
                  <c:v>32.115</c:v>
                </c:pt>
                <c:pt idx="32118">
                  <c:v>32.116</c:v>
                </c:pt>
                <c:pt idx="32119">
                  <c:v>32.117</c:v>
                </c:pt>
                <c:pt idx="32120">
                  <c:v>32.118</c:v>
                </c:pt>
                <c:pt idx="32121">
                  <c:v>32.119</c:v>
                </c:pt>
                <c:pt idx="32122">
                  <c:v>32.12</c:v>
                </c:pt>
                <c:pt idx="32123">
                  <c:v>32.121</c:v>
                </c:pt>
                <c:pt idx="32124">
                  <c:v>32.122</c:v>
                </c:pt>
                <c:pt idx="32125">
                  <c:v>32.123</c:v>
                </c:pt>
                <c:pt idx="32126">
                  <c:v>32.124</c:v>
                </c:pt>
                <c:pt idx="32127">
                  <c:v>32.125</c:v>
                </c:pt>
                <c:pt idx="32128">
                  <c:v>32.126</c:v>
                </c:pt>
                <c:pt idx="32129">
                  <c:v>32.127</c:v>
                </c:pt>
                <c:pt idx="32130">
                  <c:v>32.128</c:v>
                </c:pt>
                <c:pt idx="32131">
                  <c:v>32.129</c:v>
                </c:pt>
                <c:pt idx="32132">
                  <c:v>32.13</c:v>
                </c:pt>
                <c:pt idx="32133">
                  <c:v>32.131</c:v>
                </c:pt>
                <c:pt idx="32134">
                  <c:v>32.132</c:v>
                </c:pt>
                <c:pt idx="32135">
                  <c:v>32.133</c:v>
                </c:pt>
                <c:pt idx="32136">
                  <c:v>32.134</c:v>
                </c:pt>
                <c:pt idx="32137">
                  <c:v>32.135</c:v>
                </c:pt>
                <c:pt idx="32138">
                  <c:v>32.136</c:v>
                </c:pt>
                <c:pt idx="32139">
                  <c:v>32.137</c:v>
                </c:pt>
                <c:pt idx="32140">
                  <c:v>32.138</c:v>
                </c:pt>
                <c:pt idx="32141">
                  <c:v>32.139</c:v>
                </c:pt>
                <c:pt idx="32142">
                  <c:v>32.14</c:v>
                </c:pt>
                <c:pt idx="32143">
                  <c:v>32.141</c:v>
                </c:pt>
                <c:pt idx="32144">
                  <c:v>32.142</c:v>
                </c:pt>
                <c:pt idx="32145">
                  <c:v>32.143</c:v>
                </c:pt>
                <c:pt idx="32146">
                  <c:v>32.144</c:v>
                </c:pt>
                <c:pt idx="32147">
                  <c:v>32.145</c:v>
                </c:pt>
                <c:pt idx="32148">
                  <c:v>32.146</c:v>
                </c:pt>
                <c:pt idx="32149">
                  <c:v>32.147</c:v>
                </c:pt>
                <c:pt idx="32150">
                  <c:v>32.148</c:v>
                </c:pt>
                <c:pt idx="32151">
                  <c:v>32.149</c:v>
                </c:pt>
                <c:pt idx="32152">
                  <c:v>32.15</c:v>
                </c:pt>
                <c:pt idx="32153">
                  <c:v>32.151</c:v>
                </c:pt>
                <c:pt idx="32154">
                  <c:v>32.152</c:v>
                </c:pt>
                <c:pt idx="32155">
                  <c:v>32.153</c:v>
                </c:pt>
                <c:pt idx="32156">
                  <c:v>32.154</c:v>
                </c:pt>
                <c:pt idx="32157">
                  <c:v>32.155</c:v>
                </c:pt>
                <c:pt idx="32158">
                  <c:v>32.156</c:v>
                </c:pt>
                <c:pt idx="32159">
                  <c:v>32.157</c:v>
                </c:pt>
                <c:pt idx="32160">
                  <c:v>32.158</c:v>
                </c:pt>
                <c:pt idx="32161">
                  <c:v>32.159</c:v>
                </c:pt>
                <c:pt idx="32162">
                  <c:v>32.16</c:v>
                </c:pt>
                <c:pt idx="32163">
                  <c:v>32.161</c:v>
                </c:pt>
                <c:pt idx="32164">
                  <c:v>32.162</c:v>
                </c:pt>
                <c:pt idx="32165">
                  <c:v>32.163</c:v>
                </c:pt>
                <c:pt idx="32166">
                  <c:v>32.164</c:v>
                </c:pt>
                <c:pt idx="32167">
                  <c:v>32.165</c:v>
                </c:pt>
                <c:pt idx="32168">
                  <c:v>32.166</c:v>
                </c:pt>
                <c:pt idx="32169">
                  <c:v>32.167</c:v>
                </c:pt>
                <c:pt idx="32170">
                  <c:v>32.168</c:v>
                </c:pt>
                <c:pt idx="32171">
                  <c:v>32.169</c:v>
                </c:pt>
                <c:pt idx="32172">
                  <c:v>32.17</c:v>
                </c:pt>
                <c:pt idx="32173">
                  <c:v>32.171</c:v>
                </c:pt>
                <c:pt idx="32174">
                  <c:v>32.172</c:v>
                </c:pt>
                <c:pt idx="32175">
                  <c:v>32.173</c:v>
                </c:pt>
                <c:pt idx="32176">
                  <c:v>32.174</c:v>
                </c:pt>
                <c:pt idx="32177">
                  <c:v>32.175</c:v>
                </c:pt>
                <c:pt idx="32178">
                  <c:v>32.176</c:v>
                </c:pt>
                <c:pt idx="32179">
                  <c:v>32.177</c:v>
                </c:pt>
                <c:pt idx="32180">
                  <c:v>32.178</c:v>
                </c:pt>
                <c:pt idx="32181">
                  <c:v>32.179</c:v>
                </c:pt>
                <c:pt idx="32182">
                  <c:v>32.18</c:v>
                </c:pt>
                <c:pt idx="32183">
                  <c:v>32.181</c:v>
                </c:pt>
                <c:pt idx="32184">
                  <c:v>32.182</c:v>
                </c:pt>
                <c:pt idx="32185">
                  <c:v>32.183</c:v>
                </c:pt>
                <c:pt idx="32186">
                  <c:v>32.184</c:v>
                </c:pt>
                <c:pt idx="32187">
                  <c:v>32.185</c:v>
                </c:pt>
                <c:pt idx="32188">
                  <c:v>32.186</c:v>
                </c:pt>
                <c:pt idx="32189">
                  <c:v>32.187</c:v>
                </c:pt>
                <c:pt idx="32190">
                  <c:v>32.188</c:v>
                </c:pt>
                <c:pt idx="32191">
                  <c:v>32.189</c:v>
                </c:pt>
                <c:pt idx="32192">
                  <c:v>32.19</c:v>
                </c:pt>
                <c:pt idx="32193">
                  <c:v>32.191</c:v>
                </c:pt>
                <c:pt idx="32194">
                  <c:v>32.192</c:v>
                </c:pt>
                <c:pt idx="32195">
                  <c:v>32.193</c:v>
                </c:pt>
                <c:pt idx="32196">
                  <c:v>32.194</c:v>
                </c:pt>
                <c:pt idx="32197">
                  <c:v>32.195</c:v>
                </c:pt>
                <c:pt idx="32198">
                  <c:v>32.196</c:v>
                </c:pt>
                <c:pt idx="32199">
                  <c:v>32.197</c:v>
                </c:pt>
                <c:pt idx="32200">
                  <c:v>32.198</c:v>
                </c:pt>
                <c:pt idx="32201">
                  <c:v>32.199</c:v>
                </c:pt>
                <c:pt idx="32202">
                  <c:v>32.2</c:v>
                </c:pt>
                <c:pt idx="32203">
                  <c:v>32.201</c:v>
                </c:pt>
                <c:pt idx="32204">
                  <c:v>32.202</c:v>
                </c:pt>
                <c:pt idx="32205">
                  <c:v>32.203</c:v>
                </c:pt>
                <c:pt idx="32206">
                  <c:v>32.204</c:v>
                </c:pt>
                <c:pt idx="32207">
                  <c:v>32.205</c:v>
                </c:pt>
                <c:pt idx="32208">
                  <c:v>32.206</c:v>
                </c:pt>
                <c:pt idx="32209">
                  <c:v>32.207</c:v>
                </c:pt>
                <c:pt idx="32210">
                  <c:v>32.208</c:v>
                </c:pt>
                <c:pt idx="32211">
                  <c:v>32.209</c:v>
                </c:pt>
                <c:pt idx="32212">
                  <c:v>32.21</c:v>
                </c:pt>
                <c:pt idx="32213">
                  <c:v>32.211</c:v>
                </c:pt>
                <c:pt idx="32214">
                  <c:v>32.212</c:v>
                </c:pt>
                <c:pt idx="32215">
                  <c:v>32.213</c:v>
                </c:pt>
                <c:pt idx="32216">
                  <c:v>32.214</c:v>
                </c:pt>
                <c:pt idx="32217">
                  <c:v>32.215</c:v>
                </c:pt>
                <c:pt idx="32218">
                  <c:v>32.216</c:v>
                </c:pt>
                <c:pt idx="32219">
                  <c:v>32.217</c:v>
                </c:pt>
                <c:pt idx="32220">
                  <c:v>32.218</c:v>
                </c:pt>
                <c:pt idx="32221">
                  <c:v>32.219</c:v>
                </c:pt>
                <c:pt idx="32222">
                  <c:v>32.22</c:v>
                </c:pt>
                <c:pt idx="32223">
                  <c:v>32.221</c:v>
                </c:pt>
                <c:pt idx="32224">
                  <c:v>32.222</c:v>
                </c:pt>
                <c:pt idx="32225">
                  <c:v>32.223</c:v>
                </c:pt>
                <c:pt idx="32226">
                  <c:v>32.224</c:v>
                </c:pt>
                <c:pt idx="32227">
                  <c:v>32.225</c:v>
                </c:pt>
                <c:pt idx="32228">
                  <c:v>32.226</c:v>
                </c:pt>
                <c:pt idx="32229">
                  <c:v>32.227</c:v>
                </c:pt>
                <c:pt idx="32230">
                  <c:v>32.228</c:v>
                </c:pt>
                <c:pt idx="32231">
                  <c:v>32.229</c:v>
                </c:pt>
                <c:pt idx="32232">
                  <c:v>32.23</c:v>
                </c:pt>
                <c:pt idx="32233">
                  <c:v>32.231</c:v>
                </c:pt>
                <c:pt idx="32234">
                  <c:v>32.232</c:v>
                </c:pt>
                <c:pt idx="32235">
                  <c:v>32.233</c:v>
                </c:pt>
                <c:pt idx="32236">
                  <c:v>32.234</c:v>
                </c:pt>
                <c:pt idx="32237">
                  <c:v>32.235</c:v>
                </c:pt>
                <c:pt idx="32238">
                  <c:v>32.236</c:v>
                </c:pt>
                <c:pt idx="32239">
                  <c:v>32.237</c:v>
                </c:pt>
                <c:pt idx="32240">
                  <c:v>32.238</c:v>
                </c:pt>
                <c:pt idx="32241">
                  <c:v>32.239</c:v>
                </c:pt>
                <c:pt idx="32242">
                  <c:v>32.24</c:v>
                </c:pt>
                <c:pt idx="32243">
                  <c:v>32.241</c:v>
                </c:pt>
                <c:pt idx="32244">
                  <c:v>32.242</c:v>
                </c:pt>
                <c:pt idx="32245">
                  <c:v>32.243</c:v>
                </c:pt>
                <c:pt idx="32246">
                  <c:v>32.244</c:v>
                </c:pt>
                <c:pt idx="32247">
                  <c:v>32.245</c:v>
                </c:pt>
                <c:pt idx="32248">
                  <c:v>32.246</c:v>
                </c:pt>
                <c:pt idx="32249">
                  <c:v>32.247</c:v>
                </c:pt>
                <c:pt idx="32250">
                  <c:v>32.248</c:v>
                </c:pt>
                <c:pt idx="32251">
                  <c:v>32.249</c:v>
                </c:pt>
                <c:pt idx="32252">
                  <c:v>32.25</c:v>
                </c:pt>
                <c:pt idx="32253">
                  <c:v>32.251</c:v>
                </c:pt>
                <c:pt idx="32254">
                  <c:v>32.252</c:v>
                </c:pt>
                <c:pt idx="32255">
                  <c:v>32.253</c:v>
                </c:pt>
                <c:pt idx="32256">
                  <c:v>32.254</c:v>
                </c:pt>
                <c:pt idx="32257">
                  <c:v>32.255</c:v>
                </c:pt>
                <c:pt idx="32258">
                  <c:v>32.256</c:v>
                </c:pt>
                <c:pt idx="32259">
                  <c:v>32.257</c:v>
                </c:pt>
                <c:pt idx="32260">
                  <c:v>32.258</c:v>
                </c:pt>
                <c:pt idx="32261">
                  <c:v>32.259</c:v>
                </c:pt>
                <c:pt idx="32262">
                  <c:v>32.26</c:v>
                </c:pt>
                <c:pt idx="32263">
                  <c:v>32.261</c:v>
                </c:pt>
                <c:pt idx="32264">
                  <c:v>32.262</c:v>
                </c:pt>
                <c:pt idx="32265">
                  <c:v>32.263</c:v>
                </c:pt>
                <c:pt idx="32266">
                  <c:v>32.264</c:v>
                </c:pt>
                <c:pt idx="32267">
                  <c:v>32.265</c:v>
                </c:pt>
                <c:pt idx="32268">
                  <c:v>32.266</c:v>
                </c:pt>
                <c:pt idx="32269">
                  <c:v>32.267</c:v>
                </c:pt>
                <c:pt idx="32270">
                  <c:v>32.268</c:v>
                </c:pt>
                <c:pt idx="32271">
                  <c:v>32.269</c:v>
                </c:pt>
                <c:pt idx="32272">
                  <c:v>32.27</c:v>
                </c:pt>
                <c:pt idx="32273">
                  <c:v>32.271</c:v>
                </c:pt>
                <c:pt idx="32274">
                  <c:v>32.272</c:v>
                </c:pt>
                <c:pt idx="32275">
                  <c:v>32.273</c:v>
                </c:pt>
                <c:pt idx="32276">
                  <c:v>32.274</c:v>
                </c:pt>
                <c:pt idx="32277">
                  <c:v>32.275</c:v>
                </c:pt>
                <c:pt idx="32278">
                  <c:v>32.276</c:v>
                </c:pt>
                <c:pt idx="32279">
                  <c:v>32.277</c:v>
                </c:pt>
                <c:pt idx="32280">
                  <c:v>32.278</c:v>
                </c:pt>
                <c:pt idx="32281">
                  <c:v>32.279</c:v>
                </c:pt>
                <c:pt idx="32282">
                  <c:v>32.28</c:v>
                </c:pt>
                <c:pt idx="32283">
                  <c:v>32.281</c:v>
                </c:pt>
                <c:pt idx="32284">
                  <c:v>32.282</c:v>
                </c:pt>
                <c:pt idx="32285">
                  <c:v>32.283</c:v>
                </c:pt>
                <c:pt idx="32286">
                  <c:v>32.284</c:v>
                </c:pt>
                <c:pt idx="32287">
                  <c:v>32.285</c:v>
                </c:pt>
                <c:pt idx="32288">
                  <c:v>32.286</c:v>
                </c:pt>
                <c:pt idx="32289">
                  <c:v>32.287</c:v>
                </c:pt>
                <c:pt idx="32290">
                  <c:v>32.288</c:v>
                </c:pt>
                <c:pt idx="32291">
                  <c:v>32.289</c:v>
                </c:pt>
                <c:pt idx="32292">
                  <c:v>32.29</c:v>
                </c:pt>
                <c:pt idx="32293">
                  <c:v>32.291</c:v>
                </c:pt>
                <c:pt idx="32294">
                  <c:v>32.292</c:v>
                </c:pt>
                <c:pt idx="32295">
                  <c:v>32.293</c:v>
                </c:pt>
                <c:pt idx="32296">
                  <c:v>32.294</c:v>
                </c:pt>
                <c:pt idx="32297">
                  <c:v>32.295</c:v>
                </c:pt>
                <c:pt idx="32298">
                  <c:v>32.296</c:v>
                </c:pt>
                <c:pt idx="32299">
                  <c:v>32.297</c:v>
                </c:pt>
                <c:pt idx="32300">
                  <c:v>32.298</c:v>
                </c:pt>
                <c:pt idx="32301">
                  <c:v>32.299</c:v>
                </c:pt>
                <c:pt idx="32302">
                  <c:v>32.3</c:v>
                </c:pt>
                <c:pt idx="32303">
                  <c:v>32.301</c:v>
                </c:pt>
                <c:pt idx="32304">
                  <c:v>32.302</c:v>
                </c:pt>
                <c:pt idx="32305">
                  <c:v>32.303</c:v>
                </c:pt>
                <c:pt idx="32306">
                  <c:v>32.304</c:v>
                </c:pt>
                <c:pt idx="32307">
                  <c:v>32.305</c:v>
                </c:pt>
                <c:pt idx="32308">
                  <c:v>32.306</c:v>
                </c:pt>
                <c:pt idx="32309">
                  <c:v>32.307</c:v>
                </c:pt>
                <c:pt idx="32310">
                  <c:v>32.308</c:v>
                </c:pt>
                <c:pt idx="32311">
                  <c:v>32.309</c:v>
                </c:pt>
                <c:pt idx="32312">
                  <c:v>32.31</c:v>
                </c:pt>
                <c:pt idx="32313">
                  <c:v>32.311</c:v>
                </c:pt>
                <c:pt idx="32314">
                  <c:v>32.312</c:v>
                </c:pt>
                <c:pt idx="32315">
                  <c:v>32.313</c:v>
                </c:pt>
                <c:pt idx="32316">
                  <c:v>32.314</c:v>
                </c:pt>
                <c:pt idx="32317">
                  <c:v>32.315</c:v>
                </c:pt>
                <c:pt idx="32318">
                  <c:v>32.316</c:v>
                </c:pt>
                <c:pt idx="32319">
                  <c:v>32.317</c:v>
                </c:pt>
                <c:pt idx="32320">
                  <c:v>32.318</c:v>
                </c:pt>
                <c:pt idx="32321">
                  <c:v>32.319</c:v>
                </c:pt>
                <c:pt idx="32322">
                  <c:v>32.32</c:v>
                </c:pt>
                <c:pt idx="32323">
                  <c:v>32.321</c:v>
                </c:pt>
                <c:pt idx="32324">
                  <c:v>32.322</c:v>
                </c:pt>
                <c:pt idx="32325">
                  <c:v>32.323</c:v>
                </c:pt>
                <c:pt idx="32326">
                  <c:v>32.324</c:v>
                </c:pt>
                <c:pt idx="32327">
                  <c:v>32.325</c:v>
                </c:pt>
                <c:pt idx="32328">
                  <c:v>32.326</c:v>
                </c:pt>
                <c:pt idx="32329">
                  <c:v>32.327</c:v>
                </c:pt>
                <c:pt idx="32330">
                  <c:v>32.328</c:v>
                </c:pt>
                <c:pt idx="32331">
                  <c:v>32.329</c:v>
                </c:pt>
                <c:pt idx="32332">
                  <c:v>32.33</c:v>
                </c:pt>
                <c:pt idx="32333">
                  <c:v>32.331</c:v>
                </c:pt>
                <c:pt idx="32334">
                  <c:v>32.332</c:v>
                </c:pt>
                <c:pt idx="32335">
                  <c:v>32.333</c:v>
                </c:pt>
                <c:pt idx="32336">
                  <c:v>32.334</c:v>
                </c:pt>
                <c:pt idx="32337">
                  <c:v>32.335</c:v>
                </c:pt>
                <c:pt idx="32338">
                  <c:v>32.336</c:v>
                </c:pt>
                <c:pt idx="32339">
                  <c:v>32.337</c:v>
                </c:pt>
                <c:pt idx="32340">
                  <c:v>32.338</c:v>
                </c:pt>
                <c:pt idx="32341">
                  <c:v>32.339</c:v>
                </c:pt>
                <c:pt idx="32342">
                  <c:v>32.34</c:v>
                </c:pt>
                <c:pt idx="32343">
                  <c:v>32.341</c:v>
                </c:pt>
                <c:pt idx="32344">
                  <c:v>32.342</c:v>
                </c:pt>
                <c:pt idx="32345">
                  <c:v>32.343</c:v>
                </c:pt>
                <c:pt idx="32346">
                  <c:v>32.344</c:v>
                </c:pt>
                <c:pt idx="32347">
                  <c:v>32.345</c:v>
                </c:pt>
                <c:pt idx="32348">
                  <c:v>32.346</c:v>
                </c:pt>
                <c:pt idx="32349">
                  <c:v>32.347</c:v>
                </c:pt>
                <c:pt idx="32350">
                  <c:v>32.348</c:v>
                </c:pt>
                <c:pt idx="32351">
                  <c:v>32.349</c:v>
                </c:pt>
                <c:pt idx="32352">
                  <c:v>32.35</c:v>
                </c:pt>
                <c:pt idx="32353">
                  <c:v>32.351</c:v>
                </c:pt>
                <c:pt idx="32354">
                  <c:v>32.352</c:v>
                </c:pt>
                <c:pt idx="32355">
                  <c:v>32.353</c:v>
                </c:pt>
                <c:pt idx="32356">
                  <c:v>32.354</c:v>
                </c:pt>
                <c:pt idx="32357">
                  <c:v>32.355</c:v>
                </c:pt>
                <c:pt idx="32358">
                  <c:v>32.356</c:v>
                </c:pt>
                <c:pt idx="32359">
                  <c:v>32.357</c:v>
                </c:pt>
                <c:pt idx="32360">
                  <c:v>32.358</c:v>
                </c:pt>
                <c:pt idx="32361">
                  <c:v>32.359</c:v>
                </c:pt>
                <c:pt idx="32362">
                  <c:v>32.36</c:v>
                </c:pt>
                <c:pt idx="32363">
                  <c:v>32.361</c:v>
                </c:pt>
                <c:pt idx="32364">
                  <c:v>32.362</c:v>
                </c:pt>
                <c:pt idx="32365">
                  <c:v>32.363</c:v>
                </c:pt>
                <c:pt idx="32366">
                  <c:v>32.364</c:v>
                </c:pt>
                <c:pt idx="32367">
                  <c:v>32.365</c:v>
                </c:pt>
                <c:pt idx="32368">
                  <c:v>32.366</c:v>
                </c:pt>
                <c:pt idx="32369">
                  <c:v>32.367</c:v>
                </c:pt>
                <c:pt idx="32370">
                  <c:v>32.368</c:v>
                </c:pt>
                <c:pt idx="32371">
                  <c:v>32.369</c:v>
                </c:pt>
                <c:pt idx="32372">
                  <c:v>32.37</c:v>
                </c:pt>
                <c:pt idx="32373">
                  <c:v>32.371</c:v>
                </c:pt>
                <c:pt idx="32374">
                  <c:v>32.372</c:v>
                </c:pt>
                <c:pt idx="32375">
                  <c:v>32.373</c:v>
                </c:pt>
                <c:pt idx="32376">
                  <c:v>32.374</c:v>
                </c:pt>
                <c:pt idx="32377">
                  <c:v>32.375</c:v>
                </c:pt>
                <c:pt idx="32378">
                  <c:v>32.376</c:v>
                </c:pt>
                <c:pt idx="32379">
                  <c:v>32.377</c:v>
                </c:pt>
                <c:pt idx="32380">
                  <c:v>32.378</c:v>
                </c:pt>
                <c:pt idx="32381">
                  <c:v>32.379</c:v>
                </c:pt>
                <c:pt idx="32382">
                  <c:v>32.38</c:v>
                </c:pt>
                <c:pt idx="32383">
                  <c:v>32.381</c:v>
                </c:pt>
                <c:pt idx="32384">
                  <c:v>32.382</c:v>
                </c:pt>
                <c:pt idx="32385">
                  <c:v>32.383</c:v>
                </c:pt>
                <c:pt idx="32386">
                  <c:v>32.384</c:v>
                </c:pt>
                <c:pt idx="32387">
                  <c:v>32.385</c:v>
                </c:pt>
                <c:pt idx="32388">
                  <c:v>32.386</c:v>
                </c:pt>
                <c:pt idx="32389">
                  <c:v>32.387</c:v>
                </c:pt>
                <c:pt idx="32390">
                  <c:v>32.388</c:v>
                </c:pt>
                <c:pt idx="32391">
                  <c:v>32.389</c:v>
                </c:pt>
                <c:pt idx="32392">
                  <c:v>32.39</c:v>
                </c:pt>
                <c:pt idx="32393">
                  <c:v>32.391</c:v>
                </c:pt>
                <c:pt idx="32394">
                  <c:v>32.392</c:v>
                </c:pt>
                <c:pt idx="32395">
                  <c:v>32.393</c:v>
                </c:pt>
                <c:pt idx="32396">
                  <c:v>32.394</c:v>
                </c:pt>
                <c:pt idx="32397">
                  <c:v>32.395</c:v>
                </c:pt>
                <c:pt idx="32398">
                  <c:v>32.396</c:v>
                </c:pt>
                <c:pt idx="32399">
                  <c:v>32.397</c:v>
                </c:pt>
                <c:pt idx="32400">
                  <c:v>32.398</c:v>
                </c:pt>
                <c:pt idx="32401">
                  <c:v>32.399</c:v>
                </c:pt>
                <c:pt idx="32402">
                  <c:v>32.4</c:v>
                </c:pt>
                <c:pt idx="32403">
                  <c:v>32.401</c:v>
                </c:pt>
                <c:pt idx="32404">
                  <c:v>32.402</c:v>
                </c:pt>
                <c:pt idx="32405">
                  <c:v>32.403</c:v>
                </c:pt>
                <c:pt idx="32406">
                  <c:v>32.404</c:v>
                </c:pt>
                <c:pt idx="32407">
                  <c:v>32.405</c:v>
                </c:pt>
                <c:pt idx="32408">
                  <c:v>32.406</c:v>
                </c:pt>
                <c:pt idx="32409">
                  <c:v>32.407</c:v>
                </c:pt>
                <c:pt idx="32410">
                  <c:v>32.408</c:v>
                </c:pt>
                <c:pt idx="32411">
                  <c:v>32.409</c:v>
                </c:pt>
                <c:pt idx="32412">
                  <c:v>32.41</c:v>
                </c:pt>
                <c:pt idx="32413">
                  <c:v>32.411</c:v>
                </c:pt>
                <c:pt idx="32414">
                  <c:v>32.412</c:v>
                </c:pt>
                <c:pt idx="32415">
                  <c:v>32.413</c:v>
                </c:pt>
                <c:pt idx="32416">
                  <c:v>32.414</c:v>
                </c:pt>
                <c:pt idx="32417">
                  <c:v>32.415</c:v>
                </c:pt>
                <c:pt idx="32418">
                  <c:v>32.416</c:v>
                </c:pt>
                <c:pt idx="32419">
                  <c:v>32.417</c:v>
                </c:pt>
                <c:pt idx="32420">
                  <c:v>32.418</c:v>
                </c:pt>
                <c:pt idx="32421">
                  <c:v>32.419</c:v>
                </c:pt>
                <c:pt idx="32422">
                  <c:v>32.42</c:v>
                </c:pt>
                <c:pt idx="32423">
                  <c:v>32.421</c:v>
                </c:pt>
                <c:pt idx="32424">
                  <c:v>32.422</c:v>
                </c:pt>
                <c:pt idx="32425">
                  <c:v>32.423</c:v>
                </c:pt>
                <c:pt idx="32426">
                  <c:v>32.424</c:v>
                </c:pt>
                <c:pt idx="32427">
                  <c:v>32.425</c:v>
                </c:pt>
                <c:pt idx="32428">
                  <c:v>32.426</c:v>
                </c:pt>
                <c:pt idx="32429">
                  <c:v>32.427</c:v>
                </c:pt>
                <c:pt idx="32430">
                  <c:v>32.428</c:v>
                </c:pt>
                <c:pt idx="32431">
                  <c:v>32.429</c:v>
                </c:pt>
                <c:pt idx="32432">
                  <c:v>32.43</c:v>
                </c:pt>
                <c:pt idx="32433">
                  <c:v>32.431</c:v>
                </c:pt>
                <c:pt idx="32434">
                  <c:v>32.432</c:v>
                </c:pt>
                <c:pt idx="32435">
                  <c:v>32.433</c:v>
                </c:pt>
                <c:pt idx="32436">
                  <c:v>32.434</c:v>
                </c:pt>
                <c:pt idx="32437">
                  <c:v>32.435</c:v>
                </c:pt>
                <c:pt idx="32438">
                  <c:v>32.436</c:v>
                </c:pt>
                <c:pt idx="32439">
                  <c:v>32.437</c:v>
                </c:pt>
                <c:pt idx="32440">
                  <c:v>32.438</c:v>
                </c:pt>
                <c:pt idx="32441">
                  <c:v>32.439</c:v>
                </c:pt>
                <c:pt idx="32442">
                  <c:v>32.44</c:v>
                </c:pt>
                <c:pt idx="32443">
                  <c:v>32.441</c:v>
                </c:pt>
                <c:pt idx="32444">
                  <c:v>32.442</c:v>
                </c:pt>
                <c:pt idx="32445">
                  <c:v>32.443</c:v>
                </c:pt>
                <c:pt idx="32446">
                  <c:v>32.444</c:v>
                </c:pt>
                <c:pt idx="32447">
                  <c:v>32.445</c:v>
                </c:pt>
                <c:pt idx="32448">
                  <c:v>32.446</c:v>
                </c:pt>
                <c:pt idx="32449">
                  <c:v>32.447</c:v>
                </c:pt>
                <c:pt idx="32450">
                  <c:v>32.448</c:v>
                </c:pt>
                <c:pt idx="32451">
                  <c:v>32.449</c:v>
                </c:pt>
                <c:pt idx="32452">
                  <c:v>32.45</c:v>
                </c:pt>
                <c:pt idx="32453">
                  <c:v>32.451</c:v>
                </c:pt>
                <c:pt idx="32454">
                  <c:v>32.452</c:v>
                </c:pt>
                <c:pt idx="32455">
                  <c:v>32.453</c:v>
                </c:pt>
                <c:pt idx="32456">
                  <c:v>32.454</c:v>
                </c:pt>
                <c:pt idx="32457">
                  <c:v>32.455</c:v>
                </c:pt>
                <c:pt idx="32458">
                  <c:v>32.456</c:v>
                </c:pt>
                <c:pt idx="32459">
                  <c:v>32.457</c:v>
                </c:pt>
                <c:pt idx="32460">
                  <c:v>32.458</c:v>
                </c:pt>
                <c:pt idx="32461">
                  <c:v>32.459</c:v>
                </c:pt>
                <c:pt idx="32462">
                  <c:v>32.46</c:v>
                </c:pt>
                <c:pt idx="32463">
                  <c:v>32.461</c:v>
                </c:pt>
                <c:pt idx="32464">
                  <c:v>32.462</c:v>
                </c:pt>
                <c:pt idx="32465">
                  <c:v>32.463</c:v>
                </c:pt>
                <c:pt idx="32466">
                  <c:v>32.464</c:v>
                </c:pt>
                <c:pt idx="32467">
                  <c:v>32.465</c:v>
                </c:pt>
                <c:pt idx="32468">
                  <c:v>32.466</c:v>
                </c:pt>
                <c:pt idx="32469">
                  <c:v>32.467</c:v>
                </c:pt>
                <c:pt idx="32470">
                  <c:v>32.468</c:v>
                </c:pt>
                <c:pt idx="32471">
                  <c:v>32.469</c:v>
                </c:pt>
                <c:pt idx="32472">
                  <c:v>32.47</c:v>
                </c:pt>
                <c:pt idx="32473">
                  <c:v>32.471</c:v>
                </c:pt>
                <c:pt idx="32474">
                  <c:v>32.472</c:v>
                </c:pt>
                <c:pt idx="32475">
                  <c:v>32.473</c:v>
                </c:pt>
                <c:pt idx="32476">
                  <c:v>32.474</c:v>
                </c:pt>
                <c:pt idx="32477">
                  <c:v>32.475</c:v>
                </c:pt>
                <c:pt idx="32478">
                  <c:v>32.476</c:v>
                </c:pt>
                <c:pt idx="32479">
                  <c:v>32.477</c:v>
                </c:pt>
                <c:pt idx="32480">
                  <c:v>32.478</c:v>
                </c:pt>
                <c:pt idx="32481">
                  <c:v>32.479</c:v>
                </c:pt>
                <c:pt idx="32482">
                  <c:v>32.48</c:v>
                </c:pt>
                <c:pt idx="32483">
                  <c:v>32.481</c:v>
                </c:pt>
                <c:pt idx="32484">
                  <c:v>32.482</c:v>
                </c:pt>
                <c:pt idx="32485">
                  <c:v>32.483</c:v>
                </c:pt>
                <c:pt idx="32486">
                  <c:v>32.484</c:v>
                </c:pt>
                <c:pt idx="32487">
                  <c:v>32.485</c:v>
                </c:pt>
                <c:pt idx="32488">
                  <c:v>32.486</c:v>
                </c:pt>
                <c:pt idx="32489">
                  <c:v>32.487</c:v>
                </c:pt>
                <c:pt idx="32490">
                  <c:v>32.488</c:v>
                </c:pt>
                <c:pt idx="32491">
                  <c:v>32.489</c:v>
                </c:pt>
                <c:pt idx="32492">
                  <c:v>32.49</c:v>
                </c:pt>
                <c:pt idx="32493">
                  <c:v>32.491</c:v>
                </c:pt>
                <c:pt idx="32494">
                  <c:v>32.492</c:v>
                </c:pt>
                <c:pt idx="32495">
                  <c:v>32.493</c:v>
                </c:pt>
                <c:pt idx="32496">
                  <c:v>32.494</c:v>
                </c:pt>
                <c:pt idx="32497">
                  <c:v>32.495</c:v>
                </c:pt>
                <c:pt idx="32498">
                  <c:v>32.496</c:v>
                </c:pt>
                <c:pt idx="32499">
                  <c:v>32.497</c:v>
                </c:pt>
                <c:pt idx="32500">
                  <c:v>32.498</c:v>
                </c:pt>
                <c:pt idx="32501">
                  <c:v>32.499</c:v>
                </c:pt>
                <c:pt idx="32502">
                  <c:v>32.5</c:v>
                </c:pt>
                <c:pt idx="32503">
                  <c:v>32.501</c:v>
                </c:pt>
                <c:pt idx="32504">
                  <c:v>32.502</c:v>
                </c:pt>
                <c:pt idx="32505">
                  <c:v>32.503</c:v>
                </c:pt>
                <c:pt idx="32506">
                  <c:v>32.504</c:v>
                </c:pt>
                <c:pt idx="32507">
                  <c:v>32.505</c:v>
                </c:pt>
                <c:pt idx="32508">
                  <c:v>32.506</c:v>
                </c:pt>
                <c:pt idx="32509">
                  <c:v>32.507</c:v>
                </c:pt>
                <c:pt idx="32510">
                  <c:v>32.508</c:v>
                </c:pt>
                <c:pt idx="32511">
                  <c:v>32.509</c:v>
                </c:pt>
                <c:pt idx="32512">
                  <c:v>32.51</c:v>
                </c:pt>
                <c:pt idx="32513">
                  <c:v>32.511</c:v>
                </c:pt>
                <c:pt idx="32514">
                  <c:v>32.512</c:v>
                </c:pt>
                <c:pt idx="32515">
                  <c:v>32.513</c:v>
                </c:pt>
                <c:pt idx="32516">
                  <c:v>32.514</c:v>
                </c:pt>
                <c:pt idx="32517">
                  <c:v>32.515</c:v>
                </c:pt>
                <c:pt idx="32518">
                  <c:v>32.516</c:v>
                </c:pt>
                <c:pt idx="32519">
                  <c:v>32.517</c:v>
                </c:pt>
                <c:pt idx="32520">
                  <c:v>32.518</c:v>
                </c:pt>
                <c:pt idx="32521">
                  <c:v>32.519</c:v>
                </c:pt>
                <c:pt idx="32522">
                  <c:v>32.52</c:v>
                </c:pt>
                <c:pt idx="32523">
                  <c:v>32.521</c:v>
                </c:pt>
                <c:pt idx="32524">
                  <c:v>32.522</c:v>
                </c:pt>
                <c:pt idx="32525">
                  <c:v>32.523</c:v>
                </c:pt>
                <c:pt idx="32526">
                  <c:v>32.524</c:v>
                </c:pt>
                <c:pt idx="32527">
                  <c:v>32.525</c:v>
                </c:pt>
                <c:pt idx="32528">
                  <c:v>32.526</c:v>
                </c:pt>
                <c:pt idx="32529">
                  <c:v>32.527</c:v>
                </c:pt>
                <c:pt idx="32530">
                  <c:v>32.528</c:v>
                </c:pt>
                <c:pt idx="32531">
                  <c:v>32.529</c:v>
                </c:pt>
                <c:pt idx="32532">
                  <c:v>32.53</c:v>
                </c:pt>
                <c:pt idx="32533">
                  <c:v>32.531</c:v>
                </c:pt>
                <c:pt idx="32534">
                  <c:v>32.532</c:v>
                </c:pt>
                <c:pt idx="32535">
                  <c:v>32.533</c:v>
                </c:pt>
                <c:pt idx="32536">
                  <c:v>32.534</c:v>
                </c:pt>
                <c:pt idx="32537">
                  <c:v>32.535</c:v>
                </c:pt>
                <c:pt idx="32538">
                  <c:v>32.536</c:v>
                </c:pt>
                <c:pt idx="32539">
                  <c:v>32.537</c:v>
                </c:pt>
                <c:pt idx="32540">
                  <c:v>32.538</c:v>
                </c:pt>
                <c:pt idx="32541">
                  <c:v>32.539</c:v>
                </c:pt>
                <c:pt idx="32542">
                  <c:v>32.54</c:v>
                </c:pt>
                <c:pt idx="32543">
                  <c:v>32.541</c:v>
                </c:pt>
                <c:pt idx="32544">
                  <c:v>32.542</c:v>
                </c:pt>
                <c:pt idx="32545">
                  <c:v>32.543</c:v>
                </c:pt>
                <c:pt idx="32546">
                  <c:v>32.544</c:v>
                </c:pt>
                <c:pt idx="32547">
                  <c:v>32.545</c:v>
                </c:pt>
                <c:pt idx="32548">
                  <c:v>32.546</c:v>
                </c:pt>
                <c:pt idx="32549">
                  <c:v>32.547</c:v>
                </c:pt>
                <c:pt idx="32550">
                  <c:v>32.548</c:v>
                </c:pt>
                <c:pt idx="32551">
                  <c:v>32.549</c:v>
                </c:pt>
                <c:pt idx="32552">
                  <c:v>32.55</c:v>
                </c:pt>
                <c:pt idx="32553">
                  <c:v>32.551</c:v>
                </c:pt>
                <c:pt idx="32554">
                  <c:v>32.552</c:v>
                </c:pt>
                <c:pt idx="32555">
                  <c:v>32.553</c:v>
                </c:pt>
                <c:pt idx="32556">
                  <c:v>32.554</c:v>
                </c:pt>
                <c:pt idx="32557">
                  <c:v>32.555</c:v>
                </c:pt>
                <c:pt idx="32558">
                  <c:v>32.556</c:v>
                </c:pt>
                <c:pt idx="32559">
                  <c:v>32.557</c:v>
                </c:pt>
                <c:pt idx="32560">
                  <c:v>32.558</c:v>
                </c:pt>
                <c:pt idx="32561">
                  <c:v>32.559</c:v>
                </c:pt>
                <c:pt idx="32562">
                  <c:v>32.56</c:v>
                </c:pt>
                <c:pt idx="32563">
                  <c:v>32.561</c:v>
                </c:pt>
                <c:pt idx="32564">
                  <c:v>32.562</c:v>
                </c:pt>
                <c:pt idx="32565">
                  <c:v>32.563</c:v>
                </c:pt>
                <c:pt idx="32566">
                  <c:v>32.564</c:v>
                </c:pt>
                <c:pt idx="32567">
                  <c:v>32.565</c:v>
                </c:pt>
                <c:pt idx="32568">
                  <c:v>32.566</c:v>
                </c:pt>
                <c:pt idx="32569">
                  <c:v>32.567</c:v>
                </c:pt>
                <c:pt idx="32570">
                  <c:v>32.568</c:v>
                </c:pt>
                <c:pt idx="32571">
                  <c:v>32.569</c:v>
                </c:pt>
                <c:pt idx="32572">
                  <c:v>32.57</c:v>
                </c:pt>
                <c:pt idx="32573">
                  <c:v>32.571</c:v>
                </c:pt>
                <c:pt idx="32574">
                  <c:v>32.572</c:v>
                </c:pt>
                <c:pt idx="32575">
                  <c:v>32.573</c:v>
                </c:pt>
                <c:pt idx="32576">
                  <c:v>32.574</c:v>
                </c:pt>
                <c:pt idx="32577">
                  <c:v>32.575</c:v>
                </c:pt>
                <c:pt idx="32578">
                  <c:v>32.576</c:v>
                </c:pt>
                <c:pt idx="32579">
                  <c:v>32.577</c:v>
                </c:pt>
                <c:pt idx="32580">
                  <c:v>32.578</c:v>
                </c:pt>
                <c:pt idx="32581">
                  <c:v>32.579</c:v>
                </c:pt>
                <c:pt idx="32582">
                  <c:v>32.58</c:v>
                </c:pt>
                <c:pt idx="32583">
                  <c:v>32.581</c:v>
                </c:pt>
                <c:pt idx="32584">
                  <c:v>32.582</c:v>
                </c:pt>
                <c:pt idx="32585">
                  <c:v>32.583</c:v>
                </c:pt>
                <c:pt idx="32586">
                  <c:v>32.584</c:v>
                </c:pt>
                <c:pt idx="32587">
                  <c:v>32.585</c:v>
                </c:pt>
                <c:pt idx="32588">
                  <c:v>32.586</c:v>
                </c:pt>
                <c:pt idx="32589">
                  <c:v>32.587</c:v>
                </c:pt>
                <c:pt idx="32590">
                  <c:v>32.588</c:v>
                </c:pt>
                <c:pt idx="32591">
                  <c:v>32.589</c:v>
                </c:pt>
                <c:pt idx="32592">
                  <c:v>32.59</c:v>
                </c:pt>
                <c:pt idx="32593">
                  <c:v>32.591</c:v>
                </c:pt>
                <c:pt idx="32594">
                  <c:v>32.592</c:v>
                </c:pt>
                <c:pt idx="32595">
                  <c:v>32.593</c:v>
                </c:pt>
                <c:pt idx="32596">
                  <c:v>32.594</c:v>
                </c:pt>
                <c:pt idx="32597">
                  <c:v>32.595</c:v>
                </c:pt>
                <c:pt idx="32598">
                  <c:v>32.596</c:v>
                </c:pt>
                <c:pt idx="32599">
                  <c:v>32.597</c:v>
                </c:pt>
                <c:pt idx="32600">
                  <c:v>32.598</c:v>
                </c:pt>
                <c:pt idx="32601">
                  <c:v>32.599</c:v>
                </c:pt>
                <c:pt idx="32602">
                  <c:v>32.6</c:v>
                </c:pt>
                <c:pt idx="32603">
                  <c:v>32.601</c:v>
                </c:pt>
                <c:pt idx="32604">
                  <c:v>32.602</c:v>
                </c:pt>
                <c:pt idx="32605">
                  <c:v>32.603</c:v>
                </c:pt>
                <c:pt idx="32606">
                  <c:v>32.604</c:v>
                </c:pt>
                <c:pt idx="32607">
                  <c:v>32.605</c:v>
                </c:pt>
                <c:pt idx="32608">
                  <c:v>32.606</c:v>
                </c:pt>
                <c:pt idx="32609">
                  <c:v>32.607</c:v>
                </c:pt>
                <c:pt idx="32610">
                  <c:v>32.608</c:v>
                </c:pt>
                <c:pt idx="32611">
                  <c:v>32.609</c:v>
                </c:pt>
                <c:pt idx="32612">
                  <c:v>32.61</c:v>
                </c:pt>
                <c:pt idx="32613">
                  <c:v>32.611</c:v>
                </c:pt>
                <c:pt idx="32614">
                  <c:v>32.612</c:v>
                </c:pt>
                <c:pt idx="32615">
                  <c:v>32.613</c:v>
                </c:pt>
                <c:pt idx="32616">
                  <c:v>32.614</c:v>
                </c:pt>
                <c:pt idx="32617">
                  <c:v>32.615</c:v>
                </c:pt>
                <c:pt idx="32618">
                  <c:v>32.616</c:v>
                </c:pt>
                <c:pt idx="32619">
                  <c:v>32.617</c:v>
                </c:pt>
                <c:pt idx="32620">
                  <c:v>32.618</c:v>
                </c:pt>
                <c:pt idx="32621">
                  <c:v>32.619</c:v>
                </c:pt>
                <c:pt idx="32622">
                  <c:v>32.62</c:v>
                </c:pt>
                <c:pt idx="32623">
                  <c:v>32.621</c:v>
                </c:pt>
                <c:pt idx="32624">
                  <c:v>32.622</c:v>
                </c:pt>
                <c:pt idx="32625">
                  <c:v>32.623</c:v>
                </c:pt>
                <c:pt idx="32626">
                  <c:v>32.624</c:v>
                </c:pt>
                <c:pt idx="32627">
                  <c:v>32.625</c:v>
                </c:pt>
                <c:pt idx="32628">
                  <c:v>32.626</c:v>
                </c:pt>
                <c:pt idx="32629">
                  <c:v>32.627</c:v>
                </c:pt>
                <c:pt idx="32630">
                  <c:v>32.628</c:v>
                </c:pt>
                <c:pt idx="32631">
                  <c:v>32.629</c:v>
                </c:pt>
                <c:pt idx="32632">
                  <c:v>32.63</c:v>
                </c:pt>
                <c:pt idx="32633">
                  <c:v>32.631</c:v>
                </c:pt>
                <c:pt idx="32634">
                  <c:v>32.632</c:v>
                </c:pt>
                <c:pt idx="32635">
                  <c:v>32.633</c:v>
                </c:pt>
                <c:pt idx="32636">
                  <c:v>32.634</c:v>
                </c:pt>
                <c:pt idx="32637">
                  <c:v>32.635</c:v>
                </c:pt>
                <c:pt idx="32638">
                  <c:v>32.636</c:v>
                </c:pt>
                <c:pt idx="32639">
                  <c:v>32.637</c:v>
                </c:pt>
                <c:pt idx="32640">
                  <c:v>32.638</c:v>
                </c:pt>
                <c:pt idx="32641">
                  <c:v>32.639</c:v>
                </c:pt>
                <c:pt idx="32642">
                  <c:v>32.64</c:v>
                </c:pt>
                <c:pt idx="32643">
                  <c:v>32.641</c:v>
                </c:pt>
                <c:pt idx="32644">
                  <c:v>32.642</c:v>
                </c:pt>
                <c:pt idx="32645">
                  <c:v>32.643</c:v>
                </c:pt>
                <c:pt idx="32646">
                  <c:v>32.644</c:v>
                </c:pt>
                <c:pt idx="32647">
                  <c:v>32.645</c:v>
                </c:pt>
                <c:pt idx="32648">
                  <c:v>32.646</c:v>
                </c:pt>
                <c:pt idx="32649">
                  <c:v>32.647</c:v>
                </c:pt>
                <c:pt idx="32650">
                  <c:v>32.648</c:v>
                </c:pt>
                <c:pt idx="32651">
                  <c:v>32.649</c:v>
                </c:pt>
                <c:pt idx="32652">
                  <c:v>32.65</c:v>
                </c:pt>
                <c:pt idx="32653">
                  <c:v>32.651</c:v>
                </c:pt>
                <c:pt idx="32654">
                  <c:v>32.652</c:v>
                </c:pt>
                <c:pt idx="32655">
                  <c:v>32.653</c:v>
                </c:pt>
                <c:pt idx="32656">
                  <c:v>32.654</c:v>
                </c:pt>
                <c:pt idx="32657">
                  <c:v>32.655</c:v>
                </c:pt>
                <c:pt idx="32658">
                  <c:v>32.656</c:v>
                </c:pt>
                <c:pt idx="32659">
                  <c:v>32.657</c:v>
                </c:pt>
                <c:pt idx="32660">
                  <c:v>32.658</c:v>
                </c:pt>
                <c:pt idx="32661">
                  <c:v>32.659</c:v>
                </c:pt>
                <c:pt idx="32662">
                  <c:v>32.66</c:v>
                </c:pt>
                <c:pt idx="32663">
                  <c:v>32.661</c:v>
                </c:pt>
                <c:pt idx="32664">
                  <c:v>32.662</c:v>
                </c:pt>
                <c:pt idx="32665">
                  <c:v>32.663</c:v>
                </c:pt>
                <c:pt idx="32666">
                  <c:v>32.664</c:v>
                </c:pt>
                <c:pt idx="32667">
                  <c:v>32.665</c:v>
                </c:pt>
                <c:pt idx="32668">
                  <c:v>32.666</c:v>
                </c:pt>
                <c:pt idx="32669">
                  <c:v>32.667</c:v>
                </c:pt>
                <c:pt idx="32670">
                  <c:v>32.668</c:v>
                </c:pt>
                <c:pt idx="32671">
                  <c:v>32.669</c:v>
                </c:pt>
                <c:pt idx="32672">
                  <c:v>32.67</c:v>
                </c:pt>
                <c:pt idx="32673">
                  <c:v>32.671</c:v>
                </c:pt>
                <c:pt idx="32674">
                  <c:v>32.672</c:v>
                </c:pt>
                <c:pt idx="32675">
                  <c:v>32.673</c:v>
                </c:pt>
                <c:pt idx="32676">
                  <c:v>32.674</c:v>
                </c:pt>
                <c:pt idx="32677">
                  <c:v>32.675</c:v>
                </c:pt>
                <c:pt idx="32678">
                  <c:v>32.676</c:v>
                </c:pt>
                <c:pt idx="32679">
                  <c:v>32.677</c:v>
                </c:pt>
                <c:pt idx="32680">
                  <c:v>32.678</c:v>
                </c:pt>
                <c:pt idx="32681">
                  <c:v>32.679</c:v>
                </c:pt>
                <c:pt idx="32682">
                  <c:v>32.68</c:v>
                </c:pt>
                <c:pt idx="32683">
                  <c:v>32.681</c:v>
                </c:pt>
                <c:pt idx="32684">
                  <c:v>32.682</c:v>
                </c:pt>
                <c:pt idx="32685">
                  <c:v>32.683</c:v>
                </c:pt>
                <c:pt idx="32686">
                  <c:v>32.684</c:v>
                </c:pt>
                <c:pt idx="32687">
                  <c:v>32.685</c:v>
                </c:pt>
                <c:pt idx="32688">
                  <c:v>32.686</c:v>
                </c:pt>
                <c:pt idx="32689">
                  <c:v>32.687</c:v>
                </c:pt>
                <c:pt idx="32690">
                  <c:v>32.688</c:v>
                </c:pt>
                <c:pt idx="32691">
                  <c:v>32.689</c:v>
                </c:pt>
                <c:pt idx="32692">
                  <c:v>32.69</c:v>
                </c:pt>
                <c:pt idx="32693">
                  <c:v>32.691</c:v>
                </c:pt>
                <c:pt idx="32694">
                  <c:v>32.692</c:v>
                </c:pt>
                <c:pt idx="32695">
                  <c:v>32.693</c:v>
                </c:pt>
                <c:pt idx="32696">
                  <c:v>32.694</c:v>
                </c:pt>
                <c:pt idx="32697">
                  <c:v>32.695</c:v>
                </c:pt>
                <c:pt idx="32698">
                  <c:v>32.696</c:v>
                </c:pt>
                <c:pt idx="32699">
                  <c:v>32.697</c:v>
                </c:pt>
                <c:pt idx="32700">
                  <c:v>32.698</c:v>
                </c:pt>
                <c:pt idx="32701">
                  <c:v>32.699</c:v>
                </c:pt>
                <c:pt idx="32702">
                  <c:v>32.7</c:v>
                </c:pt>
                <c:pt idx="32703">
                  <c:v>32.701</c:v>
                </c:pt>
                <c:pt idx="32704">
                  <c:v>32.702</c:v>
                </c:pt>
                <c:pt idx="32705">
                  <c:v>32.703</c:v>
                </c:pt>
                <c:pt idx="32706">
                  <c:v>32.704</c:v>
                </c:pt>
                <c:pt idx="32707">
                  <c:v>32.705</c:v>
                </c:pt>
                <c:pt idx="32708">
                  <c:v>32.706</c:v>
                </c:pt>
                <c:pt idx="32709">
                  <c:v>32.707</c:v>
                </c:pt>
                <c:pt idx="32710">
                  <c:v>32.708</c:v>
                </c:pt>
                <c:pt idx="32711">
                  <c:v>32.709</c:v>
                </c:pt>
                <c:pt idx="32712">
                  <c:v>32.71</c:v>
                </c:pt>
                <c:pt idx="32713">
                  <c:v>32.711</c:v>
                </c:pt>
                <c:pt idx="32714">
                  <c:v>32.712</c:v>
                </c:pt>
                <c:pt idx="32715">
                  <c:v>32.713</c:v>
                </c:pt>
                <c:pt idx="32716">
                  <c:v>32.714</c:v>
                </c:pt>
                <c:pt idx="32717">
                  <c:v>32.715</c:v>
                </c:pt>
                <c:pt idx="32718">
                  <c:v>32.716</c:v>
                </c:pt>
                <c:pt idx="32719">
                  <c:v>32.717</c:v>
                </c:pt>
                <c:pt idx="32720">
                  <c:v>32.718</c:v>
                </c:pt>
                <c:pt idx="32721">
                  <c:v>32.719</c:v>
                </c:pt>
                <c:pt idx="32722">
                  <c:v>32.72</c:v>
                </c:pt>
                <c:pt idx="32723">
                  <c:v>32.721</c:v>
                </c:pt>
                <c:pt idx="32724">
                  <c:v>32.722</c:v>
                </c:pt>
                <c:pt idx="32725">
                  <c:v>32.723</c:v>
                </c:pt>
                <c:pt idx="32726">
                  <c:v>32.724</c:v>
                </c:pt>
                <c:pt idx="32727">
                  <c:v>32.725</c:v>
                </c:pt>
                <c:pt idx="32728">
                  <c:v>32.726</c:v>
                </c:pt>
                <c:pt idx="32729">
                  <c:v>32.727</c:v>
                </c:pt>
                <c:pt idx="32730">
                  <c:v>32.728</c:v>
                </c:pt>
                <c:pt idx="32731">
                  <c:v>32.729</c:v>
                </c:pt>
                <c:pt idx="32732">
                  <c:v>32.73</c:v>
                </c:pt>
                <c:pt idx="32733">
                  <c:v>32.731</c:v>
                </c:pt>
                <c:pt idx="32734">
                  <c:v>32.732</c:v>
                </c:pt>
                <c:pt idx="32735">
                  <c:v>32.733</c:v>
                </c:pt>
                <c:pt idx="32736">
                  <c:v>32.734</c:v>
                </c:pt>
                <c:pt idx="32737">
                  <c:v>32.735</c:v>
                </c:pt>
                <c:pt idx="32738">
                  <c:v>32.736</c:v>
                </c:pt>
                <c:pt idx="32739">
                  <c:v>32.737</c:v>
                </c:pt>
                <c:pt idx="32740">
                  <c:v>32.738</c:v>
                </c:pt>
                <c:pt idx="32741">
                  <c:v>32.739</c:v>
                </c:pt>
                <c:pt idx="32742">
                  <c:v>32.74</c:v>
                </c:pt>
                <c:pt idx="32743">
                  <c:v>32.741</c:v>
                </c:pt>
                <c:pt idx="32744">
                  <c:v>32.742</c:v>
                </c:pt>
                <c:pt idx="32745">
                  <c:v>32.743</c:v>
                </c:pt>
                <c:pt idx="32746">
                  <c:v>32.744</c:v>
                </c:pt>
                <c:pt idx="32747">
                  <c:v>32.745</c:v>
                </c:pt>
                <c:pt idx="32748">
                  <c:v>32.746</c:v>
                </c:pt>
                <c:pt idx="32749">
                  <c:v>32.747</c:v>
                </c:pt>
                <c:pt idx="32750">
                  <c:v>32.748</c:v>
                </c:pt>
                <c:pt idx="32751">
                  <c:v>32.749</c:v>
                </c:pt>
                <c:pt idx="32752">
                  <c:v>32.75</c:v>
                </c:pt>
                <c:pt idx="32753">
                  <c:v>32.751</c:v>
                </c:pt>
                <c:pt idx="32754">
                  <c:v>32.752</c:v>
                </c:pt>
                <c:pt idx="32755">
                  <c:v>32.753</c:v>
                </c:pt>
                <c:pt idx="32756">
                  <c:v>32.754</c:v>
                </c:pt>
                <c:pt idx="32757">
                  <c:v>32.755</c:v>
                </c:pt>
                <c:pt idx="32758">
                  <c:v>32.756</c:v>
                </c:pt>
                <c:pt idx="32759">
                  <c:v>32.757</c:v>
                </c:pt>
                <c:pt idx="32760">
                  <c:v>32.758</c:v>
                </c:pt>
                <c:pt idx="32761">
                  <c:v>32.759</c:v>
                </c:pt>
                <c:pt idx="32762">
                  <c:v>32.76</c:v>
                </c:pt>
                <c:pt idx="32763">
                  <c:v>32.761</c:v>
                </c:pt>
                <c:pt idx="32764">
                  <c:v>32.762</c:v>
                </c:pt>
                <c:pt idx="32765">
                  <c:v>32.763</c:v>
                </c:pt>
                <c:pt idx="32766">
                  <c:v>32.764</c:v>
                </c:pt>
                <c:pt idx="32767">
                  <c:v>32.765</c:v>
                </c:pt>
                <c:pt idx="32768">
                  <c:v>32.766</c:v>
                </c:pt>
                <c:pt idx="32769">
                  <c:v>32.767</c:v>
                </c:pt>
                <c:pt idx="32770">
                  <c:v>32.768</c:v>
                </c:pt>
                <c:pt idx="32771">
                  <c:v>32.769</c:v>
                </c:pt>
                <c:pt idx="32772">
                  <c:v>32.77</c:v>
                </c:pt>
                <c:pt idx="32773">
                  <c:v>32.771</c:v>
                </c:pt>
                <c:pt idx="32774">
                  <c:v>32.772</c:v>
                </c:pt>
                <c:pt idx="32775">
                  <c:v>32.773</c:v>
                </c:pt>
                <c:pt idx="32776">
                  <c:v>32.774</c:v>
                </c:pt>
                <c:pt idx="32777">
                  <c:v>32.775</c:v>
                </c:pt>
                <c:pt idx="32778">
                  <c:v>32.776</c:v>
                </c:pt>
                <c:pt idx="32779">
                  <c:v>32.777</c:v>
                </c:pt>
                <c:pt idx="32780">
                  <c:v>32.778</c:v>
                </c:pt>
                <c:pt idx="32781">
                  <c:v>32.779</c:v>
                </c:pt>
                <c:pt idx="32782">
                  <c:v>32.78</c:v>
                </c:pt>
                <c:pt idx="32783">
                  <c:v>32.781</c:v>
                </c:pt>
                <c:pt idx="32784">
                  <c:v>32.782</c:v>
                </c:pt>
                <c:pt idx="32785">
                  <c:v>32.783</c:v>
                </c:pt>
                <c:pt idx="32786">
                  <c:v>32.784</c:v>
                </c:pt>
                <c:pt idx="32787">
                  <c:v>32.785</c:v>
                </c:pt>
                <c:pt idx="32788">
                  <c:v>32.786</c:v>
                </c:pt>
                <c:pt idx="32789">
                  <c:v>32.787</c:v>
                </c:pt>
                <c:pt idx="32790">
                  <c:v>32.788</c:v>
                </c:pt>
                <c:pt idx="32791">
                  <c:v>32.789</c:v>
                </c:pt>
                <c:pt idx="32792">
                  <c:v>32.79</c:v>
                </c:pt>
                <c:pt idx="32793">
                  <c:v>32.791</c:v>
                </c:pt>
                <c:pt idx="32794">
                  <c:v>32.792</c:v>
                </c:pt>
                <c:pt idx="32795">
                  <c:v>32.793</c:v>
                </c:pt>
                <c:pt idx="32796">
                  <c:v>32.794</c:v>
                </c:pt>
                <c:pt idx="32797">
                  <c:v>32.795</c:v>
                </c:pt>
                <c:pt idx="32798">
                  <c:v>32.796</c:v>
                </c:pt>
                <c:pt idx="32799">
                  <c:v>32.797</c:v>
                </c:pt>
                <c:pt idx="32800">
                  <c:v>32.798</c:v>
                </c:pt>
                <c:pt idx="32801">
                  <c:v>32.799</c:v>
                </c:pt>
                <c:pt idx="32802">
                  <c:v>32.8</c:v>
                </c:pt>
                <c:pt idx="32803">
                  <c:v>32.801</c:v>
                </c:pt>
                <c:pt idx="32804">
                  <c:v>32.802</c:v>
                </c:pt>
                <c:pt idx="32805">
                  <c:v>32.803</c:v>
                </c:pt>
                <c:pt idx="32806">
                  <c:v>32.804</c:v>
                </c:pt>
                <c:pt idx="32807">
                  <c:v>32.805</c:v>
                </c:pt>
                <c:pt idx="32808">
                  <c:v>32.806</c:v>
                </c:pt>
                <c:pt idx="32809">
                  <c:v>32.807</c:v>
                </c:pt>
                <c:pt idx="32810">
                  <c:v>32.808</c:v>
                </c:pt>
                <c:pt idx="32811">
                  <c:v>32.809</c:v>
                </c:pt>
                <c:pt idx="32812">
                  <c:v>32.81</c:v>
                </c:pt>
                <c:pt idx="32813">
                  <c:v>32.811</c:v>
                </c:pt>
                <c:pt idx="32814">
                  <c:v>32.812</c:v>
                </c:pt>
                <c:pt idx="32815">
                  <c:v>32.813</c:v>
                </c:pt>
                <c:pt idx="32816">
                  <c:v>32.814</c:v>
                </c:pt>
                <c:pt idx="32817">
                  <c:v>32.815</c:v>
                </c:pt>
                <c:pt idx="32818">
                  <c:v>32.816</c:v>
                </c:pt>
                <c:pt idx="32819">
                  <c:v>32.817</c:v>
                </c:pt>
                <c:pt idx="32820">
                  <c:v>32.818</c:v>
                </c:pt>
                <c:pt idx="32821">
                  <c:v>32.819</c:v>
                </c:pt>
                <c:pt idx="32822">
                  <c:v>32.82</c:v>
                </c:pt>
                <c:pt idx="32823">
                  <c:v>32.821</c:v>
                </c:pt>
                <c:pt idx="32824">
                  <c:v>32.822</c:v>
                </c:pt>
                <c:pt idx="32825">
                  <c:v>32.823</c:v>
                </c:pt>
                <c:pt idx="32826">
                  <c:v>32.824</c:v>
                </c:pt>
                <c:pt idx="32827">
                  <c:v>32.825</c:v>
                </c:pt>
                <c:pt idx="32828">
                  <c:v>32.826</c:v>
                </c:pt>
                <c:pt idx="32829">
                  <c:v>32.827</c:v>
                </c:pt>
                <c:pt idx="32830">
                  <c:v>32.828</c:v>
                </c:pt>
                <c:pt idx="32831">
                  <c:v>32.829</c:v>
                </c:pt>
                <c:pt idx="32832">
                  <c:v>32.83</c:v>
                </c:pt>
                <c:pt idx="32833">
                  <c:v>32.831</c:v>
                </c:pt>
                <c:pt idx="32834">
                  <c:v>32.832</c:v>
                </c:pt>
                <c:pt idx="32835">
                  <c:v>32.833</c:v>
                </c:pt>
                <c:pt idx="32836">
                  <c:v>32.834</c:v>
                </c:pt>
                <c:pt idx="32837">
                  <c:v>32.835</c:v>
                </c:pt>
                <c:pt idx="32838">
                  <c:v>32.836</c:v>
                </c:pt>
                <c:pt idx="32839">
                  <c:v>32.837</c:v>
                </c:pt>
                <c:pt idx="32840">
                  <c:v>32.838</c:v>
                </c:pt>
                <c:pt idx="32841">
                  <c:v>32.839</c:v>
                </c:pt>
                <c:pt idx="32842">
                  <c:v>32.84</c:v>
                </c:pt>
                <c:pt idx="32843">
                  <c:v>32.841</c:v>
                </c:pt>
                <c:pt idx="32844">
                  <c:v>32.842</c:v>
                </c:pt>
                <c:pt idx="32845">
                  <c:v>32.843</c:v>
                </c:pt>
                <c:pt idx="32846">
                  <c:v>32.844</c:v>
                </c:pt>
                <c:pt idx="32847">
                  <c:v>32.845</c:v>
                </c:pt>
                <c:pt idx="32848">
                  <c:v>32.846</c:v>
                </c:pt>
                <c:pt idx="32849">
                  <c:v>32.847</c:v>
                </c:pt>
                <c:pt idx="32850">
                  <c:v>32.848</c:v>
                </c:pt>
                <c:pt idx="32851">
                  <c:v>32.849</c:v>
                </c:pt>
                <c:pt idx="32852">
                  <c:v>32.85</c:v>
                </c:pt>
                <c:pt idx="32853">
                  <c:v>32.851</c:v>
                </c:pt>
                <c:pt idx="32854">
                  <c:v>32.852</c:v>
                </c:pt>
                <c:pt idx="32855">
                  <c:v>32.853</c:v>
                </c:pt>
                <c:pt idx="32856">
                  <c:v>32.854</c:v>
                </c:pt>
                <c:pt idx="32857">
                  <c:v>32.855</c:v>
                </c:pt>
                <c:pt idx="32858">
                  <c:v>32.856</c:v>
                </c:pt>
                <c:pt idx="32859">
                  <c:v>32.857</c:v>
                </c:pt>
                <c:pt idx="32860">
                  <c:v>32.858</c:v>
                </c:pt>
                <c:pt idx="32861">
                  <c:v>32.859</c:v>
                </c:pt>
                <c:pt idx="32862">
                  <c:v>32.86</c:v>
                </c:pt>
                <c:pt idx="32863">
                  <c:v>32.861</c:v>
                </c:pt>
                <c:pt idx="32864">
                  <c:v>32.862</c:v>
                </c:pt>
                <c:pt idx="32865">
                  <c:v>32.863</c:v>
                </c:pt>
                <c:pt idx="32866">
                  <c:v>32.864</c:v>
                </c:pt>
                <c:pt idx="32867">
                  <c:v>32.865</c:v>
                </c:pt>
                <c:pt idx="32868">
                  <c:v>32.866</c:v>
                </c:pt>
                <c:pt idx="32869">
                  <c:v>32.867</c:v>
                </c:pt>
                <c:pt idx="32870">
                  <c:v>32.868</c:v>
                </c:pt>
                <c:pt idx="32871">
                  <c:v>32.869</c:v>
                </c:pt>
                <c:pt idx="32872">
                  <c:v>32.87</c:v>
                </c:pt>
                <c:pt idx="32873">
                  <c:v>32.871</c:v>
                </c:pt>
                <c:pt idx="32874">
                  <c:v>32.872</c:v>
                </c:pt>
                <c:pt idx="32875">
                  <c:v>32.873</c:v>
                </c:pt>
                <c:pt idx="32876">
                  <c:v>32.874</c:v>
                </c:pt>
                <c:pt idx="32877">
                  <c:v>32.875</c:v>
                </c:pt>
                <c:pt idx="32878">
                  <c:v>32.876</c:v>
                </c:pt>
                <c:pt idx="32879">
                  <c:v>32.877</c:v>
                </c:pt>
                <c:pt idx="32880">
                  <c:v>32.878</c:v>
                </c:pt>
                <c:pt idx="32881">
                  <c:v>32.879</c:v>
                </c:pt>
                <c:pt idx="32882">
                  <c:v>32.88</c:v>
                </c:pt>
                <c:pt idx="32883">
                  <c:v>32.881</c:v>
                </c:pt>
                <c:pt idx="32884">
                  <c:v>32.882</c:v>
                </c:pt>
                <c:pt idx="32885">
                  <c:v>32.883</c:v>
                </c:pt>
                <c:pt idx="32886">
                  <c:v>32.884</c:v>
                </c:pt>
                <c:pt idx="32887">
                  <c:v>32.885</c:v>
                </c:pt>
                <c:pt idx="32888">
                  <c:v>32.886</c:v>
                </c:pt>
                <c:pt idx="32889">
                  <c:v>32.887</c:v>
                </c:pt>
                <c:pt idx="32890">
                  <c:v>32.888</c:v>
                </c:pt>
                <c:pt idx="32891">
                  <c:v>32.889</c:v>
                </c:pt>
                <c:pt idx="32892">
                  <c:v>32.89</c:v>
                </c:pt>
                <c:pt idx="32893">
                  <c:v>32.891</c:v>
                </c:pt>
                <c:pt idx="32894">
                  <c:v>32.892</c:v>
                </c:pt>
                <c:pt idx="32895">
                  <c:v>32.893</c:v>
                </c:pt>
                <c:pt idx="32896">
                  <c:v>32.894</c:v>
                </c:pt>
                <c:pt idx="32897">
                  <c:v>32.895</c:v>
                </c:pt>
                <c:pt idx="32898">
                  <c:v>32.896</c:v>
                </c:pt>
                <c:pt idx="32899">
                  <c:v>32.897</c:v>
                </c:pt>
                <c:pt idx="32900">
                  <c:v>32.898</c:v>
                </c:pt>
                <c:pt idx="32901">
                  <c:v>32.899</c:v>
                </c:pt>
                <c:pt idx="32902">
                  <c:v>32.9</c:v>
                </c:pt>
                <c:pt idx="32903">
                  <c:v>32.901</c:v>
                </c:pt>
                <c:pt idx="32904">
                  <c:v>32.902</c:v>
                </c:pt>
                <c:pt idx="32905">
                  <c:v>32.903</c:v>
                </c:pt>
                <c:pt idx="32906">
                  <c:v>32.904</c:v>
                </c:pt>
                <c:pt idx="32907">
                  <c:v>32.905</c:v>
                </c:pt>
                <c:pt idx="32908">
                  <c:v>32.906</c:v>
                </c:pt>
                <c:pt idx="32909">
                  <c:v>32.907</c:v>
                </c:pt>
                <c:pt idx="32910">
                  <c:v>32.908</c:v>
                </c:pt>
                <c:pt idx="32911">
                  <c:v>32.909</c:v>
                </c:pt>
                <c:pt idx="32912">
                  <c:v>32.91</c:v>
                </c:pt>
                <c:pt idx="32913">
                  <c:v>32.911</c:v>
                </c:pt>
                <c:pt idx="32914">
                  <c:v>32.912</c:v>
                </c:pt>
                <c:pt idx="32915">
                  <c:v>32.913</c:v>
                </c:pt>
                <c:pt idx="32916">
                  <c:v>32.914</c:v>
                </c:pt>
                <c:pt idx="32917">
                  <c:v>32.915</c:v>
                </c:pt>
                <c:pt idx="32918">
                  <c:v>32.916</c:v>
                </c:pt>
                <c:pt idx="32919">
                  <c:v>32.917</c:v>
                </c:pt>
                <c:pt idx="32920">
                  <c:v>32.918</c:v>
                </c:pt>
                <c:pt idx="32921">
                  <c:v>32.919</c:v>
                </c:pt>
                <c:pt idx="32922">
                  <c:v>32.92</c:v>
                </c:pt>
                <c:pt idx="32923">
                  <c:v>32.921</c:v>
                </c:pt>
                <c:pt idx="32924">
                  <c:v>32.922</c:v>
                </c:pt>
                <c:pt idx="32925">
                  <c:v>32.923</c:v>
                </c:pt>
                <c:pt idx="32926">
                  <c:v>32.924</c:v>
                </c:pt>
                <c:pt idx="32927">
                  <c:v>32.925</c:v>
                </c:pt>
                <c:pt idx="32928">
                  <c:v>32.926</c:v>
                </c:pt>
                <c:pt idx="32929">
                  <c:v>32.927</c:v>
                </c:pt>
                <c:pt idx="32930">
                  <c:v>32.928</c:v>
                </c:pt>
                <c:pt idx="32931">
                  <c:v>32.929</c:v>
                </c:pt>
                <c:pt idx="32932">
                  <c:v>32.93</c:v>
                </c:pt>
                <c:pt idx="32933">
                  <c:v>32.931</c:v>
                </c:pt>
                <c:pt idx="32934">
                  <c:v>32.932</c:v>
                </c:pt>
                <c:pt idx="32935">
                  <c:v>32.933</c:v>
                </c:pt>
                <c:pt idx="32936">
                  <c:v>32.934</c:v>
                </c:pt>
                <c:pt idx="32937">
                  <c:v>32.935</c:v>
                </c:pt>
                <c:pt idx="32938">
                  <c:v>32.936</c:v>
                </c:pt>
                <c:pt idx="32939">
                  <c:v>32.937</c:v>
                </c:pt>
                <c:pt idx="32940">
                  <c:v>32.938</c:v>
                </c:pt>
                <c:pt idx="32941">
                  <c:v>32.939</c:v>
                </c:pt>
                <c:pt idx="32942">
                  <c:v>32.94</c:v>
                </c:pt>
                <c:pt idx="32943">
                  <c:v>32.941</c:v>
                </c:pt>
                <c:pt idx="32944">
                  <c:v>32.942</c:v>
                </c:pt>
                <c:pt idx="32945">
                  <c:v>32.943</c:v>
                </c:pt>
                <c:pt idx="32946">
                  <c:v>32.944</c:v>
                </c:pt>
                <c:pt idx="32947">
                  <c:v>32.945</c:v>
                </c:pt>
                <c:pt idx="32948">
                  <c:v>32.946</c:v>
                </c:pt>
                <c:pt idx="32949">
                  <c:v>32.947</c:v>
                </c:pt>
                <c:pt idx="32950">
                  <c:v>32.948</c:v>
                </c:pt>
                <c:pt idx="32951">
                  <c:v>32.949</c:v>
                </c:pt>
                <c:pt idx="32952">
                  <c:v>32.95</c:v>
                </c:pt>
                <c:pt idx="32953">
                  <c:v>32.951</c:v>
                </c:pt>
                <c:pt idx="32954">
                  <c:v>32.952</c:v>
                </c:pt>
                <c:pt idx="32955">
                  <c:v>32.953</c:v>
                </c:pt>
                <c:pt idx="32956">
                  <c:v>32.954</c:v>
                </c:pt>
                <c:pt idx="32957">
                  <c:v>32.955</c:v>
                </c:pt>
                <c:pt idx="32958">
                  <c:v>32.956</c:v>
                </c:pt>
                <c:pt idx="32959">
                  <c:v>32.957</c:v>
                </c:pt>
                <c:pt idx="32960">
                  <c:v>32.958</c:v>
                </c:pt>
                <c:pt idx="32961">
                  <c:v>32.959</c:v>
                </c:pt>
                <c:pt idx="32962">
                  <c:v>32.96</c:v>
                </c:pt>
                <c:pt idx="32963">
                  <c:v>32.961</c:v>
                </c:pt>
                <c:pt idx="32964">
                  <c:v>32.962</c:v>
                </c:pt>
                <c:pt idx="32965">
                  <c:v>32.963</c:v>
                </c:pt>
                <c:pt idx="32966">
                  <c:v>32.964</c:v>
                </c:pt>
                <c:pt idx="32967">
                  <c:v>32.965</c:v>
                </c:pt>
                <c:pt idx="32968">
                  <c:v>32.966</c:v>
                </c:pt>
                <c:pt idx="32969">
                  <c:v>32.967</c:v>
                </c:pt>
                <c:pt idx="32970">
                  <c:v>32.968</c:v>
                </c:pt>
                <c:pt idx="32971">
                  <c:v>32.969</c:v>
                </c:pt>
                <c:pt idx="32972">
                  <c:v>32.97</c:v>
                </c:pt>
                <c:pt idx="32973">
                  <c:v>32.971</c:v>
                </c:pt>
                <c:pt idx="32974">
                  <c:v>32.972</c:v>
                </c:pt>
                <c:pt idx="32975">
                  <c:v>32.973</c:v>
                </c:pt>
                <c:pt idx="32976">
                  <c:v>32.974</c:v>
                </c:pt>
                <c:pt idx="32977">
                  <c:v>32.975</c:v>
                </c:pt>
                <c:pt idx="32978">
                  <c:v>32.976</c:v>
                </c:pt>
                <c:pt idx="32979">
                  <c:v>32.977</c:v>
                </c:pt>
                <c:pt idx="32980">
                  <c:v>32.978</c:v>
                </c:pt>
                <c:pt idx="32981">
                  <c:v>32.979</c:v>
                </c:pt>
                <c:pt idx="32982">
                  <c:v>32.98</c:v>
                </c:pt>
                <c:pt idx="32983">
                  <c:v>32.981</c:v>
                </c:pt>
                <c:pt idx="32984">
                  <c:v>32.982</c:v>
                </c:pt>
                <c:pt idx="32985">
                  <c:v>32.983</c:v>
                </c:pt>
                <c:pt idx="32986">
                  <c:v>32.984</c:v>
                </c:pt>
                <c:pt idx="32987">
                  <c:v>32.985</c:v>
                </c:pt>
                <c:pt idx="32988">
                  <c:v>32.986</c:v>
                </c:pt>
                <c:pt idx="32989">
                  <c:v>32.987</c:v>
                </c:pt>
                <c:pt idx="32990">
                  <c:v>32.988</c:v>
                </c:pt>
                <c:pt idx="32991">
                  <c:v>32.989</c:v>
                </c:pt>
                <c:pt idx="32992">
                  <c:v>32.99</c:v>
                </c:pt>
                <c:pt idx="32993">
                  <c:v>32.991</c:v>
                </c:pt>
                <c:pt idx="32994">
                  <c:v>32.992</c:v>
                </c:pt>
                <c:pt idx="32995">
                  <c:v>32.993</c:v>
                </c:pt>
                <c:pt idx="32996">
                  <c:v>32.994</c:v>
                </c:pt>
                <c:pt idx="32997">
                  <c:v>32.995</c:v>
                </c:pt>
                <c:pt idx="32998">
                  <c:v>32.996</c:v>
                </c:pt>
                <c:pt idx="32999">
                  <c:v>32.997</c:v>
                </c:pt>
                <c:pt idx="33000">
                  <c:v>32.998</c:v>
                </c:pt>
                <c:pt idx="33001">
                  <c:v>32.999</c:v>
                </c:pt>
                <c:pt idx="33002">
                  <c:v>33</c:v>
                </c:pt>
                <c:pt idx="33003">
                  <c:v>33.001</c:v>
                </c:pt>
                <c:pt idx="33004">
                  <c:v>33.002</c:v>
                </c:pt>
                <c:pt idx="33005">
                  <c:v>33.003</c:v>
                </c:pt>
                <c:pt idx="33006">
                  <c:v>33.004</c:v>
                </c:pt>
                <c:pt idx="33007">
                  <c:v>33.005</c:v>
                </c:pt>
                <c:pt idx="33008">
                  <c:v>33.006</c:v>
                </c:pt>
                <c:pt idx="33009">
                  <c:v>33.007</c:v>
                </c:pt>
                <c:pt idx="33010">
                  <c:v>33.008</c:v>
                </c:pt>
                <c:pt idx="33011">
                  <c:v>33.009</c:v>
                </c:pt>
                <c:pt idx="33012">
                  <c:v>33.01</c:v>
                </c:pt>
                <c:pt idx="33013">
                  <c:v>33.011</c:v>
                </c:pt>
                <c:pt idx="33014">
                  <c:v>33.012</c:v>
                </c:pt>
                <c:pt idx="33015">
                  <c:v>33.013</c:v>
                </c:pt>
                <c:pt idx="33016">
                  <c:v>33.014</c:v>
                </c:pt>
                <c:pt idx="33017">
                  <c:v>33.015</c:v>
                </c:pt>
                <c:pt idx="33018">
                  <c:v>33.016</c:v>
                </c:pt>
                <c:pt idx="33019">
                  <c:v>33.017</c:v>
                </c:pt>
                <c:pt idx="33020">
                  <c:v>33.018</c:v>
                </c:pt>
                <c:pt idx="33021">
                  <c:v>33.019</c:v>
                </c:pt>
                <c:pt idx="33022">
                  <c:v>33.02</c:v>
                </c:pt>
                <c:pt idx="33023">
                  <c:v>33.021</c:v>
                </c:pt>
                <c:pt idx="33024">
                  <c:v>33.022</c:v>
                </c:pt>
                <c:pt idx="33025">
                  <c:v>33.023</c:v>
                </c:pt>
                <c:pt idx="33026">
                  <c:v>33.024</c:v>
                </c:pt>
                <c:pt idx="33027">
                  <c:v>33.025</c:v>
                </c:pt>
                <c:pt idx="33028">
                  <c:v>33.026</c:v>
                </c:pt>
                <c:pt idx="33029">
                  <c:v>33.027</c:v>
                </c:pt>
                <c:pt idx="33030">
                  <c:v>33.028</c:v>
                </c:pt>
                <c:pt idx="33031">
                  <c:v>33.029</c:v>
                </c:pt>
                <c:pt idx="33032">
                  <c:v>33.03</c:v>
                </c:pt>
                <c:pt idx="33033">
                  <c:v>33.031</c:v>
                </c:pt>
                <c:pt idx="33034">
                  <c:v>33.032</c:v>
                </c:pt>
                <c:pt idx="33035">
                  <c:v>33.033</c:v>
                </c:pt>
                <c:pt idx="33036">
                  <c:v>33.034</c:v>
                </c:pt>
                <c:pt idx="33037">
                  <c:v>33.035</c:v>
                </c:pt>
                <c:pt idx="33038">
                  <c:v>33.036</c:v>
                </c:pt>
                <c:pt idx="33039">
                  <c:v>33.037</c:v>
                </c:pt>
                <c:pt idx="33040">
                  <c:v>33.038</c:v>
                </c:pt>
                <c:pt idx="33041">
                  <c:v>33.039</c:v>
                </c:pt>
                <c:pt idx="33042">
                  <c:v>33.04</c:v>
                </c:pt>
                <c:pt idx="33043">
                  <c:v>33.041</c:v>
                </c:pt>
                <c:pt idx="33044">
                  <c:v>33.042</c:v>
                </c:pt>
                <c:pt idx="33045">
                  <c:v>33.043</c:v>
                </c:pt>
                <c:pt idx="33046">
                  <c:v>33.044</c:v>
                </c:pt>
                <c:pt idx="33047">
                  <c:v>33.045</c:v>
                </c:pt>
                <c:pt idx="33048">
                  <c:v>33.046</c:v>
                </c:pt>
                <c:pt idx="33049">
                  <c:v>33.047</c:v>
                </c:pt>
                <c:pt idx="33050">
                  <c:v>33.048</c:v>
                </c:pt>
                <c:pt idx="33051">
                  <c:v>33.049</c:v>
                </c:pt>
                <c:pt idx="33052">
                  <c:v>33.05</c:v>
                </c:pt>
                <c:pt idx="33053">
                  <c:v>33.051</c:v>
                </c:pt>
                <c:pt idx="33054">
                  <c:v>33.052</c:v>
                </c:pt>
                <c:pt idx="33055">
                  <c:v>33.053</c:v>
                </c:pt>
                <c:pt idx="33056">
                  <c:v>33.054</c:v>
                </c:pt>
                <c:pt idx="33057">
                  <c:v>33.055</c:v>
                </c:pt>
                <c:pt idx="33058">
                  <c:v>33.056</c:v>
                </c:pt>
                <c:pt idx="33059">
                  <c:v>33.057</c:v>
                </c:pt>
                <c:pt idx="33060">
                  <c:v>33.058</c:v>
                </c:pt>
                <c:pt idx="33061">
                  <c:v>33.059</c:v>
                </c:pt>
                <c:pt idx="33062">
                  <c:v>33.06</c:v>
                </c:pt>
                <c:pt idx="33063">
                  <c:v>33.061</c:v>
                </c:pt>
                <c:pt idx="33064">
                  <c:v>33.062</c:v>
                </c:pt>
                <c:pt idx="33065">
                  <c:v>33.063</c:v>
                </c:pt>
                <c:pt idx="33066">
                  <c:v>33.064</c:v>
                </c:pt>
                <c:pt idx="33067">
                  <c:v>33.065</c:v>
                </c:pt>
                <c:pt idx="33068">
                  <c:v>33.066</c:v>
                </c:pt>
                <c:pt idx="33069">
                  <c:v>33.067</c:v>
                </c:pt>
                <c:pt idx="33070">
                  <c:v>33.068</c:v>
                </c:pt>
                <c:pt idx="33071">
                  <c:v>33.069</c:v>
                </c:pt>
                <c:pt idx="33072">
                  <c:v>33.07</c:v>
                </c:pt>
                <c:pt idx="33073">
                  <c:v>33.071</c:v>
                </c:pt>
                <c:pt idx="33074">
                  <c:v>33.072</c:v>
                </c:pt>
                <c:pt idx="33075">
                  <c:v>33.073</c:v>
                </c:pt>
                <c:pt idx="33076">
                  <c:v>33.074</c:v>
                </c:pt>
                <c:pt idx="33077">
                  <c:v>33.075</c:v>
                </c:pt>
                <c:pt idx="33078">
                  <c:v>33.076</c:v>
                </c:pt>
                <c:pt idx="33079">
                  <c:v>33.077</c:v>
                </c:pt>
                <c:pt idx="33080">
                  <c:v>33.078</c:v>
                </c:pt>
                <c:pt idx="33081">
                  <c:v>33.079</c:v>
                </c:pt>
                <c:pt idx="33082">
                  <c:v>33.08</c:v>
                </c:pt>
                <c:pt idx="33083">
                  <c:v>33.081</c:v>
                </c:pt>
                <c:pt idx="33084">
                  <c:v>33.082</c:v>
                </c:pt>
                <c:pt idx="33085">
                  <c:v>33.083</c:v>
                </c:pt>
                <c:pt idx="33086">
                  <c:v>33.084</c:v>
                </c:pt>
                <c:pt idx="33087">
                  <c:v>33.085</c:v>
                </c:pt>
                <c:pt idx="33088">
                  <c:v>33.086</c:v>
                </c:pt>
                <c:pt idx="33089">
                  <c:v>33.087</c:v>
                </c:pt>
                <c:pt idx="33090">
                  <c:v>33.088</c:v>
                </c:pt>
                <c:pt idx="33091">
                  <c:v>33.089</c:v>
                </c:pt>
                <c:pt idx="33092">
                  <c:v>33.09</c:v>
                </c:pt>
                <c:pt idx="33093">
                  <c:v>33.091</c:v>
                </c:pt>
                <c:pt idx="33094">
                  <c:v>33.092</c:v>
                </c:pt>
                <c:pt idx="33095">
                  <c:v>33.093</c:v>
                </c:pt>
                <c:pt idx="33096">
                  <c:v>33.094</c:v>
                </c:pt>
                <c:pt idx="33097">
                  <c:v>33.095</c:v>
                </c:pt>
                <c:pt idx="33098">
                  <c:v>33.096</c:v>
                </c:pt>
                <c:pt idx="33099">
                  <c:v>33.097</c:v>
                </c:pt>
                <c:pt idx="33100">
                  <c:v>33.098</c:v>
                </c:pt>
                <c:pt idx="33101">
                  <c:v>33.099</c:v>
                </c:pt>
                <c:pt idx="33102">
                  <c:v>33.1</c:v>
                </c:pt>
                <c:pt idx="33103">
                  <c:v>33.101</c:v>
                </c:pt>
                <c:pt idx="33104">
                  <c:v>33.102</c:v>
                </c:pt>
                <c:pt idx="33105">
                  <c:v>33.103</c:v>
                </c:pt>
                <c:pt idx="33106">
                  <c:v>33.104</c:v>
                </c:pt>
                <c:pt idx="33107">
                  <c:v>33.105</c:v>
                </c:pt>
                <c:pt idx="33108">
                  <c:v>33.106</c:v>
                </c:pt>
                <c:pt idx="33109">
                  <c:v>33.107</c:v>
                </c:pt>
                <c:pt idx="33110">
                  <c:v>33.108</c:v>
                </c:pt>
                <c:pt idx="33111">
                  <c:v>33.109</c:v>
                </c:pt>
                <c:pt idx="33112">
                  <c:v>33.11</c:v>
                </c:pt>
                <c:pt idx="33113">
                  <c:v>33.111</c:v>
                </c:pt>
                <c:pt idx="33114">
                  <c:v>33.112</c:v>
                </c:pt>
                <c:pt idx="33115">
                  <c:v>33.113</c:v>
                </c:pt>
                <c:pt idx="33116">
                  <c:v>33.114</c:v>
                </c:pt>
                <c:pt idx="33117">
                  <c:v>33.115</c:v>
                </c:pt>
                <c:pt idx="33118">
                  <c:v>33.116</c:v>
                </c:pt>
                <c:pt idx="33119">
                  <c:v>33.117</c:v>
                </c:pt>
                <c:pt idx="33120">
                  <c:v>33.118</c:v>
                </c:pt>
                <c:pt idx="33121">
                  <c:v>33.119</c:v>
                </c:pt>
                <c:pt idx="33122">
                  <c:v>33.12</c:v>
                </c:pt>
                <c:pt idx="33123">
                  <c:v>33.121</c:v>
                </c:pt>
                <c:pt idx="33124">
                  <c:v>33.122</c:v>
                </c:pt>
                <c:pt idx="33125">
                  <c:v>33.123</c:v>
                </c:pt>
                <c:pt idx="33126">
                  <c:v>33.124</c:v>
                </c:pt>
                <c:pt idx="33127">
                  <c:v>33.125</c:v>
                </c:pt>
                <c:pt idx="33128">
                  <c:v>33.126</c:v>
                </c:pt>
                <c:pt idx="33129">
                  <c:v>33.127</c:v>
                </c:pt>
                <c:pt idx="33130">
                  <c:v>33.128</c:v>
                </c:pt>
                <c:pt idx="33131">
                  <c:v>33.129</c:v>
                </c:pt>
                <c:pt idx="33132">
                  <c:v>33.13</c:v>
                </c:pt>
                <c:pt idx="33133">
                  <c:v>33.131</c:v>
                </c:pt>
                <c:pt idx="33134">
                  <c:v>33.132</c:v>
                </c:pt>
                <c:pt idx="33135">
                  <c:v>33.133</c:v>
                </c:pt>
                <c:pt idx="33136">
                  <c:v>33.134</c:v>
                </c:pt>
                <c:pt idx="33137">
                  <c:v>33.135</c:v>
                </c:pt>
                <c:pt idx="33138">
                  <c:v>33.136</c:v>
                </c:pt>
                <c:pt idx="33139">
                  <c:v>33.137</c:v>
                </c:pt>
                <c:pt idx="33140">
                  <c:v>33.138</c:v>
                </c:pt>
                <c:pt idx="33141">
                  <c:v>33.139</c:v>
                </c:pt>
                <c:pt idx="33142">
                  <c:v>33.14</c:v>
                </c:pt>
                <c:pt idx="33143">
                  <c:v>33.141</c:v>
                </c:pt>
                <c:pt idx="33144">
                  <c:v>33.142</c:v>
                </c:pt>
                <c:pt idx="33145">
                  <c:v>33.143</c:v>
                </c:pt>
                <c:pt idx="33146">
                  <c:v>33.144</c:v>
                </c:pt>
                <c:pt idx="33147">
                  <c:v>33.145</c:v>
                </c:pt>
                <c:pt idx="33148">
                  <c:v>33.146</c:v>
                </c:pt>
                <c:pt idx="33149">
                  <c:v>33.147</c:v>
                </c:pt>
                <c:pt idx="33150">
                  <c:v>33.148</c:v>
                </c:pt>
                <c:pt idx="33151">
                  <c:v>33.149</c:v>
                </c:pt>
                <c:pt idx="33152">
                  <c:v>33.15</c:v>
                </c:pt>
                <c:pt idx="33153">
                  <c:v>33.151</c:v>
                </c:pt>
                <c:pt idx="33154">
                  <c:v>33.152</c:v>
                </c:pt>
                <c:pt idx="33155">
                  <c:v>33.153</c:v>
                </c:pt>
                <c:pt idx="33156">
                  <c:v>33.154</c:v>
                </c:pt>
                <c:pt idx="33157">
                  <c:v>33.155</c:v>
                </c:pt>
                <c:pt idx="33158">
                  <c:v>33.156</c:v>
                </c:pt>
                <c:pt idx="33159">
                  <c:v>33.157</c:v>
                </c:pt>
                <c:pt idx="33160">
                  <c:v>33.158</c:v>
                </c:pt>
                <c:pt idx="33161">
                  <c:v>33.159</c:v>
                </c:pt>
                <c:pt idx="33162">
                  <c:v>33.16</c:v>
                </c:pt>
                <c:pt idx="33163">
                  <c:v>33.161</c:v>
                </c:pt>
                <c:pt idx="33164">
                  <c:v>33.162</c:v>
                </c:pt>
                <c:pt idx="33165">
                  <c:v>33.163</c:v>
                </c:pt>
                <c:pt idx="33166">
                  <c:v>33.164</c:v>
                </c:pt>
                <c:pt idx="33167">
                  <c:v>33.165</c:v>
                </c:pt>
                <c:pt idx="33168">
                  <c:v>33.166</c:v>
                </c:pt>
                <c:pt idx="33169">
                  <c:v>33.167</c:v>
                </c:pt>
                <c:pt idx="33170">
                  <c:v>33.168</c:v>
                </c:pt>
                <c:pt idx="33171">
                  <c:v>33.169</c:v>
                </c:pt>
                <c:pt idx="33172">
                  <c:v>33.17</c:v>
                </c:pt>
                <c:pt idx="33173">
                  <c:v>33.171</c:v>
                </c:pt>
                <c:pt idx="33174">
                  <c:v>33.172</c:v>
                </c:pt>
                <c:pt idx="33175">
                  <c:v>33.173</c:v>
                </c:pt>
                <c:pt idx="33176">
                  <c:v>33.174</c:v>
                </c:pt>
                <c:pt idx="33177">
                  <c:v>33.175</c:v>
                </c:pt>
                <c:pt idx="33178">
                  <c:v>33.176</c:v>
                </c:pt>
                <c:pt idx="33179">
                  <c:v>33.177</c:v>
                </c:pt>
                <c:pt idx="33180">
                  <c:v>33.178</c:v>
                </c:pt>
                <c:pt idx="33181">
                  <c:v>33.179</c:v>
                </c:pt>
                <c:pt idx="33182">
                  <c:v>33.18</c:v>
                </c:pt>
                <c:pt idx="33183">
                  <c:v>33.181</c:v>
                </c:pt>
                <c:pt idx="33184">
                  <c:v>33.182</c:v>
                </c:pt>
                <c:pt idx="33185">
                  <c:v>33.183</c:v>
                </c:pt>
                <c:pt idx="33186">
                  <c:v>33.184</c:v>
                </c:pt>
                <c:pt idx="33187">
                  <c:v>33.185</c:v>
                </c:pt>
                <c:pt idx="33188">
                  <c:v>33.186</c:v>
                </c:pt>
                <c:pt idx="33189">
                  <c:v>33.187</c:v>
                </c:pt>
                <c:pt idx="33190">
                  <c:v>33.188</c:v>
                </c:pt>
                <c:pt idx="33191">
                  <c:v>33.189</c:v>
                </c:pt>
                <c:pt idx="33192">
                  <c:v>33.19</c:v>
                </c:pt>
                <c:pt idx="33193">
                  <c:v>33.191</c:v>
                </c:pt>
                <c:pt idx="33194">
                  <c:v>33.192</c:v>
                </c:pt>
                <c:pt idx="33195">
                  <c:v>33.193</c:v>
                </c:pt>
                <c:pt idx="33196">
                  <c:v>33.194</c:v>
                </c:pt>
                <c:pt idx="33197">
                  <c:v>33.195</c:v>
                </c:pt>
                <c:pt idx="33198">
                  <c:v>33.196</c:v>
                </c:pt>
                <c:pt idx="33199">
                  <c:v>33.197</c:v>
                </c:pt>
                <c:pt idx="33200">
                  <c:v>33.198</c:v>
                </c:pt>
                <c:pt idx="33201">
                  <c:v>33.199</c:v>
                </c:pt>
                <c:pt idx="33202">
                  <c:v>33.2</c:v>
                </c:pt>
                <c:pt idx="33203">
                  <c:v>33.201</c:v>
                </c:pt>
                <c:pt idx="33204">
                  <c:v>33.202</c:v>
                </c:pt>
                <c:pt idx="33205">
                  <c:v>33.203</c:v>
                </c:pt>
                <c:pt idx="33206">
                  <c:v>33.204</c:v>
                </c:pt>
                <c:pt idx="33207">
                  <c:v>33.205</c:v>
                </c:pt>
                <c:pt idx="33208">
                  <c:v>33.206</c:v>
                </c:pt>
                <c:pt idx="33209">
                  <c:v>33.207</c:v>
                </c:pt>
                <c:pt idx="33210">
                  <c:v>33.208</c:v>
                </c:pt>
                <c:pt idx="33211">
                  <c:v>33.209</c:v>
                </c:pt>
                <c:pt idx="33212">
                  <c:v>33.21</c:v>
                </c:pt>
                <c:pt idx="33213">
                  <c:v>33.211</c:v>
                </c:pt>
                <c:pt idx="33214">
                  <c:v>33.212</c:v>
                </c:pt>
                <c:pt idx="33215">
                  <c:v>33.213</c:v>
                </c:pt>
                <c:pt idx="33216">
                  <c:v>33.214</c:v>
                </c:pt>
                <c:pt idx="33217">
                  <c:v>33.215</c:v>
                </c:pt>
                <c:pt idx="33218">
                  <c:v>33.216</c:v>
                </c:pt>
                <c:pt idx="33219">
                  <c:v>33.217</c:v>
                </c:pt>
                <c:pt idx="33220">
                  <c:v>33.218</c:v>
                </c:pt>
                <c:pt idx="33221">
                  <c:v>33.219</c:v>
                </c:pt>
                <c:pt idx="33222">
                  <c:v>33.22</c:v>
                </c:pt>
                <c:pt idx="33223">
                  <c:v>33.221</c:v>
                </c:pt>
                <c:pt idx="33224">
                  <c:v>33.222</c:v>
                </c:pt>
                <c:pt idx="33225">
                  <c:v>33.223</c:v>
                </c:pt>
                <c:pt idx="33226">
                  <c:v>33.224</c:v>
                </c:pt>
                <c:pt idx="33227">
                  <c:v>33.225</c:v>
                </c:pt>
                <c:pt idx="33228">
                  <c:v>33.226</c:v>
                </c:pt>
                <c:pt idx="33229">
                  <c:v>33.227</c:v>
                </c:pt>
                <c:pt idx="33230">
                  <c:v>33.228</c:v>
                </c:pt>
                <c:pt idx="33231">
                  <c:v>33.229</c:v>
                </c:pt>
                <c:pt idx="33232">
                  <c:v>33.23</c:v>
                </c:pt>
                <c:pt idx="33233">
                  <c:v>33.231</c:v>
                </c:pt>
                <c:pt idx="33234">
                  <c:v>33.232</c:v>
                </c:pt>
                <c:pt idx="33235">
                  <c:v>33.233</c:v>
                </c:pt>
                <c:pt idx="33236">
                  <c:v>33.234</c:v>
                </c:pt>
                <c:pt idx="33237">
                  <c:v>33.235</c:v>
                </c:pt>
                <c:pt idx="33238">
                  <c:v>33.236</c:v>
                </c:pt>
                <c:pt idx="33239">
                  <c:v>33.237</c:v>
                </c:pt>
                <c:pt idx="33240">
                  <c:v>33.238</c:v>
                </c:pt>
                <c:pt idx="33241">
                  <c:v>33.239</c:v>
                </c:pt>
                <c:pt idx="33242">
                  <c:v>33.24</c:v>
                </c:pt>
                <c:pt idx="33243">
                  <c:v>33.241</c:v>
                </c:pt>
                <c:pt idx="33244">
                  <c:v>33.242</c:v>
                </c:pt>
                <c:pt idx="33245">
                  <c:v>33.243</c:v>
                </c:pt>
                <c:pt idx="33246">
                  <c:v>33.244</c:v>
                </c:pt>
                <c:pt idx="33247">
                  <c:v>33.245</c:v>
                </c:pt>
                <c:pt idx="33248">
                  <c:v>33.246</c:v>
                </c:pt>
                <c:pt idx="33249">
                  <c:v>33.247</c:v>
                </c:pt>
                <c:pt idx="33250">
                  <c:v>33.248</c:v>
                </c:pt>
                <c:pt idx="33251">
                  <c:v>33.249</c:v>
                </c:pt>
                <c:pt idx="33252">
                  <c:v>33.25</c:v>
                </c:pt>
                <c:pt idx="33253">
                  <c:v>33.251</c:v>
                </c:pt>
                <c:pt idx="33254">
                  <c:v>33.252</c:v>
                </c:pt>
                <c:pt idx="33255">
                  <c:v>33.253</c:v>
                </c:pt>
                <c:pt idx="33256">
                  <c:v>33.254</c:v>
                </c:pt>
                <c:pt idx="33257">
                  <c:v>33.255</c:v>
                </c:pt>
                <c:pt idx="33258">
                  <c:v>33.256</c:v>
                </c:pt>
                <c:pt idx="33259">
                  <c:v>33.257</c:v>
                </c:pt>
                <c:pt idx="33260">
                  <c:v>33.258</c:v>
                </c:pt>
                <c:pt idx="33261">
                  <c:v>33.259</c:v>
                </c:pt>
                <c:pt idx="33262">
                  <c:v>33.26</c:v>
                </c:pt>
                <c:pt idx="33263">
                  <c:v>33.261</c:v>
                </c:pt>
                <c:pt idx="33264">
                  <c:v>33.262</c:v>
                </c:pt>
                <c:pt idx="33265">
                  <c:v>33.263</c:v>
                </c:pt>
                <c:pt idx="33266">
                  <c:v>33.264</c:v>
                </c:pt>
                <c:pt idx="33267">
                  <c:v>33.265</c:v>
                </c:pt>
                <c:pt idx="33268">
                  <c:v>33.266</c:v>
                </c:pt>
                <c:pt idx="33269">
                  <c:v>33.267</c:v>
                </c:pt>
                <c:pt idx="33270">
                  <c:v>33.268</c:v>
                </c:pt>
                <c:pt idx="33271">
                  <c:v>33.269</c:v>
                </c:pt>
                <c:pt idx="33272">
                  <c:v>33.27</c:v>
                </c:pt>
                <c:pt idx="33273">
                  <c:v>33.271</c:v>
                </c:pt>
                <c:pt idx="33274">
                  <c:v>33.272</c:v>
                </c:pt>
                <c:pt idx="33275">
                  <c:v>33.273</c:v>
                </c:pt>
                <c:pt idx="33276">
                  <c:v>33.274</c:v>
                </c:pt>
                <c:pt idx="33277">
                  <c:v>33.275</c:v>
                </c:pt>
                <c:pt idx="33278">
                  <c:v>33.276</c:v>
                </c:pt>
                <c:pt idx="33279">
                  <c:v>33.277</c:v>
                </c:pt>
                <c:pt idx="33280">
                  <c:v>33.278</c:v>
                </c:pt>
                <c:pt idx="33281">
                  <c:v>33.279</c:v>
                </c:pt>
                <c:pt idx="33282">
                  <c:v>33.28</c:v>
                </c:pt>
                <c:pt idx="33283">
                  <c:v>33.281</c:v>
                </c:pt>
                <c:pt idx="33284">
                  <c:v>33.282</c:v>
                </c:pt>
                <c:pt idx="33285">
                  <c:v>33.283</c:v>
                </c:pt>
                <c:pt idx="33286">
                  <c:v>33.284</c:v>
                </c:pt>
                <c:pt idx="33287">
                  <c:v>33.285</c:v>
                </c:pt>
                <c:pt idx="33288">
                  <c:v>33.286</c:v>
                </c:pt>
                <c:pt idx="33289">
                  <c:v>33.287</c:v>
                </c:pt>
                <c:pt idx="33290">
                  <c:v>33.288</c:v>
                </c:pt>
                <c:pt idx="33291">
                  <c:v>33.289</c:v>
                </c:pt>
                <c:pt idx="33292">
                  <c:v>33.29</c:v>
                </c:pt>
                <c:pt idx="33293">
                  <c:v>33.291</c:v>
                </c:pt>
                <c:pt idx="33294">
                  <c:v>33.292</c:v>
                </c:pt>
                <c:pt idx="33295">
                  <c:v>33.293</c:v>
                </c:pt>
                <c:pt idx="33296">
                  <c:v>33.294</c:v>
                </c:pt>
                <c:pt idx="33297">
                  <c:v>33.295</c:v>
                </c:pt>
                <c:pt idx="33298">
                  <c:v>33.296</c:v>
                </c:pt>
                <c:pt idx="33299">
                  <c:v>33.297</c:v>
                </c:pt>
                <c:pt idx="33300">
                  <c:v>33.298</c:v>
                </c:pt>
                <c:pt idx="33301">
                  <c:v>33.299</c:v>
                </c:pt>
                <c:pt idx="33302">
                  <c:v>33.3</c:v>
                </c:pt>
                <c:pt idx="33303">
                  <c:v>33.301</c:v>
                </c:pt>
                <c:pt idx="33304">
                  <c:v>33.302</c:v>
                </c:pt>
                <c:pt idx="33305">
                  <c:v>33.303</c:v>
                </c:pt>
                <c:pt idx="33306">
                  <c:v>33.304</c:v>
                </c:pt>
                <c:pt idx="33307">
                  <c:v>33.305</c:v>
                </c:pt>
                <c:pt idx="33308">
                  <c:v>33.306</c:v>
                </c:pt>
                <c:pt idx="33309">
                  <c:v>33.307</c:v>
                </c:pt>
                <c:pt idx="33310">
                  <c:v>33.308</c:v>
                </c:pt>
                <c:pt idx="33311">
                  <c:v>33.309</c:v>
                </c:pt>
                <c:pt idx="33312">
                  <c:v>33.31</c:v>
                </c:pt>
                <c:pt idx="33313">
                  <c:v>33.311</c:v>
                </c:pt>
                <c:pt idx="33314">
                  <c:v>33.312</c:v>
                </c:pt>
                <c:pt idx="33315">
                  <c:v>33.313</c:v>
                </c:pt>
                <c:pt idx="33316">
                  <c:v>33.314</c:v>
                </c:pt>
                <c:pt idx="33317">
                  <c:v>33.315</c:v>
                </c:pt>
                <c:pt idx="33318">
                  <c:v>33.316</c:v>
                </c:pt>
                <c:pt idx="33319">
                  <c:v>33.317</c:v>
                </c:pt>
                <c:pt idx="33320">
                  <c:v>33.318</c:v>
                </c:pt>
                <c:pt idx="33321">
                  <c:v>33.319</c:v>
                </c:pt>
                <c:pt idx="33322">
                  <c:v>33.32</c:v>
                </c:pt>
                <c:pt idx="33323">
                  <c:v>33.321</c:v>
                </c:pt>
                <c:pt idx="33324">
                  <c:v>33.322</c:v>
                </c:pt>
                <c:pt idx="33325">
                  <c:v>33.323</c:v>
                </c:pt>
                <c:pt idx="33326">
                  <c:v>33.324</c:v>
                </c:pt>
                <c:pt idx="33327">
                  <c:v>33.325</c:v>
                </c:pt>
                <c:pt idx="33328">
                  <c:v>33.326</c:v>
                </c:pt>
                <c:pt idx="33329">
                  <c:v>33.327</c:v>
                </c:pt>
                <c:pt idx="33330">
                  <c:v>33.328</c:v>
                </c:pt>
                <c:pt idx="33331">
                  <c:v>33.329</c:v>
                </c:pt>
                <c:pt idx="33332">
                  <c:v>33.33</c:v>
                </c:pt>
                <c:pt idx="33333">
                  <c:v>33.331</c:v>
                </c:pt>
                <c:pt idx="33334">
                  <c:v>33.332</c:v>
                </c:pt>
                <c:pt idx="33335">
                  <c:v>33.333</c:v>
                </c:pt>
                <c:pt idx="33336">
                  <c:v>33.334</c:v>
                </c:pt>
                <c:pt idx="33337">
                  <c:v>33.335</c:v>
                </c:pt>
                <c:pt idx="33338">
                  <c:v>33.336</c:v>
                </c:pt>
                <c:pt idx="33339">
                  <c:v>33.337</c:v>
                </c:pt>
                <c:pt idx="33340">
                  <c:v>33.338</c:v>
                </c:pt>
                <c:pt idx="33341">
                  <c:v>33.339</c:v>
                </c:pt>
                <c:pt idx="33342">
                  <c:v>33.34</c:v>
                </c:pt>
                <c:pt idx="33343">
                  <c:v>33.341</c:v>
                </c:pt>
                <c:pt idx="33344">
                  <c:v>33.342</c:v>
                </c:pt>
                <c:pt idx="33345">
                  <c:v>33.343</c:v>
                </c:pt>
                <c:pt idx="33346">
                  <c:v>33.344</c:v>
                </c:pt>
                <c:pt idx="33347">
                  <c:v>33.345</c:v>
                </c:pt>
                <c:pt idx="33348">
                  <c:v>33.346</c:v>
                </c:pt>
                <c:pt idx="33349">
                  <c:v>33.347</c:v>
                </c:pt>
                <c:pt idx="33350">
                  <c:v>33.348</c:v>
                </c:pt>
                <c:pt idx="33351">
                  <c:v>33.349</c:v>
                </c:pt>
                <c:pt idx="33352">
                  <c:v>33.35</c:v>
                </c:pt>
                <c:pt idx="33353">
                  <c:v>33.351</c:v>
                </c:pt>
                <c:pt idx="33354">
                  <c:v>33.352</c:v>
                </c:pt>
                <c:pt idx="33355">
                  <c:v>33.353</c:v>
                </c:pt>
                <c:pt idx="33356">
                  <c:v>33.354</c:v>
                </c:pt>
                <c:pt idx="33357">
                  <c:v>33.355</c:v>
                </c:pt>
                <c:pt idx="33358">
                  <c:v>33.356</c:v>
                </c:pt>
                <c:pt idx="33359">
                  <c:v>33.357</c:v>
                </c:pt>
                <c:pt idx="33360">
                  <c:v>33.358</c:v>
                </c:pt>
                <c:pt idx="33361">
                  <c:v>33.359</c:v>
                </c:pt>
                <c:pt idx="33362">
                  <c:v>33.36</c:v>
                </c:pt>
                <c:pt idx="33363">
                  <c:v>33.361</c:v>
                </c:pt>
                <c:pt idx="33364">
                  <c:v>33.362</c:v>
                </c:pt>
                <c:pt idx="33365">
                  <c:v>33.363</c:v>
                </c:pt>
                <c:pt idx="33366">
                  <c:v>33.364</c:v>
                </c:pt>
                <c:pt idx="33367">
                  <c:v>33.365</c:v>
                </c:pt>
                <c:pt idx="33368">
                  <c:v>33.366</c:v>
                </c:pt>
                <c:pt idx="33369">
                  <c:v>33.367</c:v>
                </c:pt>
                <c:pt idx="33370">
                  <c:v>33.368</c:v>
                </c:pt>
                <c:pt idx="33371">
                  <c:v>33.369</c:v>
                </c:pt>
                <c:pt idx="33372">
                  <c:v>33.37</c:v>
                </c:pt>
                <c:pt idx="33373">
                  <c:v>33.371</c:v>
                </c:pt>
                <c:pt idx="33374">
                  <c:v>33.372</c:v>
                </c:pt>
                <c:pt idx="33375">
                  <c:v>33.373</c:v>
                </c:pt>
                <c:pt idx="33376">
                  <c:v>33.374</c:v>
                </c:pt>
                <c:pt idx="33377">
                  <c:v>33.375</c:v>
                </c:pt>
                <c:pt idx="33378">
                  <c:v>33.376</c:v>
                </c:pt>
                <c:pt idx="33379">
                  <c:v>33.377</c:v>
                </c:pt>
                <c:pt idx="33380">
                  <c:v>33.378</c:v>
                </c:pt>
                <c:pt idx="33381">
                  <c:v>33.379</c:v>
                </c:pt>
                <c:pt idx="33382">
                  <c:v>33.38</c:v>
                </c:pt>
                <c:pt idx="33383">
                  <c:v>33.381</c:v>
                </c:pt>
                <c:pt idx="33384">
                  <c:v>33.382</c:v>
                </c:pt>
                <c:pt idx="33385">
                  <c:v>33.383</c:v>
                </c:pt>
                <c:pt idx="33386">
                  <c:v>33.384</c:v>
                </c:pt>
                <c:pt idx="33387">
                  <c:v>33.385</c:v>
                </c:pt>
                <c:pt idx="33388">
                  <c:v>33.386</c:v>
                </c:pt>
                <c:pt idx="33389">
                  <c:v>33.387</c:v>
                </c:pt>
                <c:pt idx="33390">
                  <c:v>33.388</c:v>
                </c:pt>
                <c:pt idx="33391">
                  <c:v>33.389</c:v>
                </c:pt>
                <c:pt idx="33392">
                  <c:v>33.39</c:v>
                </c:pt>
                <c:pt idx="33393">
                  <c:v>33.391</c:v>
                </c:pt>
                <c:pt idx="33394">
                  <c:v>33.392</c:v>
                </c:pt>
                <c:pt idx="33395">
                  <c:v>33.393</c:v>
                </c:pt>
                <c:pt idx="33396">
                  <c:v>33.394</c:v>
                </c:pt>
                <c:pt idx="33397">
                  <c:v>33.395</c:v>
                </c:pt>
                <c:pt idx="33398">
                  <c:v>33.396</c:v>
                </c:pt>
                <c:pt idx="33399">
                  <c:v>33.397</c:v>
                </c:pt>
                <c:pt idx="33400">
                  <c:v>33.398</c:v>
                </c:pt>
                <c:pt idx="33401">
                  <c:v>33.399</c:v>
                </c:pt>
                <c:pt idx="33402">
                  <c:v>33.4</c:v>
                </c:pt>
                <c:pt idx="33403">
                  <c:v>33.401</c:v>
                </c:pt>
                <c:pt idx="33404">
                  <c:v>33.402</c:v>
                </c:pt>
                <c:pt idx="33405">
                  <c:v>33.403</c:v>
                </c:pt>
                <c:pt idx="33406">
                  <c:v>33.404</c:v>
                </c:pt>
                <c:pt idx="33407">
                  <c:v>33.405</c:v>
                </c:pt>
                <c:pt idx="33408">
                  <c:v>33.406</c:v>
                </c:pt>
                <c:pt idx="33409">
                  <c:v>33.407</c:v>
                </c:pt>
                <c:pt idx="33410">
                  <c:v>33.408</c:v>
                </c:pt>
                <c:pt idx="33411">
                  <c:v>33.409</c:v>
                </c:pt>
                <c:pt idx="33412">
                  <c:v>33.41</c:v>
                </c:pt>
                <c:pt idx="33413">
                  <c:v>33.411</c:v>
                </c:pt>
                <c:pt idx="33414">
                  <c:v>33.412</c:v>
                </c:pt>
                <c:pt idx="33415">
                  <c:v>33.413</c:v>
                </c:pt>
                <c:pt idx="33416">
                  <c:v>33.414</c:v>
                </c:pt>
                <c:pt idx="33417">
                  <c:v>33.415</c:v>
                </c:pt>
                <c:pt idx="33418">
                  <c:v>33.416</c:v>
                </c:pt>
                <c:pt idx="33419">
                  <c:v>33.417</c:v>
                </c:pt>
                <c:pt idx="33420">
                  <c:v>33.418</c:v>
                </c:pt>
                <c:pt idx="33421">
                  <c:v>33.419</c:v>
                </c:pt>
                <c:pt idx="33422">
                  <c:v>33.42</c:v>
                </c:pt>
                <c:pt idx="33423">
                  <c:v>33.421</c:v>
                </c:pt>
                <c:pt idx="33424">
                  <c:v>33.422</c:v>
                </c:pt>
                <c:pt idx="33425">
                  <c:v>33.423</c:v>
                </c:pt>
                <c:pt idx="33426">
                  <c:v>33.424</c:v>
                </c:pt>
                <c:pt idx="33427">
                  <c:v>33.425</c:v>
                </c:pt>
                <c:pt idx="33428">
                  <c:v>33.426</c:v>
                </c:pt>
                <c:pt idx="33429">
                  <c:v>33.427</c:v>
                </c:pt>
                <c:pt idx="33430">
                  <c:v>33.428</c:v>
                </c:pt>
                <c:pt idx="33431">
                  <c:v>33.429</c:v>
                </c:pt>
                <c:pt idx="33432">
                  <c:v>33.43</c:v>
                </c:pt>
                <c:pt idx="33433">
                  <c:v>33.431</c:v>
                </c:pt>
                <c:pt idx="33434">
                  <c:v>33.432</c:v>
                </c:pt>
                <c:pt idx="33435">
                  <c:v>33.433</c:v>
                </c:pt>
                <c:pt idx="33436">
                  <c:v>33.434</c:v>
                </c:pt>
                <c:pt idx="33437">
                  <c:v>33.435</c:v>
                </c:pt>
                <c:pt idx="33438">
                  <c:v>33.436</c:v>
                </c:pt>
                <c:pt idx="33439">
                  <c:v>33.437</c:v>
                </c:pt>
                <c:pt idx="33440">
                  <c:v>33.438</c:v>
                </c:pt>
                <c:pt idx="33441">
                  <c:v>33.439</c:v>
                </c:pt>
                <c:pt idx="33442">
                  <c:v>33.44</c:v>
                </c:pt>
                <c:pt idx="33443">
                  <c:v>33.441</c:v>
                </c:pt>
                <c:pt idx="33444">
                  <c:v>33.442</c:v>
                </c:pt>
                <c:pt idx="33445">
                  <c:v>33.443</c:v>
                </c:pt>
                <c:pt idx="33446">
                  <c:v>33.444</c:v>
                </c:pt>
                <c:pt idx="33447">
                  <c:v>33.445</c:v>
                </c:pt>
                <c:pt idx="33448">
                  <c:v>33.446</c:v>
                </c:pt>
                <c:pt idx="33449">
                  <c:v>33.447</c:v>
                </c:pt>
                <c:pt idx="33450">
                  <c:v>33.448</c:v>
                </c:pt>
                <c:pt idx="33451">
                  <c:v>33.449</c:v>
                </c:pt>
                <c:pt idx="33452">
                  <c:v>33.45</c:v>
                </c:pt>
                <c:pt idx="33453">
                  <c:v>33.451</c:v>
                </c:pt>
                <c:pt idx="33454">
                  <c:v>33.452</c:v>
                </c:pt>
                <c:pt idx="33455">
                  <c:v>33.453</c:v>
                </c:pt>
                <c:pt idx="33456">
                  <c:v>33.454</c:v>
                </c:pt>
                <c:pt idx="33457">
                  <c:v>33.455</c:v>
                </c:pt>
                <c:pt idx="33458">
                  <c:v>33.456</c:v>
                </c:pt>
                <c:pt idx="33459">
                  <c:v>33.457</c:v>
                </c:pt>
                <c:pt idx="33460">
                  <c:v>33.458</c:v>
                </c:pt>
                <c:pt idx="33461">
                  <c:v>33.459</c:v>
                </c:pt>
                <c:pt idx="33462">
                  <c:v>33.46</c:v>
                </c:pt>
                <c:pt idx="33463">
                  <c:v>33.461</c:v>
                </c:pt>
                <c:pt idx="33464">
                  <c:v>33.462</c:v>
                </c:pt>
                <c:pt idx="33465">
                  <c:v>33.463</c:v>
                </c:pt>
                <c:pt idx="33466">
                  <c:v>33.464</c:v>
                </c:pt>
                <c:pt idx="33467">
                  <c:v>33.465</c:v>
                </c:pt>
                <c:pt idx="33468">
                  <c:v>33.466</c:v>
                </c:pt>
                <c:pt idx="33469">
                  <c:v>33.467</c:v>
                </c:pt>
                <c:pt idx="33470">
                  <c:v>33.468</c:v>
                </c:pt>
                <c:pt idx="33471">
                  <c:v>33.469</c:v>
                </c:pt>
                <c:pt idx="33472">
                  <c:v>33.47</c:v>
                </c:pt>
                <c:pt idx="33473">
                  <c:v>33.471</c:v>
                </c:pt>
                <c:pt idx="33474">
                  <c:v>33.472</c:v>
                </c:pt>
                <c:pt idx="33475">
                  <c:v>33.473</c:v>
                </c:pt>
                <c:pt idx="33476">
                  <c:v>33.474</c:v>
                </c:pt>
                <c:pt idx="33477">
                  <c:v>33.475</c:v>
                </c:pt>
                <c:pt idx="33478">
                  <c:v>33.476</c:v>
                </c:pt>
                <c:pt idx="33479">
                  <c:v>33.477</c:v>
                </c:pt>
                <c:pt idx="33480">
                  <c:v>33.478</c:v>
                </c:pt>
                <c:pt idx="33481">
                  <c:v>33.479</c:v>
                </c:pt>
                <c:pt idx="33482">
                  <c:v>33.48</c:v>
                </c:pt>
                <c:pt idx="33483">
                  <c:v>33.481</c:v>
                </c:pt>
                <c:pt idx="33484">
                  <c:v>33.482</c:v>
                </c:pt>
                <c:pt idx="33485">
                  <c:v>33.483</c:v>
                </c:pt>
                <c:pt idx="33486">
                  <c:v>33.484</c:v>
                </c:pt>
                <c:pt idx="33487">
                  <c:v>33.485</c:v>
                </c:pt>
                <c:pt idx="33488">
                  <c:v>33.486</c:v>
                </c:pt>
                <c:pt idx="33489">
                  <c:v>33.487</c:v>
                </c:pt>
                <c:pt idx="33490">
                  <c:v>33.488</c:v>
                </c:pt>
                <c:pt idx="33491">
                  <c:v>33.489</c:v>
                </c:pt>
                <c:pt idx="33492">
                  <c:v>33.49</c:v>
                </c:pt>
                <c:pt idx="33493">
                  <c:v>33.491</c:v>
                </c:pt>
                <c:pt idx="33494">
                  <c:v>33.492</c:v>
                </c:pt>
                <c:pt idx="33495">
                  <c:v>33.493</c:v>
                </c:pt>
                <c:pt idx="33496">
                  <c:v>33.494</c:v>
                </c:pt>
                <c:pt idx="33497">
                  <c:v>33.495</c:v>
                </c:pt>
                <c:pt idx="33498">
                  <c:v>33.496</c:v>
                </c:pt>
                <c:pt idx="33499">
                  <c:v>33.497</c:v>
                </c:pt>
                <c:pt idx="33500">
                  <c:v>33.498</c:v>
                </c:pt>
                <c:pt idx="33501">
                  <c:v>33.499</c:v>
                </c:pt>
                <c:pt idx="33502">
                  <c:v>33.5</c:v>
                </c:pt>
                <c:pt idx="33503">
                  <c:v>33.501</c:v>
                </c:pt>
                <c:pt idx="33504">
                  <c:v>33.502</c:v>
                </c:pt>
                <c:pt idx="33505">
                  <c:v>33.503</c:v>
                </c:pt>
                <c:pt idx="33506">
                  <c:v>33.504</c:v>
                </c:pt>
                <c:pt idx="33507">
                  <c:v>33.505</c:v>
                </c:pt>
                <c:pt idx="33508">
                  <c:v>33.506</c:v>
                </c:pt>
                <c:pt idx="33509">
                  <c:v>33.507</c:v>
                </c:pt>
                <c:pt idx="33510">
                  <c:v>33.508</c:v>
                </c:pt>
                <c:pt idx="33511">
                  <c:v>33.509</c:v>
                </c:pt>
                <c:pt idx="33512">
                  <c:v>33.51</c:v>
                </c:pt>
                <c:pt idx="33513">
                  <c:v>33.511</c:v>
                </c:pt>
                <c:pt idx="33514">
                  <c:v>33.512</c:v>
                </c:pt>
                <c:pt idx="33515">
                  <c:v>33.513</c:v>
                </c:pt>
                <c:pt idx="33516">
                  <c:v>33.514</c:v>
                </c:pt>
                <c:pt idx="33517">
                  <c:v>33.515</c:v>
                </c:pt>
                <c:pt idx="33518">
                  <c:v>33.516</c:v>
                </c:pt>
                <c:pt idx="33519">
                  <c:v>33.517</c:v>
                </c:pt>
                <c:pt idx="33520">
                  <c:v>33.518</c:v>
                </c:pt>
                <c:pt idx="33521">
                  <c:v>33.519</c:v>
                </c:pt>
                <c:pt idx="33522">
                  <c:v>33.52</c:v>
                </c:pt>
                <c:pt idx="33523">
                  <c:v>33.521</c:v>
                </c:pt>
                <c:pt idx="33524">
                  <c:v>33.522</c:v>
                </c:pt>
                <c:pt idx="33525">
                  <c:v>33.523</c:v>
                </c:pt>
                <c:pt idx="33526">
                  <c:v>33.524</c:v>
                </c:pt>
                <c:pt idx="33527">
                  <c:v>33.525</c:v>
                </c:pt>
                <c:pt idx="33528">
                  <c:v>33.526</c:v>
                </c:pt>
                <c:pt idx="33529">
                  <c:v>33.527</c:v>
                </c:pt>
                <c:pt idx="33530">
                  <c:v>33.528</c:v>
                </c:pt>
                <c:pt idx="33531">
                  <c:v>33.529</c:v>
                </c:pt>
                <c:pt idx="33532">
                  <c:v>33.53</c:v>
                </c:pt>
                <c:pt idx="33533">
                  <c:v>33.531</c:v>
                </c:pt>
                <c:pt idx="33534">
                  <c:v>33.532</c:v>
                </c:pt>
                <c:pt idx="33535">
                  <c:v>33.533</c:v>
                </c:pt>
                <c:pt idx="33536">
                  <c:v>33.534</c:v>
                </c:pt>
                <c:pt idx="33537">
                  <c:v>33.535</c:v>
                </c:pt>
                <c:pt idx="33538">
                  <c:v>33.536</c:v>
                </c:pt>
                <c:pt idx="33539">
                  <c:v>33.537</c:v>
                </c:pt>
                <c:pt idx="33540">
                  <c:v>33.538</c:v>
                </c:pt>
                <c:pt idx="33541">
                  <c:v>33.539</c:v>
                </c:pt>
                <c:pt idx="33542">
                  <c:v>33.54</c:v>
                </c:pt>
                <c:pt idx="33543">
                  <c:v>33.541</c:v>
                </c:pt>
                <c:pt idx="33544">
                  <c:v>33.542</c:v>
                </c:pt>
                <c:pt idx="33545">
                  <c:v>33.543</c:v>
                </c:pt>
                <c:pt idx="33546">
                  <c:v>33.544</c:v>
                </c:pt>
                <c:pt idx="33547">
                  <c:v>33.545</c:v>
                </c:pt>
                <c:pt idx="33548">
                  <c:v>33.546</c:v>
                </c:pt>
                <c:pt idx="33549">
                  <c:v>33.547</c:v>
                </c:pt>
                <c:pt idx="33550">
                  <c:v>33.548</c:v>
                </c:pt>
                <c:pt idx="33551">
                  <c:v>33.549</c:v>
                </c:pt>
                <c:pt idx="33552">
                  <c:v>33.55</c:v>
                </c:pt>
                <c:pt idx="33553">
                  <c:v>33.551</c:v>
                </c:pt>
                <c:pt idx="33554">
                  <c:v>33.552</c:v>
                </c:pt>
                <c:pt idx="33555">
                  <c:v>33.553</c:v>
                </c:pt>
                <c:pt idx="33556">
                  <c:v>33.554</c:v>
                </c:pt>
                <c:pt idx="33557">
                  <c:v>33.555</c:v>
                </c:pt>
                <c:pt idx="33558">
                  <c:v>33.556</c:v>
                </c:pt>
                <c:pt idx="33559">
                  <c:v>33.557</c:v>
                </c:pt>
                <c:pt idx="33560">
                  <c:v>33.558</c:v>
                </c:pt>
                <c:pt idx="33561">
                  <c:v>33.559</c:v>
                </c:pt>
                <c:pt idx="33562">
                  <c:v>33.56</c:v>
                </c:pt>
                <c:pt idx="33563">
                  <c:v>33.561</c:v>
                </c:pt>
                <c:pt idx="33564">
                  <c:v>33.562</c:v>
                </c:pt>
                <c:pt idx="33565">
                  <c:v>33.563</c:v>
                </c:pt>
                <c:pt idx="33566">
                  <c:v>33.564</c:v>
                </c:pt>
                <c:pt idx="33567">
                  <c:v>33.565</c:v>
                </c:pt>
                <c:pt idx="33568">
                  <c:v>33.566</c:v>
                </c:pt>
                <c:pt idx="33569">
                  <c:v>33.567</c:v>
                </c:pt>
                <c:pt idx="33570">
                  <c:v>33.568</c:v>
                </c:pt>
                <c:pt idx="33571">
                  <c:v>33.569</c:v>
                </c:pt>
                <c:pt idx="33572">
                  <c:v>33.57</c:v>
                </c:pt>
                <c:pt idx="33573">
                  <c:v>33.571</c:v>
                </c:pt>
                <c:pt idx="33574">
                  <c:v>33.572</c:v>
                </c:pt>
                <c:pt idx="33575">
                  <c:v>33.573</c:v>
                </c:pt>
                <c:pt idx="33576">
                  <c:v>33.574</c:v>
                </c:pt>
                <c:pt idx="33577">
                  <c:v>33.575</c:v>
                </c:pt>
                <c:pt idx="33578">
                  <c:v>33.576</c:v>
                </c:pt>
                <c:pt idx="33579">
                  <c:v>33.577</c:v>
                </c:pt>
                <c:pt idx="33580">
                  <c:v>33.578</c:v>
                </c:pt>
                <c:pt idx="33581">
                  <c:v>33.579</c:v>
                </c:pt>
                <c:pt idx="33582">
                  <c:v>33.58</c:v>
                </c:pt>
                <c:pt idx="33583">
                  <c:v>33.581</c:v>
                </c:pt>
                <c:pt idx="33584">
                  <c:v>33.582</c:v>
                </c:pt>
                <c:pt idx="33585">
                  <c:v>33.583</c:v>
                </c:pt>
                <c:pt idx="33586">
                  <c:v>33.584</c:v>
                </c:pt>
                <c:pt idx="33587">
                  <c:v>33.585</c:v>
                </c:pt>
                <c:pt idx="33588">
                  <c:v>33.586</c:v>
                </c:pt>
                <c:pt idx="33589">
                  <c:v>33.587</c:v>
                </c:pt>
                <c:pt idx="33590">
                  <c:v>33.588</c:v>
                </c:pt>
                <c:pt idx="33591">
                  <c:v>33.589</c:v>
                </c:pt>
                <c:pt idx="33592">
                  <c:v>33.59</c:v>
                </c:pt>
                <c:pt idx="33593">
                  <c:v>33.591</c:v>
                </c:pt>
                <c:pt idx="33594">
                  <c:v>33.592</c:v>
                </c:pt>
                <c:pt idx="33595">
                  <c:v>33.593</c:v>
                </c:pt>
                <c:pt idx="33596">
                  <c:v>33.594</c:v>
                </c:pt>
                <c:pt idx="33597">
                  <c:v>33.595</c:v>
                </c:pt>
                <c:pt idx="33598">
                  <c:v>33.596</c:v>
                </c:pt>
                <c:pt idx="33599">
                  <c:v>33.597</c:v>
                </c:pt>
                <c:pt idx="33600">
                  <c:v>33.598</c:v>
                </c:pt>
                <c:pt idx="33601">
                  <c:v>33.599</c:v>
                </c:pt>
                <c:pt idx="33602">
                  <c:v>33.6</c:v>
                </c:pt>
                <c:pt idx="33603">
                  <c:v>33.601</c:v>
                </c:pt>
                <c:pt idx="33604">
                  <c:v>33.602</c:v>
                </c:pt>
                <c:pt idx="33605">
                  <c:v>33.603</c:v>
                </c:pt>
                <c:pt idx="33606">
                  <c:v>33.604</c:v>
                </c:pt>
                <c:pt idx="33607">
                  <c:v>33.605</c:v>
                </c:pt>
                <c:pt idx="33608">
                  <c:v>33.606</c:v>
                </c:pt>
                <c:pt idx="33609">
                  <c:v>33.607</c:v>
                </c:pt>
                <c:pt idx="33610">
                  <c:v>33.608</c:v>
                </c:pt>
                <c:pt idx="33611">
                  <c:v>33.609</c:v>
                </c:pt>
                <c:pt idx="33612">
                  <c:v>33.61</c:v>
                </c:pt>
                <c:pt idx="33613">
                  <c:v>33.611</c:v>
                </c:pt>
                <c:pt idx="33614">
                  <c:v>33.612</c:v>
                </c:pt>
                <c:pt idx="33615">
                  <c:v>33.613</c:v>
                </c:pt>
                <c:pt idx="33616">
                  <c:v>33.614</c:v>
                </c:pt>
                <c:pt idx="33617">
                  <c:v>33.615</c:v>
                </c:pt>
                <c:pt idx="33618">
                  <c:v>33.616</c:v>
                </c:pt>
                <c:pt idx="33619">
                  <c:v>33.617</c:v>
                </c:pt>
                <c:pt idx="33620">
                  <c:v>33.618</c:v>
                </c:pt>
                <c:pt idx="33621">
                  <c:v>33.619</c:v>
                </c:pt>
                <c:pt idx="33622">
                  <c:v>33.62</c:v>
                </c:pt>
                <c:pt idx="33623">
                  <c:v>33.621</c:v>
                </c:pt>
                <c:pt idx="33624">
                  <c:v>33.622</c:v>
                </c:pt>
                <c:pt idx="33625">
                  <c:v>33.623</c:v>
                </c:pt>
                <c:pt idx="33626">
                  <c:v>33.624</c:v>
                </c:pt>
                <c:pt idx="33627">
                  <c:v>33.625</c:v>
                </c:pt>
                <c:pt idx="33628">
                  <c:v>33.626</c:v>
                </c:pt>
                <c:pt idx="33629">
                  <c:v>33.627</c:v>
                </c:pt>
                <c:pt idx="33630">
                  <c:v>33.628</c:v>
                </c:pt>
                <c:pt idx="33631">
                  <c:v>33.629</c:v>
                </c:pt>
                <c:pt idx="33632">
                  <c:v>33.63</c:v>
                </c:pt>
                <c:pt idx="33633">
                  <c:v>33.631</c:v>
                </c:pt>
                <c:pt idx="33634">
                  <c:v>33.632</c:v>
                </c:pt>
                <c:pt idx="33635">
                  <c:v>33.633</c:v>
                </c:pt>
                <c:pt idx="33636">
                  <c:v>33.634</c:v>
                </c:pt>
                <c:pt idx="33637">
                  <c:v>33.635</c:v>
                </c:pt>
                <c:pt idx="33638">
                  <c:v>33.636</c:v>
                </c:pt>
                <c:pt idx="33639">
                  <c:v>33.637</c:v>
                </c:pt>
                <c:pt idx="33640">
                  <c:v>33.638</c:v>
                </c:pt>
                <c:pt idx="33641">
                  <c:v>33.639</c:v>
                </c:pt>
                <c:pt idx="33642">
                  <c:v>33.64</c:v>
                </c:pt>
                <c:pt idx="33643">
                  <c:v>33.641</c:v>
                </c:pt>
                <c:pt idx="33644">
                  <c:v>33.642</c:v>
                </c:pt>
                <c:pt idx="33645">
                  <c:v>33.643</c:v>
                </c:pt>
                <c:pt idx="33646">
                  <c:v>33.644</c:v>
                </c:pt>
                <c:pt idx="33647">
                  <c:v>33.645</c:v>
                </c:pt>
                <c:pt idx="33648">
                  <c:v>33.646</c:v>
                </c:pt>
                <c:pt idx="33649">
                  <c:v>33.647</c:v>
                </c:pt>
                <c:pt idx="33650">
                  <c:v>33.648</c:v>
                </c:pt>
                <c:pt idx="33651">
                  <c:v>33.649</c:v>
                </c:pt>
                <c:pt idx="33652">
                  <c:v>33.65</c:v>
                </c:pt>
                <c:pt idx="33653">
                  <c:v>33.651</c:v>
                </c:pt>
                <c:pt idx="33654">
                  <c:v>33.652</c:v>
                </c:pt>
                <c:pt idx="33655">
                  <c:v>33.653</c:v>
                </c:pt>
                <c:pt idx="33656">
                  <c:v>33.654</c:v>
                </c:pt>
                <c:pt idx="33657">
                  <c:v>33.655</c:v>
                </c:pt>
                <c:pt idx="33658">
                  <c:v>33.656</c:v>
                </c:pt>
                <c:pt idx="33659">
                  <c:v>33.657</c:v>
                </c:pt>
                <c:pt idx="33660">
                  <c:v>33.658</c:v>
                </c:pt>
                <c:pt idx="33661">
                  <c:v>33.659</c:v>
                </c:pt>
                <c:pt idx="33662">
                  <c:v>33.66</c:v>
                </c:pt>
                <c:pt idx="33663">
                  <c:v>33.661</c:v>
                </c:pt>
                <c:pt idx="33664">
                  <c:v>33.662</c:v>
                </c:pt>
                <c:pt idx="33665">
                  <c:v>33.663</c:v>
                </c:pt>
                <c:pt idx="33666">
                  <c:v>33.664</c:v>
                </c:pt>
                <c:pt idx="33667">
                  <c:v>33.665</c:v>
                </c:pt>
                <c:pt idx="33668">
                  <c:v>33.666</c:v>
                </c:pt>
                <c:pt idx="33669">
                  <c:v>33.667</c:v>
                </c:pt>
                <c:pt idx="33670">
                  <c:v>33.668</c:v>
                </c:pt>
                <c:pt idx="33671">
                  <c:v>33.669</c:v>
                </c:pt>
                <c:pt idx="33672">
                  <c:v>33.67</c:v>
                </c:pt>
                <c:pt idx="33673">
                  <c:v>33.671</c:v>
                </c:pt>
                <c:pt idx="33674">
                  <c:v>33.672</c:v>
                </c:pt>
                <c:pt idx="33675">
                  <c:v>33.673</c:v>
                </c:pt>
                <c:pt idx="33676">
                  <c:v>33.674</c:v>
                </c:pt>
                <c:pt idx="33677">
                  <c:v>33.675</c:v>
                </c:pt>
                <c:pt idx="33678">
                  <c:v>33.676</c:v>
                </c:pt>
                <c:pt idx="33679">
                  <c:v>33.677</c:v>
                </c:pt>
                <c:pt idx="33680">
                  <c:v>33.678</c:v>
                </c:pt>
                <c:pt idx="33681">
                  <c:v>33.679</c:v>
                </c:pt>
                <c:pt idx="33682">
                  <c:v>33.68</c:v>
                </c:pt>
                <c:pt idx="33683">
                  <c:v>33.681</c:v>
                </c:pt>
                <c:pt idx="33684">
                  <c:v>33.682</c:v>
                </c:pt>
                <c:pt idx="33685">
                  <c:v>33.683</c:v>
                </c:pt>
                <c:pt idx="33686">
                  <c:v>33.684</c:v>
                </c:pt>
                <c:pt idx="33687">
                  <c:v>33.685</c:v>
                </c:pt>
                <c:pt idx="33688">
                  <c:v>33.686</c:v>
                </c:pt>
                <c:pt idx="33689">
                  <c:v>33.687</c:v>
                </c:pt>
                <c:pt idx="33690">
                  <c:v>33.688</c:v>
                </c:pt>
                <c:pt idx="33691">
                  <c:v>33.689</c:v>
                </c:pt>
                <c:pt idx="33692">
                  <c:v>33.69</c:v>
                </c:pt>
                <c:pt idx="33693">
                  <c:v>33.691</c:v>
                </c:pt>
                <c:pt idx="33694">
                  <c:v>33.692</c:v>
                </c:pt>
                <c:pt idx="33695">
                  <c:v>33.693</c:v>
                </c:pt>
                <c:pt idx="33696">
                  <c:v>33.694</c:v>
                </c:pt>
                <c:pt idx="33697">
                  <c:v>33.695</c:v>
                </c:pt>
                <c:pt idx="33698">
                  <c:v>33.696</c:v>
                </c:pt>
                <c:pt idx="33699">
                  <c:v>33.697</c:v>
                </c:pt>
                <c:pt idx="33700">
                  <c:v>33.698</c:v>
                </c:pt>
                <c:pt idx="33701">
                  <c:v>33.699</c:v>
                </c:pt>
                <c:pt idx="33702">
                  <c:v>33.7</c:v>
                </c:pt>
                <c:pt idx="33703">
                  <c:v>33.701</c:v>
                </c:pt>
                <c:pt idx="33704">
                  <c:v>33.702</c:v>
                </c:pt>
                <c:pt idx="33705">
                  <c:v>33.703</c:v>
                </c:pt>
                <c:pt idx="33706">
                  <c:v>33.704</c:v>
                </c:pt>
                <c:pt idx="33707">
                  <c:v>33.705</c:v>
                </c:pt>
                <c:pt idx="33708">
                  <c:v>33.706</c:v>
                </c:pt>
                <c:pt idx="33709">
                  <c:v>33.707</c:v>
                </c:pt>
                <c:pt idx="33710">
                  <c:v>33.708</c:v>
                </c:pt>
                <c:pt idx="33711">
                  <c:v>33.709</c:v>
                </c:pt>
                <c:pt idx="33712">
                  <c:v>33.71</c:v>
                </c:pt>
                <c:pt idx="33713">
                  <c:v>33.711</c:v>
                </c:pt>
                <c:pt idx="33714">
                  <c:v>33.712</c:v>
                </c:pt>
                <c:pt idx="33715">
                  <c:v>33.713</c:v>
                </c:pt>
                <c:pt idx="33716">
                  <c:v>33.714</c:v>
                </c:pt>
                <c:pt idx="33717">
                  <c:v>33.715</c:v>
                </c:pt>
                <c:pt idx="33718">
                  <c:v>33.716</c:v>
                </c:pt>
                <c:pt idx="33719">
                  <c:v>33.717</c:v>
                </c:pt>
                <c:pt idx="33720">
                  <c:v>33.718</c:v>
                </c:pt>
                <c:pt idx="33721">
                  <c:v>33.719</c:v>
                </c:pt>
                <c:pt idx="33722">
                  <c:v>33.72</c:v>
                </c:pt>
                <c:pt idx="33723">
                  <c:v>33.721</c:v>
                </c:pt>
                <c:pt idx="33724">
                  <c:v>33.722</c:v>
                </c:pt>
                <c:pt idx="33725">
                  <c:v>33.723</c:v>
                </c:pt>
                <c:pt idx="33726">
                  <c:v>33.724</c:v>
                </c:pt>
                <c:pt idx="33727">
                  <c:v>33.725</c:v>
                </c:pt>
                <c:pt idx="33728">
                  <c:v>33.726</c:v>
                </c:pt>
                <c:pt idx="33729">
                  <c:v>33.727</c:v>
                </c:pt>
                <c:pt idx="33730">
                  <c:v>33.728</c:v>
                </c:pt>
                <c:pt idx="33731">
                  <c:v>33.729</c:v>
                </c:pt>
                <c:pt idx="33732">
                  <c:v>33.73</c:v>
                </c:pt>
                <c:pt idx="33733">
                  <c:v>33.731</c:v>
                </c:pt>
                <c:pt idx="33734">
                  <c:v>33.732</c:v>
                </c:pt>
                <c:pt idx="33735">
                  <c:v>33.733</c:v>
                </c:pt>
                <c:pt idx="33736">
                  <c:v>33.734</c:v>
                </c:pt>
                <c:pt idx="33737">
                  <c:v>33.735</c:v>
                </c:pt>
                <c:pt idx="33738">
                  <c:v>33.736</c:v>
                </c:pt>
                <c:pt idx="33739">
                  <c:v>33.737</c:v>
                </c:pt>
                <c:pt idx="33740">
                  <c:v>33.738</c:v>
                </c:pt>
                <c:pt idx="33741">
                  <c:v>33.739</c:v>
                </c:pt>
                <c:pt idx="33742">
                  <c:v>33.74</c:v>
                </c:pt>
                <c:pt idx="33743">
                  <c:v>33.741</c:v>
                </c:pt>
                <c:pt idx="33744">
                  <c:v>33.742</c:v>
                </c:pt>
                <c:pt idx="33745">
                  <c:v>33.743</c:v>
                </c:pt>
                <c:pt idx="33746">
                  <c:v>33.744</c:v>
                </c:pt>
                <c:pt idx="33747">
                  <c:v>33.745</c:v>
                </c:pt>
                <c:pt idx="33748">
                  <c:v>33.746</c:v>
                </c:pt>
                <c:pt idx="33749">
                  <c:v>33.747</c:v>
                </c:pt>
                <c:pt idx="33750">
                  <c:v>33.748</c:v>
                </c:pt>
                <c:pt idx="33751">
                  <c:v>33.749</c:v>
                </c:pt>
                <c:pt idx="33752">
                  <c:v>33.75</c:v>
                </c:pt>
                <c:pt idx="33753">
                  <c:v>33.751</c:v>
                </c:pt>
                <c:pt idx="33754">
                  <c:v>33.752</c:v>
                </c:pt>
                <c:pt idx="33755">
                  <c:v>33.753</c:v>
                </c:pt>
                <c:pt idx="33756">
                  <c:v>33.754</c:v>
                </c:pt>
                <c:pt idx="33757">
                  <c:v>33.755</c:v>
                </c:pt>
                <c:pt idx="33758">
                  <c:v>33.756</c:v>
                </c:pt>
                <c:pt idx="33759">
                  <c:v>33.757</c:v>
                </c:pt>
                <c:pt idx="33760">
                  <c:v>33.758</c:v>
                </c:pt>
                <c:pt idx="33761">
                  <c:v>33.759</c:v>
                </c:pt>
                <c:pt idx="33762">
                  <c:v>33.76</c:v>
                </c:pt>
                <c:pt idx="33763">
                  <c:v>33.761</c:v>
                </c:pt>
                <c:pt idx="33764">
                  <c:v>33.762</c:v>
                </c:pt>
                <c:pt idx="33765">
                  <c:v>33.763</c:v>
                </c:pt>
                <c:pt idx="33766">
                  <c:v>33.764</c:v>
                </c:pt>
                <c:pt idx="33767">
                  <c:v>33.765</c:v>
                </c:pt>
                <c:pt idx="33768">
                  <c:v>33.766</c:v>
                </c:pt>
                <c:pt idx="33769">
                  <c:v>33.767</c:v>
                </c:pt>
                <c:pt idx="33770">
                  <c:v>33.768</c:v>
                </c:pt>
                <c:pt idx="33771">
                  <c:v>33.769</c:v>
                </c:pt>
                <c:pt idx="33772">
                  <c:v>33.77</c:v>
                </c:pt>
                <c:pt idx="33773">
                  <c:v>33.771</c:v>
                </c:pt>
                <c:pt idx="33774">
                  <c:v>33.772</c:v>
                </c:pt>
                <c:pt idx="33775">
                  <c:v>33.773</c:v>
                </c:pt>
                <c:pt idx="33776">
                  <c:v>33.774</c:v>
                </c:pt>
                <c:pt idx="33777">
                  <c:v>33.775</c:v>
                </c:pt>
                <c:pt idx="33778">
                  <c:v>33.776</c:v>
                </c:pt>
                <c:pt idx="33779">
                  <c:v>33.777</c:v>
                </c:pt>
                <c:pt idx="33780">
                  <c:v>33.778</c:v>
                </c:pt>
                <c:pt idx="33781">
                  <c:v>33.779</c:v>
                </c:pt>
                <c:pt idx="33782">
                  <c:v>33.78</c:v>
                </c:pt>
                <c:pt idx="33783">
                  <c:v>33.781</c:v>
                </c:pt>
                <c:pt idx="33784">
                  <c:v>33.782</c:v>
                </c:pt>
                <c:pt idx="33785">
                  <c:v>33.783</c:v>
                </c:pt>
                <c:pt idx="33786">
                  <c:v>33.784</c:v>
                </c:pt>
                <c:pt idx="33787">
                  <c:v>33.785</c:v>
                </c:pt>
                <c:pt idx="33788">
                  <c:v>33.786</c:v>
                </c:pt>
                <c:pt idx="33789">
                  <c:v>33.787</c:v>
                </c:pt>
                <c:pt idx="33790">
                  <c:v>33.788</c:v>
                </c:pt>
                <c:pt idx="33791">
                  <c:v>33.789</c:v>
                </c:pt>
                <c:pt idx="33792">
                  <c:v>33.79</c:v>
                </c:pt>
                <c:pt idx="33793">
                  <c:v>33.791</c:v>
                </c:pt>
                <c:pt idx="33794">
                  <c:v>33.792</c:v>
                </c:pt>
                <c:pt idx="33795">
                  <c:v>33.793</c:v>
                </c:pt>
                <c:pt idx="33796">
                  <c:v>33.794</c:v>
                </c:pt>
                <c:pt idx="33797">
                  <c:v>33.795</c:v>
                </c:pt>
                <c:pt idx="33798">
                  <c:v>33.796</c:v>
                </c:pt>
                <c:pt idx="33799">
                  <c:v>33.797</c:v>
                </c:pt>
                <c:pt idx="33800">
                  <c:v>33.798</c:v>
                </c:pt>
                <c:pt idx="33801">
                  <c:v>33.799</c:v>
                </c:pt>
                <c:pt idx="33802">
                  <c:v>33.8</c:v>
                </c:pt>
                <c:pt idx="33803">
                  <c:v>33.801</c:v>
                </c:pt>
                <c:pt idx="33804">
                  <c:v>33.802</c:v>
                </c:pt>
                <c:pt idx="33805">
                  <c:v>33.803</c:v>
                </c:pt>
                <c:pt idx="33806">
                  <c:v>33.804</c:v>
                </c:pt>
                <c:pt idx="33807">
                  <c:v>33.805</c:v>
                </c:pt>
                <c:pt idx="33808">
                  <c:v>33.806</c:v>
                </c:pt>
                <c:pt idx="33809">
                  <c:v>33.807</c:v>
                </c:pt>
                <c:pt idx="33810">
                  <c:v>33.808</c:v>
                </c:pt>
                <c:pt idx="33811">
                  <c:v>33.809</c:v>
                </c:pt>
                <c:pt idx="33812">
                  <c:v>33.81</c:v>
                </c:pt>
                <c:pt idx="33813">
                  <c:v>33.811</c:v>
                </c:pt>
                <c:pt idx="33814">
                  <c:v>33.812</c:v>
                </c:pt>
                <c:pt idx="33815">
                  <c:v>33.813</c:v>
                </c:pt>
                <c:pt idx="33816">
                  <c:v>33.814</c:v>
                </c:pt>
                <c:pt idx="33817">
                  <c:v>33.815</c:v>
                </c:pt>
                <c:pt idx="33818">
                  <c:v>33.816</c:v>
                </c:pt>
                <c:pt idx="33819">
                  <c:v>33.817</c:v>
                </c:pt>
                <c:pt idx="33820">
                  <c:v>33.818</c:v>
                </c:pt>
                <c:pt idx="33821">
                  <c:v>33.819</c:v>
                </c:pt>
                <c:pt idx="33822">
                  <c:v>33.82</c:v>
                </c:pt>
                <c:pt idx="33823">
                  <c:v>33.821</c:v>
                </c:pt>
                <c:pt idx="33824">
                  <c:v>33.822</c:v>
                </c:pt>
                <c:pt idx="33825">
                  <c:v>33.823</c:v>
                </c:pt>
                <c:pt idx="33826">
                  <c:v>33.824</c:v>
                </c:pt>
                <c:pt idx="33827">
                  <c:v>33.825</c:v>
                </c:pt>
                <c:pt idx="33828">
                  <c:v>33.826</c:v>
                </c:pt>
                <c:pt idx="33829">
                  <c:v>33.827</c:v>
                </c:pt>
                <c:pt idx="33830">
                  <c:v>33.828</c:v>
                </c:pt>
                <c:pt idx="33831">
                  <c:v>33.829</c:v>
                </c:pt>
                <c:pt idx="33832">
                  <c:v>33.83</c:v>
                </c:pt>
                <c:pt idx="33833">
                  <c:v>33.831</c:v>
                </c:pt>
                <c:pt idx="33834">
                  <c:v>33.832</c:v>
                </c:pt>
                <c:pt idx="33835">
                  <c:v>33.833</c:v>
                </c:pt>
                <c:pt idx="33836">
                  <c:v>33.834</c:v>
                </c:pt>
                <c:pt idx="33837">
                  <c:v>33.835</c:v>
                </c:pt>
                <c:pt idx="33838">
                  <c:v>33.836</c:v>
                </c:pt>
                <c:pt idx="33839">
                  <c:v>33.837</c:v>
                </c:pt>
                <c:pt idx="33840">
                  <c:v>33.838</c:v>
                </c:pt>
                <c:pt idx="33841">
                  <c:v>33.839</c:v>
                </c:pt>
                <c:pt idx="33842">
                  <c:v>33.84</c:v>
                </c:pt>
                <c:pt idx="33843">
                  <c:v>33.841</c:v>
                </c:pt>
                <c:pt idx="33844">
                  <c:v>33.842</c:v>
                </c:pt>
                <c:pt idx="33845">
                  <c:v>33.843</c:v>
                </c:pt>
                <c:pt idx="33846">
                  <c:v>33.844</c:v>
                </c:pt>
                <c:pt idx="33847">
                  <c:v>33.845</c:v>
                </c:pt>
                <c:pt idx="33848">
                  <c:v>33.846</c:v>
                </c:pt>
                <c:pt idx="33849">
                  <c:v>33.847</c:v>
                </c:pt>
                <c:pt idx="33850">
                  <c:v>33.848</c:v>
                </c:pt>
                <c:pt idx="33851">
                  <c:v>33.849</c:v>
                </c:pt>
                <c:pt idx="33852">
                  <c:v>33.85</c:v>
                </c:pt>
                <c:pt idx="33853">
                  <c:v>33.851</c:v>
                </c:pt>
                <c:pt idx="33854">
                  <c:v>33.852</c:v>
                </c:pt>
                <c:pt idx="33855">
                  <c:v>33.853</c:v>
                </c:pt>
                <c:pt idx="33856">
                  <c:v>33.854</c:v>
                </c:pt>
                <c:pt idx="33857">
                  <c:v>33.855</c:v>
                </c:pt>
                <c:pt idx="33858">
                  <c:v>33.856</c:v>
                </c:pt>
                <c:pt idx="33859">
                  <c:v>33.857</c:v>
                </c:pt>
                <c:pt idx="33860">
                  <c:v>33.858</c:v>
                </c:pt>
                <c:pt idx="33861">
                  <c:v>33.859</c:v>
                </c:pt>
                <c:pt idx="33862">
                  <c:v>33.86</c:v>
                </c:pt>
                <c:pt idx="33863">
                  <c:v>33.861</c:v>
                </c:pt>
                <c:pt idx="33864">
                  <c:v>33.862</c:v>
                </c:pt>
                <c:pt idx="33865">
                  <c:v>33.863</c:v>
                </c:pt>
                <c:pt idx="33866">
                  <c:v>33.864</c:v>
                </c:pt>
                <c:pt idx="33867">
                  <c:v>33.865</c:v>
                </c:pt>
                <c:pt idx="33868">
                  <c:v>33.866</c:v>
                </c:pt>
                <c:pt idx="33869">
                  <c:v>33.867</c:v>
                </c:pt>
                <c:pt idx="33870">
                  <c:v>33.868</c:v>
                </c:pt>
                <c:pt idx="33871">
                  <c:v>33.869</c:v>
                </c:pt>
                <c:pt idx="33872">
                  <c:v>33.87</c:v>
                </c:pt>
                <c:pt idx="33873">
                  <c:v>33.871</c:v>
                </c:pt>
                <c:pt idx="33874">
                  <c:v>33.872</c:v>
                </c:pt>
                <c:pt idx="33875">
                  <c:v>33.873</c:v>
                </c:pt>
                <c:pt idx="33876">
                  <c:v>33.874</c:v>
                </c:pt>
                <c:pt idx="33877">
                  <c:v>33.875</c:v>
                </c:pt>
                <c:pt idx="33878">
                  <c:v>33.876</c:v>
                </c:pt>
                <c:pt idx="33879">
                  <c:v>33.877</c:v>
                </c:pt>
                <c:pt idx="33880">
                  <c:v>33.878</c:v>
                </c:pt>
                <c:pt idx="33881">
                  <c:v>33.879</c:v>
                </c:pt>
                <c:pt idx="33882">
                  <c:v>33.88</c:v>
                </c:pt>
                <c:pt idx="33883">
                  <c:v>33.881</c:v>
                </c:pt>
                <c:pt idx="33884">
                  <c:v>33.882</c:v>
                </c:pt>
                <c:pt idx="33885">
                  <c:v>33.883</c:v>
                </c:pt>
                <c:pt idx="33886">
                  <c:v>33.884</c:v>
                </c:pt>
                <c:pt idx="33887">
                  <c:v>33.885</c:v>
                </c:pt>
                <c:pt idx="33888">
                  <c:v>33.886</c:v>
                </c:pt>
                <c:pt idx="33889">
                  <c:v>33.887</c:v>
                </c:pt>
                <c:pt idx="33890">
                  <c:v>33.888</c:v>
                </c:pt>
                <c:pt idx="33891">
                  <c:v>33.889</c:v>
                </c:pt>
                <c:pt idx="33892">
                  <c:v>33.89</c:v>
                </c:pt>
                <c:pt idx="33893">
                  <c:v>33.891</c:v>
                </c:pt>
                <c:pt idx="33894">
                  <c:v>33.892</c:v>
                </c:pt>
                <c:pt idx="33895">
                  <c:v>33.893</c:v>
                </c:pt>
                <c:pt idx="33896">
                  <c:v>33.894</c:v>
                </c:pt>
                <c:pt idx="33897">
                  <c:v>33.895</c:v>
                </c:pt>
                <c:pt idx="33898">
                  <c:v>33.896</c:v>
                </c:pt>
                <c:pt idx="33899">
                  <c:v>33.897</c:v>
                </c:pt>
                <c:pt idx="33900">
                  <c:v>33.898</c:v>
                </c:pt>
                <c:pt idx="33901">
                  <c:v>33.899</c:v>
                </c:pt>
                <c:pt idx="33902">
                  <c:v>33.9</c:v>
                </c:pt>
                <c:pt idx="33903">
                  <c:v>33.901</c:v>
                </c:pt>
                <c:pt idx="33904">
                  <c:v>33.902</c:v>
                </c:pt>
                <c:pt idx="33905">
                  <c:v>33.903</c:v>
                </c:pt>
                <c:pt idx="33906">
                  <c:v>33.904</c:v>
                </c:pt>
                <c:pt idx="33907">
                  <c:v>33.905</c:v>
                </c:pt>
                <c:pt idx="33908">
                  <c:v>33.906</c:v>
                </c:pt>
                <c:pt idx="33909">
                  <c:v>33.907</c:v>
                </c:pt>
                <c:pt idx="33910">
                  <c:v>33.908</c:v>
                </c:pt>
                <c:pt idx="33911">
                  <c:v>33.909</c:v>
                </c:pt>
                <c:pt idx="33912">
                  <c:v>33.91</c:v>
                </c:pt>
                <c:pt idx="33913">
                  <c:v>33.911</c:v>
                </c:pt>
                <c:pt idx="33914">
                  <c:v>33.912</c:v>
                </c:pt>
                <c:pt idx="33915">
                  <c:v>33.913</c:v>
                </c:pt>
                <c:pt idx="33916">
                  <c:v>33.914</c:v>
                </c:pt>
                <c:pt idx="33917">
                  <c:v>33.915</c:v>
                </c:pt>
                <c:pt idx="33918">
                  <c:v>33.916</c:v>
                </c:pt>
                <c:pt idx="33919">
                  <c:v>33.917</c:v>
                </c:pt>
                <c:pt idx="33920">
                  <c:v>33.918</c:v>
                </c:pt>
                <c:pt idx="33921">
                  <c:v>33.919</c:v>
                </c:pt>
                <c:pt idx="33922">
                  <c:v>33.92</c:v>
                </c:pt>
                <c:pt idx="33923">
                  <c:v>33.921</c:v>
                </c:pt>
                <c:pt idx="33924">
                  <c:v>33.922</c:v>
                </c:pt>
                <c:pt idx="33925">
                  <c:v>33.923</c:v>
                </c:pt>
                <c:pt idx="33926">
                  <c:v>33.924</c:v>
                </c:pt>
                <c:pt idx="33927">
                  <c:v>33.925</c:v>
                </c:pt>
                <c:pt idx="33928">
                  <c:v>33.926</c:v>
                </c:pt>
                <c:pt idx="33929">
                  <c:v>33.927</c:v>
                </c:pt>
                <c:pt idx="33930">
                  <c:v>33.928</c:v>
                </c:pt>
                <c:pt idx="33931">
                  <c:v>33.929</c:v>
                </c:pt>
                <c:pt idx="33932">
                  <c:v>33.93</c:v>
                </c:pt>
                <c:pt idx="33933">
                  <c:v>33.931</c:v>
                </c:pt>
                <c:pt idx="33934">
                  <c:v>33.932</c:v>
                </c:pt>
                <c:pt idx="33935">
                  <c:v>33.933</c:v>
                </c:pt>
                <c:pt idx="33936">
                  <c:v>33.934</c:v>
                </c:pt>
                <c:pt idx="33937">
                  <c:v>33.935</c:v>
                </c:pt>
                <c:pt idx="33938">
                  <c:v>33.936</c:v>
                </c:pt>
                <c:pt idx="33939">
                  <c:v>33.937</c:v>
                </c:pt>
                <c:pt idx="33940">
                  <c:v>33.938</c:v>
                </c:pt>
                <c:pt idx="33941">
                  <c:v>33.939</c:v>
                </c:pt>
                <c:pt idx="33942">
                  <c:v>33.94</c:v>
                </c:pt>
                <c:pt idx="33943">
                  <c:v>33.941</c:v>
                </c:pt>
                <c:pt idx="33944">
                  <c:v>33.942</c:v>
                </c:pt>
                <c:pt idx="33945">
                  <c:v>33.943</c:v>
                </c:pt>
                <c:pt idx="33946">
                  <c:v>33.944</c:v>
                </c:pt>
                <c:pt idx="33947">
                  <c:v>33.945</c:v>
                </c:pt>
                <c:pt idx="33948">
                  <c:v>33.946</c:v>
                </c:pt>
                <c:pt idx="33949">
                  <c:v>33.947</c:v>
                </c:pt>
                <c:pt idx="33950">
                  <c:v>33.948</c:v>
                </c:pt>
                <c:pt idx="33951">
                  <c:v>33.949</c:v>
                </c:pt>
                <c:pt idx="33952">
                  <c:v>33.95</c:v>
                </c:pt>
                <c:pt idx="33953">
                  <c:v>33.951</c:v>
                </c:pt>
                <c:pt idx="33954">
                  <c:v>33.952</c:v>
                </c:pt>
                <c:pt idx="33955">
                  <c:v>33.953</c:v>
                </c:pt>
                <c:pt idx="33956">
                  <c:v>33.954</c:v>
                </c:pt>
                <c:pt idx="33957">
                  <c:v>33.955</c:v>
                </c:pt>
                <c:pt idx="33958">
                  <c:v>33.956</c:v>
                </c:pt>
                <c:pt idx="33959">
                  <c:v>33.957</c:v>
                </c:pt>
                <c:pt idx="33960">
                  <c:v>33.958</c:v>
                </c:pt>
                <c:pt idx="33961">
                  <c:v>33.959</c:v>
                </c:pt>
                <c:pt idx="33962">
                  <c:v>33.96</c:v>
                </c:pt>
                <c:pt idx="33963">
                  <c:v>33.961</c:v>
                </c:pt>
                <c:pt idx="33964">
                  <c:v>33.962</c:v>
                </c:pt>
                <c:pt idx="33965">
                  <c:v>33.963</c:v>
                </c:pt>
                <c:pt idx="33966">
                  <c:v>33.964</c:v>
                </c:pt>
                <c:pt idx="33967">
                  <c:v>33.965</c:v>
                </c:pt>
                <c:pt idx="33968">
                  <c:v>33.966</c:v>
                </c:pt>
                <c:pt idx="33969">
                  <c:v>33.967</c:v>
                </c:pt>
                <c:pt idx="33970">
                  <c:v>33.968</c:v>
                </c:pt>
                <c:pt idx="33971">
                  <c:v>33.969</c:v>
                </c:pt>
                <c:pt idx="33972">
                  <c:v>33.97</c:v>
                </c:pt>
                <c:pt idx="33973">
                  <c:v>33.971</c:v>
                </c:pt>
                <c:pt idx="33974">
                  <c:v>33.972</c:v>
                </c:pt>
                <c:pt idx="33975">
                  <c:v>33.973</c:v>
                </c:pt>
                <c:pt idx="33976">
                  <c:v>33.974</c:v>
                </c:pt>
                <c:pt idx="33977">
                  <c:v>33.975</c:v>
                </c:pt>
                <c:pt idx="33978">
                  <c:v>33.976</c:v>
                </c:pt>
                <c:pt idx="33979">
                  <c:v>33.977</c:v>
                </c:pt>
                <c:pt idx="33980">
                  <c:v>33.978</c:v>
                </c:pt>
                <c:pt idx="33981">
                  <c:v>33.979</c:v>
                </c:pt>
                <c:pt idx="33982">
                  <c:v>33.98</c:v>
                </c:pt>
                <c:pt idx="33983">
                  <c:v>33.981</c:v>
                </c:pt>
                <c:pt idx="33984">
                  <c:v>33.982</c:v>
                </c:pt>
                <c:pt idx="33985">
                  <c:v>33.983</c:v>
                </c:pt>
                <c:pt idx="33986">
                  <c:v>33.984</c:v>
                </c:pt>
                <c:pt idx="33987">
                  <c:v>33.985</c:v>
                </c:pt>
                <c:pt idx="33988">
                  <c:v>33.986</c:v>
                </c:pt>
                <c:pt idx="33989">
                  <c:v>33.987</c:v>
                </c:pt>
                <c:pt idx="33990">
                  <c:v>33.988</c:v>
                </c:pt>
                <c:pt idx="33991">
                  <c:v>33.989</c:v>
                </c:pt>
                <c:pt idx="33992">
                  <c:v>33.99</c:v>
                </c:pt>
                <c:pt idx="33993">
                  <c:v>33.991</c:v>
                </c:pt>
                <c:pt idx="33994">
                  <c:v>33.992</c:v>
                </c:pt>
                <c:pt idx="33995">
                  <c:v>33.993</c:v>
                </c:pt>
                <c:pt idx="33996">
                  <c:v>33.994</c:v>
                </c:pt>
                <c:pt idx="33997">
                  <c:v>33.995</c:v>
                </c:pt>
                <c:pt idx="33998">
                  <c:v>33.996</c:v>
                </c:pt>
                <c:pt idx="33999">
                  <c:v>33.997</c:v>
                </c:pt>
                <c:pt idx="34000">
                  <c:v>33.998</c:v>
                </c:pt>
                <c:pt idx="34001">
                  <c:v>33.999</c:v>
                </c:pt>
                <c:pt idx="34002">
                  <c:v>34</c:v>
                </c:pt>
                <c:pt idx="34003">
                  <c:v>34.001</c:v>
                </c:pt>
                <c:pt idx="34004">
                  <c:v>34.002</c:v>
                </c:pt>
                <c:pt idx="34005">
                  <c:v>34.003</c:v>
                </c:pt>
                <c:pt idx="34006">
                  <c:v>34.004</c:v>
                </c:pt>
                <c:pt idx="34007">
                  <c:v>34.005</c:v>
                </c:pt>
                <c:pt idx="34008">
                  <c:v>34.006</c:v>
                </c:pt>
                <c:pt idx="34009">
                  <c:v>34.007</c:v>
                </c:pt>
                <c:pt idx="34010">
                  <c:v>34.008</c:v>
                </c:pt>
                <c:pt idx="34011">
                  <c:v>34.009</c:v>
                </c:pt>
                <c:pt idx="34012">
                  <c:v>34.01</c:v>
                </c:pt>
                <c:pt idx="34013">
                  <c:v>34.011</c:v>
                </c:pt>
                <c:pt idx="34014">
                  <c:v>34.012</c:v>
                </c:pt>
                <c:pt idx="34015">
                  <c:v>34.013</c:v>
                </c:pt>
                <c:pt idx="34016">
                  <c:v>34.014</c:v>
                </c:pt>
                <c:pt idx="34017">
                  <c:v>34.015</c:v>
                </c:pt>
                <c:pt idx="34018">
                  <c:v>34.016</c:v>
                </c:pt>
                <c:pt idx="34019">
                  <c:v>34.017</c:v>
                </c:pt>
                <c:pt idx="34020">
                  <c:v>34.018</c:v>
                </c:pt>
                <c:pt idx="34021">
                  <c:v>34.019</c:v>
                </c:pt>
                <c:pt idx="34022">
                  <c:v>34.02</c:v>
                </c:pt>
                <c:pt idx="34023">
                  <c:v>34.021</c:v>
                </c:pt>
                <c:pt idx="34024">
                  <c:v>34.022</c:v>
                </c:pt>
                <c:pt idx="34025">
                  <c:v>34.023</c:v>
                </c:pt>
                <c:pt idx="34026">
                  <c:v>34.024</c:v>
                </c:pt>
                <c:pt idx="34027">
                  <c:v>34.025</c:v>
                </c:pt>
                <c:pt idx="34028">
                  <c:v>34.026</c:v>
                </c:pt>
                <c:pt idx="34029">
                  <c:v>34.027</c:v>
                </c:pt>
                <c:pt idx="34030">
                  <c:v>34.028</c:v>
                </c:pt>
                <c:pt idx="34031">
                  <c:v>34.029</c:v>
                </c:pt>
                <c:pt idx="34032">
                  <c:v>34.03</c:v>
                </c:pt>
                <c:pt idx="34033">
                  <c:v>34.031</c:v>
                </c:pt>
                <c:pt idx="34034">
                  <c:v>34.032</c:v>
                </c:pt>
                <c:pt idx="34035">
                  <c:v>34.033</c:v>
                </c:pt>
                <c:pt idx="34036">
                  <c:v>34.034</c:v>
                </c:pt>
                <c:pt idx="34037">
                  <c:v>34.035</c:v>
                </c:pt>
                <c:pt idx="34038">
                  <c:v>34.036</c:v>
                </c:pt>
                <c:pt idx="34039">
                  <c:v>34.037</c:v>
                </c:pt>
                <c:pt idx="34040">
                  <c:v>34.038</c:v>
                </c:pt>
                <c:pt idx="34041">
                  <c:v>34.039</c:v>
                </c:pt>
                <c:pt idx="34042">
                  <c:v>34.04</c:v>
                </c:pt>
                <c:pt idx="34043">
                  <c:v>34.041</c:v>
                </c:pt>
                <c:pt idx="34044">
                  <c:v>34.042</c:v>
                </c:pt>
                <c:pt idx="34045">
                  <c:v>34.043</c:v>
                </c:pt>
                <c:pt idx="34046">
                  <c:v>34.044</c:v>
                </c:pt>
                <c:pt idx="34047">
                  <c:v>34.045</c:v>
                </c:pt>
                <c:pt idx="34048">
                  <c:v>34.046</c:v>
                </c:pt>
                <c:pt idx="34049">
                  <c:v>34.047</c:v>
                </c:pt>
                <c:pt idx="34050">
                  <c:v>34.048</c:v>
                </c:pt>
                <c:pt idx="34051">
                  <c:v>34.049</c:v>
                </c:pt>
                <c:pt idx="34052">
                  <c:v>34.05</c:v>
                </c:pt>
                <c:pt idx="34053">
                  <c:v>34.051</c:v>
                </c:pt>
                <c:pt idx="34054">
                  <c:v>34.052</c:v>
                </c:pt>
                <c:pt idx="34055">
                  <c:v>34.053</c:v>
                </c:pt>
                <c:pt idx="34056">
                  <c:v>34.054</c:v>
                </c:pt>
                <c:pt idx="34057">
                  <c:v>34.055</c:v>
                </c:pt>
                <c:pt idx="34058">
                  <c:v>34.056</c:v>
                </c:pt>
                <c:pt idx="34059">
                  <c:v>34.057</c:v>
                </c:pt>
                <c:pt idx="34060">
                  <c:v>34.058</c:v>
                </c:pt>
                <c:pt idx="34061">
                  <c:v>34.059</c:v>
                </c:pt>
                <c:pt idx="34062">
                  <c:v>34.06</c:v>
                </c:pt>
                <c:pt idx="34063">
                  <c:v>34.061</c:v>
                </c:pt>
                <c:pt idx="34064">
                  <c:v>34.062</c:v>
                </c:pt>
                <c:pt idx="34065">
                  <c:v>34.063</c:v>
                </c:pt>
                <c:pt idx="34066">
                  <c:v>34.064</c:v>
                </c:pt>
                <c:pt idx="34067">
                  <c:v>34.065</c:v>
                </c:pt>
                <c:pt idx="34068">
                  <c:v>34.066</c:v>
                </c:pt>
                <c:pt idx="34069">
                  <c:v>34.067</c:v>
                </c:pt>
                <c:pt idx="34070">
                  <c:v>34.068</c:v>
                </c:pt>
                <c:pt idx="34071">
                  <c:v>34.069</c:v>
                </c:pt>
                <c:pt idx="34072">
                  <c:v>34.07</c:v>
                </c:pt>
                <c:pt idx="34073">
                  <c:v>34.071</c:v>
                </c:pt>
                <c:pt idx="34074">
                  <c:v>34.072</c:v>
                </c:pt>
                <c:pt idx="34075">
                  <c:v>34.073</c:v>
                </c:pt>
                <c:pt idx="34076">
                  <c:v>34.074</c:v>
                </c:pt>
                <c:pt idx="34077">
                  <c:v>34.075</c:v>
                </c:pt>
                <c:pt idx="34078">
                  <c:v>34.076</c:v>
                </c:pt>
                <c:pt idx="34079">
                  <c:v>34.077</c:v>
                </c:pt>
                <c:pt idx="34080">
                  <c:v>34.078</c:v>
                </c:pt>
                <c:pt idx="34081">
                  <c:v>34.079</c:v>
                </c:pt>
                <c:pt idx="34082">
                  <c:v>34.08</c:v>
                </c:pt>
                <c:pt idx="34083">
                  <c:v>34.081</c:v>
                </c:pt>
                <c:pt idx="34084">
                  <c:v>34.082</c:v>
                </c:pt>
                <c:pt idx="34085">
                  <c:v>34.083</c:v>
                </c:pt>
                <c:pt idx="34086">
                  <c:v>34.084</c:v>
                </c:pt>
                <c:pt idx="34087">
                  <c:v>34.085</c:v>
                </c:pt>
                <c:pt idx="34088">
                  <c:v>34.086</c:v>
                </c:pt>
                <c:pt idx="34089">
                  <c:v>34.087</c:v>
                </c:pt>
                <c:pt idx="34090">
                  <c:v>34.088</c:v>
                </c:pt>
                <c:pt idx="34091">
                  <c:v>34.089</c:v>
                </c:pt>
                <c:pt idx="34092">
                  <c:v>34.09</c:v>
                </c:pt>
                <c:pt idx="34093">
                  <c:v>34.091</c:v>
                </c:pt>
                <c:pt idx="34094">
                  <c:v>34.092</c:v>
                </c:pt>
                <c:pt idx="34095">
                  <c:v>34.093</c:v>
                </c:pt>
                <c:pt idx="34096">
                  <c:v>34.094</c:v>
                </c:pt>
                <c:pt idx="34097">
                  <c:v>34.095</c:v>
                </c:pt>
                <c:pt idx="34098">
                  <c:v>34.096</c:v>
                </c:pt>
                <c:pt idx="34099">
                  <c:v>34.097</c:v>
                </c:pt>
                <c:pt idx="34100">
                  <c:v>34.098</c:v>
                </c:pt>
                <c:pt idx="34101">
                  <c:v>34.099</c:v>
                </c:pt>
                <c:pt idx="34102">
                  <c:v>34.1</c:v>
                </c:pt>
                <c:pt idx="34103">
                  <c:v>34.101</c:v>
                </c:pt>
                <c:pt idx="34104">
                  <c:v>34.102</c:v>
                </c:pt>
                <c:pt idx="34105">
                  <c:v>34.103</c:v>
                </c:pt>
                <c:pt idx="34106">
                  <c:v>34.104</c:v>
                </c:pt>
                <c:pt idx="34107">
                  <c:v>34.105</c:v>
                </c:pt>
                <c:pt idx="34108">
                  <c:v>34.106</c:v>
                </c:pt>
                <c:pt idx="34109">
                  <c:v>34.107</c:v>
                </c:pt>
                <c:pt idx="34110">
                  <c:v>34.108</c:v>
                </c:pt>
                <c:pt idx="34111">
                  <c:v>34.109</c:v>
                </c:pt>
                <c:pt idx="34112">
                  <c:v>34.11</c:v>
                </c:pt>
                <c:pt idx="34113">
                  <c:v>34.111</c:v>
                </c:pt>
                <c:pt idx="34114">
                  <c:v>34.112</c:v>
                </c:pt>
                <c:pt idx="34115">
                  <c:v>34.113</c:v>
                </c:pt>
                <c:pt idx="34116">
                  <c:v>34.114</c:v>
                </c:pt>
                <c:pt idx="34117">
                  <c:v>34.115</c:v>
                </c:pt>
                <c:pt idx="34118">
                  <c:v>34.116</c:v>
                </c:pt>
                <c:pt idx="34119">
                  <c:v>34.117</c:v>
                </c:pt>
                <c:pt idx="34120">
                  <c:v>34.118</c:v>
                </c:pt>
                <c:pt idx="34121">
                  <c:v>34.119</c:v>
                </c:pt>
                <c:pt idx="34122">
                  <c:v>34.12</c:v>
                </c:pt>
                <c:pt idx="34123">
                  <c:v>34.121</c:v>
                </c:pt>
                <c:pt idx="34124">
                  <c:v>34.122</c:v>
                </c:pt>
                <c:pt idx="34125">
                  <c:v>34.123</c:v>
                </c:pt>
                <c:pt idx="34126">
                  <c:v>34.124</c:v>
                </c:pt>
                <c:pt idx="34127">
                  <c:v>34.125</c:v>
                </c:pt>
                <c:pt idx="34128">
                  <c:v>34.126</c:v>
                </c:pt>
                <c:pt idx="34129">
                  <c:v>34.127</c:v>
                </c:pt>
                <c:pt idx="34130">
                  <c:v>34.128</c:v>
                </c:pt>
                <c:pt idx="34131">
                  <c:v>34.129</c:v>
                </c:pt>
                <c:pt idx="34132">
                  <c:v>34.13</c:v>
                </c:pt>
                <c:pt idx="34133">
                  <c:v>34.131</c:v>
                </c:pt>
                <c:pt idx="34134">
                  <c:v>34.132</c:v>
                </c:pt>
                <c:pt idx="34135">
                  <c:v>34.133</c:v>
                </c:pt>
                <c:pt idx="34136">
                  <c:v>34.134</c:v>
                </c:pt>
                <c:pt idx="34137">
                  <c:v>34.135</c:v>
                </c:pt>
                <c:pt idx="34138">
                  <c:v>34.136</c:v>
                </c:pt>
                <c:pt idx="34139">
                  <c:v>34.137</c:v>
                </c:pt>
                <c:pt idx="34140">
                  <c:v>34.138</c:v>
                </c:pt>
                <c:pt idx="34141">
                  <c:v>34.139</c:v>
                </c:pt>
                <c:pt idx="34142">
                  <c:v>34.14</c:v>
                </c:pt>
                <c:pt idx="34143">
                  <c:v>34.141</c:v>
                </c:pt>
                <c:pt idx="34144">
                  <c:v>34.142</c:v>
                </c:pt>
                <c:pt idx="34145">
                  <c:v>34.143</c:v>
                </c:pt>
                <c:pt idx="34146">
                  <c:v>34.144</c:v>
                </c:pt>
                <c:pt idx="34147">
                  <c:v>34.145</c:v>
                </c:pt>
                <c:pt idx="34148">
                  <c:v>34.146</c:v>
                </c:pt>
                <c:pt idx="34149">
                  <c:v>34.147</c:v>
                </c:pt>
                <c:pt idx="34150">
                  <c:v>34.148</c:v>
                </c:pt>
                <c:pt idx="34151">
                  <c:v>34.149</c:v>
                </c:pt>
                <c:pt idx="34152">
                  <c:v>34.15</c:v>
                </c:pt>
                <c:pt idx="34153">
                  <c:v>34.151</c:v>
                </c:pt>
                <c:pt idx="34154">
                  <c:v>34.152</c:v>
                </c:pt>
                <c:pt idx="34155">
                  <c:v>34.153</c:v>
                </c:pt>
                <c:pt idx="34156">
                  <c:v>34.154</c:v>
                </c:pt>
                <c:pt idx="34157">
                  <c:v>34.155</c:v>
                </c:pt>
                <c:pt idx="34158">
                  <c:v>34.156</c:v>
                </c:pt>
                <c:pt idx="34159">
                  <c:v>34.157</c:v>
                </c:pt>
                <c:pt idx="34160">
                  <c:v>34.158</c:v>
                </c:pt>
                <c:pt idx="34161">
                  <c:v>34.159</c:v>
                </c:pt>
                <c:pt idx="34162">
                  <c:v>34.16</c:v>
                </c:pt>
                <c:pt idx="34163">
                  <c:v>34.161</c:v>
                </c:pt>
                <c:pt idx="34164">
                  <c:v>34.162</c:v>
                </c:pt>
                <c:pt idx="34165">
                  <c:v>34.163</c:v>
                </c:pt>
                <c:pt idx="34166">
                  <c:v>34.164</c:v>
                </c:pt>
                <c:pt idx="34167">
                  <c:v>34.165</c:v>
                </c:pt>
                <c:pt idx="34168">
                  <c:v>34.166</c:v>
                </c:pt>
                <c:pt idx="34169">
                  <c:v>34.167</c:v>
                </c:pt>
                <c:pt idx="34170">
                  <c:v>34.168</c:v>
                </c:pt>
                <c:pt idx="34171">
                  <c:v>34.169</c:v>
                </c:pt>
                <c:pt idx="34172">
                  <c:v>34.17</c:v>
                </c:pt>
                <c:pt idx="34173">
                  <c:v>34.171</c:v>
                </c:pt>
                <c:pt idx="34174">
                  <c:v>34.172</c:v>
                </c:pt>
                <c:pt idx="34175">
                  <c:v>34.173</c:v>
                </c:pt>
                <c:pt idx="34176">
                  <c:v>34.174</c:v>
                </c:pt>
                <c:pt idx="34177">
                  <c:v>34.175</c:v>
                </c:pt>
                <c:pt idx="34178">
                  <c:v>34.176</c:v>
                </c:pt>
                <c:pt idx="34179">
                  <c:v>34.177</c:v>
                </c:pt>
                <c:pt idx="34180">
                  <c:v>34.178</c:v>
                </c:pt>
                <c:pt idx="34181">
                  <c:v>34.179</c:v>
                </c:pt>
                <c:pt idx="34182">
                  <c:v>34.18</c:v>
                </c:pt>
                <c:pt idx="34183">
                  <c:v>34.181</c:v>
                </c:pt>
                <c:pt idx="34184">
                  <c:v>34.182</c:v>
                </c:pt>
                <c:pt idx="34185">
                  <c:v>34.183</c:v>
                </c:pt>
                <c:pt idx="34186">
                  <c:v>34.184</c:v>
                </c:pt>
                <c:pt idx="34187">
                  <c:v>34.185</c:v>
                </c:pt>
                <c:pt idx="34188">
                  <c:v>34.186</c:v>
                </c:pt>
                <c:pt idx="34189">
                  <c:v>34.187</c:v>
                </c:pt>
                <c:pt idx="34190">
                  <c:v>34.188</c:v>
                </c:pt>
                <c:pt idx="34191">
                  <c:v>34.189</c:v>
                </c:pt>
                <c:pt idx="34192">
                  <c:v>34.19</c:v>
                </c:pt>
                <c:pt idx="34193">
                  <c:v>34.191</c:v>
                </c:pt>
                <c:pt idx="34194">
                  <c:v>34.192</c:v>
                </c:pt>
                <c:pt idx="34195">
                  <c:v>34.193</c:v>
                </c:pt>
                <c:pt idx="34196">
                  <c:v>34.194</c:v>
                </c:pt>
                <c:pt idx="34197">
                  <c:v>34.195</c:v>
                </c:pt>
                <c:pt idx="34198">
                  <c:v>34.196</c:v>
                </c:pt>
                <c:pt idx="34199">
                  <c:v>34.197</c:v>
                </c:pt>
                <c:pt idx="34200">
                  <c:v>34.198</c:v>
                </c:pt>
                <c:pt idx="34201">
                  <c:v>34.199</c:v>
                </c:pt>
                <c:pt idx="34202">
                  <c:v>34.2</c:v>
                </c:pt>
                <c:pt idx="34203">
                  <c:v>34.201</c:v>
                </c:pt>
                <c:pt idx="34204">
                  <c:v>34.202</c:v>
                </c:pt>
                <c:pt idx="34205">
                  <c:v>34.203</c:v>
                </c:pt>
                <c:pt idx="34206">
                  <c:v>34.204</c:v>
                </c:pt>
                <c:pt idx="34207">
                  <c:v>34.205</c:v>
                </c:pt>
                <c:pt idx="34208">
                  <c:v>34.206</c:v>
                </c:pt>
                <c:pt idx="34209">
                  <c:v>34.207</c:v>
                </c:pt>
                <c:pt idx="34210">
                  <c:v>34.208</c:v>
                </c:pt>
                <c:pt idx="34211">
                  <c:v>34.209</c:v>
                </c:pt>
                <c:pt idx="34212">
                  <c:v>34.21</c:v>
                </c:pt>
                <c:pt idx="34213">
                  <c:v>34.211</c:v>
                </c:pt>
                <c:pt idx="34214">
                  <c:v>34.212</c:v>
                </c:pt>
                <c:pt idx="34215">
                  <c:v>34.213</c:v>
                </c:pt>
                <c:pt idx="34216">
                  <c:v>34.214</c:v>
                </c:pt>
                <c:pt idx="34217">
                  <c:v>34.215</c:v>
                </c:pt>
                <c:pt idx="34218">
                  <c:v>34.216</c:v>
                </c:pt>
                <c:pt idx="34219">
                  <c:v>34.217</c:v>
                </c:pt>
                <c:pt idx="34220">
                  <c:v>34.218</c:v>
                </c:pt>
                <c:pt idx="34221">
                  <c:v>34.219</c:v>
                </c:pt>
                <c:pt idx="34222">
                  <c:v>34.22</c:v>
                </c:pt>
                <c:pt idx="34223">
                  <c:v>34.221</c:v>
                </c:pt>
                <c:pt idx="34224">
                  <c:v>34.222</c:v>
                </c:pt>
                <c:pt idx="34225">
                  <c:v>34.223</c:v>
                </c:pt>
                <c:pt idx="34226">
                  <c:v>34.224</c:v>
                </c:pt>
                <c:pt idx="34227">
                  <c:v>34.225</c:v>
                </c:pt>
                <c:pt idx="34228">
                  <c:v>34.226</c:v>
                </c:pt>
                <c:pt idx="34229">
                  <c:v>34.227</c:v>
                </c:pt>
                <c:pt idx="34230">
                  <c:v>34.228</c:v>
                </c:pt>
                <c:pt idx="34231">
                  <c:v>34.229</c:v>
                </c:pt>
                <c:pt idx="34232">
                  <c:v>34.23</c:v>
                </c:pt>
                <c:pt idx="34233">
                  <c:v>34.231</c:v>
                </c:pt>
                <c:pt idx="34234">
                  <c:v>34.232</c:v>
                </c:pt>
                <c:pt idx="34235">
                  <c:v>34.233</c:v>
                </c:pt>
                <c:pt idx="34236">
                  <c:v>34.234</c:v>
                </c:pt>
                <c:pt idx="34237">
                  <c:v>34.235</c:v>
                </c:pt>
                <c:pt idx="34238">
                  <c:v>34.236</c:v>
                </c:pt>
                <c:pt idx="34239">
                  <c:v>34.237</c:v>
                </c:pt>
                <c:pt idx="34240">
                  <c:v>34.238</c:v>
                </c:pt>
                <c:pt idx="34241">
                  <c:v>34.239</c:v>
                </c:pt>
                <c:pt idx="34242">
                  <c:v>34.24</c:v>
                </c:pt>
                <c:pt idx="34243">
                  <c:v>34.241</c:v>
                </c:pt>
                <c:pt idx="34244">
                  <c:v>34.242</c:v>
                </c:pt>
                <c:pt idx="34245">
                  <c:v>34.243</c:v>
                </c:pt>
                <c:pt idx="34246">
                  <c:v>34.244</c:v>
                </c:pt>
                <c:pt idx="34247">
                  <c:v>34.245</c:v>
                </c:pt>
                <c:pt idx="34248">
                  <c:v>34.246</c:v>
                </c:pt>
                <c:pt idx="34249">
                  <c:v>34.247</c:v>
                </c:pt>
                <c:pt idx="34250">
                  <c:v>34.248</c:v>
                </c:pt>
                <c:pt idx="34251">
                  <c:v>34.249</c:v>
                </c:pt>
                <c:pt idx="34252">
                  <c:v>34.25</c:v>
                </c:pt>
                <c:pt idx="34253">
                  <c:v>34.251</c:v>
                </c:pt>
                <c:pt idx="34254">
                  <c:v>34.252</c:v>
                </c:pt>
                <c:pt idx="34255">
                  <c:v>34.253</c:v>
                </c:pt>
                <c:pt idx="34256">
                  <c:v>34.254</c:v>
                </c:pt>
                <c:pt idx="34257">
                  <c:v>34.255</c:v>
                </c:pt>
                <c:pt idx="34258">
                  <c:v>34.256</c:v>
                </c:pt>
                <c:pt idx="34259">
                  <c:v>34.257</c:v>
                </c:pt>
                <c:pt idx="34260">
                  <c:v>34.258</c:v>
                </c:pt>
                <c:pt idx="34261">
                  <c:v>34.259</c:v>
                </c:pt>
                <c:pt idx="34262">
                  <c:v>34.26</c:v>
                </c:pt>
                <c:pt idx="34263">
                  <c:v>34.261</c:v>
                </c:pt>
                <c:pt idx="34264">
                  <c:v>34.262</c:v>
                </c:pt>
                <c:pt idx="34265">
                  <c:v>34.263</c:v>
                </c:pt>
                <c:pt idx="34266">
                  <c:v>34.264</c:v>
                </c:pt>
                <c:pt idx="34267">
                  <c:v>34.265</c:v>
                </c:pt>
                <c:pt idx="34268">
                  <c:v>34.266</c:v>
                </c:pt>
                <c:pt idx="34269">
                  <c:v>34.267</c:v>
                </c:pt>
                <c:pt idx="34270">
                  <c:v>34.268</c:v>
                </c:pt>
                <c:pt idx="34271">
                  <c:v>34.269</c:v>
                </c:pt>
                <c:pt idx="34272">
                  <c:v>34.27</c:v>
                </c:pt>
                <c:pt idx="34273">
                  <c:v>34.271</c:v>
                </c:pt>
                <c:pt idx="34274">
                  <c:v>34.272</c:v>
                </c:pt>
                <c:pt idx="34275">
                  <c:v>34.273</c:v>
                </c:pt>
                <c:pt idx="34276">
                  <c:v>34.274</c:v>
                </c:pt>
                <c:pt idx="34277">
                  <c:v>34.275</c:v>
                </c:pt>
                <c:pt idx="34278">
                  <c:v>34.276</c:v>
                </c:pt>
                <c:pt idx="34279">
                  <c:v>34.277</c:v>
                </c:pt>
                <c:pt idx="34280">
                  <c:v>34.278</c:v>
                </c:pt>
                <c:pt idx="34281">
                  <c:v>34.279</c:v>
                </c:pt>
                <c:pt idx="34282">
                  <c:v>34.28</c:v>
                </c:pt>
                <c:pt idx="34283">
                  <c:v>34.281</c:v>
                </c:pt>
                <c:pt idx="34284">
                  <c:v>34.282</c:v>
                </c:pt>
                <c:pt idx="34285">
                  <c:v>34.283</c:v>
                </c:pt>
                <c:pt idx="34286">
                  <c:v>34.284</c:v>
                </c:pt>
                <c:pt idx="34287">
                  <c:v>34.285</c:v>
                </c:pt>
                <c:pt idx="34288">
                  <c:v>34.286</c:v>
                </c:pt>
                <c:pt idx="34289">
                  <c:v>34.287</c:v>
                </c:pt>
                <c:pt idx="34290">
                  <c:v>34.288</c:v>
                </c:pt>
                <c:pt idx="34291">
                  <c:v>34.289</c:v>
                </c:pt>
                <c:pt idx="34292">
                  <c:v>34.29</c:v>
                </c:pt>
                <c:pt idx="34293">
                  <c:v>34.291</c:v>
                </c:pt>
                <c:pt idx="34294">
                  <c:v>34.292</c:v>
                </c:pt>
                <c:pt idx="34295">
                  <c:v>34.293</c:v>
                </c:pt>
                <c:pt idx="34296">
                  <c:v>34.294</c:v>
                </c:pt>
                <c:pt idx="34297">
                  <c:v>34.295</c:v>
                </c:pt>
                <c:pt idx="34298">
                  <c:v>34.296</c:v>
                </c:pt>
                <c:pt idx="34299">
                  <c:v>34.297</c:v>
                </c:pt>
                <c:pt idx="34300">
                  <c:v>34.298</c:v>
                </c:pt>
                <c:pt idx="34301">
                  <c:v>34.299</c:v>
                </c:pt>
                <c:pt idx="34302">
                  <c:v>34.3</c:v>
                </c:pt>
                <c:pt idx="34303">
                  <c:v>34.301</c:v>
                </c:pt>
                <c:pt idx="34304">
                  <c:v>34.302</c:v>
                </c:pt>
                <c:pt idx="34305">
                  <c:v>34.303</c:v>
                </c:pt>
                <c:pt idx="34306">
                  <c:v>34.304</c:v>
                </c:pt>
                <c:pt idx="34307">
                  <c:v>34.305</c:v>
                </c:pt>
                <c:pt idx="34308">
                  <c:v>34.306</c:v>
                </c:pt>
                <c:pt idx="34309">
                  <c:v>34.307</c:v>
                </c:pt>
                <c:pt idx="34310">
                  <c:v>34.308</c:v>
                </c:pt>
                <c:pt idx="34311">
                  <c:v>34.309</c:v>
                </c:pt>
                <c:pt idx="34312">
                  <c:v>34.31</c:v>
                </c:pt>
                <c:pt idx="34313">
                  <c:v>34.311</c:v>
                </c:pt>
                <c:pt idx="34314">
                  <c:v>34.312</c:v>
                </c:pt>
                <c:pt idx="34315">
                  <c:v>34.313</c:v>
                </c:pt>
                <c:pt idx="34316">
                  <c:v>34.314</c:v>
                </c:pt>
                <c:pt idx="34317">
                  <c:v>34.315</c:v>
                </c:pt>
                <c:pt idx="34318">
                  <c:v>34.316</c:v>
                </c:pt>
                <c:pt idx="34319">
                  <c:v>34.317</c:v>
                </c:pt>
                <c:pt idx="34320">
                  <c:v>34.318</c:v>
                </c:pt>
                <c:pt idx="34321">
                  <c:v>34.319</c:v>
                </c:pt>
                <c:pt idx="34322">
                  <c:v>34.32</c:v>
                </c:pt>
                <c:pt idx="34323">
                  <c:v>34.321</c:v>
                </c:pt>
                <c:pt idx="34324">
                  <c:v>34.322</c:v>
                </c:pt>
                <c:pt idx="34325">
                  <c:v>34.323</c:v>
                </c:pt>
                <c:pt idx="34326">
                  <c:v>34.324</c:v>
                </c:pt>
                <c:pt idx="34327">
                  <c:v>34.325</c:v>
                </c:pt>
                <c:pt idx="34328">
                  <c:v>34.326</c:v>
                </c:pt>
                <c:pt idx="34329">
                  <c:v>34.327</c:v>
                </c:pt>
                <c:pt idx="34330">
                  <c:v>34.328</c:v>
                </c:pt>
                <c:pt idx="34331">
                  <c:v>34.329</c:v>
                </c:pt>
                <c:pt idx="34332">
                  <c:v>34.33</c:v>
                </c:pt>
                <c:pt idx="34333">
                  <c:v>34.331</c:v>
                </c:pt>
                <c:pt idx="34334">
                  <c:v>34.332</c:v>
                </c:pt>
                <c:pt idx="34335">
                  <c:v>34.333</c:v>
                </c:pt>
                <c:pt idx="34336">
                  <c:v>34.334</c:v>
                </c:pt>
                <c:pt idx="34337">
                  <c:v>34.335</c:v>
                </c:pt>
                <c:pt idx="34338">
                  <c:v>34.336</c:v>
                </c:pt>
                <c:pt idx="34339">
                  <c:v>34.337</c:v>
                </c:pt>
                <c:pt idx="34340">
                  <c:v>34.338</c:v>
                </c:pt>
                <c:pt idx="34341">
                  <c:v>34.339</c:v>
                </c:pt>
                <c:pt idx="34342">
                  <c:v>34.34</c:v>
                </c:pt>
                <c:pt idx="34343">
                  <c:v>34.341</c:v>
                </c:pt>
                <c:pt idx="34344">
                  <c:v>34.342</c:v>
                </c:pt>
                <c:pt idx="34345">
                  <c:v>34.343</c:v>
                </c:pt>
                <c:pt idx="34346">
                  <c:v>34.344</c:v>
                </c:pt>
                <c:pt idx="34347">
                  <c:v>34.345</c:v>
                </c:pt>
                <c:pt idx="34348">
                  <c:v>34.346</c:v>
                </c:pt>
                <c:pt idx="34349">
                  <c:v>34.347</c:v>
                </c:pt>
                <c:pt idx="34350">
                  <c:v>34.348</c:v>
                </c:pt>
                <c:pt idx="34351">
                  <c:v>34.349</c:v>
                </c:pt>
                <c:pt idx="34352">
                  <c:v>34.35</c:v>
                </c:pt>
                <c:pt idx="34353">
                  <c:v>34.351</c:v>
                </c:pt>
                <c:pt idx="34354">
                  <c:v>34.352</c:v>
                </c:pt>
                <c:pt idx="34355">
                  <c:v>34.353</c:v>
                </c:pt>
                <c:pt idx="34356">
                  <c:v>34.354</c:v>
                </c:pt>
                <c:pt idx="34357">
                  <c:v>34.355</c:v>
                </c:pt>
                <c:pt idx="34358">
                  <c:v>34.356</c:v>
                </c:pt>
                <c:pt idx="34359">
                  <c:v>34.357</c:v>
                </c:pt>
                <c:pt idx="34360">
                  <c:v>34.358</c:v>
                </c:pt>
                <c:pt idx="34361">
                  <c:v>34.359</c:v>
                </c:pt>
                <c:pt idx="34362">
                  <c:v>34.36</c:v>
                </c:pt>
                <c:pt idx="34363">
                  <c:v>34.361</c:v>
                </c:pt>
                <c:pt idx="34364">
                  <c:v>34.362</c:v>
                </c:pt>
                <c:pt idx="34365">
                  <c:v>34.363</c:v>
                </c:pt>
                <c:pt idx="34366">
                  <c:v>34.364</c:v>
                </c:pt>
                <c:pt idx="34367">
                  <c:v>34.365</c:v>
                </c:pt>
                <c:pt idx="34368">
                  <c:v>34.366</c:v>
                </c:pt>
                <c:pt idx="34369">
                  <c:v>34.367</c:v>
                </c:pt>
                <c:pt idx="34370">
                  <c:v>34.368</c:v>
                </c:pt>
                <c:pt idx="34371">
                  <c:v>34.369</c:v>
                </c:pt>
                <c:pt idx="34372">
                  <c:v>34.37</c:v>
                </c:pt>
                <c:pt idx="34373">
                  <c:v>34.371</c:v>
                </c:pt>
                <c:pt idx="34374">
                  <c:v>34.372</c:v>
                </c:pt>
                <c:pt idx="34375">
                  <c:v>34.373</c:v>
                </c:pt>
                <c:pt idx="34376">
                  <c:v>34.374</c:v>
                </c:pt>
                <c:pt idx="34377">
                  <c:v>34.375</c:v>
                </c:pt>
                <c:pt idx="34378">
                  <c:v>34.376</c:v>
                </c:pt>
                <c:pt idx="34379">
                  <c:v>34.377</c:v>
                </c:pt>
                <c:pt idx="34380">
                  <c:v>34.378</c:v>
                </c:pt>
                <c:pt idx="34381">
                  <c:v>34.379</c:v>
                </c:pt>
                <c:pt idx="34382">
                  <c:v>34.38</c:v>
                </c:pt>
                <c:pt idx="34383">
                  <c:v>34.381</c:v>
                </c:pt>
                <c:pt idx="34384">
                  <c:v>34.382</c:v>
                </c:pt>
                <c:pt idx="34385">
                  <c:v>34.383</c:v>
                </c:pt>
                <c:pt idx="34386">
                  <c:v>34.384</c:v>
                </c:pt>
                <c:pt idx="34387">
                  <c:v>34.385</c:v>
                </c:pt>
                <c:pt idx="34388">
                  <c:v>34.386</c:v>
                </c:pt>
                <c:pt idx="34389">
                  <c:v>34.387</c:v>
                </c:pt>
                <c:pt idx="34390">
                  <c:v>34.388</c:v>
                </c:pt>
                <c:pt idx="34391">
                  <c:v>34.389</c:v>
                </c:pt>
                <c:pt idx="34392">
                  <c:v>34.39</c:v>
                </c:pt>
                <c:pt idx="34393">
                  <c:v>34.391</c:v>
                </c:pt>
                <c:pt idx="34394">
                  <c:v>34.392</c:v>
                </c:pt>
                <c:pt idx="34395">
                  <c:v>34.393</c:v>
                </c:pt>
                <c:pt idx="34396">
                  <c:v>34.394</c:v>
                </c:pt>
                <c:pt idx="34397">
                  <c:v>34.395</c:v>
                </c:pt>
                <c:pt idx="34398">
                  <c:v>34.396</c:v>
                </c:pt>
                <c:pt idx="34399">
                  <c:v>34.397</c:v>
                </c:pt>
                <c:pt idx="34400">
                  <c:v>34.398</c:v>
                </c:pt>
                <c:pt idx="34401">
                  <c:v>34.399</c:v>
                </c:pt>
                <c:pt idx="34402">
                  <c:v>34.4</c:v>
                </c:pt>
                <c:pt idx="34403">
                  <c:v>34.401</c:v>
                </c:pt>
                <c:pt idx="34404">
                  <c:v>34.402</c:v>
                </c:pt>
                <c:pt idx="34405">
                  <c:v>34.403</c:v>
                </c:pt>
                <c:pt idx="34406">
                  <c:v>34.404</c:v>
                </c:pt>
                <c:pt idx="34407">
                  <c:v>34.405</c:v>
                </c:pt>
                <c:pt idx="34408">
                  <c:v>34.406</c:v>
                </c:pt>
                <c:pt idx="34409">
                  <c:v>34.407</c:v>
                </c:pt>
                <c:pt idx="34410">
                  <c:v>34.408</c:v>
                </c:pt>
                <c:pt idx="34411">
                  <c:v>34.409</c:v>
                </c:pt>
                <c:pt idx="34412">
                  <c:v>34.41</c:v>
                </c:pt>
                <c:pt idx="34413">
                  <c:v>34.411</c:v>
                </c:pt>
                <c:pt idx="34414">
                  <c:v>34.412</c:v>
                </c:pt>
                <c:pt idx="34415">
                  <c:v>34.413</c:v>
                </c:pt>
                <c:pt idx="34416">
                  <c:v>34.414</c:v>
                </c:pt>
                <c:pt idx="34417">
                  <c:v>34.415</c:v>
                </c:pt>
                <c:pt idx="34418">
                  <c:v>34.416</c:v>
                </c:pt>
                <c:pt idx="34419">
                  <c:v>34.417</c:v>
                </c:pt>
                <c:pt idx="34420">
                  <c:v>34.418</c:v>
                </c:pt>
                <c:pt idx="34421">
                  <c:v>34.419</c:v>
                </c:pt>
                <c:pt idx="34422">
                  <c:v>34.42</c:v>
                </c:pt>
                <c:pt idx="34423">
                  <c:v>34.421</c:v>
                </c:pt>
                <c:pt idx="34424">
                  <c:v>34.422</c:v>
                </c:pt>
                <c:pt idx="34425">
                  <c:v>34.423</c:v>
                </c:pt>
                <c:pt idx="34426">
                  <c:v>34.424</c:v>
                </c:pt>
                <c:pt idx="34427">
                  <c:v>34.425</c:v>
                </c:pt>
                <c:pt idx="34428">
                  <c:v>34.426</c:v>
                </c:pt>
                <c:pt idx="34429">
                  <c:v>34.427</c:v>
                </c:pt>
                <c:pt idx="34430">
                  <c:v>34.428</c:v>
                </c:pt>
                <c:pt idx="34431">
                  <c:v>34.429</c:v>
                </c:pt>
                <c:pt idx="34432">
                  <c:v>34.43</c:v>
                </c:pt>
                <c:pt idx="34433">
                  <c:v>34.431</c:v>
                </c:pt>
                <c:pt idx="34434">
                  <c:v>34.432</c:v>
                </c:pt>
                <c:pt idx="34435">
                  <c:v>34.433</c:v>
                </c:pt>
                <c:pt idx="34436">
                  <c:v>34.434</c:v>
                </c:pt>
                <c:pt idx="34437">
                  <c:v>34.435</c:v>
                </c:pt>
                <c:pt idx="34438">
                  <c:v>34.436</c:v>
                </c:pt>
                <c:pt idx="34439">
                  <c:v>34.437</c:v>
                </c:pt>
                <c:pt idx="34440">
                  <c:v>34.438</c:v>
                </c:pt>
                <c:pt idx="34441">
                  <c:v>34.439</c:v>
                </c:pt>
                <c:pt idx="34442">
                  <c:v>34.44</c:v>
                </c:pt>
                <c:pt idx="34443">
                  <c:v>34.441</c:v>
                </c:pt>
                <c:pt idx="34444">
                  <c:v>34.442</c:v>
                </c:pt>
                <c:pt idx="34445">
                  <c:v>34.443</c:v>
                </c:pt>
                <c:pt idx="34446">
                  <c:v>34.444</c:v>
                </c:pt>
                <c:pt idx="34447">
                  <c:v>34.445</c:v>
                </c:pt>
                <c:pt idx="34448">
                  <c:v>34.446</c:v>
                </c:pt>
                <c:pt idx="34449">
                  <c:v>34.447</c:v>
                </c:pt>
                <c:pt idx="34450">
                  <c:v>34.448</c:v>
                </c:pt>
                <c:pt idx="34451">
                  <c:v>34.449</c:v>
                </c:pt>
                <c:pt idx="34452">
                  <c:v>34.45</c:v>
                </c:pt>
                <c:pt idx="34453">
                  <c:v>34.451</c:v>
                </c:pt>
                <c:pt idx="34454">
                  <c:v>34.452</c:v>
                </c:pt>
                <c:pt idx="34455">
                  <c:v>34.453</c:v>
                </c:pt>
                <c:pt idx="34456">
                  <c:v>34.454</c:v>
                </c:pt>
                <c:pt idx="34457">
                  <c:v>34.455</c:v>
                </c:pt>
                <c:pt idx="34458">
                  <c:v>34.456</c:v>
                </c:pt>
                <c:pt idx="34459">
                  <c:v>34.457</c:v>
                </c:pt>
                <c:pt idx="34460">
                  <c:v>34.458</c:v>
                </c:pt>
                <c:pt idx="34461">
                  <c:v>34.459</c:v>
                </c:pt>
                <c:pt idx="34462">
                  <c:v>34.46</c:v>
                </c:pt>
                <c:pt idx="34463">
                  <c:v>34.461</c:v>
                </c:pt>
                <c:pt idx="34464">
                  <c:v>34.462</c:v>
                </c:pt>
                <c:pt idx="34465">
                  <c:v>34.463</c:v>
                </c:pt>
                <c:pt idx="34466">
                  <c:v>34.464</c:v>
                </c:pt>
                <c:pt idx="34467">
                  <c:v>34.465</c:v>
                </c:pt>
                <c:pt idx="34468">
                  <c:v>34.466</c:v>
                </c:pt>
                <c:pt idx="34469">
                  <c:v>34.467</c:v>
                </c:pt>
                <c:pt idx="34470">
                  <c:v>34.468</c:v>
                </c:pt>
                <c:pt idx="34471">
                  <c:v>34.469</c:v>
                </c:pt>
                <c:pt idx="34472">
                  <c:v>34.47</c:v>
                </c:pt>
                <c:pt idx="34473">
                  <c:v>34.471</c:v>
                </c:pt>
                <c:pt idx="34474">
                  <c:v>34.472</c:v>
                </c:pt>
                <c:pt idx="34475">
                  <c:v>34.473</c:v>
                </c:pt>
                <c:pt idx="34476">
                  <c:v>34.474</c:v>
                </c:pt>
                <c:pt idx="34477">
                  <c:v>34.475</c:v>
                </c:pt>
                <c:pt idx="34478">
                  <c:v>34.476</c:v>
                </c:pt>
                <c:pt idx="34479">
                  <c:v>34.477</c:v>
                </c:pt>
                <c:pt idx="34480">
                  <c:v>34.478</c:v>
                </c:pt>
                <c:pt idx="34481">
                  <c:v>34.479</c:v>
                </c:pt>
                <c:pt idx="34482">
                  <c:v>34.48</c:v>
                </c:pt>
                <c:pt idx="34483">
                  <c:v>34.481</c:v>
                </c:pt>
                <c:pt idx="34484">
                  <c:v>34.482</c:v>
                </c:pt>
                <c:pt idx="34485">
                  <c:v>34.483</c:v>
                </c:pt>
                <c:pt idx="34486">
                  <c:v>34.484</c:v>
                </c:pt>
                <c:pt idx="34487">
                  <c:v>34.485</c:v>
                </c:pt>
                <c:pt idx="34488">
                  <c:v>34.486</c:v>
                </c:pt>
                <c:pt idx="34489">
                  <c:v>34.487</c:v>
                </c:pt>
                <c:pt idx="34490">
                  <c:v>34.488</c:v>
                </c:pt>
                <c:pt idx="34491">
                  <c:v>34.489</c:v>
                </c:pt>
                <c:pt idx="34492">
                  <c:v>34.49</c:v>
                </c:pt>
                <c:pt idx="34493">
                  <c:v>34.491</c:v>
                </c:pt>
                <c:pt idx="34494">
                  <c:v>34.492</c:v>
                </c:pt>
                <c:pt idx="34495">
                  <c:v>34.493</c:v>
                </c:pt>
                <c:pt idx="34496">
                  <c:v>34.494</c:v>
                </c:pt>
                <c:pt idx="34497">
                  <c:v>34.495</c:v>
                </c:pt>
                <c:pt idx="34498">
                  <c:v>34.496</c:v>
                </c:pt>
                <c:pt idx="34499">
                  <c:v>34.497</c:v>
                </c:pt>
                <c:pt idx="34500">
                  <c:v>34.498</c:v>
                </c:pt>
                <c:pt idx="34501">
                  <c:v>34.499</c:v>
                </c:pt>
                <c:pt idx="34502">
                  <c:v>34.5</c:v>
                </c:pt>
                <c:pt idx="34503">
                  <c:v>34.501</c:v>
                </c:pt>
                <c:pt idx="34504">
                  <c:v>34.502</c:v>
                </c:pt>
                <c:pt idx="34505">
                  <c:v>34.503</c:v>
                </c:pt>
                <c:pt idx="34506">
                  <c:v>34.504</c:v>
                </c:pt>
                <c:pt idx="34507">
                  <c:v>34.505</c:v>
                </c:pt>
                <c:pt idx="34508">
                  <c:v>34.506</c:v>
                </c:pt>
                <c:pt idx="34509">
                  <c:v>34.507</c:v>
                </c:pt>
                <c:pt idx="34510">
                  <c:v>34.508</c:v>
                </c:pt>
                <c:pt idx="34511">
                  <c:v>34.509</c:v>
                </c:pt>
                <c:pt idx="34512">
                  <c:v>34.51</c:v>
                </c:pt>
                <c:pt idx="34513">
                  <c:v>34.511</c:v>
                </c:pt>
                <c:pt idx="34514">
                  <c:v>34.512</c:v>
                </c:pt>
                <c:pt idx="34515">
                  <c:v>34.513</c:v>
                </c:pt>
                <c:pt idx="34516">
                  <c:v>34.514</c:v>
                </c:pt>
                <c:pt idx="34517">
                  <c:v>34.515</c:v>
                </c:pt>
                <c:pt idx="34518">
                  <c:v>34.516</c:v>
                </c:pt>
                <c:pt idx="34519">
                  <c:v>34.517</c:v>
                </c:pt>
                <c:pt idx="34520">
                  <c:v>34.518</c:v>
                </c:pt>
                <c:pt idx="34521">
                  <c:v>34.519</c:v>
                </c:pt>
                <c:pt idx="34522">
                  <c:v>34.52</c:v>
                </c:pt>
                <c:pt idx="34523">
                  <c:v>34.521</c:v>
                </c:pt>
                <c:pt idx="34524">
                  <c:v>34.522</c:v>
                </c:pt>
                <c:pt idx="34525">
                  <c:v>34.523</c:v>
                </c:pt>
                <c:pt idx="34526">
                  <c:v>34.524</c:v>
                </c:pt>
                <c:pt idx="34527">
                  <c:v>34.525</c:v>
                </c:pt>
                <c:pt idx="34528">
                  <c:v>34.526</c:v>
                </c:pt>
                <c:pt idx="34529">
                  <c:v>34.527</c:v>
                </c:pt>
                <c:pt idx="34530">
                  <c:v>34.528</c:v>
                </c:pt>
                <c:pt idx="34531">
                  <c:v>34.529</c:v>
                </c:pt>
                <c:pt idx="34532">
                  <c:v>34.53</c:v>
                </c:pt>
                <c:pt idx="34533">
                  <c:v>34.531</c:v>
                </c:pt>
                <c:pt idx="34534">
                  <c:v>34.532</c:v>
                </c:pt>
                <c:pt idx="34535">
                  <c:v>34.533</c:v>
                </c:pt>
                <c:pt idx="34536">
                  <c:v>34.534</c:v>
                </c:pt>
                <c:pt idx="34537">
                  <c:v>34.535</c:v>
                </c:pt>
                <c:pt idx="34538">
                  <c:v>34.536</c:v>
                </c:pt>
                <c:pt idx="34539">
                  <c:v>34.537</c:v>
                </c:pt>
                <c:pt idx="34540">
                  <c:v>34.538</c:v>
                </c:pt>
                <c:pt idx="34541">
                  <c:v>34.539</c:v>
                </c:pt>
                <c:pt idx="34542">
                  <c:v>34.54</c:v>
                </c:pt>
                <c:pt idx="34543">
                  <c:v>34.541</c:v>
                </c:pt>
                <c:pt idx="34544">
                  <c:v>34.542</c:v>
                </c:pt>
                <c:pt idx="34545">
                  <c:v>34.543</c:v>
                </c:pt>
                <c:pt idx="34546">
                  <c:v>34.544</c:v>
                </c:pt>
                <c:pt idx="34547">
                  <c:v>34.545</c:v>
                </c:pt>
                <c:pt idx="34548">
                  <c:v>34.546</c:v>
                </c:pt>
                <c:pt idx="34549">
                  <c:v>34.547</c:v>
                </c:pt>
                <c:pt idx="34550">
                  <c:v>34.548</c:v>
                </c:pt>
                <c:pt idx="34551">
                  <c:v>34.549</c:v>
                </c:pt>
                <c:pt idx="34552">
                  <c:v>34.55</c:v>
                </c:pt>
                <c:pt idx="34553">
                  <c:v>34.551</c:v>
                </c:pt>
                <c:pt idx="34554">
                  <c:v>34.552</c:v>
                </c:pt>
                <c:pt idx="34555">
                  <c:v>34.553</c:v>
                </c:pt>
                <c:pt idx="34556">
                  <c:v>34.554</c:v>
                </c:pt>
                <c:pt idx="34557">
                  <c:v>34.555</c:v>
                </c:pt>
                <c:pt idx="34558">
                  <c:v>34.556</c:v>
                </c:pt>
                <c:pt idx="34559">
                  <c:v>34.557</c:v>
                </c:pt>
                <c:pt idx="34560">
                  <c:v>34.558</c:v>
                </c:pt>
                <c:pt idx="34561">
                  <c:v>34.559</c:v>
                </c:pt>
                <c:pt idx="34562">
                  <c:v>34.56</c:v>
                </c:pt>
                <c:pt idx="34563">
                  <c:v>34.561</c:v>
                </c:pt>
                <c:pt idx="34564">
                  <c:v>34.562</c:v>
                </c:pt>
                <c:pt idx="34565">
                  <c:v>34.563</c:v>
                </c:pt>
                <c:pt idx="34566">
                  <c:v>34.564</c:v>
                </c:pt>
                <c:pt idx="34567">
                  <c:v>34.565</c:v>
                </c:pt>
                <c:pt idx="34568">
                  <c:v>34.566</c:v>
                </c:pt>
                <c:pt idx="34569">
                  <c:v>34.567</c:v>
                </c:pt>
                <c:pt idx="34570">
                  <c:v>34.568</c:v>
                </c:pt>
                <c:pt idx="34571">
                  <c:v>34.569</c:v>
                </c:pt>
                <c:pt idx="34572">
                  <c:v>34.57</c:v>
                </c:pt>
                <c:pt idx="34573">
                  <c:v>34.571</c:v>
                </c:pt>
                <c:pt idx="34574">
                  <c:v>34.572</c:v>
                </c:pt>
                <c:pt idx="34575">
                  <c:v>34.573</c:v>
                </c:pt>
                <c:pt idx="34576">
                  <c:v>34.574</c:v>
                </c:pt>
                <c:pt idx="34577">
                  <c:v>34.575</c:v>
                </c:pt>
                <c:pt idx="34578">
                  <c:v>34.576</c:v>
                </c:pt>
                <c:pt idx="34579">
                  <c:v>34.577</c:v>
                </c:pt>
                <c:pt idx="34580">
                  <c:v>34.578</c:v>
                </c:pt>
                <c:pt idx="34581">
                  <c:v>34.579</c:v>
                </c:pt>
                <c:pt idx="34582">
                  <c:v>34.58</c:v>
                </c:pt>
                <c:pt idx="34583">
                  <c:v>34.581</c:v>
                </c:pt>
                <c:pt idx="34584">
                  <c:v>34.582</c:v>
                </c:pt>
                <c:pt idx="34585">
                  <c:v>34.583</c:v>
                </c:pt>
                <c:pt idx="34586">
                  <c:v>34.584</c:v>
                </c:pt>
                <c:pt idx="34587">
                  <c:v>34.585</c:v>
                </c:pt>
                <c:pt idx="34588">
                  <c:v>34.586</c:v>
                </c:pt>
                <c:pt idx="34589">
                  <c:v>34.587</c:v>
                </c:pt>
                <c:pt idx="34590">
                  <c:v>34.588</c:v>
                </c:pt>
                <c:pt idx="34591">
                  <c:v>34.589</c:v>
                </c:pt>
                <c:pt idx="34592">
                  <c:v>34.59</c:v>
                </c:pt>
                <c:pt idx="34593">
                  <c:v>34.591</c:v>
                </c:pt>
                <c:pt idx="34594">
                  <c:v>34.592</c:v>
                </c:pt>
                <c:pt idx="34595">
                  <c:v>34.593</c:v>
                </c:pt>
                <c:pt idx="34596">
                  <c:v>34.594</c:v>
                </c:pt>
                <c:pt idx="34597">
                  <c:v>34.595</c:v>
                </c:pt>
                <c:pt idx="34598">
                  <c:v>34.596</c:v>
                </c:pt>
                <c:pt idx="34599">
                  <c:v>34.597</c:v>
                </c:pt>
                <c:pt idx="34600">
                  <c:v>34.598</c:v>
                </c:pt>
                <c:pt idx="34601">
                  <c:v>34.599</c:v>
                </c:pt>
                <c:pt idx="34602">
                  <c:v>34.6</c:v>
                </c:pt>
                <c:pt idx="34603">
                  <c:v>34.601</c:v>
                </c:pt>
                <c:pt idx="34604">
                  <c:v>34.602</c:v>
                </c:pt>
                <c:pt idx="34605">
                  <c:v>34.603</c:v>
                </c:pt>
                <c:pt idx="34606">
                  <c:v>34.604</c:v>
                </c:pt>
                <c:pt idx="34607">
                  <c:v>34.605</c:v>
                </c:pt>
                <c:pt idx="34608">
                  <c:v>34.606</c:v>
                </c:pt>
                <c:pt idx="34609">
                  <c:v>34.607</c:v>
                </c:pt>
                <c:pt idx="34610">
                  <c:v>34.608</c:v>
                </c:pt>
                <c:pt idx="34611">
                  <c:v>34.609</c:v>
                </c:pt>
                <c:pt idx="34612">
                  <c:v>34.61</c:v>
                </c:pt>
                <c:pt idx="34613">
                  <c:v>34.611</c:v>
                </c:pt>
                <c:pt idx="34614">
                  <c:v>34.612</c:v>
                </c:pt>
                <c:pt idx="34615">
                  <c:v>34.613</c:v>
                </c:pt>
                <c:pt idx="34616">
                  <c:v>34.614</c:v>
                </c:pt>
                <c:pt idx="34617">
                  <c:v>34.615</c:v>
                </c:pt>
                <c:pt idx="34618">
                  <c:v>34.616</c:v>
                </c:pt>
                <c:pt idx="34619">
                  <c:v>34.617</c:v>
                </c:pt>
                <c:pt idx="34620">
                  <c:v>34.618</c:v>
                </c:pt>
                <c:pt idx="34621">
                  <c:v>34.619</c:v>
                </c:pt>
                <c:pt idx="34622">
                  <c:v>34.62</c:v>
                </c:pt>
                <c:pt idx="34623">
                  <c:v>34.621</c:v>
                </c:pt>
                <c:pt idx="34624">
                  <c:v>34.622</c:v>
                </c:pt>
                <c:pt idx="34625">
                  <c:v>34.623</c:v>
                </c:pt>
                <c:pt idx="34626">
                  <c:v>34.624</c:v>
                </c:pt>
                <c:pt idx="34627">
                  <c:v>34.625</c:v>
                </c:pt>
                <c:pt idx="34628">
                  <c:v>34.626</c:v>
                </c:pt>
                <c:pt idx="34629">
                  <c:v>34.627</c:v>
                </c:pt>
                <c:pt idx="34630">
                  <c:v>34.628</c:v>
                </c:pt>
                <c:pt idx="34631">
                  <c:v>34.629</c:v>
                </c:pt>
                <c:pt idx="34632">
                  <c:v>34.63</c:v>
                </c:pt>
                <c:pt idx="34633">
                  <c:v>34.631</c:v>
                </c:pt>
                <c:pt idx="34634">
                  <c:v>34.632</c:v>
                </c:pt>
                <c:pt idx="34635">
                  <c:v>34.633</c:v>
                </c:pt>
                <c:pt idx="34636">
                  <c:v>34.634</c:v>
                </c:pt>
                <c:pt idx="34637">
                  <c:v>34.635</c:v>
                </c:pt>
                <c:pt idx="34638">
                  <c:v>34.636</c:v>
                </c:pt>
                <c:pt idx="34639">
                  <c:v>34.637</c:v>
                </c:pt>
                <c:pt idx="34640">
                  <c:v>34.638</c:v>
                </c:pt>
                <c:pt idx="34641">
                  <c:v>34.639</c:v>
                </c:pt>
                <c:pt idx="34642">
                  <c:v>34.64</c:v>
                </c:pt>
                <c:pt idx="34643">
                  <c:v>34.641</c:v>
                </c:pt>
                <c:pt idx="34644">
                  <c:v>34.642</c:v>
                </c:pt>
                <c:pt idx="34645">
                  <c:v>34.643</c:v>
                </c:pt>
                <c:pt idx="34646">
                  <c:v>34.644</c:v>
                </c:pt>
                <c:pt idx="34647">
                  <c:v>34.645</c:v>
                </c:pt>
                <c:pt idx="34648">
                  <c:v>34.646</c:v>
                </c:pt>
                <c:pt idx="34649">
                  <c:v>34.647</c:v>
                </c:pt>
                <c:pt idx="34650">
                  <c:v>34.648</c:v>
                </c:pt>
                <c:pt idx="34651">
                  <c:v>34.649</c:v>
                </c:pt>
                <c:pt idx="34652">
                  <c:v>34.65</c:v>
                </c:pt>
                <c:pt idx="34653">
                  <c:v>34.651</c:v>
                </c:pt>
                <c:pt idx="34654">
                  <c:v>34.652</c:v>
                </c:pt>
                <c:pt idx="34655">
                  <c:v>34.653</c:v>
                </c:pt>
                <c:pt idx="34656">
                  <c:v>34.654</c:v>
                </c:pt>
                <c:pt idx="34657">
                  <c:v>34.655</c:v>
                </c:pt>
                <c:pt idx="34658">
                  <c:v>34.656</c:v>
                </c:pt>
                <c:pt idx="34659">
                  <c:v>34.657</c:v>
                </c:pt>
                <c:pt idx="34660">
                  <c:v>34.658</c:v>
                </c:pt>
                <c:pt idx="34661">
                  <c:v>34.659</c:v>
                </c:pt>
                <c:pt idx="34662">
                  <c:v>34.66</c:v>
                </c:pt>
                <c:pt idx="34663">
                  <c:v>34.661</c:v>
                </c:pt>
                <c:pt idx="34664">
                  <c:v>34.662</c:v>
                </c:pt>
                <c:pt idx="34665">
                  <c:v>34.663</c:v>
                </c:pt>
                <c:pt idx="34666">
                  <c:v>34.664</c:v>
                </c:pt>
                <c:pt idx="34667">
                  <c:v>34.665</c:v>
                </c:pt>
                <c:pt idx="34668">
                  <c:v>34.666</c:v>
                </c:pt>
                <c:pt idx="34669">
                  <c:v>34.667</c:v>
                </c:pt>
                <c:pt idx="34670">
                  <c:v>34.668</c:v>
                </c:pt>
                <c:pt idx="34671">
                  <c:v>34.669</c:v>
                </c:pt>
                <c:pt idx="34672">
                  <c:v>34.67</c:v>
                </c:pt>
                <c:pt idx="34673">
                  <c:v>34.671</c:v>
                </c:pt>
                <c:pt idx="34674">
                  <c:v>34.672</c:v>
                </c:pt>
                <c:pt idx="34675">
                  <c:v>34.673</c:v>
                </c:pt>
                <c:pt idx="34676">
                  <c:v>34.674</c:v>
                </c:pt>
                <c:pt idx="34677">
                  <c:v>34.675</c:v>
                </c:pt>
                <c:pt idx="34678">
                  <c:v>34.676</c:v>
                </c:pt>
                <c:pt idx="34679">
                  <c:v>34.677</c:v>
                </c:pt>
                <c:pt idx="34680">
                  <c:v>34.678</c:v>
                </c:pt>
                <c:pt idx="34681">
                  <c:v>34.679</c:v>
                </c:pt>
                <c:pt idx="34682">
                  <c:v>34.68</c:v>
                </c:pt>
                <c:pt idx="34683">
                  <c:v>34.681</c:v>
                </c:pt>
                <c:pt idx="34684">
                  <c:v>34.682</c:v>
                </c:pt>
                <c:pt idx="34685">
                  <c:v>34.683</c:v>
                </c:pt>
                <c:pt idx="34686">
                  <c:v>34.684</c:v>
                </c:pt>
                <c:pt idx="34687">
                  <c:v>34.685</c:v>
                </c:pt>
                <c:pt idx="34688">
                  <c:v>34.686</c:v>
                </c:pt>
                <c:pt idx="34689">
                  <c:v>34.687</c:v>
                </c:pt>
                <c:pt idx="34690">
                  <c:v>34.688</c:v>
                </c:pt>
                <c:pt idx="34691">
                  <c:v>34.689</c:v>
                </c:pt>
                <c:pt idx="34692">
                  <c:v>34.69</c:v>
                </c:pt>
                <c:pt idx="34693">
                  <c:v>34.691</c:v>
                </c:pt>
                <c:pt idx="34694">
                  <c:v>34.692</c:v>
                </c:pt>
                <c:pt idx="34695">
                  <c:v>34.693</c:v>
                </c:pt>
                <c:pt idx="34696">
                  <c:v>34.694</c:v>
                </c:pt>
                <c:pt idx="34697">
                  <c:v>34.695</c:v>
                </c:pt>
                <c:pt idx="34698">
                  <c:v>34.696</c:v>
                </c:pt>
                <c:pt idx="34699">
                  <c:v>34.697</c:v>
                </c:pt>
                <c:pt idx="34700">
                  <c:v>34.698</c:v>
                </c:pt>
                <c:pt idx="34701">
                  <c:v>34.699</c:v>
                </c:pt>
                <c:pt idx="34702">
                  <c:v>34.7</c:v>
                </c:pt>
                <c:pt idx="34703">
                  <c:v>34.701</c:v>
                </c:pt>
                <c:pt idx="34704">
                  <c:v>34.702</c:v>
                </c:pt>
                <c:pt idx="34705">
                  <c:v>34.703</c:v>
                </c:pt>
                <c:pt idx="34706">
                  <c:v>34.704</c:v>
                </c:pt>
                <c:pt idx="34707">
                  <c:v>34.705</c:v>
                </c:pt>
                <c:pt idx="34708">
                  <c:v>34.706</c:v>
                </c:pt>
                <c:pt idx="34709">
                  <c:v>34.707</c:v>
                </c:pt>
                <c:pt idx="34710">
                  <c:v>34.708</c:v>
                </c:pt>
                <c:pt idx="34711">
                  <c:v>34.709</c:v>
                </c:pt>
                <c:pt idx="34712">
                  <c:v>34.71</c:v>
                </c:pt>
                <c:pt idx="34713">
                  <c:v>34.711</c:v>
                </c:pt>
                <c:pt idx="34714">
                  <c:v>34.712</c:v>
                </c:pt>
                <c:pt idx="34715">
                  <c:v>34.713</c:v>
                </c:pt>
                <c:pt idx="34716">
                  <c:v>34.714</c:v>
                </c:pt>
                <c:pt idx="34717">
                  <c:v>34.715</c:v>
                </c:pt>
                <c:pt idx="34718">
                  <c:v>34.716</c:v>
                </c:pt>
                <c:pt idx="34719">
                  <c:v>34.717</c:v>
                </c:pt>
                <c:pt idx="34720">
                  <c:v>34.718</c:v>
                </c:pt>
                <c:pt idx="34721">
                  <c:v>34.719</c:v>
                </c:pt>
                <c:pt idx="34722">
                  <c:v>34.72</c:v>
                </c:pt>
                <c:pt idx="34723">
                  <c:v>34.721</c:v>
                </c:pt>
                <c:pt idx="34724">
                  <c:v>34.722</c:v>
                </c:pt>
                <c:pt idx="34725">
                  <c:v>34.723</c:v>
                </c:pt>
                <c:pt idx="34726">
                  <c:v>34.724</c:v>
                </c:pt>
                <c:pt idx="34727">
                  <c:v>34.725</c:v>
                </c:pt>
                <c:pt idx="34728">
                  <c:v>34.726</c:v>
                </c:pt>
                <c:pt idx="34729">
                  <c:v>34.727</c:v>
                </c:pt>
                <c:pt idx="34730">
                  <c:v>34.728</c:v>
                </c:pt>
                <c:pt idx="34731">
                  <c:v>34.729</c:v>
                </c:pt>
                <c:pt idx="34732">
                  <c:v>34.73</c:v>
                </c:pt>
                <c:pt idx="34733">
                  <c:v>34.731</c:v>
                </c:pt>
                <c:pt idx="34734">
                  <c:v>34.732</c:v>
                </c:pt>
                <c:pt idx="34735">
                  <c:v>34.733</c:v>
                </c:pt>
                <c:pt idx="34736">
                  <c:v>34.734</c:v>
                </c:pt>
                <c:pt idx="34737">
                  <c:v>34.735</c:v>
                </c:pt>
                <c:pt idx="34738">
                  <c:v>34.736</c:v>
                </c:pt>
                <c:pt idx="34739">
                  <c:v>34.737</c:v>
                </c:pt>
                <c:pt idx="34740">
                  <c:v>34.738</c:v>
                </c:pt>
                <c:pt idx="34741">
                  <c:v>34.739</c:v>
                </c:pt>
                <c:pt idx="34742">
                  <c:v>34.74</c:v>
                </c:pt>
                <c:pt idx="34743">
                  <c:v>34.741</c:v>
                </c:pt>
                <c:pt idx="34744">
                  <c:v>34.742</c:v>
                </c:pt>
                <c:pt idx="34745">
                  <c:v>34.743</c:v>
                </c:pt>
                <c:pt idx="34746">
                  <c:v>34.744</c:v>
                </c:pt>
                <c:pt idx="34747">
                  <c:v>34.745</c:v>
                </c:pt>
                <c:pt idx="34748">
                  <c:v>34.746</c:v>
                </c:pt>
                <c:pt idx="34749">
                  <c:v>34.747</c:v>
                </c:pt>
                <c:pt idx="34750">
                  <c:v>34.748</c:v>
                </c:pt>
                <c:pt idx="34751">
                  <c:v>34.749</c:v>
                </c:pt>
                <c:pt idx="34752">
                  <c:v>34.75</c:v>
                </c:pt>
                <c:pt idx="34753">
                  <c:v>34.751</c:v>
                </c:pt>
                <c:pt idx="34754">
                  <c:v>34.752</c:v>
                </c:pt>
                <c:pt idx="34755">
                  <c:v>34.753</c:v>
                </c:pt>
                <c:pt idx="34756">
                  <c:v>34.754</c:v>
                </c:pt>
                <c:pt idx="34757">
                  <c:v>34.755</c:v>
                </c:pt>
                <c:pt idx="34758">
                  <c:v>34.756</c:v>
                </c:pt>
                <c:pt idx="34759">
                  <c:v>34.757</c:v>
                </c:pt>
                <c:pt idx="34760">
                  <c:v>34.758</c:v>
                </c:pt>
                <c:pt idx="34761">
                  <c:v>34.759</c:v>
                </c:pt>
                <c:pt idx="34762">
                  <c:v>34.76</c:v>
                </c:pt>
                <c:pt idx="34763">
                  <c:v>34.761</c:v>
                </c:pt>
                <c:pt idx="34764">
                  <c:v>34.762</c:v>
                </c:pt>
                <c:pt idx="34765">
                  <c:v>34.763</c:v>
                </c:pt>
                <c:pt idx="34766">
                  <c:v>34.764</c:v>
                </c:pt>
                <c:pt idx="34767">
                  <c:v>34.765</c:v>
                </c:pt>
                <c:pt idx="34768">
                  <c:v>34.766</c:v>
                </c:pt>
                <c:pt idx="34769">
                  <c:v>34.767</c:v>
                </c:pt>
                <c:pt idx="34770">
                  <c:v>34.768</c:v>
                </c:pt>
                <c:pt idx="34771">
                  <c:v>34.769</c:v>
                </c:pt>
                <c:pt idx="34772">
                  <c:v>34.77</c:v>
                </c:pt>
                <c:pt idx="34773">
                  <c:v>34.771</c:v>
                </c:pt>
                <c:pt idx="34774">
                  <c:v>34.772</c:v>
                </c:pt>
                <c:pt idx="34775">
                  <c:v>34.773</c:v>
                </c:pt>
                <c:pt idx="34776">
                  <c:v>34.774</c:v>
                </c:pt>
                <c:pt idx="34777">
                  <c:v>34.775</c:v>
                </c:pt>
                <c:pt idx="34778">
                  <c:v>34.776</c:v>
                </c:pt>
                <c:pt idx="34779">
                  <c:v>34.777</c:v>
                </c:pt>
                <c:pt idx="34780">
                  <c:v>34.778</c:v>
                </c:pt>
                <c:pt idx="34781">
                  <c:v>34.779</c:v>
                </c:pt>
                <c:pt idx="34782">
                  <c:v>34.78</c:v>
                </c:pt>
                <c:pt idx="34783">
                  <c:v>34.781</c:v>
                </c:pt>
                <c:pt idx="34784">
                  <c:v>34.782</c:v>
                </c:pt>
                <c:pt idx="34785">
                  <c:v>34.783</c:v>
                </c:pt>
                <c:pt idx="34786">
                  <c:v>34.784</c:v>
                </c:pt>
                <c:pt idx="34787">
                  <c:v>34.785</c:v>
                </c:pt>
                <c:pt idx="34788">
                  <c:v>34.786</c:v>
                </c:pt>
                <c:pt idx="34789">
                  <c:v>34.787</c:v>
                </c:pt>
                <c:pt idx="34790">
                  <c:v>34.788</c:v>
                </c:pt>
                <c:pt idx="34791">
                  <c:v>34.789</c:v>
                </c:pt>
                <c:pt idx="34792">
                  <c:v>34.79</c:v>
                </c:pt>
                <c:pt idx="34793">
                  <c:v>34.791</c:v>
                </c:pt>
                <c:pt idx="34794">
                  <c:v>34.792</c:v>
                </c:pt>
                <c:pt idx="34795">
                  <c:v>34.793</c:v>
                </c:pt>
                <c:pt idx="34796">
                  <c:v>34.794</c:v>
                </c:pt>
                <c:pt idx="34797">
                  <c:v>34.795</c:v>
                </c:pt>
                <c:pt idx="34798">
                  <c:v>34.796</c:v>
                </c:pt>
                <c:pt idx="34799">
                  <c:v>34.797</c:v>
                </c:pt>
                <c:pt idx="34800">
                  <c:v>34.798</c:v>
                </c:pt>
                <c:pt idx="34801">
                  <c:v>34.799</c:v>
                </c:pt>
                <c:pt idx="34802">
                  <c:v>34.8</c:v>
                </c:pt>
                <c:pt idx="34803">
                  <c:v>34.801</c:v>
                </c:pt>
                <c:pt idx="34804">
                  <c:v>34.802</c:v>
                </c:pt>
                <c:pt idx="34805">
                  <c:v>34.803</c:v>
                </c:pt>
                <c:pt idx="34806">
                  <c:v>34.804</c:v>
                </c:pt>
                <c:pt idx="34807">
                  <c:v>34.805</c:v>
                </c:pt>
                <c:pt idx="34808">
                  <c:v>34.806</c:v>
                </c:pt>
                <c:pt idx="34809">
                  <c:v>34.807</c:v>
                </c:pt>
                <c:pt idx="34810">
                  <c:v>34.808</c:v>
                </c:pt>
                <c:pt idx="34811">
                  <c:v>34.809</c:v>
                </c:pt>
                <c:pt idx="34812">
                  <c:v>34.81</c:v>
                </c:pt>
                <c:pt idx="34813">
                  <c:v>34.811</c:v>
                </c:pt>
                <c:pt idx="34814">
                  <c:v>34.812</c:v>
                </c:pt>
                <c:pt idx="34815">
                  <c:v>34.813</c:v>
                </c:pt>
                <c:pt idx="34816">
                  <c:v>34.814</c:v>
                </c:pt>
                <c:pt idx="34817">
                  <c:v>34.815</c:v>
                </c:pt>
                <c:pt idx="34818">
                  <c:v>34.816</c:v>
                </c:pt>
                <c:pt idx="34819">
                  <c:v>34.817</c:v>
                </c:pt>
                <c:pt idx="34820">
                  <c:v>34.818</c:v>
                </c:pt>
                <c:pt idx="34821">
                  <c:v>34.819</c:v>
                </c:pt>
                <c:pt idx="34822">
                  <c:v>34.82</c:v>
                </c:pt>
                <c:pt idx="34823">
                  <c:v>34.821</c:v>
                </c:pt>
                <c:pt idx="34824">
                  <c:v>34.822</c:v>
                </c:pt>
                <c:pt idx="34825">
                  <c:v>34.823</c:v>
                </c:pt>
                <c:pt idx="34826">
                  <c:v>34.824</c:v>
                </c:pt>
                <c:pt idx="34827">
                  <c:v>34.825</c:v>
                </c:pt>
                <c:pt idx="34828">
                  <c:v>34.826</c:v>
                </c:pt>
                <c:pt idx="34829">
                  <c:v>34.827</c:v>
                </c:pt>
                <c:pt idx="34830">
                  <c:v>34.828</c:v>
                </c:pt>
                <c:pt idx="34831">
                  <c:v>34.829</c:v>
                </c:pt>
                <c:pt idx="34832">
                  <c:v>34.83</c:v>
                </c:pt>
                <c:pt idx="34833">
                  <c:v>34.831</c:v>
                </c:pt>
                <c:pt idx="34834">
                  <c:v>34.832</c:v>
                </c:pt>
                <c:pt idx="34835">
                  <c:v>34.833</c:v>
                </c:pt>
                <c:pt idx="34836">
                  <c:v>34.834</c:v>
                </c:pt>
                <c:pt idx="34837">
                  <c:v>34.835</c:v>
                </c:pt>
                <c:pt idx="34838">
                  <c:v>34.836</c:v>
                </c:pt>
                <c:pt idx="34839">
                  <c:v>34.837</c:v>
                </c:pt>
                <c:pt idx="34840">
                  <c:v>34.838</c:v>
                </c:pt>
                <c:pt idx="34841">
                  <c:v>34.839</c:v>
                </c:pt>
                <c:pt idx="34842">
                  <c:v>34.84</c:v>
                </c:pt>
                <c:pt idx="34843">
                  <c:v>34.841</c:v>
                </c:pt>
                <c:pt idx="34844">
                  <c:v>34.842</c:v>
                </c:pt>
                <c:pt idx="34845">
                  <c:v>34.843</c:v>
                </c:pt>
                <c:pt idx="34846">
                  <c:v>34.844</c:v>
                </c:pt>
                <c:pt idx="34847">
                  <c:v>34.845</c:v>
                </c:pt>
                <c:pt idx="34848">
                  <c:v>34.846</c:v>
                </c:pt>
                <c:pt idx="34849">
                  <c:v>34.847</c:v>
                </c:pt>
                <c:pt idx="34850">
                  <c:v>34.848</c:v>
                </c:pt>
                <c:pt idx="34851">
                  <c:v>34.849</c:v>
                </c:pt>
                <c:pt idx="34852">
                  <c:v>34.85</c:v>
                </c:pt>
                <c:pt idx="34853">
                  <c:v>34.851</c:v>
                </c:pt>
                <c:pt idx="34854">
                  <c:v>34.852</c:v>
                </c:pt>
                <c:pt idx="34855">
                  <c:v>34.853</c:v>
                </c:pt>
                <c:pt idx="34856">
                  <c:v>34.854</c:v>
                </c:pt>
                <c:pt idx="34857">
                  <c:v>34.855</c:v>
                </c:pt>
                <c:pt idx="34858">
                  <c:v>34.856</c:v>
                </c:pt>
                <c:pt idx="34859">
                  <c:v>34.857</c:v>
                </c:pt>
                <c:pt idx="34860">
                  <c:v>34.858</c:v>
                </c:pt>
                <c:pt idx="34861">
                  <c:v>34.859</c:v>
                </c:pt>
                <c:pt idx="34862">
                  <c:v>34.86</c:v>
                </c:pt>
                <c:pt idx="34863">
                  <c:v>34.861</c:v>
                </c:pt>
                <c:pt idx="34864">
                  <c:v>34.862</c:v>
                </c:pt>
                <c:pt idx="34865">
                  <c:v>34.863</c:v>
                </c:pt>
                <c:pt idx="34866">
                  <c:v>34.864</c:v>
                </c:pt>
                <c:pt idx="34867">
                  <c:v>34.865</c:v>
                </c:pt>
                <c:pt idx="34868">
                  <c:v>34.866</c:v>
                </c:pt>
                <c:pt idx="34869">
                  <c:v>34.867</c:v>
                </c:pt>
                <c:pt idx="34870">
                  <c:v>34.868</c:v>
                </c:pt>
                <c:pt idx="34871">
                  <c:v>34.869</c:v>
                </c:pt>
                <c:pt idx="34872">
                  <c:v>34.87</c:v>
                </c:pt>
                <c:pt idx="34873">
                  <c:v>34.871</c:v>
                </c:pt>
                <c:pt idx="34874">
                  <c:v>34.872</c:v>
                </c:pt>
                <c:pt idx="34875">
                  <c:v>34.873</c:v>
                </c:pt>
                <c:pt idx="34876">
                  <c:v>34.874</c:v>
                </c:pt>
                <c:pt idx="34877">
                  <c:v>34.875</c:v>
                </c:pt>
                <c:pt idx="34878">
                  <c:v>34.876</c:v>
                </c:pt>
                <c:pt idx="34879">
                  <c:v>34.877</c:v>
                </c:pt>
                <c:pt idx="34880">
                  <c:v>34.878</c:v>
                </c:pt>
                <c:pt idx="34881">
                  <c:v>34.879</c:v>
                </c:pt>
                <c:pt idx="34882">
                  <c:v>34.88</c:v>
                </c:pt>
                <c:pt idx="34883">
                  <c:v>34.881</c:v>
                </c:pt>
                <c:pt idx="34884">
                  <c:v>34.882</c:v>
                </c:pt>
                <c:pt idx="34885">
                  <c:v>34.883</c:v>
                </c:pt>
                <c:pt idx="34886">
                  <c:v>34.884</c:v>
                </c:pt>
                <c:pt idx="34887">
                  <c:v>34.885</c:v>
                </c:pt>
                <c:pt idx="34888">
                  <c:v>34.886</c:v>
                </c:pt>
                <c:pt idx="34889">
                  <c:v>34.887</c:v>
                </c:pt>
                <c:pt idx="34890">
                  <c:v>34.888</c:v>
                </c:pt>
                <c:pt idx="34891">
                  <c:v>34.889</c:v>
                </c:pt>
                <c:pt idx="34892">
                  <c:v>34.89</c:v>
                </c:pt>
                <c:pt idx="34893">
                  <c:v>34.891</c:v>
                </c:pt>
                <c:pt idx="34894">
                  <c:v>34.892</c:v>
                </c:pt>
                <c:pt idx="34895">
                  <c:v>34.893</c:v>
                </c:pt>
                <c:pt idx="34896">
                  <c:v>34.894</c:v>
                </c:pt>
                <c:pt idx="34897">
                  <c:v>34.895</c:v>
                </c:pt>
                <c:pt idx="34898">
                  <c:v>34.896</c:v>
                </c:pt>
                <c:pt idx="34899">
                  <c:v>34.897</c:v>
                </c:pt>
                <c:pt idx="34900">
                  <c:v>34.898</c:v>
                </c:pt>
                <c:pt idx="34901">
                  <c:v>34.899</c:v>
                </c:pt>
                <c:pt idx="34902">
                  <c:v>34.9</c:v>
                </c:pt>
                <c:pt idx="34903">
                  <c:v>34.901</c:v>
                </c:pt>
                <c:pt idx="34904">
                  <c:v>34.902</c:v>
                </c:pt>
                <c:pt idx="34905">
                  <c:v>34.903</c:v>
                </c:pt>
                <c:pt idx="34906">
                  <c:v>34.904</c:v>
                </c:pt>
                <c:pt idx="34907">
                  <c:v>34.905</c:v>
                </c:pt>
                <c:pt idx="34908">
                  <c:v>34.906</c:v>
                </c:pt>
                <c:pt idx="34909">
                  <c:v>34.907</c:v>
                </c:pt>
                <c:pt idx="34910">
                  <c:v>34.908</c:v>
                </c:pt>
                <c:pt idx="34911">
                  <c:v>34.909</c:v>
                </c:pt>
                <c:pt idx="34912">
                  <c:v>34.91</c:v>
                </c:pt>
                <c:pt idx="34913">
                  <c:v>34.911</c:v>
                </c:pt>
                <c:pt idx="34914">
                  <c:v>34.912</c:v>
                </c:pt>
                <c:pt idx="34915">
                  <c:v>34.913</c:v>
                </c:pt>
                <c:pt idx="34916">
                  <c:v>34.914</c:v>
                </c:pt>
                <c:pt idx="34917">
                  <c:v>34.915</c:v>
                </c:pt>
                <c:pt idx="34918">
                  <c:v>34.916</c:v>
                </c:pt>
                <c:pt idx="34919">
                  <c:v>34.917</c:v>
                </c:pt>
                <c:pt idx="34920">
                  <c:v>34.918</c:v>
                </c:pt>
                <c:pt idx="34921">
                  <c:v>34.919</c:v>
                </c:pt>
                <c:pt idx="34922">
                  <c:v>34.92</c:v>
                </c:pt>
                <c:pt idx="34923">
                  <c:v>34.921</c:v>
                </c:pt>
                <c:pt idx="34924">
                  <c:v>34.922</c:v>
                </c:pt>
                <c:pt idx="34925">
                  <c:v>34.923</c:v>
                </c:pt>
                <c:pt idx="34926">
                  <c:v>34.924</c:v>
                </c:pt>
                <c:pt idx="34927">
                  <c:v>34.925</c:v>
                </c:pt>
                <c:pt idx="34928">
                  <c:v>34.926</c:v>
                </c:pt>
                <c:pt idx="34929">
                  <c:v>34.927</c:v>
                </c:pt>
                <c:pt idx="34930">
                  <c:v>34.928</c:v>
                </c:pt>
                <c:pt idx="34931">
                  <c:v>34.929</c:v>
                </c:pt>
                <c:pt idx="34932">
                  <c:v>34.93</c:v>
                </c:pt>
                <c:pt idx="34933">
                  <c:v>34.931</c:v>
                </c:pt>
                <c:pt idx="34934">
                  <c:v>34.932</c:v>
                </c:pt>
                <c:pt idx="34935">
                  <c:v>34.933</c:v>
                </c:pt>
                <c:pt idx="34936">
                  <c:v>34.934</c:v>
                </c:pt>
                <c:pt idx="34937">
                  <c:v>34.935</c:v>
                </c:pt>
                <c:pt idx="34938">
                  <c:v>34.936</c:v>
                </c:pt>
                <c:pt idx="34939">
                  <c:v>34.937</c:v>
                </c:pt>
                <c:pt idx="34940">
                  <c:v>34.938</c:v>
                </c:pt>
                <c:pt idx="34941">
                  <c:v>34.939</c:v>
                </c:pt>
                <c:pt idx="34942">
                  <c:v>34.94</c:v>
                </c:pt>
                <c:pt idx="34943">
                  <c:v>34.941</c:v>
                </c:pt>
                <c:pt idx="34944">
                  <c:v>34.942</c:v>
                </c:pt>
                <c:pt idx="34945">
                  <c:v>34.943</c:v>
                </c:pt>
                <c:pt idx="34946">
                  <c:v>34.944</c:v>
                </c:pt>
                <c:pt idx="34947">
                  <c:v>34.945</c:v>
                </c:pt>
                <c:pt idx="34948">
                  <c:v>34.946</c:v>
                </c:pt>
                <c:pt idx="34949">
                  <c:v>34.947</c:v>
                </c:pt>
                <c:pt idx="34950">
                  <c:v>34.948</c:v>
                </c:pt>
                <c:pt idx="34951">
                  <c:v>34.949</c:v>
                </c:pt>
                <c:pt idx="34952">
                  <c:v>34.95</c:v>
                </c:pt>
                <c:pt idx="34953">
                  <c:v>34.951</c:v>
                </c:pt>
                <c:pt idx="34954">
                  <c:v>34.952</c:v>
                </c:pt>
                <c:pt idx="34955">
                  <c:v>34.953</c:v>
                </c:pt>
                <c:pt idx="34956">
                  <c:v>34.954</c:v>
                </c:pt>
                <c:pt idx="34957">
                  <c:v>34.955</c:v>
                </c:pt>
                <c:pt idx="34958">
                  <c:v>34.956</c:v>
                </c:pt>
                <c:pt idx="34959">
                  <c:v>34.957</c:v>
                </c:pt>
                <c:pt idx="34960">
                  <c:v>34.958</c:v>
                </c:pt>
                <c:pt idx="34961">
                  <c:v>34.959</c:v>
                </c:pt>
                <c:pt idx="34962">
                  <c:v>34.96</c:v>
                </c:pt>
                <c:pt idx="34963">
                  <c:v>34.961</c:v>
                </c:pt>
                <c:pt idx="34964">
                  <c:v>34.962</c:v>
                </c:pt>
                <c:pt idx="34965">
                  <c:v>34.963</c:v>
                </c:pt>
                <c:pt idx="34966">
                  <c:v>34.964</c:v>
                </c:pt>
                <c:pt idx="34967">
                  <c:v>34.965</c:v>
                </c:pt>
                <c:pt idx="34968">
                  <c:v>34.966</c:v>
                </c:pt>
                <c:pt idx="34969">
                  <c:v>34.967</c:v>
                </c:pt>
                <c:pt idx="34970">
                  <c:v>34.968</c:v>
                </c:pt>
                <c:pt idx="34971">
                  <c:v>34.969</c:v>
                </c:pt>
                <c:pt idx="34972">
                  <c:v>34.97</c:v>
                </c:pt>
                <c:pt idx="34973">
                  <c:v>34.971</c:v>
                </c:pt>
                <c:pt idx="34974">
                  <c:v>34.972</c:v>
                </c:pt>
                <c:pt idx="34975">
                  <c:v>34.973</c:v>
                </c:pt>
                <c:pt idx="34976">
                  <c:v>34.974</c:v>
                </c:pt>
                <c:pt idx="34977">
                  <c:v>34.975</c:v>
                </c:pt>
                <c:pt idx="34978">
                  <c:v>34.976</c:v>
                </c:pt>
                <c:pt idx="34979">
                  <c:v>34.977</c:v>
                </c:pt>
                <c:pt idx="34980">
                  <c:v>34.978</c:v>
                </c:pt>
                <c:pt idx="34981">
                  <c:v>34.979</c:v>
                </c:pt>
                <c:pt idx="34982">
                  <c:v>34.98</c:v>
                </c:pt>
                <c:pt idx="34983">
                  <c:v>34.981</c:v>
                </c:pt>
                <c:pt idx="34984">
                  <c:v>34.982</c:v>
                </c:pt>
                <c:pt idx="34985">
                  <c:v>34.983</c:v>
                </c:pt>
                <c:pt idx="34986">
                  <c:v>34.984</c:v>
                </c:pt>
                <c:pt idx="34987">
                  <c:v>34.985</c:v>
                </c:pt>
                <c:pt idx="34988">
                  <c:v>34.986</c:v>
                </c:pt>
                <c:pt idx="34989">
                  <c:v>34.987</c:v>
                </c:pt>
                <c:pt idx="34990">
                  <c:v>34.988</c:v>
                </c:pt>
                <c:pt idx="34991">
                  <c:v>34.989</c:v>
                </c:pt>
                <c:pt idx="34992">
                  <c:v>34.99</c:v>
                </c:pt>
                <c:pt idx="34993">
                  <c:v>34.991</c:v>
                </c:pt>
                <c:pt idx="34994">
                  <c:v>34.992</c:v>
                </c:pt>
                <c:pt idx="34995">
                  <c:v>34.993</c:v>
                </c:pt>
                <c:pt idx="34996">
                  <c:v>34.994</c:v>
                </c:pt>
                <c:pt idx="34997">
                  <c:v>34.995</c:v>
                </c:pt>
                <c:pt idx="34998">
                  <c:v>34.996</c:v>
                </c:pt>
                <c:pt idx="34999">
                  <c:v>34.997</c:v>
                </c:pt>
                <c:pt idx="35000">
                  <c:v>34.998</c:v>
                </c:pt>
                <c:pt idx="35001">
                  <c:v>34.999</c:v>
                </c:pt>
                <c:pt idx="35002">
                  <c:v>35</c:v>
                </c:pt>
                <c:pt idx="35003">
                  <c:v>35.001</c:v>
                </c:pt>
                <c:pt idx="35004">
                  <c:v>35.002</c:v>
                </c:pt>
                <c:pt idx="35005">
                  <c:v>35.003</c:v>
                </c:pt>
                <c:pt idx="35006">
                  <c:v>35.004</c:v>
                </c:pt>
                <c:pt idx="35007">
                  <c:v>35.005</c:v>
                </c:pt>
                <c:pt idx="35008">
                  <c:v>35.006</c:v>
                </c:pt>
                <c:pt idx="35009">
                  <c:v>35.007</c:v>
                </c:pt>
                <c:pt idx="35010">
                  <c:v>35.008</c:v>
                </c:pt>
                <c:pt idx="35011">
                  <c:v>35.009</c:v>
                </c:pt>
                <c:pt idx="35012">
                  <c:v>35.01</c:v>
                </c:pt>
                <c:pt idx="35013">
                  <c:v>35.011</c:v>
                </c:pt>
                <c:pt idx="35014">
                  <c:v>35.012</c:v>
                </c:pt>
                <c:pt idx="35015">
                  <c:v>35.013</c:v>
                </c:pt>
                <c:pt idx="35016">
                  <c:v>35.014</c:v>
                </c:pt>
                <c:pt idx="35017">
                  <c:v>35.015</c:v>
                </c:pt>
                <c:pt idx="35018">
                  <c:v>35.016</c:v>
                </c:pt>
                <c:pt idx="35019">
                  <c:v>35.017</c:v>
                </c:pt>
                <c:pt idx="35020">
                  <c:v>35.018</c:v>
                </c:pt>
                <c:pt idx="35021">
                  <c:v>35.019</c:v>
                </c:pt>
                <c:pt idx="35022">
                  <c:v>35.02</c:v>
                </c:pt>
                <c:pt idx="35023">
                  <c:v>35.021</c:v>
                </c:pt>
                <c:pt idx="35024">
                  <c:v>35.022</c:v>
                </c:pt>
                <c:pt idx="35025">
                  <c:v>35.023</c:v>
                </c:pt>
                <c:pt idx="35026">
                  <c:v>35.024</c:v>
                </c:pt>
                <c:pt idx="35027">
                  <c:v>35.025</c:v>
                </c:pt>
                <c:pt idx="35028">
                  <c:v>35.026</c:v>
                </c:pt>
                <c:pt idx="35029">
                  <c:v>35.027</c:v>
                </c:pt>
                <c:pt idx="35030">
                  <c:v>35.028</c:v>
                </c:pt>
                <c:pt idx="35031">
                  <c:v>35.029</c:v>
                </c:pt>
                <c:pt idx="35032">
                  <c:v>35.03</c:v>
                </c:pt>
                <c:pt idx="35033">
                  <c:v>35.031</c:v>
                </c:pt>
                <c:pt idx="35034">
                  <c:v>35.032</c:v>
                </c:pt>
                <c:pt idx="35035">
                  <c:v>35.033</c:v>
                </c:pt>
                <c:pt idx="35036">
                  <c:v>35.034</c:v>
                </c:pt>
                <c:pt idx="35037">
                  <c:v>35.035</c:v>
                </c:pt>
                <c:pt idx="35038">
                  <c:v>35.036</c:v>
                </c:pt>
                <c:pt idx="35039">
                  <c:v>35.037</c:v>
                </c:pt>
                <c:pt idx="35040">
                  <c:v>35.038</c:v>
                </c:pt>
                <c:pt idx="35041">
                  <c:v>35.039</c:v>
                </c:pt>
                <c:pt idx="35042">
                  <c:v>35.04</c:v>
                </c:pt>
                <c:pt idx="35043">
                  <c:v>35.041</c:v>
                </c:pt>
                <c:pt idx="35044">
                  <c:v>35.042</c:v>
                </c:pt>
                <c:pt idx="35045">
                  <c:v>35.043</c:v>
                </c:pt>
                <c:pt idx="35046">
                  <c:v>35.044</c:v>
                </c:pt>
                <c:pt idx="35047">
                  <c:v>35.045</c:v>
                </c:pt>
                <c:pt idx="35048">
                  <c:v>35.046</c:v>
                </c:pt>
                <c:pt idx="35049">
                  <c:v>35.047</c:v>
                </c:pt>
                <c:pt idx="35050">
                  <c:v>35.048</c:v>
                </c:pt>
                <c:pt idx="35051">
                  <c:v>35.049</c:v>
                </c:pt>
                <c:pt idx="35052">
                  <c:v>35.05</c:v>
                </c:pt>
                <c:pt idx="35053">
                  <c:v>35.051</c:v>
                </c:pt>
                <c:pt idx="35054">
                  <c:v>35.052</c:v>
                </c:pt>
                <c:pt idx="35055">
                  <c:v>35.053</c:v>
                </c:pt>
                <c:pt idx="35056">
                  <c:v>35.054</c:v>
                </c:pt>
                <c:pt idx="35057">
                  <c:v>35.055</c:v>
                </c:pt>
                <c:pt idx="35058">
                  <c:v>35.056</c:v>
                </c:pt>
                <c:pt idx="35059">
                  <c:v>35.057</c:v>
                </c:pt>
                <c:pt idx="35060">
                  <c:v>35.058</c:v>
                </c:pt>
                <c:pt idx="35061">
                  <c:v>35.059</c:v>
                </c:pt>
                <c:pt idx="35062">
                  <c:v>35.06</c:v>
                </c:pt>
                <c:pt idx="35063">
                  <c:v>35.061</c:v>
                </c:pt>
                <c:pt idx="35064">
                  <c:v>35.062</c:v>
                </c:pt>
                <c:pt idx="35065">
                  <c:v>35.063</c:v>
                </c:pt>
                <c:pt idx="35066">
                  <c:v>35.064</c:v>
                </c:pt>
                <c:pt idx="35067">
                  <c:v>35.065</c:v>
                </c:pt>
                <c:pt idx="35068">
                  <c:v>35.066</c:v>
                </c:pt>
                <c:pt idx="35069">
                  <c:v>35.067</c:v>
                </c:pt>
                <c:pt idx="35070">
                  <c:v>35.068</c:v>
                </c:pt>
                <c:pt idx="35071">
                  <c:v>35.069</c:v>
                </c:pt>
                <c:pt idx="35072">
                  <c:v>35.07</c:v>
                </c:pt>
                <c:pt idx="35073">
                  <c:v>35.071</c:v>
                </c:pt>
                <c:pt idx="35074">
                  <c:v>35.072</c:v>
                </c:pt>
                <c:pt idx="35075">
                  <c:v>35.073</c:v>
                </c:pt>
                <c:pt idx="35076">
                  <c:v>35.074</c:v>
                </c:pt>
                <c:pt idx="35077">
                  <c:v>35.075</c:v>
                </c:pt>
                <c:pt idx="35078">
                  <c:v>35.076</c:v>
                </c:pt>
                <c:pt idx="35079">
                  <c:v>35.077</c:v>
                </c:pt>
                <c:pt idx="35080">
                  <c:v>35.078</c:v>
                </c:pt>
                <c:pt idx="35081">
                  <c:v>35.079</c:v>
                </c:pt>
                <c:pt idx="35082">
                  <c:v>35.08</c:v>
                </c:pt>
                <c:pt idx="35083">
                  <c:v>35.081</c:v>
                </c:pt>
                <c:pt idx="35084">
                  <c:v>35.082</c:v>
                </c:pt>
                <c:pt idx="35085">
                  <c:v>35.083</c:v>
                </c:pt>
                <c:pt idx="35086">
                  <c:v>35.084</c:v>
                </c:pt>
                <c:pt idx="35087">
                  <c:v>35.085</c:v>
                </c:pt>
                <c:pt idx="35088">
                  <c:v>35.086</c:v>
                </c:pt>
                <c:pt idx="35089">
                  <c:v>35.087</c:v>
                </c:pt>
                <c:pt idx="35090">
                  <c:v>35.088</c:v>
                </c:pt>
                <c:pt idx="35091">
                  <c:v>35.089</c:v>
                </c:pt>
                <c:pt idx="35092">
                  <c:v>35.09</c:v>
                </c:pt>
                <c:pt idx="35093">
                  <c:v>35.091</c:v>
                </c:pt>
                <c:pt idx="35094">
                  <c:v>35.092</c:v>
                </c:pt>
                <c:pt idx="35095">
                  <c:v>35.093</c:v>
                </c:pt>
                <c:pt idx="35096">
                  <c:v>35.094</c:v>
                </c:pt>
                <c:pt idx="35097">
                  <c:v>35.095</c:v>
                </c:pt>
                <c:pt idx="35098">
                  <c:v>35.096</c:v>
                </c:pt>
                <c:pt idx="35099">
                  <c:v>35.097</c:v>
                </c:pt>
                <c:pt idx="35100">
                  <c:v>35.098</c:v>
                </c:pt>
                <c:pt idx="35101">
                  <c:v>35.099</c:v>
                </c:pt>
                <c:pt idx="35102">
                  <c:v>35.1</c:v>
                </c:pt>
                <c:pt idx="35103">
                  <c:v>35.101</c:v>
                </c:pt>
                <c:pt idx="35104">
                  <c:v>35.102</c:v>
                </c:pt>
                <c:pt idx="35105">
                  <c:v>35.103</c:v>
                </c:pt>
                <c:pt idx="35106">
                  <c:v>35.104</c:v>
                </c:pt>
                <c:pt idx="35107">
                  <c:v>35.105</c:v>
                </c:pt>
                <c:pt idx="35108">
                  <c:v>35.106</c:v>
                </c:pt>
                <c:pt idx="35109">
                  <c:v>35.107</c:v>
                </c:pt>
                <c:pt idx="35110">
                  <c:v>35.108</c:v>
                </c:pt>
                <c:pt idx="35111">
                  <c:v>35.109</c:v>
                </c:pt>
                <c:pt idx="35112">
                  <c:v>35.11</c:v>
                </c:pt>
                <c:pt idx="35113">
                  <c:v>35.111</c:v>
                </c:pt>
                <c:pt idx="35114">
                  <c:v>35.112</c:v>
                </c:pt>
                <c:pt idx="35115">
                  <c:v>35.113</c:v>
                </c:pt>
                <c:pt idx="35116">
                  <c:v>35.114</c:v>
                </c:pt>
                <c:pt idx="35117">
                  <c:v>35.115</c:v>
                </c:pt>
                <c:pt idx="35118">
                  <c:v>35.116</c:v>
                </c:pt>
                <c:pt idx="35119">
                  <c:v>35.117</c:v>
                </c:pt>
                <c:pt idx="35120">
                  <c:v>35.118</c:v>
                </c:pt>
                <c:pt idx="35121">
                  <c:v>35.119</c:v>
                </c:pt>
                <c:pt idx="35122">
                  <c:v>35.12</c:v>
                </c:pt>
                <c:pt idx="35123">
                  <c:v>35.121</c:v>
                </c:pt>
                <c:pt idx="35124">
                  <c:v>35.122</c:v>
                </c:pt>
                <c:pt idx="35125">
                  <c:v>35.123</c:v>
                </c:pt>
                <c:pt idx="35126">
                  <c:v>35.124</c:v>
                </c:pt>
                <c:pt idx="35127">
                  <c:v>35.125</c:v>
                </c:pt>
                <c:pt idx="35128">
                  <c:v>35.126</c:v>
                </c:pt>
                <c:pt idx="35129">
                  <c:v>35.127</c:v>
                </c:pt>
                <c:pt idx="35130">
                  <c:v>35.128</c:v>
                </c:pt>
                <c:pt idx="35131">
                  <c:v>35.129</c:v>
                </c:pt>
                <c:pt idx="35132">
                  <c:v>35.13</c:v>
                </c:pt>
                <c:pt idx="35133">
                  <c:v>35.131</c:v>
                </c:pt>
                <c:pt idx="35134">
                  <c:v>35.132</c:v>
                </c:pt>
                <c:pt idx="35135">
                  <c:v>35.133</c:v>
                </c:pt>
                <c:pt idx="35136">
                  <c:v>35.134</c:v>
                </c:pt>
                <c:pt idx="35137">
                  <c:v>35.135</c:v>
                </c:pt>
                <c:pt idx="35138">
                  <c:v>35.136</c:v>
                </c:pt>
                <c:pt idx="35139">
                  <c:v>35.137</c:v>
                </c:pt>
                <c:pt idx="35140">
                  <c:v>35.138</c:v>
                </c:pt>
                <c:pt idx="35141">
                  <c:v>35.139</c:v>
                </c:pt>
                <c:pt idx="35142">
                  <c:v>35.14</c:v>
                </c:pt>
                <c:pt idx="35143">
                  <c:v>35.141</c:v>
                </c:pt>
                <c:pt idx="35144">
                  <c:v>35.142</c:v>
                </c:pt>
                <c:pt idx="35145">
                  <c:v>35.143</c:v>
                </c:pt>
                <c:pt idx="35146">
                  <c:v>35.144</c:v>
                </c:pt>
                <c:pt idx="35147">
                  <c:v>35.145</c:v>
                </c:pt>
                <c:pt idx="35148">
                  <c:v>35.146</c:v>
                </c:pt>
                <c:pt idx="35149">
                  <c:v>35.147</c:v>
                </c:pt>
                <c:pt idx="35150">
                  <c:v>35.148</c:v>
                </c:pt>
                <c:pt idx="35151">
                  <c:v>35.149</c:v>
                </c:pt>
                <c:pt idx="35152">
                  <c:v>35.15</c:v>
                </c:pt>
                <c:pt idx="35153">
                  <c:v>35.151</c:v>
                </c:pt>
                <c:pt idx="35154">
                  <c:v>35.152</c:v>
                </c:pt>
                <c:pt idx="35155">
                  <c:v>35.153</c:v>
                </c:pt>
                <c:pt idx="35156">
                  <c:v>35.154</c:v>
                </c:pt>
                <c:pt idx="35157">
                  <c:v>35.155</c:v>
                </c:pt>
                <c:pt idx="35158">
                  <c:v>35.156</c:v>
                </c:pt>
                <c:pt idx="35159">
                  <c:v>35.157</c:v>
                </c:pt>
                <c:pt idx="35160">
                  <c:v>35.158</c:v>
                </c:pt>
                <c:pt idx="35161">
                  <c:v>35.159</c:v>
                </c:pt>
                <c:pt idx="35162">
                  <c:v>35.16</c:v>
                </c:pt>
                <c:pt idx="35163">
                  <c:v>35.161</c:v>
                </c:pt>
                <c:pt idx="35164">
                  <c:v>35.162</c:v>
                </c:pt>
                <c:pt idx="35165">
                  <c:v>35.163</c:v>
                </c:pt>
                <c:pt idx="35166">
                  <c:v>35.164</c:v>
                </c:pt>
                <c:pt idx="35167">
                  <c:v>35.165</c:v>
                </c:pt>
                <c:pt idx="35168">
                  <c:v>35.166</c:v>
                </c:pt>
                <c:pt idx="35169">
                  <c:v>35.167</c:v>
                </c:pt>
                <c:pt idx="35170">
                  <c:v>35.168</c:v>
                </c:pt>
                <c:pt idx="35171">
                  <c:v>35.169</c:v>
                </c:pt>
                <c:pt idx="35172">
                  <c:v>35.17</c:v>
                </c:pt>
                <c:pt idx="35173">
                  <c:v>35.171</c:v>
                </c:pt>
                <c:pt idx="35174">
                  <c:v>35.172</c:v>
                </c:pt>
                <c:pt idx="35175">
                  <c:v>35.173</c:v>
                </c:pt>
                <c:pt idx="35176">
                  <c:v>35.174</c:v>
                </c:pt>
                <c:pt idx="35177">
                  <c:v>35.175</c:v>
                </c:pt>
                <c:pt idx="35178">
                  <c:v>35.176</c:v>
                </c:pt>
                <c:pt idx="35179">
                  <c:v>35.177</c:v>
                </c:pt>
                <c:pt idx="35180">
                  <c:v>35.178</c:v>
                </c:pt>
                <c:pt idx="35181">
                  <c:v>35.179</c:v>
                </c:pt>
                <c:pt idx="35182">
                  <c:v>35.18</c:v>
                </c:pt>
                <c:pt idx="35183">
                  <c:v>35.181</c:v>
                </c:pt>
                <c:pt idx="35184">
                  <c:v>35.182</c:v>
                </c:pt>
                <c:pt idx="35185">
                  <c:v>35.183</c:v>
                </c:pt>
                <c:pt idx="35186">
                  <c:v>35.184</c:v>
                </c:pt>
                <c:pt idx="35187">
                  <c:v>35.185</c:v>
                </c:pt>
                <c:pt idx="35188">
                  <c:v>35.186</c:v>
                </c:pt>
                <c:pt idx="35189">
                  <c:v>35.187</c:v>
                </c:pt>
                <c:pt idx="35190">
                  <c:v>35.188</c:v>
                </c:pt>
                <c:pt idx="35191">
                  <c:v>35.189</c:v>
                </c:pt>
                <c:pt idx="35192">
                  <c:v>35.19</c:v>
                </c:pt>
                <c:pt idx="35193">
                  <c:v>35.191</c:v>
                </c:pt>
                <c:pt idx="35194">
                  <c:v>35.192</c:v>
                </c:pt>
                <c:pt idx="35195">
                  <c:v>35.193</c:v>
                </c:pt>
                <c:pt idx="35196">
                  <c:v>35.194</c:v>
                </c:pt>
                <c:pt idx="35197">
                  <c:v>35.195</c:v>
                </c:pt>
                <c:pt idx="35198">
                  <c:v>35.196</c:v>
                </c:pt>
                <c:pt idx="35199">
                  <c:v>35.197</c:v>
                </c:pt>
                <c:pt idx="35200">
                  <c:v>35.198</c:v>
                </c:pt>
                <c:pt idx="35201">
                  <c:v>35.199</c:v>
                </c:pt>
                <c:pt idx="35202">
                  <c:v>35.2</c:v>
                </c:pt>
                <c:pt idx="35203">
                  <c:v>35.201</c:v>
                </c:pt>
                <c:pt idx="35204">
                  <c:v>35.202</c:v>
                </c:pt>
                <c:pt idx="35205">
                  <c:v>35.203</c:v>
                </c:pt>
                <c:pt idx="35206">
                  <c:v>35.204</c:v>
                </c:pt>
                <c:pt idx="35207">
                  <c:v>35.205</c:v>
                </c:pt>
                <c:pt idx="35208">
                  <c:v>35.206</c:v>
                </c:pt>
                <c:pt idx="35209">
                  <c:v>35.207</c:v>
                </c:pt>
                <c:pt idx="35210">
                  <c:v>35.208</c:v>
                </c:pt>
                <c:pt idx="35211">
                  <c:v>35.209</c:v>
                </c:pt>
                <c:pt idx="35212">
                  <c:v>35.21</c:v>
                </c:pt>
                <c:pt idx="35213">
                  <c:v>35.211</c:v>
                </c:pt>
                <c:pt idx="35214">
                  <c:v>35.212</c:v>
                </c:pt>
                <c:pt idx="35215">
                  <c:v>35.213</c:v>
                </c:pt>
                <c:pt idx="35216">
                  <c:v>35.214</c:v>
                </c:pt>
                <c:pt idx="35217">
                  <c:v>35.215</c:v>
                </c:pt>
                <c:pt idx="35218">
                  <c:v>35.216</c:v>
                </c:pt>
                <c:pt idx="35219">
                  <c:v>35.217</c:v>
                </c:pt>
                <c:pt idx="35220">
                  <c:v>35.218</c:v>
                </c:pt>
                <c:pt idx="35221">
                  <c:v>35.219</c:v>
                </c:pt>
                <c:pt idx="35222">
                  <c:v>35.22</c:v>
                </c:pt>
                <c:pt idx="35223">
                  <c:v>35.221</c:v>
                </c:pt>
                <c:pt idx="35224">
                  <c:v>35.222</c:v>
                </c:pt>
                <c:pt idx="35225">
                  <c:v>35.223</c:v>
                </c:pt>
                <c:pt idx="35226">
                  <c:v>35.224</c:v>
                </c:pt>
                <c:pt idx="35227">
                  <c:v>35.225</c:v>
                </c:pt>
                <c:pt idx="35228">
                  <c:v>35.226</c:v>
                </c:pt>
                <c:pt idx="35229">
                  <c:v>35.227</c:v>
                </c:pt>
                <c:pt idx="35230">
                  <c:v>35.228</c:v>
                </c:pt>
                <c:pt idx="35231">
                  <c:v>35.229</c:v>
                </c:pt>
                <c:pt idx="35232">
                  <c:v>35.23</c:v>
                </c:pt>
                <c:pt idx="35233">
                  <c:v>35.231</c:v>
                </c:pt>
                <c:pt idx="35234">
                  <c:v>35.232</c:v>
                </c:pt>
                <c:pt idx="35235">
                  <c:v>35.233</c:v>
                </c:pt>
                <c:pt idx="35236">
                  <c:v>35.234</c:v>
                </c:pt>
                <c:pt idx="35237">
                  <c:v>35.235</c:v>
                </c:pt>
                <c:pt idx="35238">
                  <c:v>35.236</c:v>
                </c:pt>
                <c:pt idx="35239">
                  <c:v>35.237</c:v>
                </c:pt>
                <c:pt idx="35240">
                  <c:v>35.238</c:v>
                </c:pt>
                <c:pt idx="35241">
                  <c:v>35.239</c:v>
                </c:pt>
                <c:pt idx="35242">
                  <c:v>35.24</c:v>
                </c:pt>
                <c:pt idx="35243">
                  <c:v>35.241</c:v>
                </c:pt>
                <c:pt idx="35244">
                  <c:v>35.242</c:v>
                </c:pt>
                <c:pt idx="35245">
                  <c:v>35.243</c:v>
                </c:pt>
                <c:pt idx="35246">
                  <c:v>35.244</c:v>
                </c:pt>
                <c:pt idx="35247">
                  <c:v>35.245</c:v>
                </c:pt>
                <c:pt idx="35248">
                  <c:v>35.246</c:v>
                </c:pt>
                <c:pt idx="35249">
                  <c:v>35.247</c:v>
                </c:pt>
                <c:pt idx="35250">
                  <c:v>35.248</c:v>
                </c:pt>
                <c:pt idx="35251">
                  <c:v>35.249</c:v>
                </c:pt>
                <c:pt idx="35252">
                  <c:v>35.25</c:v>
                </c:pt>
                <c:pt idx="35253">
                  <c:v>35.251</c:v>
                </c:pt>
                <c:pt idx="35254">
                  <c:v>35.252</c:v>
                </c:pt>
                <c:pt idx="35255">
                  <c:v>35.253</c:v>
                </c:pt>
                <c:pt idx="35256">
                  <c:v>35.254</c:v>
                </c:pt>
                <c:pt idx="35257">
                  <c:v>35.255</c:v>
                </c:pt>
                <c:pt idx="35258">
                  <c:v>35.256</c:v>
                </c:pt>
                <c:pt idx="35259">
                  <c:v>35.257</c:v>
                </c:pt>
                <c:pt idx="35260">
                  <c:v>35.258</c:v>
                </c:pt>
                <c:pt idx="35261">
                  <c:v>35.259</c:v>
                </c:pt>
                <c:pt idx="35262">
                  <c:v>35.26</c:v>
                </c:pt>
                <c:pt idx="35263">
                  <c:v>35.261</c:v>
                </c:pt>
                <c:pt idx="35264">
                  <c:v>35.262</c:v>
                </c:pt>
                <c:pt idx="35265">
                  <c:v>35.263</c:v>
                </c:pt>
                <c:pt idx="35266">
                  <c:v>35.264</c:v>
                </c:pt>
                <c:pt idx="35267">
                  <c:v>35.265</c:v>
                </c:pt>
                <c:pt idx="35268">
                  <c:v>35.266</c:v>
                </c:pt>
                <c:pt idx="35269">
                  <c:v>35.267</c:v>
                </c:pt>
                <c:pt idx="35270">
                  <c:v>35.268</c:v>
                </c:pt>
                <c:pt idx="35271">
                  <c:v>35.269</c:v>
                </c:pt>
                <c:pt idx="35272">
                  <c:v>35.27</c:v>
                </c:pt>
                <c:pt idx="35273">
                  <c:v>35.271</c:v>
                </c:pt>
                <c:pt idx="35274">
                  <c:v>35.272</c:v>
                </c:pt>
                <c:pt idx="35275">
                  <c:v>35.273</c:v>
                </c:pt>
                <c:pt idx="35276">
                  <c:v>35.274</c:v>
                </c:pt>
                <c:pt idx="35277">
                  <c:v>35.275</c:v>
                </c:pt>
                <c:pt idx="35278">
                  <c:v>35.276</c:v>
                </c:pt>
                <c:pt idx="35279">
                  <c:v>35.277</c:v>
                </c:pt>
                <c:pt idx="35280">
                  <c:v>35.278</c:v>
                </c:pt>
                <c:pt idx="35281">
                  <c:v>35.279</c:v>
                </c:pt>
                <c:pt idx="35282">
                  <c:v>35.28</c:v>
                </c:pt>
                <c:pt idx="35283">
                  <c:v>35.281</c:v>
                </c:pt>
                <c:pt idx="35284">
                  <c:v>35.282</c:v>
                </c:pt>
                <c:pt idx="35285">
                  <c:v>35.283</c:v>
                </c:pt>
                <c:pt idx="35286">
                  <c:v>35.284</c:v>
                </c:pt>
                <c:pt idx="35287">
                  <c:v>35.285</c:v>
                </c:pt>
                <c:pt idx="35288">
                  <c:v>35.286</c:v>
                </c:pt>
                <c:pt idx="35289">
                  <c:v>35.287</c:v>
                </c:pt>
                <c:pt idx="35290">
                  <c:v>35.288</c:v>
                </c:pt>
                <c:pt idx="35291">
                  <c:v>35.289</c:v>
                </c:pt>
                <c:pt idx="35292">
                  <c:v>35.29</c:v>
                </c:pt>
                <c:pt idx="35293">
                  <c:v>35.291</c:v>
                </c:pt>
                <c:pt idx="35294">
                  <c:v>35.292</c:v>
                </c:pt>
                <c:pt idx="35295">
                  <c:v>35.293</c:v>
                </c:pt>
                <c:pt idx="35296">
                  <c:v>35.294</c:v>
                </c:pt>
                <c:pt idx="35297">
                  <c:v>35.295</c:v>
                </c:pt>
                <c:pt idx="35298">
                  <c:v>35.296</c:v>
                </c:pt>
                <c:pt idx="35299">
                  <c:v>35.297</c:v>
                </c:pt>
                <c:pt idx="35300">
                  <c:v>35.298</c:v>
                </c:pt>
                <c:pt idx="35301">
                  <c:v>35.299</c:v>
                </c:pt>
                <c:pt idx="35302">
                  <c:v>35.3</c:v>
                </c:pt>
                <c:pt idx="35303">
                  <c:v>35.301</c:v>
                </c:pt>
                <c:pt idx="35304">
                  <c:v>35.302</c:v>
                </c:pt>
                <c:pt idx="35305">
                  <c:v>35.303</c:v>
                </c:pt>
                <c:pt idx="35306">
                  <c:v>35.304</c:v>
                </c:pt>
                <c:pt idx="35307">
                  <c:v>35.305</c:v>
                </c:pt>
                <c:pt idx="35308">
                  <c:v>35.306</c:v>
                </c:pt>
                <c:pt idx="35309">
                  <c:v>35.307</c:v>
                </c:pt>
                <c:pt idx="35310">
                  <c:v>35.308</c:v>
                </c:pt>
                <c:pt idx="35311">
                  <c:v>35.309</c:v>
                </c:pt>
                <c:pt idx="35312">
                  <c:v>35.31</c:v>
                </c:pt>
                <c:pt idx="35313">
                  <c:v>35.311</c:v>
                </c:pt>
                <c:pt idx="35314">
                  <c:v>35.312</c:v>
                </c:pt>
                <c:pt idx="35315">
                  <c:v>35.313</c:v>
                </c:pt>
                <c:pt idx="35316">
                  <c:v>35.314</c:v>
                </c:pt>
                <c:pt idx="35317">
                  <c:v>35.315</c:v>
                </c:pt>
                <c:pt idx="35318">
                  <c:v>35.316</c:v>
                </c:pt>
                <c:pt idx="35319">
                  <c:v>35.317</c:v>
                </c:pt>
                <c:pt idx="35320">
                  <c:v>35.318</c:v>
                </c:pt>
                <c:pt idx="35321">
                  <c:v>35.319</c:v>
                </c:pt>
                <c:pt idx="35322">
                  <c:v>35.32</c:v>
                </c:pt>
                <c:pt idx="35323">
                  <c:v>35.321</c:v>
                </c:pt>
                <c:pt idx="35324">
                  <c:v>35.322</c:v>
                </c:pt>
                <c:pt idx="35325">
                  <c:v>35.323</c:v>
                </c:pt>
                <c:pt idx="35326">
                  <c:v>35.324</c:v>
                </c:pt>
                <c:pt idx="35327">
                  <c:v>35.325</c:v>
                </c:pt>
                <c:pt idx="35328">
                  <c:v>35.326</c:v>
                </c:pt>
                <c:pt idx="35329">
                  <c:v>35.327</c:v>
                </c:pt>
                <c:pt idx="35330">
                  <c:v>35.328</c:v>
                </c:pt>
                <c:pt idx="35331">
                  <c:v>35.329</c:v>
                </c:pt>
                <c:pt idx="35332">
                  <c:v>35.33</c:v>
                </c:pt>
                <c:pt idx="35333">
                  <c:v>35.331</c:v>
                </c:pt>
                <c:pt idx="35334">
                  <c:v>35.332</c:v>
                </c:pt>
                <c:pt idx="35335">
                  <c:v>35.333</c:v>
                </c:pt>
                <c:pt idx="35336">
                  <c:v>35.334</c:v>
                </c:pt>
                <c:pt idx="35337">
                  <c:v>35.335</c:v>
                </c:pt>
                <c:pt idx="35338">
                  <c:v>35.336</c:v>
                </c:pt>
                <c:pt idx="35339">
                  <c:v>35.337</c:v>
                </c:pt>
                <c:pt idx="35340">
                  <c:v>35.338</c:v>
                </c:pt>
                <c:pt idx="35341">
                  <c:v>35.339</c:v>
                </c:pt>
                <c:pt idx="35342">
                  <c:v>35.34</c:v>
                </c:pt>
                <c:pt idx="35343">
                  <c:v>35.341</c:v>
                </c:pt>
                <c:pt idx="35344">
                  <c:v>35.342</c:v>
                </c:pt>
                <c:pt idx="35345">
                  <c:v>35.343</c:v>
                </c:pt>
                <c:pt idx="35346">
                  <c:v>35.344</c:v>
                </c:pt>
                <c:pt idx="35347">
                  <c:v>35.345</c:v>
                </c:pt>
                <c:pt idx="35348">
                  <c:v>35.346</c:v>
                </c:pt>
                <c:pt idx="35349">
                  <c:v>35.347</c:v>
                </c:pt>
                <c:pt idx="35350">
                  <c:v>35.348</c:v>
                </c:pt>
                <c:pt idx="35351">
                  <c:v>35.349</c:v>
                </c:pt>
                <c:pt idx="35352">
                  <c:v>35.35</c:v>
                </c:pt>
                <c:pt idx="35353">
                  <c:v>35.351</c:v>
                </c:pt>
                <c:pt idx="35354">
                  <c:v>35.352</c:v>
                </c:pt>
                <c:pt idx="35355">
                  <c:v>35.353</c:v>
                </c:pt>
                <c:pt idx="35356">
                  <c:v>35.354</c:v>
                </c:pt>
                <c:pt idx="35357">
                  <c:v>35.355</c:v>
                </c:pt>
                <c:pt idx="35358">
                  <c:v>35.356</c:v>
                </c:pt>
                <c:pt idx="35359">
                  <c:v>35.357</c:v>
                </c:pt>
                <c:pt idx="35360">
                  <c:v>35.358</c:v>
                </c:pt>
                <c:pt idx="35361">
                  <c:v>35.359</c:v>
                </c:pt>
                <c:pt idx="35362">
                  <c:v>35.36</c:v>
                </c:pt>
                <c:pt idx="35363">
                  <c:v>35.361</c:v>
                </c:pt>
                <c:pt idx="35364">
                  <c:v>35.362</c:v>
                </c:pt>
                <c:pt idx="35365">
                  <c:v>35.363</c:v>
                </c:pt>
                <c:pt idx="35366">
                  <c:v>35.364</c:v>
                </c:pt>
                <c:pt idx="35367">
                  <c:v>35.365</c:v>
                </c:pt>
                <c:pt idx="35368">
                  <c:v>35.366</c:v>
                </c:pt>
                <c:pt idx="35369">
                  <c:v>35.367</c:v>
                </c:pt>
                <c:pt idx="35370">
                  <c:v>35.368</c:v>
                </c:pt>
                <c:pt idx="35371">
                  <c:v>35.369</c:v>
                </c:pt>
                <c:pt idx="35372">
                  <c:v>35.37</c:v>
                </c:pt>
                <c:pt idx="35373">
                  <c:v>35.371</c:v>
                </c:pt>
                <c:pt idx="35374">
                  <c:v>35.372</c:v>
                </c:pt>
                <c:pt idx="35375">
                  <c:v>35.373</c:v>
                </c:pt>
                <c:pt idx="35376">
                  <c:v>35.374</c:v>
                </c:pt>
                <c:pt idx="35377">
                  <c:v>35.375</c:v>
                </c:pt>
                <c:pt idx="35378">
                  <c:v>35.376</c:v>
                </c:pt>
                <c:pt idx="35379">
                  <c:v>35.377</c:v>
                </c:pt>
                <c:pt idx="35380">
                  <c:v>35.378</c:v>
                </c:pt>
                <c:pt idx="35381">
                  <c:v>35.379</c:v>
                </c:pt>
                <c:pt idx="35382">
                  <c:v>35.38</c:v>
                </c:pt>
                <c:pt idx="35383">
                  <c:v>35.381</c:v>
                </c:pt>
                <c:pt idx="35384">
                  <c:v>35.382</c:v>
                </c:pt>
                <c:pt idx="35385">
                  <c:v>35.383</c:v>
                </c:pt>
                <c:pt idx="35386">
                  <c:v>35.384</c:v>
                </c:pt>
                <c:pt idx="35387">
                  <c:v>35.385</c:v>
                </c:pt>
                <c:pt idx="35388">
                  <c:v>35.386</c:v>
                </c:pt>
                <c:pt idx="35389">
                  <c:v>35.387</c:v>
                </c:pt>
                <c:pt idx="35390">
                  <c:v>35.388</c:v>
                </c:pt>
                <c:pt idx="35391">
                  <c:v>35.389</c:v>
                </c:pt>
                <c:pt idx="35392">
                  <c:v>35.39</c:v>
                </c:pt>
                <c:pt idx="35393">
                  <c:v>35.391</c:v>
                </c:pt>
                <c:pt idx="35394">
                  <c:v>35.392</c:v>
                </c:pt>
                <c:pt idx="35395">
                  <c:v>35.393</c:v>
                </c:pt>
                <c:pt idx="35396">
                  <c:v>35.394</c:v>
                </c:pt>
                <c:pt idx="35397">
                  <c:v>35.395</c:v>
                </c:pt>
                <c:pt idx="35398">
                  <c:v>35.396</c:v>
                </c:pt>
                <c:pt idx="35399">
                  <c:v>35.397</c:v>
                </c:pt>
                <c:pt idx="35400">
                  <c:v>35.398</c:v>
                </c:pt>
                <c:pt idx="35401">
                  <c:v>35.399</c:v>
                </c:pt>
                <c:pt idx="35402">
                  <c:v>35.4</c:v>
                </c:pt>
                <c:pt idx="35403">
                  <c:v>35.401</c:v>
                </c:pt>
                <c:pt idx="35404">
                  <c:v>35.402</c:v>
                </c:pt>
                <c:pt idx="35405">
                  <c:v>35.403</c:v>
                </c:pt>
                <c:pt idx="35406">
                  <c:v>35.404</c:v>
                </c:pt>
                <c:pt idx="35407">
                  <c:v>35.405</c:v>
                </c:pt>
                <c:pt idx="35408">
                  <c:v>35.406</c:v>
                </c:pt>
                <c:pt idx="35409">
                  <c:v>35.407</c:v>
                </c:pt>
                <c:pt idx="35410">
                  <c:v>35.408</c:v>
                </c:pt>
                <c:pt idx="35411">
                  <c:v>35.409</c:v>
                </c:pt>
                <c:pt idx="35412">
                  <c:v>35.41</c:v>
                </c:pt>
                <c:pt idx="35413">
                  <c:v>35.411</c:v>
                </c:pt>
                <c:pt idx="35414">
                  <c:v>35.412</c:v>
                </c:pt>
                <c:pt idx="35415">
                  <c:v>35.413</c:v>
                </c:pt>
                <c:pt idx="35416">
                  <c:v>35.414</c:v>
                </c:pt>
                <c:pt idx="35417">
                  <c:v>35.415</c:v>
                </c:pt>
                <c:pt idx="35418">
                  <c:v>35.416</c:v>
                </c:pt>
                <c:pt idx="35419">
                  <c:v>35.417</c:v>
                </c:pt>
                <c:pt idx="35420">
                  <c:v>35.418</c:v>
                </c:pt>
                <c:pt idx="35421">
                  <c:v>35.419</c:v>
                </c:pt>
                <c:pt idx="35422">
                  <c:v>35.42</c:v>
                </c:pt>
                <c:pt idx="35423">
                  <c:v>35.421</c:v>
                </c:pt>
                <c:pt idx="35424">
                  <c:v>35.422</c:v>
                </c:pt>
                <c:pt idx="35425">
                  <c:v>35.423</c:v>
                </c:pt>
                <c:pt idx="35426">
                  <c:v>35.424</c:v>
                </c:pt>
                <c:pt idx="35427">
                  <c:v>35.425</c:v>
                </c:pt>
                <c:pt idx="35428">
                  <c:v>35.426</c:v>
                </c:pt>
                <c:pt idx="35429">
                  <c:v>35.427</c:v>
                </c:pt>
                <c:pt idx="35430">
                  <c:v>35.428</c:v>
                </c:pt>
                <c:pt idx="35431">
                  <c:v>35.429</c:v>
                </c:pt>
                <c:pt idx="35432">
                  <c:v>35.43</c:v>
                </c:pt>
                <c:pt idx="35433">
                  <c:v>35.431</c:v>
                </c:pt>
                <c:pt idx="35434">
                  <c:v>35.432</c:v>
                </c:pt>
                <c:pt idx="35435">
                  <c:v>35.433</c:v>
                </c:pt>
                <c:pt idx="35436">
                  <c:v>35.434</c:v>
                </c:pt>
                <c:pt idx="35437">
                  <c:v>35.435</c:v>
                </c:pt>
                <c:pt idx="35438">
                  <c:v>35.436</c:v>
                </c:pt>
                <c:pt idx="35439">
                  <c:v>35.437</c:v>
                </c:pt>
                <c:pt idx="35440">
                  <c:v>35.438</c:v>
                </c:pt>
                <c:pt idx="35441">
                  <c:v>35.439</c:v>
                </c:pt>
                <c:pt idx="35442">
                  <c:v>35.44</c:v>
                </c:pt>
                <c:pt idx="35443">
                  <c:v>35.441</c:v>
                </c:pt>
                <c:pt idx="35444">
                  <c:v>35.442</c:v>
                </c:pt>
                <c:pt idx="35445">
                  <c:v>35.443</c:v>
                </c:pt>
                <c:pt idx="35446">
                  <c:v>35.444</c:v>
                </c:pt>
                <c:pt idx="35447">
                  <c:v>35.445</c:v>
                </c:pt>
                <c:pt idx="35448">
                  <c:v>35.446</c:v>
                </c:pt>
                <c:pt idx="35449">
                  <c:v>35.447</c:v>
                </c:pt>
                <c:pt idx="35450">
                  <c:v>35.448</c:v>
                </c:pt>
                <c:pt idx="35451">
                  <c:v>35.449</c:v>
                </c:pt>
                <c:pt idx="35452">
                  <c:v>35.45</c:v>
                </c:pt>
                <c:pt idx="35453">
                  <c:v>35.451</c:v>
                </c:pt>
                <c:pt idx="35454">
                  <c:v>35.452</c:v>
                </c:pt>
                <c:pt idx="35455">
                  <c:v>35.453</c:v>
                </c:pt>
                <c:pt idx="35456">
                  <c:v>35.454</c:v>
                </c:pt>
                <c:pt idx="35457">
                  <c:v>35.455</c:v>
                </c:pt>
                <c:pt idx="35458">
                  <c:v>35.456</c:v>
                </c:pt>
                <c:pt idx="35459">
                  <c:v>35.457</c:v>
                </c:pt>
                <c:pt idx="35460">
                  <c:v>35.458</c:v>
                </c:pt>
                <c:pt idx="35461">
                  <c:v>35.459</c:v>
                </c:pt>
                <c:pt idx="35462">
                  <c:v>35.46</c:v>
                </c:pt>
                <c:pt idx="35463">
                  <c:v>35.461</c:v>
                </c:pt>
                <c:pt idx="35464">
                  <c:v>35.462</c:v>
                </c:pt>
                <c:pt idx="35465">
                  <c:v>35.463</c:v>
                </c:pt>
                <c:pt idx="35466">
                  <c:v>35.464</c:v>
                </c:pt>
                <c:pt idx="35467">
                  <c:v>35.465</c:v>
                </c:pt>
                <c:pt idx="35468">
                  <c:v>35.466</c:v>
                </c:pt>
                <c:pt idx="35469">
                  <c:v>35.467</c:v>
                </c:pt>
                <c:pt idx="35470">
                  <c:v>35.468</c:v>
                </c:pt>
                <c:pt idx="35471">
                  <c:v>35.469</c:v>
                </c:pt>
                <c:pt idx="35472">
                  <c:v>35.47</c:v>
                </c:pt>
                <c:pt idx="35473">
                  <c:v>35.471</c:v>
                </c:pt>
                <c:pt idx="35474">
                  <c:v>35.472</c:v>
                </c:pt>
                <c:pt idx="35475">
                  <c:v>35.473</c:v>
                </c:pt>
                <c:pt idx="35476">
                  <c:v>35.474</c:v>
                </c:pt>
                <c:pt idx="35477">
                  <c:v>35.475</c:v>
                </c:pt>
                <c:pt idx="35478">
                  <c:v>35.476</c:v>
                </c:pt>
                <c:pt idx="35479">
                  <c:v>35.477</c:v>
                </c:pt>
                <c:pt idx="35480">
                  <c:v>35.478</c:v>
                </c:pt>
                <c:pt idx="35481">
                  <c:v>35.479</c:v>
                </c:pt>
                <c:pt idx="35482">
                  <c:v>35.48</c:v>
                </c:pt>
                <c:pt idx="35483">
                  <c:v>35.481</c:v>
                </c:pt>
                <c:pt idx="35484">
                  <c:v>35.482</c:v>
                </c:pt>
                <c:pt idx="35485">
                  <c:v>35.483</c:v>
                </c:pt>
                <c:pt idx="35486">
                  <c:v>35.484</c:v>
                </c:pt>
                <c:pt idx="35487">
                  <c:v>35.485</c:v>
                </c:pt>
                <c:pt idx="35488">
                  <c:v>35.486</c:v>
                </c:pt>
                <c:pt idx="35489">
                  <c:v>35.487</c:v>
                </c:pt>
                <c:pt idx="35490">
                  <c:v>35.488</c:v>
                </c:pt>
                <c:pt idx="35491">
                  <c:v>35.489</c:v>
                </c:pt>
                <c:pt idx="35492">
                  <c:v>35.49</c:v>
                </c:pt>
                <c:pt idx="35493">
                  <c:v>35.491</c:v>
                </c:pt>
                <c:pt idx="35494">
                  <c:v>35.492</c:v>
                </c:pt>
                <c:pt idx="35495">
                  <c:v>35.493</c:v>
                </c:pt>
                <c:pt idx="35496">
                  <c:v>35.494</c:v>
                </c:pt>
                <c:pt idx="35497">
                  <c:v>35.495</c:v>
                </c:pt>
                <c:pt idx="35498">
                  <c:v>35.496</c:v>
                </c:pt>
                <c:pt idx="35499">
                  <c:v>35.497</c:v>
                </c:pt>
                <c:pt idx="35500">
                  <c:v>35.498</c:v>
                </c:pt>
                <c:pt idx="35501">
                  <c:v>35.499</c:v>
                </c:pt>
                <c:pt idx="35502">
                  <c:v>35.5</c:v>
                </c:pt>
                <c:pt idx="35503">
                  <c:v>35.501</c:v>
                </c:pt>
                <c:pt idx="35504">
                  <c:v>35.502</c:v>
                </c:pt>
                <c:pt idx="35505">
                  <c:v>35.503</c:v>
                </c:pt>
                <c:pt idx="35506">
                  <c:v>35.504</c:v>
                </c:pt>
                <c:pt idx="35507">
                  <c:v>35.505</c:v>
                </c:pt>
                <c:pt idx="35508">
                  <c:v>35.506</c:v>
                </c:pt>
                <c:pt idx="35509">
                  <c:v>35.507</c:v>
                </c:pt>
                <c:pt idx="35510">
                  <c:v>35.508</c:v>
                </c:pt>
                <c:pt idx="35511">
                  <c:v>35.509</c:v>
                </c:pt>
                <c:pt idx="35512">
                  <c:v>35.51</c:v>
                </c:pt>
                <c:pt idx="35513">
                  <c:v>35.511</c:v>
                </c:pt>
                <c:pt idx="35514">
                  <c:v>35.512</c:v>
                </c:pt>
                <c:pt idx="35515">
                  <c:v>35.513</c:v>
                </c:pt>
                <c:pt idx="35516">
                  <c:v>35.514</c:v>
                </c:pt>
                <c:pt idx="35517">
                  <c:v>35.515</c:v>
                </c:pt>
                <c:pt idx="35518">
                  <c:v>35.516</c:v>
                </c:pt>
                <c:pt idx="35519">
                  <c:v>35.517</c:v>
                </c:pt>
                <c:pt idx="35520">
                  <c:v>35.518</c:v>
                </c:pt>
                <c:pt idx="35521">
                  <c:v>35.519</c:v>
                </c:pt>
                <c:pt idx="35522">
                  <c:v>35.52</c:v>
                </c:pt>
                <c:pt idx="35523">
                  <c:v>35.521</c:v>
                </c:pt>
                <c:pt idx="35524">
                  <c:v>35.522</c:v>
                </c:pt>
                <c:pt idx="35525">
                  <c:v>35.523</c:v>
                </c:pt>
                <c:pt idx="35526">
                  <c:v>35.524</c:v>
                </c:pt>
                <c:pt idx="35527">
                  <c:v>35.525</c:v>
                </c:pt>
                <c:pt idx="35528">
                  <c:v>35.526</c:v>
                </c:pt>
                <c:pt idx="35529">
                  <c:v>35.527</c:v>
                </c:pt>
                <c:pt idx="35530">
                  <c:v>35.528</c:v>
                </c:pt>
                <c:pt idx="35531">
                  <c:v>35.529</c:v>
                </c:pt>
                <c:pt idx="35532">
                  <c:v>35.53</c:v>
                </c:pt>
                <c:pt idx="35533">
                  <c:v>35.531</c:v>
                </c:pt>
                <c:pt idx="35534">
                  <c:v>35.532</c:v>
                </c:pt>
                <c:pt idx="35535">
                  <c:v>35.533</c:v>
                </c:pt>
                <c:pt idx="35536">
                  <c:v>35.534</c:v>
                </c:pt>
                <c:pt idx="35537">
                  <c:v>35.535</c:v>
                </c:pt>
                <c:pt idx="35538">
                  <c:v>35.536</c:v>
                </c:pt>
                <c:pt idx="35539">
                  <c:v>35.537</c:v>
                </c:pt>
                <c:pt idx="35540">
                  <c:v>35.538</c:v>
                </c:pt>
                <c:pt idx="35541">
                  <c:v>35.539</c:v>
                </c:pt>
                <c:pt idx="35542">
                  <c:v>35.54</c:v>
                </c:pt>
                <c:pt idx="35543">
                  <c:v>35.541</c:v>
                </c:pt>
                <c:pt idx="35544">
                  <c:v>35.542</c:v>
                </c:pt>
                <c:pt idx="35545">
                  <c:v>35.543</c:v>
                </c:pt>
                <c:pt idx="35546">
                  <c:v>35.544</c:v>
                </c:pt>
                <c:pt idx="35547">
                  <c:v>35.545</c:v>
                </c:pt>
                <c:pt idx="35548">
                  <c:v>35.546</c:v>
                </c:pt>
                <c:pt idx="35549">
                  <c:v>35.547</c:v>
                </c:pt>
                <c:pt idx="35550">
                  <c:v>35.548</c:v>
                </c:pt>
                <c:pt idx="35551">
                  <c:v>35.549</c:v>
                </c:pt>
                <c:pt idx="35552">
                  <c:v>35.55</c:v>
                </c:pt>
                <c:pt idx="35553">
                  <c:v>35.551</c:v>
                </c:pt>
                <c:pt idx="35554">
                  <c:v>35.552</c:v>
                </c:pt>
                <c:pt idx="35555">
                  <c:v>35.553</c:v>
                </c:pt>
                <c:pt idx="35556">
                  <c:v>35.554</c:v>
                </c:pt>
                <c:pt idx="35557">
                  <c:v>35.555</c:v>
                </c:pt>
                <c:pt idx="35558">
                  <c:v>35.556</c:v>
                </c:pt>
                <c:pt idx="35559">
                  <c:v>35.557</c:v>
                </c:pt>
                <c:pt idx="35560">
                  <c:v>35.558</c:v>
                </c:pt>
                <c:pt idx="35561">
                  <c:v>35.559</c:v>
                </c:pt>
                <c:pt idx="35562">
                  <c:v>35.56</c:v>
                </c:pt>
                <c:pt idx="35563">
                  <c:v>35.561</c:v>
                </c:pt>
                <c:pt idx="35564">
                  <c:v>35.562</c:v>
                </c:pt>
                <c:pt idx="35565">
                  <c:v>35.563</c:v>
                </c:pt>
                <c:pt idx="35566">
                  <c:v>35.564</c:v>
                </c:pt>
                <c:pt idx="35567">
                  <c:v>35.565</c:v>
                </c:pt>
                <c:pt idx="35568">
                  <c:v>35.566</c:v>
                </c:pt>
                <c:pt idx="35569">
                  <c:v>35.567</c:v>
                </c:pt>
                <c:pt idx="35570">
                  <c:v>35.568</c:v>
                </c:pt>
                <c:pt idx="35571">
                  <c:v>35.569</c:v>
                </c:pt>
                <c:pt idx="35572">
                  <c:v>35.57</c:v>
                </c:pt>
                <c:pt idx="35573">
                  <c:v>35.571</c:v>
                </c:pt>
                <c:pt idx="35574">
                  <c:v>35.572</c:v>
                </c:pt>
                <c:pt idx="35575">
                  <c:v>35.573</c:v>
                </c:pt>
                <c:pt idx="35576">
                  <c:v>35.574</c:v>
                </c:pt>
                <c:pt idx="35577">
                  <c:v>35.575</c:v>
                </c:pt>
                <c:pt idx="35578">
                  <c:v>35.576</c:v>
                </c:pt>
                <c:pt idx="35579">
                  <c:v>35.577</c:v>
                </c:pt>
                <c:pt idx="35580">
                  <c:v>35.578</c:v>
                </c:pt>
                <c:pt idx="35581">
                  <c:v>35.579</c:v>
                </c:pt>
                <c:pt idx="35582">
                  <c:v>35.58</c:v>
                </c:pt>
                <c:pt idx="35583">
                  <c:v>35.581</c:v>
                </c:pt>
                <c:pt idx="35584">
                  <c:v>35.582</c:v>
                </c:pt>
                <c:pt idx="35585">
                  <c:v>35.583</c:v>
                </c:pt>
                <c:pt idx="35586">
                  <c:v>35.584</c:v>
                </c:pt>
                <c:pt idx="35587">
                  <c:v>35.585</c:v>
                </c:pt>
                <c:pt idx="35588">
                  <c:v>35.586</c:v>
                </c:pt>
                <c:pt idx="35589">
                  <c:v>35.587</c:v>
                </c:pt>
                <c:pt idx="35590">
                  <c:v>35.588</c:v>
                </c:pt>
                <c:pt idx="35591">
                  <c:v>35.589</c:v>
                </c:pt>
                <c:pt idx="35592">
                  <c:v>35.59</c:v>
                </c:pt>
                <c:pt idx="35593">
                  <c:v>35.591</c:v>
                </c:pt>
                <c:pt idx="35594">
                  <c:v>35.592</c:v>
                </c:pt>
                <c:pt idx="35595">
                  <c:v>35.593</c:v>
                </c:pt>
                <c:pt idx="35596">
                  <c:v>35.594</c:v>
                </c:pt>
                <c:pt idx="35597">
                  <c:v>35.595</c:v>
                </c:pt>
                <c:pt idx="35598">
                  <c:v>35.596</c:v>
                </c:pt>
                <c:pt idx="35599">
                  <c:v>35.597</c:v>
                </c:pt>
                <c:pt idx="35600">
                  <c:v>35.598</c:v>
                </c:pt>
                <c:pt idx="35601">
                  <c:v>35.599</c:v>
                </c:pt>
                <c:pt idx="35602">
                  <c:v>35.6</c:v>
                </c:pt>
                <c:pt idx="35603">
                  <c:v>35.601</c:v>
                </c:pt>
                <c:pt idx="35604">
                  <c:v>35.602</c:v>
                </c:pt>
                <c:pt idx="35605">
                  <c:v>35.603</c:v>
                </c:pt>
                <c:pt idx="35606">
                  <c:v>35.604</c:v>
                </c:pt>
                <c:pt idx="35607">
                  <c:v>35.605</c:v>
                </c:pt>
                <c:pt idx="35608">
                  <c:v>35.606</c:v>
                </c:pt>
                <c:pt idx="35609">
                  <c:v>35.607</c:v>
                </c:pt>
                <c:pt idx="35610">
                  <c:v>35.608</c:v>
                </c:pt>
                <c:pt idx="35611">
                  <c:v>35.609</c:v>
                </c:pt>
                <c:pt idx="35612">
                  <c:v>35.61</c:v>
                </c:pt>
                <c:pt idx="35613">
                  <c:v>35.611</c:v>
                </c:pt>
                <c:pt idx="35614">
                  <c:v>35.612</c:v>
                </c:pt>
                <c:pt idx="35615">
                  <c:v>35.613</c:v>
                </c:pt>
                <c:pt idx="35616">
                  <c:v>35.614</c:v>
                </c:pt>
                <c:pt idx="35617">
                  <c:v>35.615</c:v>
                </c:pt>
                <c:pt idx="35618">
                  <c:v>35.616</c:v>
                </c:pt>
                <c:pt idx="35619">
                  <c:v>35.617</c:v>
                </c:pt>
                <c:pt idx="35620">
                  <c:v>35.618</c:v>
                </c:pt>
                <c:pt idx="35621">
                  <c:v>35.619</c:v>
                </c:pt>
                <c:pt idx="35622">
                  <c:v>35.62</c:v>
                </c:pt>
                <c:pt idx="35623">
                  <c:v>35.621</c:v>
                </c:pt>
                <c:pt idx="35624">
                  <c:v>35.622</c:v>
                </c:pt>
                <c:pt idx="35625">
                  <c:v>35.623</c:v>
                </c:pt>
                <c:pt idx="35626">
                  <c:v>35.624</c:v>
                </c:pt>
                <c:pt idx="35627">
                  <c:v>35.625</c:v>
                </c:pt>
                <c:pt idx="35628">
                  <c:v>35.626</c:v>
                </c:pt>
                <c:pt idx="35629">
                  <c:v>35.627</c:v>
                </c:pt>
                <c:pt idx="35630">
                  <c:v>35.628</c:v>
                </c:pt>
                <c:pt idx="35631">
                  <c:v>35.629</c:v>
                </c:pt>
                <c:pt idx="35632">
                  <c:v>35.63</c:v>
                </c:pt>
                <c:pt idx="35633">
                  <c:v>35.631</c:v>
                </c:pt>
                <c:pt idx="35634">
                  <c:v>35.632</c:v>
                </c:pt>
                <c:pt idx="35635">
                  <c:v>35.633</c:v>
                </c:pt>
                <c:pt idx="35636">
                  <c:v>35.634</c:v>
                </c:pt>
                <c:pt idx="35637">
                  <c:v>35.635</c:v>
                </c:pt>
                <c:pt idx="35638">
                  <c:v>35.636</c:v>
                </c:pt>
                <c:pt idx="35639">
                  <c:v>35.637</c:v>
                </c:pt>
                <c:pt idx="35640">
                  <c:v>35.638</c:v>
                </c:pt>
                <c:pt idx="35641">
                  <c:v>35.639</c:v>
                </c:pt>
                <c:pt idx="35642">
                  <c:v>35.64</c:v>
                </c:pt>
                <c:pt idx="35643">
                  <c:v>35.641</c:v>
                </c:pt>
                <c:pt idx="35644">
                  <c:v>35.642</c:v>
                </c:pt>
                <c:pt idx="35645">
                  <c:v>35.643</c:v>
                </c:pt>
                <c:pt idx="35646">
                  <c:v>35.644</c:v>
                </c:pt>
                <c:pt idx="35647">
                  <c:v>35.645</c:v>
                </c:pt>
                <c:pt idx="35648">
                  <c:v>35.646</c:v>
                </c:pt>
                <c:pt idx="35649">
                  <c:v>35.647</c:v>
                </c:pt>
                <c:pt idx="35650">
                  <c:v>35.648</c:v>
                </c:pt>
                <c:pt idx="35651">
                  <c:v>35.649</c:v>
                </c:pt>
                <c:pt idx="35652">
                  <c:v>35.65</c:v>
                </c:pt>
                <c:pt idx="35653">
                  <c:v>35.651</c:v>
                </c:pt>
                <c:pt idx="35654">
                  <c:v>35.652</c:v>
                </c:pt>
                <c:pt idx="35655">
                  <c:v>35.653</c:v>
                </c:pt>
                <c:pt idx="35656">
                  <c:v>35.654</c:v>
                </c:pt>
                <c:pt idx="35657">
                  <c:v>35.655</c:v>
                </c:pt>
                <c:pt idx="35658">
                  <c:v>35.656</c:v>
                </c:pt>
                <c:pt idx="35659">
                  <c:v>35.657</c:v>
                </c:pt>
                <c:pt idx="35660">
                  <c:v>35.658</c:v>
                </c:pt>
                <c:pt idx="35661">
                  <c:v>35.659</c:v>
                </c:pt>
                <c:pt idx="35662">
                  <c:v>35.66</c:v>
                </c:pt>
                <c:pt idx="35663">
                  <c:v>35.661</c:v>
                </c:pt>
                <c:pt idx="35664">
                  <c:v>35.662</c:v>
                </c:pt>
                <c:pt idx="35665">
                  <c:v>35.663</c:v>
                </c:pt>
                <c:pt idx="35666">
                  <c:v>35.664</c:v>
                </c:pt>
                <c:pt idx="35667">
                  <c:v>35.665</c:v>
                </c:pt>
                <c:pt idx="35668">
                  <c:v>35.666</c:v>
                </c:pt>
                <c:pt idx="35669">
                  <c:v>35.667</c:v>
                </c:pt>
                <c:pt idx="35670">
                  <c:v>35.668</c:v>
                </c:pt>
                <c:pt idx="35671">
                  <c:v>35.669</c:v>
                </c:pt>
                <c:pt idx="35672">
                  <c:v>35.67</c:v>
                </c:pt>
                <c:pt idx="35673">
                  <c:v>35.671</c:v>
                </c:pt>
                <c:pt idx="35674">
                  <c:v>35.672</c:v>
                </c:pt>
                <c:pt idx="35675">
                  <c:v>35.673</c:v>
                </c:pt>
                <c:pt idx="35676">
                  <c:v>35.674</c:v>
                </c:pt>
                <c:pt idx="35677">
                  <c:v>35.675</c:v>
                </c:pt>
                <c:pt idx="35678">
                  <c:v>35.676</c:v>
                </c:pt>
                <c:pt idx="35679">
                  <c:v>35.677</c:v>
                </c:pt>
                <c:pt idx="35680">
                  <c:v>35.678</c:v>
                </c:pt>
                <c:pt idx="35681">
                  <c:v>35.679</c:v>
                </c:pt>
                <c:pt idx="35682">
                  <c:v>35.68</c:v>
                </c:pt>
                <c:pt idx="35683">
                  <c:v>35.681</c:v>
                </c:pt>
                <c:pt idx="35684">
                  <c:v>35.682</c:v>
                </c:pt>
                <c:pt idx="35685">
                  <c:v>35.683</c:v>
                </c:pt>
                <c:pt idx="35686">
                  <c:v>35.684</c:v>
                </c:pt>
                <c:pt idx="35687">
                  <c:v>35.685</c:v>
                </c:pt>
                <c:pt idx="35688">
                  <c:v>35.686</c:v>
                </c:pt>
                <c:pt idx="35689">
                  <c:v>35.687</c:v>
                </c:pt>
                <c:pt idx="35690">
                  <c:v>35.688</c:v>
                </c:pt>
                <c:pt idx="35691">
                  <c:v>35.689</c:v>
                </c:pt>
                <c:pt idx="35692">
                  <c:v>35.69</c:v>
                </c:pt>
                <c:pt idx="35693">
                  <c:v>35.691</c:v>
                </c:pt>
                <c:pt idx="35694">
                  <c:v>35.692</c:v>
                </c:pt>
                <c:pt idx="35695">
                  <c:v>35.693</c:v>
                </c:pt>
                <c:pt idx="35696">
                  <c:v>35.694</c:v>
                </c:pt>
                <c:pt idx="35697">
                  <c:v>35.695</c:v>
                </c:pt>
                <c:pt idx="35698">
                  <c:v>35.696</c:v>
                </c:pt>
                <c:pt idx="35699">
                  <c:v>35.697</c:v>
                </c:pt>
                <c:pt idx="35700">
                  <c:v>35.698</c:v>
                </c:pt>
                <c:pt idx="35701">
                  <c:v>35.699</c:v>
                </c:pt>
                <c:pt idx="35702">
                  <c:v>35.7</c:v>
                </c:pt>
                <c:pt idx="35703">
                  <c:v>35.701</c:v>
                </c:pt>
                <c:pt idx="35704">
                  <c:v>35.702</c:v>
                </c:pt>
                <c:pt idx="35705">
                  <c:v>35.703</c:v>
                </c:pt>
                <c:pt idx="35706">
                  <c:v>35.704</c:v>
                </c:pt>
                <c:pt idx="35707">
                  <c:v>35.705</c:v>
                </c:pt>
                <c:pt idx="35708">
                  <c:v>35.706</c:v>
                </c:pt>
                <c:pt idx="35709">
                  <c:v>35.707</c:v>
                </c:pt>
                <c:pt idx="35710">
                  <c:v>35.708</c:v>
                </c:pt>
                <c:pt idx="35711">
                  <c:v>35.709</c:v>
                </c:pt>
                <c:pt idx="35712">
                  <c:v>35.71</c:v>
                </c:pt>
                <c:pt idx="35713">
                  <c:v>35.711</c:v>
                </c:pt>
                <c:pt idx="35714">
                  <c:v>35.712</c:v>
                </c:pt>
                <c:pt idx="35715">
                  <c:v>35.713</c:v>
                </c:pt>
                <c:pt idx="35716">
                  <c:v>35.714</c:v>
                </c:pt>
                <c:pt idx="35717">
                  <c:v>35.715</c:v>
                </c:pt>
                <c:pt idx="35718">
                  <c:v>35.716</c:v>
                </c:pt>
                <c:pt idx="35719">
                  <c:v>35.717</c:v>
                </c:pt>
                <c:pt idx="35720">
                  <c:v>35.718</c:v>
                </c:pt>
                <c:pt idx="35721">
                  <c:v>35.719</c:v>
                </c:pt>
                <c:pt idx="35722">
                  <c:v>35.72</c:v>
                </c:pt>
                <c:pt idx="35723">
                  <c:v>35.721</c:v>
                </c:pt>
                <c:pt idx="35724">
                  <c:v>35.722</c:v>
                </c:pt>
                <c:pt idx="35725">
                  <c:v>35.723</c:v>
                </c:pt>
                <c:pt idx="35726">
                  <c:v>35.724</c:v>
                </c:pt>
                <c:pt idx="35727">
                  <c:v>35.725</c:v>
                </c:pt>
                <c:pt idx="35728">
                  <c:v>35.726</c:v>
                </c:pt>
                <c:pt idx="35729">
                  <c:v>35.727</c:v>
                </c:pt>
                <c:pt idx="35730">
                  <c:v>35.728</c:v>
                </c:pt>
                <c:pt idx="35731">
                  <c:v>35.729</c:v>
                </c:pt>
                <c:pt idx="35732">
                  <c:v>35.73</c:v>
                </c:pt>
                <c:pt idx="35733">
                  <c:v>35.731</c:v>
                </c:pt>
                <c:pt idx="35734">
                  <c:v>35.732</c:v>
                </c:pt>
                <c:pt idx="35735">
                  <c:v>35.733</c:v>
                </c:pt>
                <c:pt idx="35736">
                  <c:v>35.734</c:v>
                </c:pt>
                <c:pt idx="35737">
                  <c:v>35.735</c:v>
                </c:pt>
                <c:pt idx="35738">
                  <c:v>35.736</c:v>
                </c:pt>
                <c:pt idx="35739">
                  <c:v>35.737</c:v>
                </c:pt>
                <c:pt idx="35740">
                  <c:v>35.738</c:v>
                </c:pt>
                <c:pt idx="35741">
                  <c:v>35.739</c:v>
                </c:pt>
                <c:pt idx="35742">
                  <c:v>35.74</c:v>
                </c:pt>
                <c:pt idx="35743">
                  <c:v>35.741</c:v>
                </c:pt>
                <c:pt idx="35744">
                  <c:v>35.742</c:v>
                </c:pt>
                <c:pt idx="35745">
                  <c:v>35.743</c:v>
                </c:pt>
                <c:pt idx="35746">
                  <c:v>35.744</c:v>
                </c:pt>
                <c:pt idx="35747">
                  <c:v>35.745</c:v>
                </c:pt>
                <c:pt idx="35748">
                  <c:v>35.746</c:v>
                </c:pt>
                <c:pt idx="35749">
                  <c:v>35.747</c:v>
                </c:pt>
                <c:pt idx="35750">
                  <c:v>35.748</c:v>
                </c:pt>
                <c:pt idx="35751">
                  <c:v>35.749</c:v>
                </c:pt>
                <c:pt idx="35752">
                  <c:v>35.75</c:v>
                </c:pt>
                <c:pt idx="35753">
                  <c:v>35.751</c:v>
                </c:pt>
                <c:pt idx="35754">
                  <c:v>35.752</c:v>
                </c:pt>
                <c:pt idx="35755">
                  <c:v>35.753</c:v>
                </c:pt>
                <c:pt idx="35756">
                  <c:v>35.754</c:v>
                </c:pt>
                <c:pt idx="35757">
                  <c:v>35.755</c:v>
                </c:pt>
                <c:pt idx="35758">
                  <c:v>35.756</c:v>
                </c:pt>
                <c:pt idx="35759">
                  <c:v>35.757</c:v>
                </c:pt>
                <c:pt idx="35760">
                  <c:v>35.758</c:v>
                </c:pt>
                <c:pt idx="35761">
                  <c:v>35.759</c:v>
                </c:pt>
                <c:pt idx="35762">
                  <c:v>35.76</c:v>
                </c:pt>
                <c:pt idx="35763">
                  <c:v>35.761</c:v>
                </c:pt>
                <c:pt idx="35764">
                  <c:v>35.762</c:v>
                </c:pt>
                <c:pt idx="35765">
                  <c:v>35.763</c:v>
                </c:pt>
                <c:pt idx="35766">
                  <c:v>35.764</c:v>
                </c:pt>
                <c:pt idx="35767">
                  <c:v>35.765</c:v>
                </c:pt>
                <c:pt idx="35768">
                  <c:v>35.766</c:v>
                </c:pt>
                <c:pt idx="35769">
                  <c:v>35.767</c:v>
                </c:pt>
                <c:pt idx="35770">
                  <c:v>35.768</c:v>
                </c:pt>
                <c:pt idx="35771">
                  <c:v>35.769</c:v>
                </c:pt>
                <c:pt idx="35772">
                  <c:v>35.77</c:v>
                </c:pt>
                <c:pt idx="35773">
                  <c:v>35.771</c:v>
                </c:pt>
                <c:pt idx="35774">
                  <c:v>35.772</c:v>
                </c:pt>
                <c:pt idx="35775">
                  <c:v>35.773</c:v>
                </c:pt>
                <c:pt idx="35776">
                  <c:v>35.774</c:v>
                </c:pt>
                <c:pt idx="35777">
                  <c:v>35.775</c:v>
                </c:pt>
                <c:pt idx="35778">
                  <c:v>35.776</c:v>
                </c:pt>
                <c:pt idx="35779">
                  <c:v>35.777</c:v>
                </c:pt>
                <c:pt idx="35780">
                  <c:v>35.778</c:v>
                </c:pt>
                <c:pt idx="35781">
                  <c:v>35.779</c:v>
                </c:pt>
                <c:pt idx="35782">
                  <c:v>35.78</c:v>
                </c:pt>
                <c:pt idx="35783">
                  <c:v>35.781</c:v>
                </c:pt>
                <c:pt idx="35784">
                  <c:v>35.782</c:v>
                </c:pt>
                <c:pt idx="35785">
                  <c:v>35.783</c:v>
                </c:pt>
                <c:pt idx="35786">
                  <c:v>35.784</c:v>
                </c:pt>
                <c:pt idx="35787">
                  <c:v>35.785</c:v>
                </c:pt>
                <c:pt idx="35788">
                  <c:v>35.786</c:v>
                </c:pt>
                <c:pt idx="35789">
                  <c:v>35.787</c:v>
                </c:pt>
                <c:pt idx="35790">
                  <c:v>35.788</c:v>
                </c:pt>
                <c:pt idx="35791">
                  <c:v>35.789</c:v>
                </c:pt>
                <c:pt idx="35792">
                  <c:v>35.79</c:v>
                </c:pt>
                <c:pt idx="35793">
                  <c:v>35.791</c:v>
                </c:pt>
                <c:pt idx="35794">
                  <c:v>35.792</c:v>
                </c:pt>
                <c:pt idx="35795">
                  <c:v>35.793</c:v>
                </c:pt>
                <c:pt idx="35796">
                  <c:v>35.794</c:v>
                </c:pt>
                <c:pt idx="35797">
                  <c:v>35.795</c:v>
                </c:pt>
                <c:pt idx="35798">
                  <c:v>35.796</c:v>
                </c:pt>
                <c:pt idx="35799">
                  <c:v>35.797</c:v>
                </c:pt>
                <c:pt idx="35800">
                  <c:v>35.798</c:v>
                </c:pt>
                <c:pt idx="35801">
                  <c:v>35.799</c:v>
                </c:pt>
                <c:pt idx="35802">
                  <c:v>35.8</c:v>
                </c:pt>
                <c:pt idx="35803">
                  <c:v>35.801</c:v>
                </c:pt>
                <c:pt idx="35804">
                  <c:v>35.802</c:v>
                </c:pt>
                <c:pt idx="35805">
                  <c:v>35.803</c:v>
                </c:pt>
                <c:pt idx="35806">
                  <c:v>35.804</c:v>
                </c:pt>
                <c:pt idx="35807">
                  <c:v>35.805</c:v>
                </c:pt>
                <c:pt idx="35808">
                  <c:v>35.806</c:v>
                </c:pt>
                <c:pt idx="35809">
                  <c:v>35.807</c:v>
                </c:pt>
                <c:pt idx="35810">
                  <c:v>35.808</c:v>
                </c:pt>
                <c:pt idx="35811">
                  <c:v>35.809</c:v>
                </c:pt>
                <c:pt idx="35812">
                  <c:v>35.81</c:v>
                </c:pt>
                <c:pt idx="35813">
                  <c:v>35.811</c:v>
                </c:pt>
                <c:pt idx="35814">
                  <c:v>35.812</c:v>
                </c:pt>
                <c:pt idx="35815">
                  <c:v>35.813</c:v>
                </c:pt>
                <c:pt idx="35816">
                  <c:v>35.814</c:v>
                </c:pt>
                <c:pt idx="35817">
                  <c:v>35.815</c:v>
                </c:pt>
                <c:pt idx="35818">
                  <c:v>35.816</c:v>
                </c:pt>
                <c:pt idx="35819">
                  <c:v>35.817</c:v>
                </c:pt>
                <c:pt idx="35820">
                  <c:v>35.818</c:v>
                </c:pt>
                <c:pt idx="35821">
                  <c:v>35.819</c:v>
                </c:pt>
                <c:pt idx="35822">
                  <c:v>35.82</c:v>
                </c:pt>
                <c:pt idx="35823">
                  <c:v>35.821</c:v>
                </c:pt>
                <c:pt idx="35824">
                  <c:v>35.822</c:v>
                </c:pt>
                <c:pt idx="35825">
                  <c:v>35.823</c:v>
                </c:pt>
                <c:pt idx="35826">
                  <c:v>35.824</c:v>
                </c:pt>
                <c:pt idx="35827">
                  <c:v>35.825</c:v>
                </c:pt>
                <c:pt idx="35828">
                  <c:v>35.826</c:v>
                </c:pt>
                <c:pt idx="35829">
                  <c:v>35.827</c:v>
                </c:pt>
                <c:pt idx="35830">
                  <c:v>35.828</c:v>
                </c:pt>
                <c:pt idx="35831">
                  <c:v>35.829</c:v>
                </c:pt>
                <c:pt idx="35832">
                  <c:v>35.83</c:v>
                </c:pt>
                <c:pt idx="35833">
                  <c:v>35.831</c:v>
                </c:pt>
                <c:pt idx="35834">
                  <c:v>35.832</c:v>
                </c:pt>
                <c:pt idx="35835">
                  <c:v>35.833</c:v>
                </c:pt>
                <c:pt idx="35836">
                  <c:v>35.834</c:v>
                </c:pt>
                <c:pt idx="35837">
                  <c:v>35.835</c:v>
                </c:pt>
                <c:pt idx="35838">
                  <c:v>35.836</c:v>
                </c:pt>
                <c:pt idx="35839">
                  <c:v>35.837</c:v>
                </c:pt>
                <c:pt idx="35840">
                  <c:v>35.838</c:v>
                </c:pt>
                <c:pt idx="35841">
                  <c:v>35.839</c:v>
                </c:pt>
                <c:pt idx="35842">
                  <c:v>35.84</c:v>
                </c:pt>
                <c:pt idx="35843">
                  <c:v>35.841</c:v>
                </c:pt>
                <c:pt idx="35844">
                  <c:v>35.842</c:v>
                </c:pt>
                <c:pt idx="35845">
                  <c:v>35.843</c:v>
                </c:pt>
                <c:pt idx="35846">
                  <c:v>35.844</c:v>
                </c:pt>
                <c:pt idx="35847">
                  <c:v>35.845</c:v>
                </c:pt>
                <c:pt idx="35848">
                  <c:v>35.846</c:v>
                </c:pt>
                <c:pt idx="35849">
                  <c:v>35.847</c:v>
                </c:pt>
                <c:pt idx="35850">
                  <c:v>35.848</c:v>
                </c:pt>
                <c:pt idx="35851">
                  <c:v>35.849</c:v>
                </c:pt>
                <c:pt idx="35852">
                  <c:v>35.85</c:v>
                </c:pt>
                <c:pt idx="35853">
                  <c:v>35.851</c:v>
                </c:pt>
                <c:pt idx="35854">
                  <c:v>35.852</c:v>
                </c:pt>
                <c:pt idx="35855">
                  <c:v>35.853</c:v>
                </c:pt>
                <c:pt idx="35856">
                  <c:v>35.854</c:v>
                </c:pt>
                <c:pt idx="35857">
                  <c:v>35.855</c:v>
                </c:pt>
                <c:pt idx="35858">
                  <c:v>35.856</c:v>
                </c:pt>
                <c:pt idx="35859">
                  <c:v>35.857</c:v>
                </c:pt>
                <c:pt idx="35860">
                  <c:v>35.858</c:v>
                </c:pt>
                <c:pt idx="35861">
                  <c:v>35.859</c:v>
                </c:pt>
                <c:pt idx="35862">
                  <c:v>35.86</c:v>
                </c:pt>
                <c:pt idx="35863">
                  <c:v>35.861</c:v>
                </c:pt>
                <c:pt idx="35864">
                  <c:v>35.862</c:v>
                </c:pt>
                <c:pt idx="35865">
                  <c:v>35.863</c:v>
                </c:pt>
                <c:pt idx="35866">
                  <c:v>35.864</c:v>
                </c:pt>
                <c:pt idx="35867">
                  <c:v>35.865</c:v>
                </c:pt>
                <c:pt idx="35868">
                  <c:v>35.866</c:v>
                </c:pt>
                <c:pt idx="35869">
                  <c:v>35.867</c:v>
                </c:pt>
                <c:pt idx="35870">
                  <c:v>35.868</c:v>
                </c:pt>
                <c:pt idx="35871">
                  <c:v>35.869</c:v>
                </c:pt>
                <c:pt idx="35872">
                  <c:v>35.87</c:v>
                </c:pt>
                <c:pt idx="35873">
                  <c:v>35.871</c:v>
                </c:pt>
                <c:pt idx="35874">
                  <c:v>35.872</c:v>
                </c:pt>
                <c:pt idx="35875">
                  <c:v>35.873</c:v>
                </c:pt>
                <c:pt idx="35876">
                  <c:v>35.874</c:v>
                </c:pt>
                <c:pt idx="35877">
                  <c:v>35.875</c:v>
                </c:pt>
                <c:pt idx="35878">
                  <c:v>35.876</c:v>
                </c:pt>
                <c:pt idx="35879">
                  <c:v>35.877</c:v>
                </c:pt>
                <c:pt idx="35880">
                  <c:v>35.878</c:v>
                </c:pt>
                <c:pt idx="35881">
                  <c:v>35.879</c:v>
                </c:pt>
                <c:pt idx="35882">
                  <c:v>35.88</c:v>
                </c:pt>
                <c:pt idx="35883">
                  <c:v>35.881</c:v>
                </c:pt>
                <c:pt idx="35884">
                  <c:v>35.882</c:v>
                </c:pt>
                <c:pt idx="35885">
                  <c:v>35.883</c:v>
                </c:pt>
                <c:pt idx="35886">
                  <c:v>35.884</c:v>
                </c:pt>
                <c:pt idx="35887">
                  <c:v>35.885</c:v>
                </c:pt>
                <c:pt idx="35888">
                  <c:v>35.886</c:v>
                </c:pt>
                <c:pt idx="35889">
                  <c:v>35.887</c:v>
                </c:pt>
                <c:pt idx="35890">
                  <c:v>35.888</c:v>
                </c:pt>
                <c:pt idx="35891">
                  <c:v>35.889</c:v>
                </c:pt>
                <c:pt idx="35892">
                  <c:v>35.89</c:v>
                </c:pt>
                <c:pt idx="35893">
                  <c:v>35.891</c:v>
                </c:pt>
                <c:pt idx="35894">
                  <c:v>35.892</c:v>
                </c:pt>
                <c:pt idx="35895">
                  <c:v>35.893</c:v>
                </c:pt>
                <c:pt idx="35896">
                  <c:v>35.894</c:v>
                </c:pt>
                <c:pt idx="35897">
                  <c:v>35.895</c:v>
                </c:pt>
                <c:pt idx="35898">
                  <c:v>35.896</c:v>
                </c:pt>
                <c:pt idx="35899">
                  <c:v>35.897</c:v>
                </c:pt>
                <c:pt idx="35900">
                  <c:v>35.898</c:v>
                </c:pt>
                <c:pt idx="35901">
                  <c:v>35.899</c:v>
                </c:pt>
                <c:pt idx="35902">
                  <c:v>35.9</c:v>
                </c:pt>
                <c:pt idx="35903">
                  <c:v>35.901</c:v>
                </c:pt>
                <c:pt idx="35904">
                  <c:v>35.902</c:v>
                </c:pt>
                <c:pt idx="35905">
                  <c:v>35.903</c:v>
                </c:pt>
                <c:pt idx="35906">
                  <c:v>35.904</c:v>
                </c:pt>
                <c:pt idx="35907">
                  <c:v>35.905</c:v>
                </c:pt>
                <c:pt idx="35908">
                  <c:v>35.906</c:v>
                </c:pt>
                <c:pt idx="35909">
                  <c:v>35.907</c:v>
                </c:pt>
                <c:pt idx="35910">
                  <c:v>35.908</c:v>
                </c:pt>
                <c:pt idx="35911">
                  <c:v>35.909</c:v>
                </c:pt>
                <c:pt idx="35912">
                  <c:v>35.91</c:v>
                </c:pt>
                <c:pt idx="35913">
                  <c:v>35.911</c:v>
                </c:pt>
                <c:pt idx="35914">
                  <c:v>35.912</c:v>
                </c:pt>
                <c:pt idx="35915">
                  <c:v>35.913</c:v>
                </c:pt>
                <c:pt idx="35916">
                  <c:v>35.914</c:v>
                </c:pt>
                <c:pt idx="35917">
                  <c:v>35.915</c:v>
                </c:pt>
                <c:pt idx="35918">
                  <c:v>35.916</c:v>
                </c:pt>
                <c:pt idx="35919">
                  <c:v>35.917</c:v>
                </c:pt>
                <c:pt idx="35920">
                  <c:v>35.918</c:v>
                </c:pt>
                <c:pt idx="35921">
                  <c:v>35.919</c:v>
                </c:pt>
                <c:pt idx="35922">
                  <c:v>35.92</c:v>
                </c:pt>
                <c:pt idx="35923">
                  <c:v>35.921</c:v>
                </c:pt>
                <c:pt idx="35924">
                  <c:v>35.922</c:v>
                </c:pt>
                <c:pt idx="35925">
                  <c:v>35.923</c:v>
                </c:pt>
                <c:pt idx="35926">
                  <c:v>35.924</c:v>
                </c:pt>
                <c:pt idx="35927">
                  <c:v>35.925</c:v>
                </c:pt>
                <c:pt idx="35928">
                  <c:v>35.926</c:v>
                </c:pt>
                <c:pt idx="35929">
                  <c:v>35.927</c:v>
                </c:pt>
                <c:pt idx="35930">
                  <c:v>35.928</c:v>
                </c:pt>
                <c:pt idx="35931">
                  <c:v>35.929</c:v>
                </c:pt>
                <c:pt idx="35932">
                  <c:v>35.93</c:v>
                </c:pt>
                <c:pt idx="35933">
                  <c:v>35.931</c:v>
                </c:pt>
                <c:pt idx="35934">
                  <c:v>35.932</c:v>
                </c:pt>
                <c:pt idx="35935">
                  <c:v>35.933</c:v>
                </c:pt>
                <c:pt idx="35936">
                  <c:v>35.934</c:v>
                </c:pt>
                <c:pt idx="35937">
                  <c:v>35.935</c:v>
                </c:pt>
                <c:pt idx="35938">
                  <c:v>35.936</c:v>
                </c:pt>
                <c:pt idx="35939">
                  <c:v>35.937</c:v>
                </c:pt>
                <c:pt idx="35940">
                  <c:v>35.938</c:v>
                </c:pt>
                <c:pt idx="35941">
                  <c:v>35.939</c:v>
                </c:pt>
                <c:pt idx="35942">
                  <c:v>35.94</c:v>
                </c:pt>
                <c:pt idx="35943">
                  <c:v>35.941</c:v>
                </c:pt>
                <c:pt idx="35944">
                  <c:v>35.942</c:v>
                </c:pt>
                <c:pt idx="35945">
                  <c:v>35.943</c:v>
                </c:pt>
                <c:pt idx="35946">
                  <c:v>35.944</c:v>
                </c:pt>
                <c:pt idx="35947">
                  <c:v>35.945</c:v>
                </c:pt>
                <c:pt idx="35948">
                  <c:v>35.946</c:v>
                </c:pt>
                <c:pt idx="35949">
                  <c:v>35.947</c:v>
                </c:pt>
                <c:pt idx="35950">
                  <c:v>35.948</c:v>
                </c:pt>
                <c:pt idx="35951">
                  <c:v>35.949</c:v>
                </c:pt>
                <c:pt idx="35952">
                  <c:v>35.95</c:v>
                </c:pt>
                <c:pt idx="35953">
                  <c:v>35.951</c:v>
                </c:pt>
                <c:pt idx="35954">
                  <c:v>35.952</c:v>
                </c:pt>
                <c:pt idx="35955">
                  <c:v>35.953</c:v>
                </c:pt>
                <c:pt idx="35956">
                  <c:v>35.954</c:v>
                </c:pt>
                <c:pt idx="35957">
                  <c:v>35.955</c:v>
                </c:pt>
                <c:pt idx="35958">
                  <c:v>35.956</c:v>
                </c:pt>
                <c:pt idx="35959">
                  <c:v>35.957</c:v>
                </c:pt>
                <c:pt idx="35960">
                  <c:v>35.958</c:v>
                </c:pt>
                <c:pt idx="35961">
                  <c:v>35.959</c:v>
                </c:pt>
                <c:pt idx="35962">
                  <c:v>35.96</c:v>
                </c:pt>
                <c:pt idx="35963">
                  <c:v>35.961</c:v>
                </c:pt>
                <c:pt idx="35964">
                  <c:v>35.962</c:v>
                </c:pt>
                <c:pt idx="35965">
                  <c:v>35.963</c:v>
                </c:pt>
                <c:pt idx="35966">
                  <c:v>35.964</c:v>
                </c:pt>
                <c:pt idx="35967">
                  <c:v>35.965</c:v>
                </c:pt>
                <c:pt idx="35968">
                  <c:v>35.966</c:v>
                </c:pt>
                <c:pt idx="35969">
                  <c:v>35.967</c:v>
                </c:pt>
                <c:pt idx="35970">
                  <c:v>35.968</c:v>
                </c:pt>
                <c:pt idx="35971">
                  <c:v>35.969</c:v>
                </c:pt>
                <c:pt idx="35972">
                  <c:v>35.97</c:v>
                </c:pt>
                <c:pt idx="35973">
                  <c:v>35.971</c:v>
                </c:pt>
                <c:pt idx="35974">
                  <c:v>35.972</c:v>
                </c:pt>
                <c:pt idx="35975">
                  <c:v>35.973</c:v>
                </c:pt>
                <c:pt idx="35976">
                  <c:v>35.974</c:v>
                </c:pt>
                <c:pt idx="35977">
                  <c:v>35.975</c:v>
                </c:pt>
                <c:pt idx="35978">
                  <c:v>35.976</c:v>
                </c:pt>
                <c:pt idx="35979">
                  <c:v>35.977</c:v>
                </c:pt>
                <c:pt idx="35980">
                  <c:v>35.978</c:v>
                </c:pt>
                <c:pt idx="35981">
                  <c:v>35.979</c:v>
                </c:pt>
                <c:pt idx="35982">
                  <c:v>35.98</c:v>
                </c:pt>
                <c:pt idx="35983">
                  <c:v>35.981</c:v>
                </c:pt>
                <c:pt idx="35984">
                  <c:v>35.982</c:v>
                </c:pt>
                <c:pt idx="35985">
                  <c:v>35.983</c:v>
                </c:pt>
                <c:pt idx="35986">
                  <c:v>35.984</c:v>
                </c:pt>
                <c:pt idx="35987">
                  <c:v>35.985</c:v>
                </c:pt>
                <c:pt idx="35988">
                  <c:v>35.986</c:v>
                </c:pt>
                <c:pt idx="35989">
                  <c:v>35.987</c:v>
                </c:pt>
                <c:pt idx="35990">
                  <c:v>35.988</c:v>
                </c:pt>
                <c:pt idx="35991">
                  <c:v>35.989</c:v>
                </c:pt>
                <c:pt idx="35992">
                  <c:v>35.99</c:v>
                </c:pt>
                <c:pt idx="35993">
                  <c:v>35.991</c:v>
                </c:pt>
                <c:pt idx="35994">
                  <c:v>35.992</c:v>
                </c:pt>
                <c:pt idx="35995">
                  <c:v>35.993</c:v>
                </c:pt>
                <c:pt idx="35996">
                  <c:v>35.994</c:v>
                </c:pt>
                <c:pt idx="35997">
                  <c:v>35.995</c:v>
                </c:pt>
                <c:pt idx="35998">
                  <c:v>35.996</c:v>
                </c:pt>
                <c:pt idx="35999">
                  <c:v>35.997</c:v>
                </c:pt>
                <c:pt idx="36000">
                  <c:v>35.998</c:v>
                </c:pt>
                <c:pt idx="36001">
                  <c:v>35.999</c:v>
                </c:pt>
                <c:pt idx="36002">
                  <c:v>36</c:v>
                </c:pt>
                <c:pt idx="36003">
                  <c:v>36.001</c:v>
                </c:pt>
                <c:pt idx="36004">
                  <c:v>36.002</c:v>
                </c:pt>
                <c:pt idx="36005">
                  <c:v>36.003</c:v>
                </c:pt>
                <c:pt idx="36006">
                  <c:v>36.004</c:v>
                </c:pt>
                <c:pt idx="36007">
                  <c:v>36.005</c:v>
                </c:pt>
                <c:pt idx="36008">
                  <c:v>36.006</c:v>
                </c:pt>
                <c:pt idx="36009">
                  <c:v>36.007</c:v>
                </c:pt>
                <c:pt idx="36010">
                  <c:v>36.008</c:v>
                </c:pt>
                <c:pt idx="36011">
                  <c:v>36.009</c:v>
                </c:pt>
                <c:pt idx="36012">
                  <c:v>36.01</c:v>
                </c:pt>
                <c:pt idx="36013">
                  <c:v>36.011</c:v>
                </c:pt>
                <c:pt idx="36014">
                  <c:v>36.012</c:v>
                </c:pt>
                <c:pt idx="36015">
                  <c:v>36.013</c:v>
                </c:pt>
                <c:pt idx="36016">
                  <c:v>36.014</c:v>
                </c:pt>
                <c:pt idx="36017">
                  <c:v>36.015</c:v>
                </c:pt>
                <c:pt idx="36018">
                  <c:v>36.016</c:v>
                </c:pt>
                <c:pt idx="36019">
                  <c:v>36.017</c:v>
                </c:pt>
                <c:pt idx="36020">
                  <c:v>36.018</c:v>
                </c:pt>
                <c:pt idx="36021">
                  <c:v>36.019</c:v>
                </c:pt>
                <c:pt idx="36022">
                  <c:v>36.02</c:v>
                </c:pt>
                <c:pt idx="36023">
                  <c:v>36.021</c:v>
                </c:pt>
                <c:pt idx="36024">
                  <c:v>36.022</c:v>
                </c:pt>
                <c:pt idx="36025">
                  <c:v>36.023</c:v>
                </c:pt>
                <c:pt idx="36026">
                  <c:v>36.024</c:v>
                </c:pt>
                <c:pt idx="36027">
                  <c:v>36.025</c:v>
                </c:pt>
                <c:pt idx="36028">
                  <c:v>36.026</c:v>
                </c:pt>
                <c:pt idx="36029">
                  <c:v>36.027</c:v>
                </c:pt>
                <c:pt idx="36030">
                  <c:v>36.028</c:v>
                </c:pt>
                <c:pt idx="36031">
                  <c:v>36.029</c:v>
                </c:pt>
                <c:pt idx="36032">
                  <c:v>36.03</c:v>
                </c:pt>
                <c:pt idx="36033">
                  <c:v>36.031</c:v>
                </c:pt>
                <c:pt idx="36034">
                  <c:v>36.032</c:v>
                </c:pt>
                <c:pt idx="36035">
                  <c:v>36.033</c:v>
                </c:pt>
                <c:pt idx="36036">
                  <c:v>36.034</c:v>
                </c:pt>
                <c:pt idx="36037">
                  <c:v>36.035</c:v>
                </c:pt>
                <c:pt idx="36038">
                  <c:v>36.036</c:v>
                </c:pt>
                <c:pt idx="36039">
                  <c:v>36.037</c:v>
                </c:pt>
                <c:pt idx="36040">
                  <c:v>36.038</c:v>
                </c:pt>
                <c:pt idx="36041">
                  <c:v>36.039</c:v>
                </c:pt>
                <c:pt idx="36042">
                  <c:v>36.04</c:v>
                </c:pt>
                <c:pt idx="36043">
                  <c:v>36.041</c:v>
                </c:pt>
                <c:pt idx="36044">
                  <c:v>36.042</c:v>
                </c:pt>
                <c:pt idx="36045">
                  <c:v>36.043</c:v>
                </c:pt>
                <c:pt idx="36046">
                  <c:v>36.044</c:v>
                </c:pt>
                <c:pt idx="36047">
                  <c:v>36.045</c:v>
                </c:pt>
                <c:pt idx="36048">
                  <c:v>36.046</c:v>
                </c:pt>
                <c:pt idx="36049">
                  <c:v>36.047</c:v>
                </c:pt>
                <c:pt idx="36050">
                  <c:v>36.048</c:v>
                </c:pt>
                <c:pt idx="36051">
                  <c:v>36.049</c:v>
                </c:pt>
                <c:pt idx="36052">
                  <c:v>36.05</c:v>
                </c:pt>
                <c:pt idx="36053">
                  <c:v>36.051</c:v>
                </c:pt>
                <c:pt idx="36054">
                  <c:v>36.052</c:v>
                </c:pt>
                <c:pt idx="36055">
                  <c:v>36.053</c:v>
                </c:pt>
                <c:pt idx="36056">
                  <c:v>36.054</c:v>
                </c:pt>
                <c:pt idx="36057">
                  <c:v>36.055</c:v>
                </c:pt>
                <c:pt idx="36058">
                  <c:v>36.056</c:v>
                </c:pt>
                <c:pt idx="36059">
                  <c:v>36.057</c:v>
                </c:pt>
                <c:pt idx="36060">
                  <c:v>36.058</c:v>
                </c:pt>
                <c:pt idx="36061">
                  <c:v>36.059</c:v>
                </c:pt>
                <c:pt idx="36062">
                  <c:v>36.06</c:v>
                </c:pt>
                <c:pt idx="36063">
                  <c:v>36.061</c:v>
                </c:pt>
                <c:pt idx="36064">
                  <c:v>36.062</c:v>
                </c:pt>
                <c:pt idx="36065">
                  <c:v>36.063</c:v>
                </c:pt>
                <c:pt idx="36066">
                  <c:v>36.064</c:v>
                </c:pt>
                <c:pt idx="36067">
                  <c:v>36.065</c:v>
                </c:pt>
                <c:pt idx="36068">
                  <c:v>36.066</c:v>
                </c:pt>
                <c:pt idx="36069">
                  <c:v>36.067</c:v>
                </c:pt>
                <c:pt idx="36070">
                  <c:v>36.068</c:v>
                </c:pt>
                <c:pt idx="36071">
                  <c:v>36.069</c:v>
                </c:pt>
                <c:pt idx="36072">
                  <c:v>36.07</c:v>
                </c:pt>
                <c:pt idx="36073">
                  <c:v>36.071</c:v>
                </c:pt>
                <c:pt idx="36074">
                  <c:v>36.072</c:v>
                </c:pt>
                <c:pt idx="36075">
                  <c:v>36.073</c:v>
                </c:pt>
                <c:pt idx="36076">
                  <c:v>36.074</c:v>
                </c:pt>
                <c:pt idx="36077">
                  <c:v>36.075</c:v>
                </c:pt>
                <c:pt idx="36078">
                  <c:v>36.076</c:v>
                </c:pt>
                <c:pt idx="36079">
                  <c:v>36.077</c:v>
                </c:pt>
                <c:pt idx="36080">
                  <c:v>36.078</c:v>
                </c:pt>
                <c:pt idx="36081">
                  <c:v>36.079</c:v>
                </c:pt>
                <c:pt idx="36082">
                  <c:v>36.08</c:v>
                </c:pt>
                <c:pt idx="36083">
                  <c:v>36.081</c:v>
                </c:pt>
                <c:pt idx="36084">
                  <c:v>36.082</c:v>
                </c:pt>
                <c:pt idx="36085">
                  <c:v>36.083</c:v>
                </c:pt>
                <c:pt idx="36086">
                  <c:v>36.084</c:v>
                </c:pt>
                <c:pt idx="36087">
                  <c:v>36.085</c:v>
                </c:pt>
                <c:pt idx="36088">
                  <c:v>36.086</c:v>
                </c:pt>
                <c:pt idx="36089">
                  <c:v>36.087</c:v>
                </c:pt>
                <c:pt idx="36090">
                  <c:v>36.088</c:v>
                </c:pt>
                <c:pt idx="36091">
                  <c:v>36.089</c:v>
                </c:pt>
                <c:pt idx="36092">
                  <c:v>36.09</c:v>
                </c:pt>
                <c:pt idx="36093">
                  <c:v>36.091</c:v>
                </c:pt>
                <c:pt idx="36094">
                  <c:v>36.092</c:v>
                </c:pt>
                <c:pt idx="36095">
                  <c:v>36.093</c:v>
                </c:pt>
                <c:pt idx="36096">
                  <c:v>36.094</c:v>
                </c:pt>
                <c:pt idx="36097">
                  <c:v>36.095</c:v>
                </c:pt>
                <c:pt idx="36098">
                  <c:v>36.096</c:v>
                </c:pt>
                <c:pt idx="36099">
                  <c:v>36.097</c:v>
                </c:pt>
                <c:pt idx="36100">
                  <c:v>36.098</c:v>
                </c:pt>
                <c:pt idx="36101">
                  <c:v>36.099</c:v>
                </c:pt>
                <c:pt idx="36102">
                  <c:v>36.1</c:v>
                </c:pt>
                <c:pt idx="36103">
                  <c:v>36.101</c:v>
                </c:pt>
                <c:pt idx="36104">
                  <c:v>36.102</c:v>
                </c:pt>
                <c:pt idx="36105">
                  <c:v>36.103</c:v>
                </c:pt>
                <c:pt idx="36106">
                  <c:v>36.104</c:v>
                </c:pt>
                <c:pt idx="36107">
                  <c:v>36.105</c:v>
                </c:pt>
                <c:pt idx="36108">
                  <c:v>36.106</c:v>
                </c:pt>
                <c:pt idx="36109">
                  <c:v>36.107</c:v>
                </c:pt>
                <c:pt idx="36110">
                  <c:v>36.108</c:v>
                </c:pt>
                <c:pt idx="36111">
                  <c:v>36.109</c:v>
                </c:pt>
                <c:pt idx="36112">
                  <c:v>36.11</c:v>
                </c:pt>
                <c:pt idx="36113">
                  <c:v>36.111</c:v>
                </c:pt>
                <c:pt idx="36114">
                  <c:v>36.112</c:v>
                </c:pt>
                <c:pt idx="36115">
                  <c:v>36.113</c:v>
                </c:pt>
                <c:pt idx="36116">
                  <c:v>36.114</c:v>
                </c:pt>
                <c:pt idx="36117">
                  <c:v>36.115</c:v>
                </c:pt>
                <c:pt idx="36118">
                  <c:v>36.116</c:v>
                </c:pt>
                <c:pt idx="36119">
                  <c:v>36.117</c:v>
                </c:pt>
                <c:pt idx="36120">
                  <c:v>36.118</c:v>
                </c:pt>
                <c:pt idx="36121">
                  <c:v>36.119</c:v>
                </c:pt>
                <c:pt idx="36122">
                  <c:v>36.12</c:v>
                </c:pt>
                <c:pt idx="36123">
                  <c:v>36.121</c:v>
                </c:pt>
                <c:pt idx="36124">
                  <c:v>36.122</c:v>
                </c:pt>
                <c:pt idx="36125">
                  <c:v>36.123</c:v>
                </c:pt>
                <c:pt idx="36126">
                  <c:v>36.124</c:v>
                </c:pt>
                <c:pt idx="36127">
                  <c:v>36.125</c:v>
                </c:pt>
                <c:pt idx="36128">
                  <c:v>36.126</c:v>
                </c:pt>
                <c:pt idx="36129">
                  <c:v>36.127</c:v>
                </c:pt>
                <c:pt idx="36130">
                  <c:v>36.128</c:v>
                </c:pt>
                <c:pt idx="36131">
                  <c:v>36.129</c:v>
                </c:pt>
                <c:pt idx="36132">
                  <c:v>36.13</c:v>
                </c:pt>
                <c:pt idx="36133">
                  <c:v>36.131</c:v>
                </c:pt>
                <c:pt idx="36134">
                  <c:v>36.132</c:v>
                </c:pt>
                <c:pt idx="36135">
                  <c:v>36.133</c:v>
                </c:pt>
                <c:pt idx="36136">
                  <c:v>36.134</c:v>
                </c:pt>
                <c:pt idx="36137">
                  <c:v>36.135</c:v>
                </c:pt>
                <c:pt idx="36138">
                  <c:v>36.136</c:v>
                </c:pt>
                <c:pt idx="36139">
                  <c:v>36.137</c:v>
                </c:pt>
                <c:pt idx="36140">
                  <c:v>36.138</c:v>
                </c:pt>
                <c:pt idx="36141">
                  <c:v>36.139</c:v>
                </c:pt>
                <c:pt idx="36142">
                  <c:v>36.14</c:v>
                </c:pt>
                <c:pt idx="36143">
                  <c:v>36.141</c:v>
                </c:pt>
                <c:pt idx="36144">
                  <c:v>36.142</c:v>
                </c:pt>
                <c:pt idx="36145">
                  <c:v>36.143</c:v>
                </c:pt>
                <c:pt idx="36146">
                  <c:v>36.144</c:v>
                </c:pt>
                <c:pt idx="36147">
                  <c:v>36.145</c:v>
                </c:pt>
                <c:pt idx="36148">
                  <c:v>36.146</c:v>
                </c:pt>
                <c:pt idx="36149">
                  <c:v>36.147</c:v>
                </c:pt>
                <c:pt idx="36150">
                  <c:v>36.148</c:v>
                </c:pt>
                <c:pt idx="36151">
                  <c:v>36.149</c:v>
                </c:pt>
                <c:pt idx="36152">
                  <c:v>36.15</c:v>
                </c:pt>
                <c:pt idx="36153">
                  <c:v>36.151</c:v>
                </c:pt>
                <c:pt idx="36154">
                  <c:v>36.152</c:v>
                </c:pt>
                <c:pt idx="36155">
                  <c:v>36.153</c:v>
                </c:pt>
                <c:pt idx="36156">
                  <c:v>36.154</c:v>
                </c:pt>
                <c:pt idx="36157">
                  <c:v>36.155</c:v>
                </c:pt>
                <c:pt idx="36158">
                  <c:v>36.156</c:v>
                </c:pt>
                <c:pt idx="36159">
                  <c:v>36.157</c:v>
                </c:pt>
                <c:pt idx="36160">
                  <c:v>36.158</c:v>
                </c:pt>
                <c:pt idx="36161">
                  <c:v>36.159</c:v>
                </c:pt>
                <c:pt idx="36162">
                  <c:v>36.16</c:v>
                </c:pt>
                <c:pt idx="36163">
                  <c:v>36.161</c:v>
                </c:pt>
                <c:pt idx="36164">
                  <c:v>36.162</c:v>
                </c:pt>
                <c:pt idx="36165">
                  <c:v>36.163</c:v>
                </c:pt>
                <c:pt idx="36166">
                  <c:v>36.164</c:v>
                </c:pt>
                <c:pt idx="36167">
                  <c:v>36.165</c:v>
                </c:pt>
                <c:pt idx="36168">
                  <c:v>36.166</c:v>
                </c:pt>
                <c:pt idx="36169">
                  <c:v>36.167</c:v>
                </c:pt>
                <c:pt idx="36170">
                  <c:v>36.168</c:v>
                </c:pt>
                <c:pt idx="36171">
                  <c:v>36.169</c:v>
                </c:pt>
                <c:pt idx="36172">
                  <c:v>36.17</c:v>
                </c:pt>
                <c:pt idx="36173">
                  <c:v>36.171</c:v>
                </c:pt>
                <c:pt idx="36174">
                  <c:v>36.172</c:v>
                </c:pt>
                <c:pt idx="36175">
                  <c:v>36.173</c:v>
                </c:pt>
                <c:pt idx="36176">
                  <c:v>36.174</c:v>
                </c:pt>
                <c:pt idx="36177">
                  <c:v>36.175</c:v>
                </c:pt>
                <c:pt idx="36178">
                  <c:v>36.176</c:v>
                </c:pt>
                <c:pt idx="36179">
                  <c:v>36.177</c:v>
                </c:pt>
                <c:pt idx="36180">
                  <c:v>36.178</c:v>
                </c:pt>
                <c:pt idx="36181">
                  <c:v>36.179</c:v>
                </c:pt>
                <c:pt idx="36182">
                  <c:v>36.18</c:v>
                </c:pt>
                <c:pt idx="36183">
                  <c:v>36.181</c:v>
                </c:pt>
                <c:pt idx="36184">
                  <c:v>36.182</c:v>
                </c:pt>
                <c:pt idx="36185">
                  <c:v>36.183</c:v>
                </c:pt>
                <c:pt idx="36186">
                  <c:v>36.184</c:v>
                </c:pt>
                <c:pt idx="36187">
                  <c:v>36.185</c:v>
                </c:pt>
                <c:pt idx="36188">
                  <c:v>36.186</c:v>
                </c:pt>
                <c:pt idx="36189">
                  <c:v>36.187</c:v>
                </c:pt>
                <c:pt idx="36190">
                  <c:v>36.188</c:v>
                </c:pt>
                <c:pt idx="36191">
                  <c:v>36.189</c:v>
                </c:pt>
                <c:pt idx="36192">
                  <c:v>36.19</c:v>
                </c:pt>
                <c:pt idx="36193">
                  <c:v>36.191</c:v>
                </c:pt>
                <c:pt idx="36194">
                  <c:v>36.192</c:v>
                </c:pt>
                <c:pt idx="36195">
                  <c:v>36.193</c:v>
                </c:pt>
                <c:pt idx="36196">
                  <c:v>36.194</c:v>
                </c:pt>
                <c:pt idx="36197">
                  <c:v>36.195</c:v>
                </c:pt>
                <c:pt idx="36198">
                  <c:v>36.196</c:v>
                </c:pt>
                <c:pt idx="36199">
                  <c:v>36.197</c:v>
                </c:pt>
                <c:pt idx="36200">
                  <c:v>36.198</c:v>
                </c:pt>
                <c:pt idx="36201">
                  <c:v>36.199</c:v>
                </c:pt>
                <c:pt idx="36202">
                  <c:v>36.2</c:v>
                </c:pt>
                <c:pt idx="36203">
                  <c:v>36.201</c:v>
                </c:pt>
                <c:pt idx="36204">
                  <c:v>36.202</c:v>
                </c:pt>
                <c:pt idx="36205">
                  <c:v>36.203</c:v>
                </c:pt>
                <c:pt idx="36206">
                  <c:v>36.204</c:v>
                </c:pt>
                <c:pt idx="36207">
                  <c:v>36.205</c:v>
                </c:pt>
                <c:pt idx="36208">
                  <c:v>36.206</c:v>
                </c:pt>
                <c:pt idx="36209">
                  <c:v>36.207</c:v>
                </c:pt>
                <c:pt idx="36210">
                  <c:v>36.208</c:v>
                </c:pt>
                <c:pt idx="36211">
                  <c:v>36.209</c:v>
                </c:pt>
                <c:pt idx="36212">
                  <c:v>36.21</c:v>
                </c:pt>
                <c:pt idx="36213">
                  <c:v>36.211</c:v>
                </c:pt>
                <c:pt idx="36214">
                  <c:v>36.212</c:v>
                </c:pt>
                <c:pt idx="36215">
                  <c:v>36.213</c:v>
                </c:pt>
                <c:pt idx="36216">
                  <c:v>36.214</c:v>
                </c:pt>
                <c:pt idx="36217">
                  <c:v>36.215</c:v>
                </c:pt>
                <c:pt idx="36218">
                  <c:v>36.216</c:v>
                </c:pt>
                <c:pt idx="36219">
                  <c:v>36.217</c:v>
                </c:pt>
                <c:pt idx="36220">
                  <c:v>36.218</c:v>
                </c:pt>
                <c:pt idx="36221">
                  <c:v>36.219</c:v>
                </c:pt>
                <c:pt idx="36222">
                  <c:v>36.22</c:v>
                </c:pt>
                <c:pt idx="36223">
                  <c:v>36.221</c:v>
                </c:pt>
                <c:pt idx="36224">
                  <c:v>36.222</c:v>
                </c:pt>
                <c:pt idx="36225">
                  <c:v>36.223</c:v>
                </c:pt>
                <c:pt idx="36226">
                  <c:v>36.224</c:v>
                </c:pt>
                <c:pt idx="36227">
                  <c:v>36.225</c:v>
                </c:pt>
                <c:pt idx="36228">
                  <c:v>36.226</c:v>
                </c:pt>
                <c:pt idx="36229">
                  <c:v>36.227</c:v>
                </c:pt>
                <c:pt idx="36230">
                  <c:v>36.228</c:v>
                </c:pt>
                <c:pt idx="36231">
                  <c:v>36.229</c:v>
                </c:pt>
                <c:pt idx="36232">
                  <c:v>36.23</c:v>
                </c:pt>
                <c:pt idx="36233">
                  <c:v>36.231</c:v>
                </c:pt>
                <c:pt idx="36234">
                  <c:v>36.232</c:v>
                </c:pt>
                <c:pt idx="36235">
                  <c:v>36.233</c:v>
                </c:pt>
                <c:pt idx="36236">
                  <c:v>36.234</c:v>
                </c:pt>
                <c:pt idx="36237">
                  <c:v>36.235</c:v>
                </c:pt>
                <c:pt idx="36238">
                  <c:v>36.236</c:v>
                </c:pt>
                <c:pt idx="36239">
                  <c:v>36.237</c:v>
                </c:pt>
                <c:pt idx="36240">
                  <c:v>36.238</c:v>
                </c:pt>
                <c:pt idx="36241">
                  <c:v>36.239</c:v>
                </c:pt>
                <c:pt idx="36242">
                  <c:v>36.24</c:v>
                </c:pt>
                <c:pt idx="36243">
                  <c:v>36.241</c:v>
                </c:pt>
                <c:pt idx="36244">
                  <c:v>36.242</c:v>
                </c:pt>
                <c:pt idx="36245">
                  <c:v>36.243</c:v>
                </c:pt>
                <c:pt idx="36246">
                  <c:v>36.244</c:v>
                </c:pt>
                <c:pt idx="36247">
                  <c:v>36.245</c:v>
                </c:pt>
                <c:pt idx="36248">
                  <c:v>36.246</c:v>
                </c:pt>
                <c:pt idx="36249">
                  <c:v>36.247</c:v>
                </c:pt>
                <c:pt idx="36250">
                  <c:v>36.248</c:v>
                </c:pt>
                <c:pt idx="36251">
                  <c:v>36.249</c:v>
                </c:pt>
                <c:pt idx="36252">
                  <c:v>36.25</c:v>
                </c:pt>
                <c:pt idx="36253">
                  <c:v>36.251</c:v>
                </c:pt>
                <c:pt idx="36254">
                  <c:v>36.252</c:v>
                </c:pt>
                <c:pt idx="36255">
                  <c:v>36.253</c:v>
                </c:pt>
                <c:pt idx="36256">
                  <c:v>36.254</c:v>
                </c:pt>
                <c:pt idx="36257">
                  <c:v>36.255</c:v>
                </c:pt>
                <c:pt idx="36258">
                  <c:v>36.256</c:v>
                </c:pt>
                <c:pt idx="36259">
                  <c:v>36.257</c:v>
                </c:pt>
                <c:pt idx="36260">
                  <c:v>36.258</c:v>
                </c:pt>
                <c:pt idx="36261">
                  <c:v>36.259</c:v>
                </c:pt>
                <c:pt idx="36262">
                  <c:v>36.26</c:v>
                </c:pt>
                <c:pt idx="36263">
                  <c:v>36.261</c:v>
                </c:pt>
                <c:pt idx="36264">
                  <c:v>36.262</c:v>
                </c:pt>
                <c:pt idx="36265">
                  <c:v>36.263</c:v>
                </c:pt>
                <c:pt idx="36266">
                  <c:v>36.264</c:v>
                </c:pt>
                <c:pt idx="36267">
                  <c:v>36.265</c:v>
                </c:pt>
                <c:pt idx="36268">
                  <c:v>36.266</c:v>
                </c:pt>
                <c:pt idx="36269">
                  <c:v>36.267</c:v>
                </c:pt>
                <c:pt idx="36270">
                  <c:v>36.268</c:v>
                </c:pt>
                <c:pt idx="36271">
                  <c:v>36.269</c:v>
                </c:pt>
                <c:pt idx="36272">
                  <c:v>36.27</c:v>
                </c:pt>
                <c:pt idx="36273">
                  <c:v>36.271</c:v>
                </c:pt>
                <c:pt idx="36274">
                  <c:v>36.272</c:v>
                </c:pt>
                <c:pt idx="36275">
                  <c:v>36.273</c:v>
                </c:pt>
                <c:pt idx="36276">
                  <c:v>36.274</c:v>
                </c:pt>
                <c:pt idx="36277">
                  <c:v>36.275</c:v>
                </c:pt>
                <c:pt idx="36278">
                  <c:v>36.276</c:v>
                </c:pt>
                <c:pt idx="36279">
                  <c:v>36.277</c:v>
                </c:pt>
                <c:pt idx="36280">
                  <c:v>36.278</c:v>
                </c:pt>
                <c:pt idx="36281">
                  <c:v>36.279</c:v>
                </c:pt>
                <c:pt idx="36282">
                  <c:v>36.28</c:v>
                </c:pt>
                <c:pt idx="36283">
                  <c:v>36.281</c:v>
                </c:pt>
                <c:pt idx="36284">
                  <c:v>36.282</c:v>
                </c:pt>
                <c:pt idx="36285">
                  <c:v>36.283</c:v>
                </c:pt>
                <c:pt idx="36286">
                  <c:v>36.284</c:v>
                </c:pt>
                <c:pt idx="36287">
                  <c:v>36.285</c:v>
                </c:pt>
                <c:pt idx="36288">
                  <c:v>36.286</c:v>
                </c:pt>
                <c:pt idx="36289">
                  <c:v>36.287</c:v>
                </c:pt>
                <c:pt idx="36290">
                  <c:v>36.288</c:v>
                </c:pt>
                <c:pt idx="36291">
                  <c:v>36.289</c:v>
                </c:pt>
                <c:pt idx="36292">
                  <c:v>36.29</c:v>
                </c:pt>
                <c:pt idx="36293">
                  <c:v>36.291</c:v>
                </c:pt>
                <c:pt idx="36294">
                  <c:v>36.292</c:v>
                </c:pt>
                <c:pt idx="36295">
                  <c:v>36.293</c:v>
                </c:pt>
                <c:pt idx="36296">
                  <c:v>36.294</c:v>
                </c:pt>
                <c:pt idx="36297">
                  <c:v>36.295</c:v>
                </c:pt>
                <c:pt idx="36298">
                  <c:v>36.296</c:v>
                </c:pt>
                <c:pt idx="36299">
                  <c:v>36.297</c:v>
                </c:pt>
                <c:pt idx="36300">
                  <c:v>36.298</c:v>
                </c:pt>
                <c:pt idx="36301">
                  <c:v>36.299</c:v>
                </c:pt>
                <c:pt idx="36302">
                  <c:v>36.3</c:v>
                </c:pt>
                <c:pt idx="36303">
                  <c:v>36.301</c:v>
                </c:pt>
                <c:pt idx="36304">
                  <c:v>36.302</c:v>
                </c:pt>
                <c:pt idx="36305">
                  <c:v>36.303</c:v>
                </c:pt>
                <c:pt idx="36306">
                  <c:v>36.304</c:v>
                </c:pt>
                <c:pt idx="36307">
                  <c:v>36.305</c:v>
                </c:pt>
                <c:pt idx="36308">
                  <c:v>36.306</c:v>
                </c:pt>
                <c:pt idx="36309">
                  <c:v>36.307</c:v>
                </c:pt>
                <c:pt idx="36310">
                  <c:v>36.308</c:v>
                </c:pt>
                <c:pt idx="36311">
                  <c:v>36.309</c:v>
                </c:pt>
                <c:pt idx="36312">
                  <c:v>36.31</c:v>
                </c:pt>
                <c:pt idx="36313">
                  <c:v>36.311</c:v>
                </c:pt>
                <c:pt idx="36314">
                  <c:v>36.312</c:v>
                </c:pt>
                <c:pt idx="36315">
                  <c:v>36.313</c:v>
                </c:pt>
                <c:pt idx="36316">
                  <c:v>36.314</c:v>
                </c:pt>
                <c:pt idx="36317">
                  <c:v>36.315</c:v>
                </c:pt>
                <c:pt idx="36318">
                  <c:v>36.316</c:v>
                </c:pt>
                <c:pt idx="36319">
                  <c:v>36.317</c:v>
                </c:pt>
                <c:pt idx="36320">
                  <c:v>36.318</c:v>
                </c:pt>
                <c:pt idx="36321">
                  <c:v>36.319</c:v>
                </c:pt>
                <c:pt idx="36322">
                  <c:v>36.32</c:v>
                </c:pt>
                <c:pt idx="36323">
                  <c:v>36.321</c:v>
                </c:pt>
                <c:pt idx="36324">
                  <c:v>36.322</c:v>
                </c:pt>
                <c:pt idx="36325">
                  <c:v>36.323</c:v>
                </c:pt>
                <c:pt idx="36326">
                  <c:v>36.324</c:v>
                </c:pt>
                <c:pt idx="36327">
                  <c:v>36.325</c:v>
                </c:pt>
                <c:pt idx="36328">
                  <c:v>36.326</c:v>
                </c:pt>
                <c:pt idx="36329">
                  <c:v>36.327</c:v>
                </c:pt>
                <c:pt idx="36330">
                  <c:v>36.328</c:v>
                </c:pt>
                <c:pt idx="36331">
                  <c:v>36.329</c:v>
                </c:pt>
                <c:pt idx="36332">
                  <c:v>36.33</c:v>
                </c:pt>
                <c:pt idx="36333">
                  <c:v>36.331</c:v>
                </c:pt>
                <c:pt idx="36334">
                  <c:v>36.332</c:v>
                </c:pt>
                <c:pt idx="36335">
                  <c:v>36.333</c:v>
                </c:pt>
                <c:pt idx="36336">
                  <c:v>36.334</c:v>
                </c:pt>
                <c:pt idx="36337">
                  <c:v>36.335</c:v>
                </c:pt>
                <c:pt idx="36338">
                  <c:v>36.336</c:v>
                </c:pt>
                <c:pt idx="36339">
                  <c:v>36.337</c:v>
                </c:pt>
                <c:pt idx="36340">
                  <c:v>36.338</c:v>
                </c:pt>
                <c:pt idx="36341">
                  <c:v>36.339</c:v>
                </c:pt>
                <c:pt idx="36342">
                  <c:v>36.34</c:v>
                </c:pt>
                <c:pt idx="36343">
                  <c:v>36.341</c:v>
                </c:pt>
                <c:pt idx="36344">
                  <c:v>36.342</c:v>
                </c:pt>
                <c:pt idx="36345">
                  <c:v>36.343</c:v>
                </c:pt>
                <c:pt idx="36346">
                  <c:v>36.344</c:v>
                </c:pt>
                <c:pt idx="36347">
                  <c:v>36.345</c:v>
                </c:pt>
                <c:pt idx="36348">
                  <c:v>36.346</c:v>
                </c:pt>
                <c:pt idx="36349">
                  <c:v>36.347</c:v>
                </c:pt>
                <c:pt idx="36350">
                  <c:v>36.348</c:v>
                </c:pt>
                <c:pt idx="36351">
                  <c:v>36.349</c:v>
                </c:pt>
                <c:pt idx="36352">
                  <c:v>36.35</c:v>
                </c:pt>
                <c:pt idx="36353">
                  <c:v>36.351</c:v>
                </c:pt>
                <c:pt idx="36354">
                  <c:v>36.352</c:v>
                </c:pt>
                <c:pt idx="36355">
                  <c:v>36.353</c:v>
                </c:pt>
                <c:pt idx="36356">
                  <c:v>36.354</c:v>
                </c:pt>
                <c:pt idx="36357">
                  <c:v>36.355</c:v>
                </c:pt>
                <c:pt idx="36358">
                  <c:v>36.356</c:v>
                </c:pt>
                <c:pt idx="36359">
                  <c:v>36.357</c:v>
                </c:pt>
                <c:pt idx="36360">
                  <c:v>36.358</c:v>
                </c:pt>
                <c:pt idx="36361">
                  <c:v>36.359</c:v>
                </c:pt>
                <c:pt idx="36362">
                  <c:v>36.36</c:v>
                </c:pt>
                <c:pt idx="36363">
                  <c:v>36.361</c:v>
                </c:pt>
                <c:pt idx="36364">
                  <c:v>36.362</c:v>
                </c:pt>
                <c:pt idx="36365">
                  <c:v>36.363</c:v>
                </c:pt>
                <c:pt idx="36366">
                  <c:v>36.364</c:v>
                </c:pt>
                <c:pt idx="36367">
                  <c:v>36.365</c:v>
                </c:pt>
                <c:pt idx="36368">
                  <c:v>36.366</c:v>
                </c:pt>
                <c:pt idx="36369">
                  <c:v>36.367</c:v>
                </c:pt>
                <c:pt idx="36370">
                  <c:v>36.368</c:v>
                </c:pt>
                <c:pt idx="36371">
                  <c:v>36.369</c:v>
                </c:pt>
                <c:pt idx="36372">
                  <c:v>36.37</c:v>
                </c:pt>
                <c:pt idx="36373">
                  <c:v>36.371</c:v>
                </c:pt>
                <c:pt idx="36374">
                  <c:v>36.372</c:v>
                </c:pt>
                <c:pt idx="36375">
                  <c:v>36.373</c:v>
                </c:pt>
                <c:pt idx="36376">
                  <c:v>36.374</c:v>
                </c:pt>
                <c:pt idx="36377">
                  <c:v>36.375</c:v>
                </c:pt>
                <c:pt idx="36378">
                  <c:v>36.376</c:v>
                </c:pt>
                <c:pt idx="36379">
                  <c:v>36.377</c:v>
                </c:pt>
                <c:pt idx="36380">
                  <c:v>36.378</c:v>
                </c:pt>
                <c:pt idx="36381">
                  <c:v>36.379</c:v>
                </c:pt>
                <c:pt idx="36382">
                  <c:v>36.38</c:v>
                </c:pt>
                <c:pt idx="36383">
                  <c:v>36.381</c:v>
                </c:pt>
                <c:pt idx="36384">
                  <c:v>36.382</c:v>
                </c:pt>
                <c:pt idx="36385">
                  <c:v>36.383</c:v>
                </c:pt>
                <c:pt idx="36386">
                  <c:v>36.384</c:v>
                </c:pt>
                <c:pt idx="36387">
                  <c:v>36.385</c:v>
                </c:pt>
                <c:pt idx="36388">
                  <c:v>36.386</c:v>
                </c:pt>
                <c:pt idx="36389">
                  <c:v>36.387</c:v>
                </c:pt>
                <c:pt idx="36390">
                  <c:v>36.388</c:v>
                </c:pt>
                <c:pt idx="36391">
                  <c:v>36.389</c:v>
                </c:pt>
                <c:pt idx="36392">
                  <c:v>36.39</c:v>
                </c:pt>
                <c:pt idx="36393">
                  <c:v>36.391</c:v>
                </c:pt>
                <c:pt idx="36394">
                  <c:v>36.392</c:v>
                </c:pt>
                <c:pt idx="36395">
                  <c:v>36.393</c:v>
                </c:pt>
                <c:pt idx="36396">
                  <c:v>36.394</c:v>
                </c:pt>
                <c:pt idx="36397">
                  <c:v>36.395</c:v>
                </c:pt>
                <c:pt idx="36398">
                  <c:v>36.396</c:v>
                </c:pt>
                <c:pt idx="36399">
                  <c:v>36.397</c:v>
                </c:pt>
                <c:pt idx="36400">
                  <c:v>36.398</c:v>
                </c:pt>
                <c:pt idx="36401">
                  <c:v>36.399</c:v>
                </c:pt>
                <c:pt idx="36402">
                  <c:v>36.4</c:v>
                </c:pt>
                <c:pt idx="36403">
                  <c:v>36.401</c:v>
                </c:pt>
                <c:pt idx="36404">
                  <c:v>36.402</c:v>
                </c:pt>
                <c:pt idx="36405">
                  <c:v>36.403</c:v>
                </c:pt>
                <c:pt idx="36406">
                  <c:v>36.404</c:v>
                </c:pt>
                <c:pt idx="36407">
                  <c:v>36.405</c:v>
                </c:pt>
                <c:pt idx="36408">
                  <c:v>36.406</c:v>
                </c:pt>
                <c:pt idx="36409">
                  <c:v>36.407</c:v>
                </c:pt>
                <c:pt idx="36410">
                  <c:v>36.408</c:v>
                </c:pt>
                <c:pt idx="36411">
                  <c:v>36.409</c:v>
                </c:pt>
                <c:pt idx="36412">
                  <c:v>36.41</c:v>
                </c:pt>
                <c:pt idx="36413">
                  <c:v>36.411</c:v>
                </c:pt>
                <c:pt idx="36414">
                  <c:v>36.412</c:v>
                </c:pt>
                <c:pt idx="36415">
                  <c:v>36.413</c:v>
                </c:pt>
                <c:pt idx="36416">
                  <c:v>36.414</c:v>
                </c:pt>
                <c:pt idx="36417">
                  <c:v>36.415</c:v>
                </c:pt>
                <c:pt idx="36418">
                  <c:v>36.416</c:v>
                </c:pt>
                <c:pt idx="36419">
                  <c:v>36.417</c:v>
                </c:pt>
                <c:pt idx="36420">
                  <c:v>36.418</c:v>
                </c:pt>
                <c:pt idx="36421">
                  <c:v>36.419</c:v>
                </c:pt>
                <c:pt idx="36422">
                  <c:v>36.42</c:v>
                </c:pt>
                <c:pt idx="36423">
                  <c:v>36.421</c:v>
                </c:pt>
                <c:pt idx="36424">
                  <c:v>36.422</c:v>
                </c:pt>
                <c:pt idx="36425">
                  <c:v>36.423</c:v>
                </c:pt>
                <c:pt idx="36426">
                  <c:v>36.424</c:v>
                </c:pt>
                <c:pt idx="36427">
                  <c:v>36.425</c:v>
                </c:pt>
                <c:pt idx="36428">
                  <c:v>36.426</c:v>
                </c:pt>
                <c:pt idx="36429">
                  <c:v>36.427</c:v>
                </c:pt>
                <c:pt idx="36430">
                  <c:v>36.428</c:v>
                </c:pt>
                <c:pt idx="36431">
                  <c:v>36.429</c:v>
                </c:pt>
                <c:pt idx="36432">
                  <c:v>36.43</c:v>
                </c:pt>
                <c:pt idx="36433">
                  <c:v>36.431</c:v>
                </c:pt>
                <c:pt idx="36434">
                  <c:v>36.432</c:v>
                </c:pt>
                <c:pt idx="36435">
                  <c:v>36.433</c:v>
                </c:pt>
                <c:pt idx="36436">
                  <c:v>36.434</c:v>
                </c:pt>
                <c:pt idx="36437">
                  <c:v>36.435</c:v>
                </c:pt>
                <c:pt idx="36438">
                  <c:v>36.436</c:v>
                </c:pt>
                <c:pt idx="36439">
                  <c:v>36.437</c:v>
                </c:pt>
                <c:pt idx="36440">
                  <c:v>36.438</c:v>
                </c:pt>
                <c:pt idx="36441">
                  <c:v>36.439</c:v>
                </c:pt>
                <c:pt idx="36442">
                  <c:v>36.44</c:v>
                </c:pt>
                <c:pt idx="36443">
                  <c:v>36.441</c:v>
                </c:pt>
                <c:pt idx="36444">
                  <c:v>36.442</c:v>
                </c:pt>
                <c:pt idx="36445">
                  <c:v>36.443</c:v>
                </c:pt>
                <c:pt idx="36446">
                  <c:v>36.444</c:v>
                </c:pt>
                <c:pt idx="36447">
                  <c:v>36.445</c:v>
                </c:pt>
                <c:pt idx="36448">
                  <c:v>36.446</c:v>
                </c:pt>
                <c:pt idx="36449">
                  <c:v>36.447</c:v>
                </c:pt>
                <c:pt idx="36450">
                  <c:v>36.448</c:v>
                </c:pt>
                <c:pt idx="36451">
                  <c:v>36.449</c:v>
                </c:pt>
                <c:pt idx="36452">
                  <c:v>36.45</c:v>
                </c:pt>
                <c:pt idx="36453">
                  <c:v>36.451</c:v>
                </c:pt>
                <c:pt idx="36454">
                  <c:v>36.452</c:v>
                </c:pt>
                <c:pt idx="36455">
                  <c:v>36.453</c:v>
                </c:pt>
                <c:pt idx="36456">
                  <c:v>36.454</c:v>
                </c:pt>
                <c:pt idx="36457">
                  <c:v>36.455</c:v>
                </c:pt>
                <c:pt idx="36458">
                  <c:v>36.456</c:v>
                </c:pt>
                <c:pt idx="36459">
                  <c:v>36.457</c:v>
                </c:pt>
                <c:pt idx="36460">
                  <c:v>36.458</c:v>
                </c:pt>
                <c:pt idx="36461">
                  <c:v>36.459</c:v>
                </c:pt>
                <c:pt idx="36462">
                  <c:v>36.46</c:v>
                </c:pt>
                <c:pt idx="36463">
                  <c:v>36.461</c:v>
                </c:pt>
                <c:pt idx="36464">
                  <c:v>36.462</c:v>
                </c:pt>
                <c:pt idx="36465">
                  <c:v>36.463</c:v>
                </c:pt>
                <c:pt idx="36466">
                  <c:v>36.464</c:v>
                </c:pt>
                <c:pt idx="36467">
                  <c:v>36.465</c:v>
                </c:pt>
                <c:pt idx="36468">
                  <c:v>36.466</c:v>
                </c:pt>
                <c:pt idx="36469">
                  <c:v>36.467</c:v>
                </c:pt>
                <c:pt idx="36470">
                  <c:v>36.468</c:v>
                </c:pt>
                <c:pt idx="36471">
                  <c:v>36.469</c:v>
                </c:pt>
                <c:pt idx="36472">
                  <c:v>36.47</c:v>
                </c:pt>
                <c:pt idx="36473">
                  <c:v>36.471</c:v>
                </c:pt>
                <c:pt idx="36474">
                  <c:v>36.472</c:v>
                </c:pt>
                <c:pt idx="36475">
                  <c:v>36.473</c:v>
                </c:pt>
                <c:pt idx="36476">
                  <c:v>36.474</c:v>
                </c:pt>
                <c:pt idx="36477">
                  <c:v>36.475</c:v>
                </c:pt>
                <c:pt idx="36478">
                  <c:v>36.476</c:v>
                </c:pt>
                <c:pt idx="36479">
                  <c:v>36.477</c:v>
                </c:pt>
                <c:pt idx="36480">
                  <c:v>36.478</c:v>
                </c:pt>
                <c:pt idx="36481">
                  <c:v>36.479</c:v>
                </c:pt>
                <c:pt idx="36482">
                  <c:v>36.48</c:v>
                </c:pt>
                <c:pt idx="36483">
                  <c:v>36.481</c:v>
                </c:pt>
                <c:pt idx="36484">
                  <c:v>36.482</c:v>
                </c:pt>
                <c:pt idx="36485">
                  <c:v>36.483</c:v>
                </c:pt>
                <c:pt idx="36486">
                  <c:v>36.484</c:v>
                </c:pt>
                <c:pt idx="36487">
                  <c:v>36.485</c:v>
                </c:pt>
                <c:pt idx="36488">
                  <c:v>36.486</c:v>
                </c:pt>
                <c:pt idx="36489">
                  <c:v>36.487</c:v>
                </c:pt>
                <c:pt idx="36490">
                  <c:v>36.488</c:v>
                </c:pt>
                <c:pt idx="36491">
                  <c:v>36.489</c:v>
                </c:pt>
                <c:pt idx="36492">
                  <c:v>36.49</c:v>
                </c:pt>
                <c:pt idx="36493">
                  <c:v>36.491</c:v>
                </c:pt>
                <c:pt idx="36494">
                  <c:v>36.492</c:v>
                </c:pt>
                <c:pt idx="36495">
                  <c:v>36.493</c:v>
                </c:pt>
                <c:pt idx="36496">
                  <c:v>36.494</c:v>
                </c:pt>
                <c:pt idx="36497">
                  <c:v>36.495</c:v>
                </c:pt>
                <c:pt idx="36498">
                  <c:v>36.496</c:v>
                </c:pt>
                <c:pt idx="36499">
                  <c:v>36.497</c:v>
                </c:pt>
                <c:pt idx="36500">
                  <c:v>36.498</c:v>
                </c:pt>
                <c:pt idx="36501">
                  <c:v>36.499</c:v>
                </c:pt>
                <c:pt idx="36502">
                  <c:v>36.5</c:v>
                </c:pt>
                <c:pt idx="36503">
                  <c:v>36.501</c:v>
                </c:pt>
                <c:pt idx="36504">
                  <c:v>36.502</c:v>
                </c:pt>
                <c:pt idx="36505">
                  <c:v>36.503</c:v>
                </c:pt>
                <c:pt idx="36506">
                  <c:v>36.504</c:v>
                </c:pt>
                <c:pt idx="36507">
                  <c:v>36.505</c:v>
                </c:pt>
                <c:pt idx="36508">
                  <c:v>36.506</c:v>
                </c:pt>
                <c:pt idx="36509">
                  <c:v>36.507</c:v>
                </c:pt>
                <c:pt idx="36510">
                  <c:v>36.508</c:v>
                </c:pt>
                <c:pt idx="36511">
                  <c:v>36.509</c:v>
                </c:pt>
                <c:pt idx="36512">
                  <c:v>36.51</c:v>
                </c:pt>
                <c:pt idx="36513">
                  <c:v>36.511</c:v>
                </c:pt>
                <c:pt idx="36514">
                  <c:v>36.512</c:v>
                </c:pt>
                <c:pt idx="36515">
                  <c:v>36.513</c:v>
                </c:pt>
                <c:pt idx="36516">
                  <c:v>36.514</c:v>
                </c:pt>
                <c:pt idx="36517">
                  <c:v>36.515</c:v>
                </c:pt>
                <c:pt idx="36518">
                  <c:v>36.516</c:v>
                </c:pt>
                <c:pt idx="36519">
                  <c:v>36.517</c:v>
                </c:pt>
                <c:pt idx="36520">
                  <c:v>36.518</c:v>
                </c:pt>
                <c:pt idx="36521">
                  <c:v>36.519</c:v>
                </c:pt>
                <c:pt idx="36522">
                  <c:v>36.52</c:v>
                </c:pt>
                <c:pt idx="36523">
                  <c:v>36.521</c:v>
                </c:pt>
                <c:pt idx="36524">
                  <c:v>36.522</c:v>
                </c:pt>
                <c:pt idx="36525">
                  <c:v>36.523</c:v>
                </c:pt>
                <c:pt idx="36526">
                  <c:v>36.524</c:v>
                </c:pt>
                <c:pt idx="36527">
                  <c:v>36.525</c:v>
                </c:pt>
                <c:pt idx="36528">
                  <c:v>36.526</c:v>
                </c:pt>
                <c:pt idx="36529">
                  <c:v>36.527</c:v>
                </c:pt>
                <c:pt idx="36530">
                  <c:v>36.528</c:v>
                </c:pt>
                <c:pt idx="36531">
                  <c:v>36.529</c:v>
                </c:pt>
                <c:pt idx="36532">
                  <c:v>36.53</c:v>
                </c:pt>
                <c:pt idx="36533">
                  <c:v>36.531</c:v>
                </c:pt>
                <c:pt idx="36534">
                  <c:v>36.532</c:v>
                </c:pt>
                <c:pt idx="36535">
                  <c:v>36.533</c:v>
                </c:pt>
                <c:pt idx="36536">
                  <c:v>36.534</c:v>
                </c:pt>
                <c:pt idx="36537">
                  <c:v>36.535</c:v>
                </c:pt>
                <c:pt idx="36538">
                  <c:v>36.536</c:v>
                </c:pt>
                <c:pt idx="36539">
                  <c:v>36.537</c:v>
                </c:pt>
                <c:pt idx="36540">
                  <c:v>36.538</c:v>
                </c:pt>
                <c:pt idx="36541">
                  <c:v>36.539</c:v>
                </c:pt>
                <c:pt idx="36542">
                  <c:v>36.54</c:v>
                </c:pt>
                <c:pt idx="36543">
                  <c:v>36.541</c:v>
                </c:pt>
                <c:pt idx="36544">
                  <c:v>36.542</c:v>
                </c:pt>
                <c:pt idx="36545">
                  <c:v>36.543</c:v>
                </c:pt>
                <c:pt idx="36546">
                  <c:v>36.544</c:v>
                </c:pt>
                <c:pt idx="36547">
                  <c:v>36.545</c:v>
                </c:pt>
                <c:pt idx="36548">
                  <c:v>36.546</c:v>
                </c:pt>
                <c:pt idx="36549">
                  <c:v>36.547</c:v>
                </c:pt>
                <c:pt idx="36550">
                  <c:v>36.548</c:v>
                </c:pt>
                <c:pt idx="36551">
                  <c:v>36.549</c:v>
                </c:pt>
                <c:pt idx="36552">
                  <c:v>36.55</c:v>
                </c:pt>
                <c:pt idx="36553">
                  <c:v>36.551</c:v>
                </c:pt>
                <c:pt idx="36554">
                  <c:v>36.552</c:v>
                </c:pt>
                <c:pt idx="36555">
                  <c:v>36.553</c:v>
                </c:pt>
                <c:pt idx="36556">
                  <c:v>36.554</c:v>
                </c:pt>
                <c:pt idx="36557">
                  <c:v>36.555</c:v>
                </c:pt>
                <c:pt idx="36558">
                  <c:v>36.556</c:v>
                </c:pt>
                <c:pt idx="36559">
                  <c:v>36.557</c:v>
                </c:pt>
                <c:pt idx="36560">
                  <c:v>36.558</c:v>
                </c:pt>
                <c:pt idx="36561">
                  <c:v>36.559</c:v>
                </c:pt>
                <c:pt idx="36562">
                  <c:v>36.56</c:v>
                </c:pt>
                <c:pt idx="36563">
                  <c:v>36.561</c:v>
                </c:pt>
                <c:pt idx="36564">
                  <c:v>36.562</c:v>
                </c:pt>
                <c:pt idx="36565">
                  <c:v>36.563</c:v>
                </c:pt>
                <c:pt idx="36566">
                  <c:v>36.564</c:v>
                </c:pt>
                <c:pt idx="36567">
                  <c:v>36.565</c:v>
                </c:pt>
                <c:pt idx="36568">
                  <c:v>36.566</c:v>
                </c:pt>
                <c:pt idx="36569">
                  <c:v>36.567</c:v>
                </c:pt>
                <c:pt idx="36570">
                  <c:v>36.568</c:v>
                </c:pt>
                <c:pt idx="36571">
                  <c:v>36.569</c:v>
                </c:pt>
                <c:pt idx="36572">
                  <c:v>36.57</c:v>
                </c:pt>
                <c:pt idx="36573">
                  <c:v>36.571</c:v>
                </c:pt>
                <c:pt idx="36574">
                  <c:v>36.572</c:v>
                </c:pt>
                <c:pt idx="36575">
                  <c:v>36.573</c:v>
                </c:pt>
                <c:pt idx="36576">
                  <c:v>36.574</c:v>
                </c:pt>
                <c:pt idx="36577">
                  <c:v>36.575</c:v>
                </c:pt>
                <c:pt idx="36578">
                  <c:v>36.576</c:v>
                </c:pt>
                <c:pt idx="36579">
                  <c:v>36.577</c:v>
                </c:pt>
                <c:pt idx="36580">
                  <c:v>36.578</c:v>
                </c:pt>
                <c:pt idx="36581">
                  <c:v>36.579</c:v>
                </c:pt>
                <c:pt idx="36582">
                  <c:v>36.58</c:v>
                </c:pt>
                <c:pt idx="36583">
                  <c:v>36.581</c:v>
                </c:pt>
                <c:pt idx="36584">
                  <c:v>36.582</c:v>
                </c:pt>
                <c:pt idx="36585">
                  <c:v>36.583</c:v>
                </c:pt>
                <c:pt idx="36586">
                  <c:v>36.584</c:v>
                </c:pt>
                <c:pt idx="36587">
                  <c:v>36.585</c:v>
                </c:pt>
                <c:pt idx="36588">
                  <c:v>36.586</c:v>
                </c:pt>
                <c:pt idx="36589">
                  <c:v>36.587</c:v>
                </c:pt>
                <c:pt idx="36590">
                  <c:v>36.588</c:v>
                </c:pt>
                <c:pt idx="36591">
                  <c:v>36.589</c:v>
                </c:pt>
                <c:pt idx="36592">
                  <c:v>36.59</c:v>
                </c:pt>
                <c:pt idx="36593">
                  <c:v>36.591</c:v>
                </c:pt>
                <c:pt idx="36594">
                  <c:v>36.592</c:v>
                </c:pt>
                <c:pt idx="36595">
                  <c:v>36.593</c:v>
                </c:pt>
                <c:pt idx="36596">
                  <c:v>36.594</c:v>
                </c:pt>
                <c:pt idx="36597">
                  <c:v>36.595</c:v>
                </c:pt>
                <c:pt idx="36598">
                  <c:v>36.596</c:v>
                </c:pt>
                <c:pt idx="36599">
                  <c:v>36.597</c:v>
                </c:pt>
                <c:pt idx="36600">
                  <c:v>36.598</c:v>
                </c:pt>
                <c:pt idx="36601">
                  <c:v>36.599</c:v>
                </c:pt>
                <c:pt idx="36602">
                  <c:v>36.6</c:v>
                </c:pt>
                <c:pt idx="36603">
                  <c:v>36.601</c:v>
                </c:pt>
                <c:pt idx="36604">
                  <c:v>36.602</c:v>
                </c:pt>
                <c:pt idx="36605">
                  <c:v>36.603</c:v>
                </c:pt>
                <c:pt idx="36606">
                  <c:v>36.604</c:v>
                </c:pt>
                <c:pt idx="36607">
                  <c:v>36.605</c:v>
                </c:pt>
                <c:pt idx="36608">
                  <c:v>36.606</c:v>
                </c:pt>
                <c:pt idx="36609">
                  <c:v>36.607</c:v>
                </c:pt>
                <c:pt idx="36610">
                  <c:v>36.608</c:v>
                </c:pt>
                <c:pt idx="36611">
                  <c:v>36.609</c:v>
                </c:pt>
                <c:pt idx="36612">
                  <c:v>36.61</c:v>
                </c:pt>
                <c:pt idx="36613">
                  <c:v>36.611</c:v>
                </c:pt>
                <c:pt idx="36614">
                  <c:v>36.612</c:v>
                </c:pt>
                <c:pt idx="36615">
                  <c:v>36.613</c:v>
                </c:pt>
                <c:pt idx="36616">
                  <c:v>36.614</c:v>
                </c:pt>
                <c:pt idx="36617">
                  <c:v>36.615</c:v>
                </c:pt>
                <c:pt idx="36618">
                  <c:v>36.616</c:v>
                </c:pt>
                <c:pt idx="36619">
                  <c:v>36.617</c:v>
                </c:pt>
                <c:pt idx="36620">
                  <c:v>36.618</c:v>
                </c:pt>
                <c:pt idx="36621">
                  <c:v>36.619</c:v>
                </c:pt>
                <c:pt idx="36622">
                  <c:v>36.62</c:v>
                </c:pt>
                <c:pt idx="36623">
                  <c:v>36.621</c:v>
                </c:pt>
                <c:pt idx="36624">
                  <c:v>36.622</c:v>
                </c:pt>
                <c:pt idx="36625">
                  <c:v>36.623</c:v>
                </c:pt>
                <c:pt idx="36626">
                  <c:v>36.624</c:v>
                </c:pt>
                <c:pt idx="36627">
                  <c:v>36.625</c:v>
                </c:pt>
                <c:pt idx="36628">
                  <c:v>36.626</c:v>
                </c:pt>
                <c:pt idx="36629">
                  <c:v>36.627</c:v>
                </c:pt>
                <c:pt idx="36630">
                  <c:v>36.628</c:v>
                </c:pt>
                <c:pt idx="36631">
                  <c:v>36.629</c:v>
                </c:pt>
                <c:pt idx="36632">
                  <c:v>36.63</c:v>
                </c:pt>
                <c:pt idx="36633">
                  <c:v>36.631</c:v>
                </c:pt>
                <c:pt idx="36634">
                  <c:v>36.632</c:v>
                </c:pt>
                <c:pt idx="36635">
                  <c:v>36.633</c:v>
                </c:pt>
                <c:pt idx="36636">
                  <c:v>36.634</c:v>
                </c:pt>
                <c:pt idx="36637">
                  <c:v>36.635</c:v>
                </c:pt>
                <c:pt idx="36638">
                  <c:v>36.636</c:v>
                </c:pt>
                <c:pt idx="36639">
                  <c:v>36.637</c:v>
                </c:pt>
                <c:pt idx="36640">
                  <c:v>36.638</c:v>
                </c:pt>
                <c:pt idx="36641">
                  <c:v>36.639</c:v>
                </c:pt>
                <c:pt idx="36642">
                  <c:v>36.64</c:v>
                </c:pt>
                <c:pt idx="36643">
                  <c:v>36.641</c:v>
                </c:pt>
                <c:pt idx="36644">
                  <c:v>36.642</c:v>
                </c:pt>
                <c:pt idx="36645">
                  <c:v>36.643</c:v>
                </c:pt>
                <c:pt idx="36646">
                  <c:v>36.644</c:v>
                </c:pt>
                <c:pt idx="36647">
                  <c:v>36.645</c:v>
                </c:pt>
                <c:pt idx="36648">
                  <c:v>36.646</c:v>
                </c:pt>
                <c:pt idx="36649">
                  <c:v>36.647</c:v>
                </c:pt>
                <c:pt idx="36650">
                  <c:v>36.648</c:v>
                </c:pt>
                <c:pt idx="36651">
                  <c:v>36.649</c:v>
                </c:pt>
                <c:pt idx="36652">
                  <c:v>36.65</c:v>
                </c:pt>
                <c:pt idx="36653">
                  <c:v>36.651</c:v>
                </c:pt>
                <c:pt idx="36654">
                  <c:v>36.652</c:v>
                </c:pt>
                <c:pt idx="36655">
                  <c:v>36.653</c:v>
                </c:pt>
                <c:pt idx="36656">
                  <c:v>36.654</c:v>
                </c:pt>
                <c:pt idx="36657">
                  <c:v>36.655</c:v>
                </c:pt>
                <c:pt idx="36658">
                  <c:v>36.656</c:v>
                </c:pt>
                <c:pt idx="36659">
                  <c:v>36.657</c:v>
                </c:pt>
                <c:pt idx="36660">
                  <c:v>36.658</c:v>
                </c:pt>
                <c:pt idx="36661">
                  <c:v>36.659</c:v>
                </c:pt>
                <c:pt idx="36662">
                  <c:v>36.66</c:v>
                </c:pt>
                <c:pt idx="36663">
                  <c:v>36.661</c:v>
                </c:pt>
                <c:pt idx="36664">
                  <c:v>36.662</c:v>
                </c:pt>
                <c:pt idx="36665">
                  <c:v>36.663</c:v>
                </c:pt>
                <c:pt idx="36666">
                  <c:v>36.664</c:v>
                </c:pt>
                <c:pt idx="36667">
                  <c:v>36.665</c:v>
                </c:pt>
                <c:pt idx="36668">
                  <c:v>36.666</c:v>
                </c:pt>
                <c:pt idx="36669">
                  <c:v>36.667</c:v>
                </c:pt>
                <c:pt idx="36670">
                  <c:v>36.668</c:v>
                </c:pt>
                <c:pt idx="36671">
                  <c:v>36.669</c:v>
                </c:pt>
                <c:pt idx="36672">
                  <c:v>36.67</c:v>
                </c:pt>
                <c:pt idx="36673">
                  <c:v>36.671</c:v>
                </c:pt>
                <c:pt idx="36674">
                  <c:v>36.672</c:v>
                </c:pt>
                <c:pt idx="36675">
                  <c:v>36.673</c:v>
                </c:pt>
                <c:pt idx="36676">
                  <c:v>36.674</c:v>
                </c:pt>
                <c:pt idx="36677">
                  <c:v>36.675</c:v>
                </c:pt>
                <c:pt idx="36678">
                  <c:v>36.676</c:v>
                </c:pt>
                <c:pt idx="36679">
                  <c:v>36.677</c:v>
                </c:pt>
                <c:pt idx="36680">
                  <c:v>36.678</c:v>
                </c:pt>
                <c:pt idx="36681">
                  <c:v>36.679</c:v>
                </c:pt>
                <c:pt idx="36682">
                  <c:v>36.68</c:v>
                </c:pt>
                <c:pt idx="36683">
                  <c:v>36.681</c:v>
                </c:pt>
                <c:pt idx="36684">
                  <c:v>36.682</c:v>
                </c:pt>
                <c:pt idx="36685">
                  <c:v>36.683</c:v>
                </c:pt>
                <c:pt idx="36686">
                  <c:v>36.684</c:v>
                </c:pt>
                <c:pt idx="36687">
                  <c:v>36.685</c:v>
                </c:pt>
                <c:pt idx="36688">
                  <c:v>36.686</c:v>
                </c:pt>
                <c:pt idx="36689">
                  <c:v>36.687</c:v>
                </c:pt>
                <c:pt idx="36690">
                  <c:v>36.688</c:v>
                </c:pt>
                <c:pt idx="36691">
                  <c:v>36.689</c:v>
                </c:pt>
                <c:pt idx="36692">
                  <c:v>36.69</c:v>
                </c:pt>
                <c:pt idx="36693">
                  <c:v>36.691</c:v>
                </c:pt>
                <c:pt idx="36694">
                  <c:v>36.692</c:v>
                </c:pt>
                <c:pt idx="36695">
                  <c:v>36.693</c:v>
                </c:pt>
                <c:pt idx="36696">
                  <c:v>36.694</c:v>
                </c:pt>
                <c:pt idx="36697">
                  <c:v>36.695</c:v>
                </c:pt>
                <c:pt idx="36698">
                  <c:v>36.696</c:v>
                </c:pt>
                <c:pt idx="36699">
                  <c:v>36.697</c:v>
                </c:pt>
                <c:pt idx="36700">
                  <c:v>36.698</c:v>
                </c:pt>
                <c:pt idx="36701">
                  <c:v>36.699</c:v>
                </c:pt>
                <c:pt idx="36702">
                  <c:v>36.7</c:v>
                </c:pt>
                <c:pt idx="36703">
                  <c:v>36.701</c:v>
                </c:pt>
                <c:pt idx="36704">
                  <c:v>36.702</c:v>
                </c:pt>
                <c:pt idx="36705">
                  <c:v>36.703</c:v>
                </c:pt>
                <c:pt idx="36706">
                  <c:v>36.704</c:v>
                </c:pt>
                <c:pt idx="36707">
                  <c:v>36.705</c:v>
                </c:pt>
                <c:pt idx="36708">
                  <c:v>36.706</c:v>
                </c:pt>
                <c:pt idx="36709">
                  <c:v>36.707</c:v>
                </c:pt>
                <c:pt idx="36710">
                  <c:v>36.708</c:v>
                </c:pt>
                <c:pt idx="36711">
                  <c:v>36.709</c:v>
                </c:pt>
                <c:pt idx="36712">
                  <c:v>36.71</c:v>
                </c:pt>
                <c:pt idx="36713">
                  <c:v>36.711</c:v>
                </c:pt>
                <c:pt idx="36714">
                  <c:v>36.712</c:v>
                </c:pt>
                <c:pt idx="36715">
                  <c:v>36.713</c:v>
                </c:pt>
                <c:pt idx="36716">
                  <c:v>36.714</c:v>
                </c:pt>
                <c:pt idx="36717">
                  <c:v>36.715</c:v>
                </c:pt>
                <c:pt idx="36718">
                  <c:v>36.716</c:v>
                </c:pt>
                <c:pt idx="36719">
                  <c:v>36.717</c:v>
                </c:pt>
                <c:pt idx="36720">
                  <c:v>36.718</c:v>
                </c:pt>
                <c:pt idx="36721">
                  <c:v>36.719</c:v>
                </c:pt>
                <c:pt idx="36722">
                  <c:v>36.72</c:v>
                </c:pt>
                <c:pt idx="36723">
                  <c:v>36.721</c:v>
                </c:pt>
                <c:pt idx="36724">
                  <c:v>36.722</c:v>
                </c:pt>
                <c:pt idx="36725">
                  <c:v>36.723</c:v>
                </c:pt>
                <c:pt idx="36726">
                  <c:v>36.724</c:v>
                </c:pt>
                <c:pt idx="36727">
                  <c:v>36.725</c:v>
                </c:pt>
                <c:pt idx="36728">
                  <c:v>36.726</c:v>
                </c:pt>
                <c:pt idx="36729">
                  <c:v>36.727</c:v>
                </c:pt>
                <c:pt idx="36730">
                  <c:v>36.728</c:v>
                </c:pt>
                <c:pt idx="36731">
                  <c:v>36.729</c:v>
                </c:pt>
                <c:pt idx="36732">
                  <c:v>36.73</c:v>
                </c:pt>
                <c:pt idx="36733">
                  <c:v>36.731</c:v>
                </c:pt>
                <c:pt idx="36734">
                  <c:v>36.732</c:v>
                </c:pt>
                <c:pt idx="36735">
                  <c:v>36.733</c:v>
                </c:pt>
                <c:pt idx="36736">
                  <c:v>36.734</c:v>
                </c:pt>
                <c:pt idx="36737">
                  <c:v>36.735</c:v>
                </c:pt>
                <c:pt idx="36738">
                  <c:v>36.736</c:v>
                </c:pt>
                <c:pt idx="36739">
                  <c:v>36.737</c:v>
                </c:pt>
                <c:pt idx="36740">
                  <c:v>36.738</c:v>
                </c:pt>
                <c:pt idx="36741">
                  <c:v>36.739</c:v>
                </c:pt>
                <c:pt idx="36742">
                  <c:v>36.74</c:v>
                </c:pt>
                <c:pt idx="36743">
                  <c:v>36.741</c:v>
                </c:pt>
                <c:pt idx="36744">
                  <c:v>36.742</c:v>
                </c:pt>
                <c:pt idx="36745">
                  <c:v>36.743</c:v>
                </c:pt>
                <c:pt idx="36746">
                  <c:v>36.744</c:v>
                </c:pt>
                <c:pt idx="36747">
                  <c:v>36.745</c:v>
                </c:pt>
                <c:pt idx="36748">
                  <c:v>36.746</c:v>
                </c:pt>
                <c:pt idx="36749">
                  <c:v>36.747</c:v>
                </c:pt>
                <c:pt idx="36750">
                  <c:v>36.748</c:v>
                </c:pt>
                <c:pt idx="36751">
                  <c:v>36.749</c:v>
                </c:pt>
                <c:pt idx="36752">
                  <c:v>36.75</c:v>
                </c:pt>
                <c:pt idx="36753">
                  <c:v>36.751</c:v>
                </c:pt>
                <c:pt idx="36754">
                  <c:v>36.752</c:v>
                </c:pt>
                <c:pt idx="36755">
                  <c:v>36.753</c:v>
                </c:pt>
                <c:pt idx="36756">
                  <c:v>36.754</c:v>
                </c:pt>
                <c:pt idx="36757">
                  <c:v>36.755</c:v>
                </c:pt>
                <c:pt idx="36758">
                  <c:v>36.756</c:v>
                </c:pt>
                <c:pt idx="36759">
                  <c:v>36.757</c:v>
                </c:pt>
                <c:pt idx="36760">
                  <c:v>36.758</c:v>
                </c:pt>
                <c:pt idx="36761">
                  <c:v>36.759</c:v>
                </c:pt>
                <c:pt idx="36762">
                  <c:v>36.76</c:v>
                </c:pt>
                <c:pt idx="36763">
                  <c:v>36.761</c:v>
                </c:pt>
                <c:pt idx="36764">
                  <c:v>36.762</c:v>
                </c:pt>
                <c:pt idx="36765">
                  <c:v>36.763</c:v>
                </c:pt>
                <c:pt idx="36766">
                  <c:v>36.764</c:v>
                </c:pt>
                <c:pt idx="36767">
                  <c:v>36.765</c:v>
                </c:pt>
                <c:pt idx="36768">
                  <c:v>36.766</c:v>
                </c:pt>
                <c:pt idx="36769">
                  <c:v>36.767</c:v>
                </c:pt>
                <c:pt idx="36770">
                  <c:v>36.768</c:v>
                </c:pt>
                <c:pt idx="36771">
                  <c:v>36.769</c:v>
                </c:pt>
                <c:pt idx="36772">
                  <c:v>36.77</c:v>
                </c:pt>
                <c:pt idx="36773">
                  <c:v>36.771</c:v>
                </c:pt>
                <c:pt idx="36774">
                  <c:v>36.772</c:v>
                </c:pt>
                <c:pt idx="36775">
                  <c:v>36.773</c:v>
                </c:pt>
                <c:pt idx="36776">
                  <c:v>36.774</c:v>
                </c:pt>
                <c:pt idx="36777">
                  <c:v>36.775</c:v>
                </c:pt>
                <c:pt idx="36778">
                  <c:v>36.776</c:v>
                </c:pt>
                <c:pt idx="36779">
                  <c:v>36.777</c:v>
                </c:pt>
                <c:pt idx="36780">
                  <c:v>36.778</c:v>
                </c:pt>
                <c:pt idx="36781">
                  <c:v>36.779</c:v>
                </c:pt>
                <c:pt idx="36782">
                  <c:v>36.78</c:v>
                </c:pt>
                <c:pt idx="36783">
                  <c:v>36.781</c:v>
                </c:pt>
                <c:pt idx="36784">
                  <c:v>36.782</c:v>
                </c:pt>
                <c:pt idx="36785">
                  <c:v>36.783</c:v>
                </c:pt>
                <c:pt idx="36786">
                  <c:v>36.784</c:v>
                </c:pt>
                <c:pt idx="36787">
                  <c:v>36.785</c:v>
                </c:pt>
                <c:pt idx="36788">
                  <c:v>36.786</c:v>
                </c:pt>
                <c:pt idx="36789">
                  <c:v>36.787</c:v>
                </c:pt>
                <c:pt idx="36790">
                  <c:v>36.788</c:v>
                </c:pt>
                <c:pt idx="36791">
                  <c:v>36.789</c:v>
                </c:pt>
                <c:pt idx="36792">
                  <c:v>36.79</c:v>
                </c:pt>
                <c:pt idx="36793">
                  <c:v>36.791</c:v>
                </c:pt>
                <c:pt idx="36794">
                  <c:v>36.792</c:v>
                </c:pt>
                <c:pt idx="36795">
                  <c:v>36.793</c:v>
                </c:pt>
                <c:pt idx="36796">
                  <c:v>36.794</c:v>
                </c:pt>
                <c:pt idx="36797">
                  <c:v>36.795</c:v>
                </c:pt>
                <c:pt idx="36798">
                  <c:v>36.796</c:v>
                </c:pt>
                <c:pt idx="36799">
                  <c:v>36.797</c:v>
                </c:pt>
                <c:pt idx="36800">
                  <c:v>36.798</c:v>
                </c:pt>
                <c:pt idx="36801">
                  <c:v>36.799</c:v>
                </c:pt>
                <c:pt idx="36802">
                  <c:v>36.8</c:v>
                </c:pt>
                <c:pt idx="36803">
                  <c:v>36.801</c:v>
                </c:pt>
                <c:pt idx="36804">
                  <c:v>36.802</c:v>
                </c:pt>
                <c:pt idx="36805">
                  <c:v>36.803</c:v>
                </c:pt>
                <c:pt idx="36806">
                  <c:v>36.804</c:v>
                </c:pt>
                <c:pt idx="36807">
                  <c:v>36.805</c:v>
                </c:pt>
                <c:pt idx="36808">
                  <c:v>36.806</c:v>
                </c:pt>
                <c:pt idx="36809">
                  <c:v>36.807</c:v>
                </c:pt>
                <c:pt idx="36810">
                  <c:v>36.808</c:v>
                </c:pt>
                <c:pt idx="36811">
                  <c:v>36.809</c:v>
                </c:pt>
                <c:pt idx="36812">
                  <c:v>36.81</c:v>
                </c:pt>
                <c:pt idx="36813">
                  <c:v>36.811</c:v>
                </c:pt>
                <c:pt idx="36814">
                  <c:v>36.812</c:v>
                </c:pt>
                <c:pt idx="36815">
                  <c:v>36.813</c:v>
                </c:pt>
                <c:pt idx="36816">
                  <c:v>36.814</c:v>
                </c:pt>
                <c:pt idx="36817">
                  <c:v>36.815</c:v>
                </c:pt>
                <c:pt idx="36818">
                  <c:v>36.816</c:v>
                </c:pt>
                <c:pt idx="36819">
                  <c:v>36.817</c:v>
                </c:pt>
                <c:pt idx="36820">
                  <c:v>36.818</c:v>
                </c:pt>
                <c:pt idx="36821">
                  <c:v>36.819</c:v>
                </c:pt>
                <c:pt idx="36822">
                  <c:v>36.82</c:v>
                </c:pt>
                <c:pt idx="36823">
                  <c:v>36.821</c:v>
                </c:pt>
                <c:pt idx="36824">
                  <c:v>36.822</c:v>
                </c:pt>
                <c:pt idx="36825">
                  <c:v>36.823</c:v>
                </c:pt>
                <c:pt idx="36826">
                  <c:v>36.824</c:v>
                </c:pt>
                <c:pt idx="36827">
                  <c:v>36.825</c:v>
                </c:pt>
                <c:pt idx="36828">
                  <c:v>36.826</c:v>
                </c:pt>
                <c:pt idx="36829">
                  <c:v>36.827</c:v>
                </c:pt>
                <c:pt idx="36830">
                  <c:v>36.828</c:v>
                </c:pt>
                <c:pt idx="36831">
                  <c:v>36.829</c:v>
                </c:pt>
                <c:pt idx="36832">
                  <c:v>36.83</c:v>
                </c:pt>
                <c:pt idx="36833">
                  <c:v>36.831</c:v>
                </c:pt>
                <c:pt idx="36834">
                  <c:v>36.832</c:v>
                </c:pt>
                <c:pt idx="36835">
                  <c:v>36.833</c:v>
                </c:pt>
                <c:pt idx="36836">
                  <c:v>36.834</c:v>
                </c:pt>
                <c:pt idx="36837">
                  <c:v>36.835</c:v>
                </c:pt>
                <c:pt idx="36838">
                  <c:v>36.836</c:v>
                </c:pt>
                <c:pt idx="36839">
                  <c:v>36.837</c:v>
                </c:pt>
                <c:pt idx="36840">
                  <c:v>36.838</c:v>
                </c:pt>
                <c:pt idx="36841">
                  <c:v>36.839</c:v>
                </c:pt>
                <c:pt idx="36842">
                  <c:v>36.84</c:v>
                </c:pt>
                <c:pt idx="36843">
                  <c:v>36.841</c:v>
                </c:pt>
                <c:pt idx="36844">
                  <c:v>36.842</c:v>
                </c:pt>
                <c:pt idx="36845">
                  <c:v>36.843</c:v>
                </c:pt>
                <c:pt idx="36846">
                  <c:v>36.844</c:v>
                </c:pt>
                <c:pt idx="36847">
                  <c:v>36.845</c:v>
                </c:pt>
                <c:pt idx="36848">
                  <c:v>36.846</c:v>
                </c:pt>
                <c:pt idx="36849">
                  <c:v>36.847</c:v>
                </c:pt>
                <c:pt idx="36850">
                  <c:v>36.848</c:v>
                </c:pt>
                <c:pt idx="36851">
                  <c:v>36.849</c:v>
                </c:pt>
                <c:pt idx="36852">
                  <c:v>36.85</c:v>
                </c:pt>
                <c:pt idx="36853">
                  <c:v>36.851</c:v>
                </c:pt>
                <c:pt idx="36854">
                  <c:v>36.852</c:v>
                </c:pt>
                <c:pt idx="36855">
                  <c:v>36.853</c:v>
                </c:pt>
                <c:pt idx="36856">
                  <c:v>36.854</c:v>
                </c:pt>
                <c:pt idx="36857">
                  <c:v>36.855</c:v>
                </c:pt>
                <c:pt idx="36858">
                  <c:v>36.856</c:v>
                </c:pt>
                <c:pt idx="36859">
                  <c:v>36.857</c:v>
                </c:pt>
                <c:pt idx="36860">
                  <c:v>36.858</c:v>
                </c:pt>
                <c:pt idx="36861">
                  <c:v>36.859</c:v>
                </c:pt>
                <c:pt idx="36862">
                  <c:v>36.86</c:v>
                </c:pt>
                <c:pt idx="36863">
                  <c:v>36.861</c:v>
                </c:pt>
                <c:pt idx="36864">
                  <c:v>36.862</c:v>
                </c:pt>
                <c:pt idx="36865">
                  <c:v>36.863</c:v>
                </c:pt>
                <c:pt idx="36866">
                  <c:v>36.864</c:v>
                </c:pt>
                <c:pt idx="36867">
                  <c:v>36.865</c:v>
                </c:pt>
                <c:pt idx="36868">
                  <c:v>36.866</c:v>
                </c:pt>
                <c:pt idx="36869">
                  <c:v>36.867</c:v>
                </c:pt>
                <c:pt idx="36870">
                  <c:v>36.868</c:v>
                </c:pt>
                <c:pt idx="36871">
                  <c:v>36.869</c:v>
                </c:pt>
                <c:pt idx="36872">
                  <c:v>36.87</c:v>
                </c:pt>
                <c:pt idx="36873">
                  <c:v>36.871</c:v>
                </c:pt>
                <c:pt idx="36874">
                  <c:v>36.872</c:v>
                </c:pt>
                <c:pt idx="36875">
                  <c:v>36.873</c:v>
                </c:pt>
                <c:pt idx="36876">
                  <c:v>36.874</c:v>
                </c:pt>
                <c:pt idx="36877">
                  <c:v>36.875</c:v>
                </c:pt>
                <c:pt idx="36878">
                  <c:v>36.876</c:v>
                </c:pt>
                <c:pt idx="36879">
                  <c:v>36.877</c:v>
                </c:pt>
                <c:pt idx="36880">
                  <c:v>36.878</c:v>
                </c:pt>
                <c:pt idx="36881">
                  <c:v>36.879</c:v>
                </c:pt>
                <c:pt idx="36882">
                  <c:v>36.88</c:v>
                </c:pt>
                <c:pt idx="36883">
                  <c:v>36.881</c:v>
                </c:pt>
                <c:pt idx="36884">
                  <c:v>36.882</c:v>
                </c:pt>
                <c:pt idx="36885">
                  <c:v>36.883</c:v>
                </c:pt>
                <c:pt idx="36886">
                  <c:v>36.884</c:v>
                </c:pt>
                <c:pt idx="36887">
                  <c:v>36.885</c:v>
                </c:pt>
                <c:pt idx="36888">
                  <c:v>36.886</c:v>
                </c:pt>
                <c:pt idx="36889">
                  <c:v>36.887</c:v>
                </c:pt>
                <c:pt idx="36890">
                  <c:v>36.888</c:v>
                </c:pt>
                <c:pt idx="36891">
                  <c:v>36.889</c:v>
                </c:pt>
                <c:pt idx="36892">
                  <c:v>36.89</c:v>
                </c:pt>
                <c:pt idx="36893">
                  <c:v>36.891</c:v>
                </c:pt>
                <c:pt idx="36894">
                  <c:v>36.892</c:v>
                </c:pt>
                <c:pt idx="36895">
                  <c:v>36.893</c:v>
                </c:pt>
                <c:pt idx="36896">
                  <c:v>36.894</c:v>
                </c:pt>
                <c:pt idx="36897">
                  <c:v>36.895</c:v>
                </c:pt>
                <c:pt idx="36898">
                  <c:v>36.896</c:v>
                </c:pt>
                <c:pt idx="36899">
                  <c:v>36.897</c:v>
                </c:pt>
                <c:pt idx="36900">
                  <c:v>36.898</c:v>
                </c:pt>
                <c:pt idx="36901">
                  <c:v>36.899</c:v>
                </c:pt>
                <c:pt idx="36902">
                  <c:v>36.9</c:v>
                </c:pt>
                <c:pt idx="36903">
                  <c:v>36.901</c:v>
                </c:pt>
                <c:pt idx="36904">
                  <c:v>36.902</c:v>
                </c:pt>
                <c:pt idx="36905">
                  <c:v>36.903</c:v>
                </c:pt>
                <c:pt idx="36906">
                  <c:v>36.904</c:v>
                </c:pt>
                <c:pt idx="36907">
                  <c:v>36.905</c:v>
                </c:pt>
                <c:pt idx="36908">
                  <c:v>36.906</c:v>
                </c:pt>
                <c:pt idx="36909">
                  <c:v>36.907</c:v>
                </c:pt>
                <c:pt idx="36910">
                  <c:v>36.908</c:v>
                </c:pt>
                <c:pt idx="36911">
                  <c:v>36.909</c:v>
                </c:pt>
                <c:pt idx="36912">
                  <c:v>36.91</c:v>
                </c:pt>
                <c:pt idx="36913">
                  <c:v>36.911</c:v>
                </c:pt>
                <c:pt idx="36914">
                  <c:v>36.912</c:v>
                </c:pt>
                <c:pt idx="36915">
                  <c:v>36.913</c:v>
                </c:pt>
                <c:pt idx="36916">
                  <c:v>36.914</c:v>
                </c:pt>
                <c:pt idx="36917">
                  <c:v>36.915</c:v>
                </c:pt>
                <c:pt idx="36918">
                  <c:v>36.916</c:v>
                </c:pt>
                <c:pt idx="36919">
                  <c:v>36.917</c:v>
                </c:pt>
                <c:pt idx="36920">
                  <c:v>36.918</c:v>
                </c:pt>
                <c:pt idx="36921">
                  <c:v>36.919</c:v>
                </c:pt>
                <c:pt idx="36922">
                  <c:v>36.92</c:v>
                </c:pt>
                <c:pt idx="36923">
                  <c:v>36.921</c:v>
                </c:pt>
                <c:pt idx="36924">
                  <c:v>36.922</c:v>
                </c:pt>
                <c:pt idx="36925">
                  <c:v>36.923</c:v>
                </c:pt>
                <c:pt idx="36926">
                  <c:v>36.924</c:v>
                </c:pt>
                <c:pt idx="36927">
                  <c:v>36.925</c:v>
                </c:pt>
                <c:pt idx="36928">
                  <c:v>36.926</c:v>
                </c:pt>
                <c:pt idx="36929">
                  <c:v>36.927</c:v>
                </c:pt>
                <c:pt idx="36930">
                  <c:v>36.928</c:v>
                </c:pt>
                <c:pt idx="36931">
                  <c:v>36.929</c:v>
                </c:pt>
                <c:pt idx="36932">
                  <c:v>36.93</c:v>
                </c:pt>
                <c:pt idx="36933">
                  <c:v>36.931</c:v>
                </c:pt>
                <c:pt idx="36934">
                  <c:v>36.932</c:v>
                </c:pt>
                <c:pt idx="36935">
                  <c:v>36.933</c:v>
                </c:pt>
                <c:pt idx="36936">
                  <c:v>36.934</c:v>
                </c:pt>
                <c:pt idx="36937">
                  <c:v>36.935</c:v>
                </c:pt>
                <c:pt idx="36938">
                  <c:v>36.936</c:v>
                </c:pt>
                <c:pt idx="36939">
                  <c:v>36.937</c:v>
                </c:pt>
                <c:pt idx="36940">
                  <c:v>36.938</c:v>
                </c:pt>
                <c:pt idx="36941">
                  <c:v>36.939</c:v>
                </c:pt>
                <c:pt idx="36942">
                  <c:v>36.94</c:v>
                </c:pt>
                <c:pt idx="36943">
                  <c:v>36.941</c:v>
                </c:pt>
                <c:pt idx="36944">
                  <c:v>36.942</c:v>
                </c:pt>
                <c:pt idx="36945">
                  <c:v>36.943</c:v>
                </c:pt>
                <c:pt idx="36946">
                  <c:v>36.944</c:v>
                </c:pt>
                <c:pt idx="36947">
                  <c:v>36.945</c:v>
                </c:pt>
                <c:pt idx="36948">
                  <c:v>36.946</c:v>
                </c:pt>
                <c:pt idx="36949">
                  <c:v>36.947</c:v>
                </c:pt>
                <c:pt idx="36950">
                  <c:v>36.948</c:v>
                </c:pt>
                <c:pt idx="36951">
                  <c:v>36.949</c:v>
                </c:pt>
                <c:pt idx="36952">
                  <c:v>36.95</c:v>
                </c:pt>
                <c:pt idx="36953">
                  <c:v>36.951</c:v>
                </c:pt>
                <c:pt idx="36954">
                  <c:v>36.952</c:v>
                </c:pt>
                <c:pt idx="36955">
                  <c:v>36.953</c:v>
                </c:pt>
                <c:pt idx="36956">
                  <c:v>36.954</c:v>
                </c:pt>
                <c:pt idx="36957">
                  <c:v>36.955</c:v>
                </c:pt>
                <c:pt idx="36958">
                  <c:v>36.956</c:v>
                </c:pt>
                <c:pt idx="36959">
                  <c:v>36.957</c:v>
                </c:pt>
                <c:pt idx="36960">
                  <c:v>36.958</c:v>
                </c:pt>
                <c:pt idx="36961">
                  <c:v>36.959</c:v>
                </c:pt>
                <c:pt idx="36962">
                  <c:v>36.96</c:v>
                </c:pt>
                <c:pt idx="36963">
                  <c:v>36.961</c:v>
                </c:pt>
                <c:pt idx="36964">
                  <c:v>36.962</c:v>
                </c:pt>
                <c:pt idx="36965">
                  <c:v>36.963</c:v>
                </c:pt>
                <c:pt idx="36966">
                  <c:v>36.964</c:v>
                </c:pt>
                <c:pt idx="36967">
                  <c:v>36.965</c:v>
                </c:pt>
                <c:pt idx="36968">
                  <c:v>36.966</c:v>
                </c:pt>
                <c:pt idx="36969">
                  <c:v>36.967</c:v>
                </c:pt>
                <c:pt idx="36970">
                  <c:v>36.968</c:v>
                </c:pt>
                <c:pt idx="36971">
                  <c:v>36.969</c:v>
                </c:pt>
                <c:pt idx="36972">
                  <c:v>36.97</c:v>
                </c:pt>
                <c:pt idx="36973">
                  <c:v>36.971</c:v>
                </c:pt>
                <c:pt idx="36974">
                  <c:v>36.972</c:v>
                </c:pt>
                <c:pt idx="36975">
                  <c:v>36.973</c:v>
                </c:pt>
                <c:pt idx="36976">
                  <c:v>36.974</c:v>
                </c:pt>
                <c:pt idx="36977">
                  <c:v>36.975</c:v>
                </c:pt>
                <c:pt idx="36978">
                  <c:v>36.976</c:v>
                </c:pt>
                <c:pt idx="36979">
                  <c:v>36.977</c:v>
                </c:pt>
                <c:pt idx="36980">
                  <c:v>36.978</c:v>
                </c:pt>
                <c:pt idx="36981">
                  <c:v>36.979</c:v>
                </c:pt>
                <c:pt idx="36982">
                  <c:v>36.98</c:v>
                </c:pt>
                <c:pt idx="36983">
                  <c:v>36.981</c:v>
                </c:pt>
                <c:pt idx="36984">
                  <c:v>36.982</c:v>
                </c:pt>
                <c:pt idx="36985">
                  <c:v>36.983</c:v>
                </c:pt>
                <c:pt idx="36986">
                  <c:v>36.984</c:v>
                </c:pt>
                <c:pt idx="36987">
                  <c:v>36.985</c:v>
                </c:pt>
                <c:pt idx="36988">
                  <c:v>36.986</c:v>
                </c:pt>
                <c:pt idx="36989">
                  <c:v>36.987</c:v>
                </c:pt>
                <c:pt idx="36990">
                  <c:v>36.988</c:v>
                </c:pt>
                <c:pt idx="36991">
                  <c:v>36.989</c:v>
                </c:pt>
                <c:pt idx="36992">
                  <c:v>36.99</c:v>
                </c:pt>
                <c:pt idx="36993">
                  <c:v>36.991</c:v>
                </c:pt>
                <c:pt idx="36994">
                  <c:v>36.992</c:v>
                </c:pt>
                <c:pt idx="36995">
                  <c:v>36.993</c:v>
                </c:pt>
                <c:pt idx="36996">
                  <c:v>36.994</c:v>
                </c:pt>
                <c:pt idx="36997">
                  <c:v>36.995</c:v>
                </c:pt>
                <c:pt idx="36998">
                  <c:v>36.996</c:v>
                </c:pt>
                <c:pt idx="36999">
                  <c:v>36.997</c:v>
                </c:pt>
                <c:pt idx="37000">
                  <c:v>36.998</c:v>
                </c:pt>
                <c:pt idx="37001">
                  <c:v>36.999</c:v>
                </c:pt>
                <c:pt idx="37002">
                  <c:v>37</c:v>
                </c:pt>
                <c:pt idx="37003">
                  <c:v>37.001</c:v>
                </c:pt>
                <c:pt idx="37004">
                  <c:v>37.002</c:v>
                </c:pt>
                <c:pt idx="37005">
                  <c:v>37.003</c:v>
                </c:pt>
                <c:pt idx="37006">
                  <c:v>37.004</c:v>
                </c:pt>
                <c:pt idx="37007">
                  <c:v>37.005</c:v>
                </c:pt>
                <c:pt idx="37008">
                  <c:v>37.006</c:v>
                </c:pt>
                <c:pt idx="37009">
                  <c:v>37.007</c:v>
                </c:pt>
                <c:pt idx="37010">
                  <c:v>37.008</c:v>
                </c:pt>
                <c:pt idx="37011">
                  <c:v>37.009</c:v>
                </c:pt>
                <c:pt idx="37012">
                  <c:v>37.01</c:v>
                </c:pt>
                <c:pt idx="37013">
                  <c:v>37.011</c:v>
                </c:pt>
                <c:pt idx="37014">
                  <c:v>37.012</c:v>
                </c:pt>
                <c:pt idx="37015">
                  <c:v>37.013</c:v>
                </c:pt>
                <c:pt idx="37016">
                  <c:v>37.014</c:v>
                </c:pt>
                <c:pt idx="37017">
                  <c:v>37.015</c:v>
                </c:pt>
                <c:pt idx="37018">
                  <c:v>37.016</c:v>
                </c:pt>
                <c:pt idx="37019">
                  <c:v>37.017</c:v>
                </c:pt>
                <c:pt idx="37020">
                  <c:v>37.018</c:v>
                </c:pt>
                <c:pt idx="37021">
                  <c:v>37.019</c:v>
                </c:pt>
                <c:pt idx="37022">
                  <c:v>37.02</c:v>
                </c:pt>
                <c:pt idx="37023">
                  <c:v>37.021</c:v>
                </c:pt>
                <c:pt idx="37024">
                  <c:v>37.022</c:v>
                </c:pt>
                <c:pt idx="37025">
                  <c:v>37.023</c:v>
                </c:pt>
                <c:pt idx="37026">
                  <c:v>37.024</c:v>
                </c:pt>
                <c:pt idx="37027">
                  <c:v>37.025</c:v>
                </c:pt>
                <c:pt idx="37028">
                  <c:v>37.026</c:v>
                </c:pt>
                <c:pt idx="37029">
                  <c:v>37.027</c:v>
                </c:pt>
                <c:pt idx="37030">
                  <c:v>37.028</c:v>
                </c:pt>
                <c:pt idx="37031">
                  <c:v>37.029</c:v>
                </c:pt>
                <c:pt idx="37032">
                  <c:v>37.03</c:v>
                </c:pt>
                <c:pt idx="37033">
                  <c:v>37.031</c:v>
                </c:pt>
                <c:pt idx="37034">
                  <c:v>37.032</c:v>
                </c:pt>
                <c:pt idx="37035">
                  <c:v>37.033</c:v>
                </c:pt>
                <c:pt idx="37036">
                  <c:v>37.034</c:v>
                </c:pt>
                <c:pt idx="37037">
                  <c:v>37.035</c:v>
                </c:pt>
                <c:pt idx="37038">
                  <c:v>37.036</c:v>
                </c:pt>
                <c:pt idx="37039">
                  <c:v>37.037</c:v>
                </c:pt>
                <c:pt idx="37040">
                  <c:v>37.038</c:v>
                </c:pt>
                <c:pt idx="37041">
                  <c:v>37.039</c:v>
                </c:pt>
                <c:pt idx="37042">
                  <c:v>37.04</c:v>
                </c:pt>
                <c:pt idx="37043">
                  <c:v>37.041</c:v>
                </c:pt>
                <c:pt idx="37044">
                  <c:v>37.042</c:v>
                </c:pt>
                <c:pt idx="37045">
                  <c:v>37.043</c:v>
                </c:pt>
                <c:pt idx="37046">
                  <c:v>37.044</c:v>
                </c:pt>
                <c:pt idx="37047">
                  <c:v>37.045</c:v>
                </c:pt>
                <c:pt idx="37048">
                  <c:v>37.046</c:v>
                </c:pt>
                <c:pt idx="37049">
                  <c:v>37.047</c:v>
                </c:pt>
                <c:pt idx="37050">
                  <c:v>37.048</c:v>
                </c:pt>
                <c:pt idx="37051">
                  <c:v>37.049</c:v>
                </c:pt>
                <c:pt idx="37052">
                  <c:v>37.05</c:v>
                </c:pt>
                <c:pt idx="37053">
                  <c:v>37.051</c:v>
                </c:pt>
                <c:pt idx="37054">
                  <c:v>37.052</c:v>
                </c:pt>
                <c:pt idx="37055">
                  <c:v>37.053</c:v>
                </c:pt>
                <c:pt idx="37056">
                  <c:v>37.054</c:v>
                </c:pt>
                <c:pt idx="37057">
                  <c:v>37.055</c:v>
                </c:pt>
                <c:pt idx="37058">
                  <c:v>37.056</c:v>
                </c:pt>
                <c:pt idx="37059">
                  <c:v>37.057</c:v>
                </c:pt>
                <c:pt idx="37060">
                  <c:v>37.058</c:v>
                </c:pt>
                <c:pt idx="37061">
                  <c:v>37.059</c:v>
                </c:pt>
                <c:pt idx="37062">
                  <c:v>37.06</c:v>
                </c:pt>
                <c:pt idx="37063">
                  <c:v>37.061</c:v>
                </c:pt>
                <c:pt idx="37064">
                  <c:v>37.062</c:v>
                </c:pt>
                <c:pt idx="37065">
                  <c:v>37.063</c:v>
                </c:pt>
                <c:pt idx="37066">
                  <c:v>37.064</c:v>
                </c:pt>
                <c:pt idx="37067">
                  <c:v>37.065</c:v>
                </c:pt>
                <c:pt idx="37068">
                  <c:v>37.066</c:v>
                </c:pt>
                <c:pt idx="37069">
                  <c:v>37.067</c:v>
                </c:pt>
                <c:pt idx="37070">
                  <c:v>37.068</c:v>
                </c:pt>
                <c:pt idx="37071">
                  <c:v>37.069</c:v>
                </c:pt>
                <c:pt idx="37072">
                  <c:v>37.07</c:v>
                </c:pt>
                <c:pt idx="37073">
                  <c:v>37.071</c:v>
                </c:pt>
                <c:pt idx="37074">
                  <c:v>37.072</c:v>
                </c:pt>
                <c:pt idx="37075">
                  <c:v>37.073</c:v>
                </c:pt>
                <c:pt idx="37076">
                  <c:v>37.074</c:v>
                </c:pt>
                <c:pt idx="37077">
                  <c:v>37.075</c:v>
                </c:pt>
                <c:pt idx="37078">
                  <c:v>37.076</c:v>
                </c:pt>
                <c:pt idx="37079">
                  <c:v>37.077</c:v>
                </c:pt>
                <c:pt idx="37080">
                  <c:v>37.078</c:v>
                </c:pt>
                <c:pt idx="37081">
                  <c:v>37.079</c:v>
                </c:pt>
                <c:pt idx="37082">
                  <c:v>37.08</c:v>
                </c:pt>
                <c:pt idx="37083">
                  <c:v>37.081</c:v>
                </c:pt>
                <c:pt idx="37084">
                  <c:v>37.082</c:v>
                </c:pt>
                <c:pt idx="37085">
                  <c:v>37.083</c:v>
                </c:pt>
                <c:pt idx="37086">
                  <c:v>37.084</c:v>
                </c:pt>
                <c:pt idx="37087">
                  <c:v>37.085</c:v>
                </c:pt>
                <c:pt idx="37088">
                  <c:v>37.086</c:v>
                </c:pt>
                <c:pt idx="37089">
                  <c:v>37.087</c:v>
                </c:pt>
                <c:pt idx="37090">
                  <c:v>37.088</c:v>
                </c:pt>
                <c:pt idx="37091">
                  <c:v>37.089</c:v>
                </c:pt>
                <c:pt idx="37092">
                  <c:v>37.09</c:v>
                </c:pt>
                <c:pt idx="37093">
                  <c:v>37.091</c:v>
                </c:pt>
                <c:pt idx="37094">
                  <c:v>37.092</c:v>
                </c:pt>
                <c:pt idx="37095">
                  <c:v>37.093</c:v>
                </c:pt>
                <c:pt idx="37096">
                  <c:v>37.094</c:v>
                </c:pt>
                <c:pt idx="37097">
                  <c:v>37.095</c:v>
                </c:pt>
                <c:pt idx="37098">
                  <c:v>37.096</c:v>
                </c:pt>
                <c:pt idx="37099">
                  <c:v>37.097</c:v>
                </c:pt>
                <c:pt idx="37100">
                  <c:v>37.098</c:v>
                </c:pt>
                <c:pt idx="37101">
                  <c:v>37.099</c:v>
                </c:pt>
                <c:pt idx="37102">
                  <c:v>37.1</c:v>
                </c:pt>
                <c:pt idx="37103">
                  <c:v>37.101</c:v>
                </c:pt>
                <c:pt idx="37104">
                  <c:v>37.102</c:v>
                </c:pt>
                <c:pt idx="37105">
                  <c:v>37.103</c:v>
                </c:pt>
                <c:pt idx="37106">
                  <c:v>37.104</c:v>
                </c:pt>
                <c:pt idx="37107">
                  <c:v>37.105</c:v>
                </c:pt>
                <c:pt idx="37108">
                  <c:v>37.106</c:v>
                </c:pt>
                <c:pt idx="37109">
                  <c:v>37.107</c:v>
                </c:pt>
                <c:pt idx="37110">
                  <c:v>37.108</c:v>
                </c:pt>
                <c:pt idx="37111">
                  <c:v>37.109</c:v>
                </c:pt>
                <c:pt idx="37112">
                  <c:v>37.11</c:v>
                </c:pt>
                <c:pt idx="37113">
                  <c:v>37.111</c:v>
                </c:pt>
                <c:pt idx="37114">
                  <c:v>37.112</c:v>
                </c:pt>
                <c:pt idx="37115">
                  <c:v>37.113</c:v>
                </c:pt>
                <c:pt idx="37116">
                  <c:v>37.114</c:v>
                </c:pt>
                <c:pt idx="37117">
                  <c:v>37.115</c:v>
                </c:pt>
                <c:pt idx="37118">
                  <c:v>37.116</c:v>
                </c:pt>
                <c:pt idx="37119">
                  <c:v>37.117</c:v>
                </c:pt>
                <c:pt idx="37120">
                  <c:v>37.118</c:v>
                </c:pt>
                <c:pt idx="37121">
                  <c:v>37.119</c:v>
                </c:pt>
                <c:pt idx="37122">
                  <c:v>37.12</c:v>
                </c:pt>
                <c:pt idx="37123">
                  <c:v>37.121</c:v>
                </c:pt>
                <c:pt idx="37124">
                  <c:v>37.122</c:v>
                </c:pt>
                <c:pt idx="37125">
                  <c:v>37.123</c:v>
                </c:pt>
                <c:pt idx="37126">
                  <c:v>37.124</c:v>
                </c:pt>
                <c:pt idx="37127">
                  <c:v>37.125</c:v>
                </c:pt>
                <c:pt idx="37128">
                  <c:v>37.126</c:v>
                </c:pt>
                <c:pt idx="37129">
                  <c:v>37.127</c:v>
                </c:pt>
                <c:pt idx="37130">
                  <c:v>37.128</c:v>
                </c:pt>
                <c:pt idx="37131">
                  <c:v>37.129</c:v>
                </c:pt>
                <c:pt idx="37132">
                  <c:v>37.13</c:v>
                </c:pt>
                <c:pt idx="37133">
                  <c:v>37.131</c:v>
                </c:pt>
                <c:pt idx="37134">
                  <c:v>37.132</c:v>
                </c:pt>
                <c:pt idx="37135">
                  <c:v>37.133</c:v>
                </c:pt>
                <c:pt idx="37136">
                  <c:v>37.134</c:v>
                </c:pt>
                <c:pt idx="37137">
                  <c:v>37.135</c:v>
                </c:pt>
                <c:pt idx="37138">
                  <c:v>37.136</c:v>
                </c:pt>
                <c:pt idx="37139">
                  <c:v>37.137</c:v>
                </c:pt>
                <c:pt idx="37140">
                  <c:v>37.138</c:v>
                </c:pt>
                <c:pt idx="37141">
                  <c:v>37.139</c:v>
                </c:pt>
                <c:pt idx="37142">
                  <c:v>37.14</c:v>
                </c:pt>
                <c:pt idx="37143">
                  <c:v>37.141</c:v>
                </c:pt>
                <c:pt idx="37144">
                  <c:v>37.142</c:v>
                </c:pt>
                <c:pt idx="37145">
                  <c:v>37.143</c:v>
                </c:pt>
                <c:pt idx="37146">
                  <c:v>37.144</c:v>
                </c:pt>
                <c:pt idx="37147">
                  <c:v>37.145</c:v>
                </c:pt>
                <c:pt idx="37148">
                  <c:v>37.146</c:v>
                </c:pt>
                <c:pt idx="37149">
                  <c:v>37.147</c:v>
                </c:pt>
                <c:pt idx="37150">
                  <c:v>37.148</c:v>
                </c:pt>
                <c:pt idx="37151">
                  <c:v>37.149</c:v>
                </c:pt>
                <c:pt idx="37152">
                  <c:v>37.15</c:v>
                </c:pt>
                <c:pt idx="37153">
                  <c:v>37.151</c:v>
                </c:pt>
                <c:pt idx="37154">
                  <c:v>37.152</c:v>
                </c:pt>
                <c:pt idx="37155">
                  <c:v>37.153</c:v>
                </c:pt>
                <c:pt idx="37156">
                  <c:v>37.154</c:v>
                </c:pt>
                <c:pt idx="37157">
                  <c:v>37.155</c:v>
                </c:pt>
                <c:pt idx="37158">
                  <c:v>37.156</c:v>
                </c:pt>
                <c:pt idx="37159">
                  <c:v>37.157</c:v>
                </c:pt>
                <c:pt idx="37160">
                  <c:v>37.158</c:v>
                </c:pt>
                <c:pt idx="37161">
                  <c:v>37.159</c:v>
                </c:pt>
                <c:pt idx="37162">
                  <c:v>37.16</c:v>
                </c:pt>
                <c:pt idx="37163">
                  <c:v>37.161</c:v>
                </c:pt>
                <c:pt idx="37164">
                  <c:v>37.162</c:v>
                </c:pt>
                <c:pt idx="37165">
                  <c:v>37.163</c:v>
                </c:pt>
                <c:pt idx="37166">
                  <c:v>37.164</c:v>
                </c:pt>
                <c:pt idx="37167">
                  <c:v>37.165</c:v>
                </c:pt>
                <c:pt idx="37168">
                  <c:v>37.166</c:v>
                </c:pt>
                <c:pt idx="37169">
                  <c:v>37.167</c:v>
                </c:pt>
                <c:pt idx="37170">
                  <c:v>37.168</c:v>
                </c:pt>
                <c:pt idx="37171">
                  <c:v>37.169</c:v>
                </c:pt>
                <c:pt idx="37172">
                  <c:v>37.17</c:v>
                </c:pt>
                <c:pt idx="37173">
                  <c:v>37.171</c:v>
                </c:pt>
                <c:pt idx="37174">
                  <c:v>37.172</c:v>
                </c:pt>
                <c:pt idx="37175">
                  <c:v>37.173</c:v>
                </c:pt>
                <c:pt idx="37176">
                  <c:v>37.174</c:v>
                </c:pt>
                <c:pt idx="37177">
                  <c:v>37.175</c:v>
                </c:pt>
                <c:pt idx="37178">
                  <c:v>37.176</c:v>
                </c:pt>
                <c:pt idx="37179">
                  <c:v>37.177</c:v>
                </c:pt>
                <c:pt idx="37180">
                  <c:v>37.178</c:v>
                </c:pt>
                <c:pt idx="37181">
                  <c:v>37.179</c:v>
                </c:pt>
                <c:pt idx="37182">
                  <c:v>37.18</c:v>
                </c:pt>
                <c:pt idx="37183">
                  <c:v>37.181</c:v>
                </c:pt>
                <c:pt idx="37184">
                  <c:v>37.182</c:v>
                </c:pt>
                <c:pt idx="37185">
                  <c:v>37.183</c:v>
                </c:pt>
                <c:pt idx="37186">
                  <c:v>37.184</c:v>
                </c:pt>
                <c:pt idx="37187">
                  <c:v>37.185</c:v>
                </c:pt>
                <c:pt idx="37188">
                  <c:v>37.186</c:v>
                </c:pt>
                <c:pt idx="37189">
                  <c:v>37.187</c:v>
                </c:pt>
                <c:pt idx="37190">
                  <c:v>37.188</c:v>
                </c:pt>
                <c:pt idx="37191">
                  <c:v>37.189</c:v>
                </c:pt>
                <c:pt idx="37192">
                  <c:v>37.19</c:v>
                </c:pt>
                <c:pt idx="37193">
                  <c:v>37.191</c:v>
                </c:pt>
                <c:pt idx="37194">
                  <c:v>37.192</c:v>
                </c:pt>
                <c:pt idx="37195">
                  <c:v>37.193</c:v>
                </c:pt>
                <c:pt idx="37196">
                  <c:v>37.194</c:v>
                </c:pt>
                <c:pt idx="37197">
                  <c:v>37.195</c:v>
                </c:pt>
                <c:pt idx="37198">
                  <c:v>37.196</c:v>
                </c:pt>
                <c:pt idx="37199">
                  <c:v>37.197</c:v>
                </c:pt>
                <c:pt idx="37200">
                  <c:v>37.198</c:v>
                </c:pt>
                <c:pt idx="37201">
                  <c:v>37.199</c:v>
                </c:pt>
                <c:pt idx="37202">
                  <c:v>37.2</c:v>
                </c:pt>
                <c:pt idx="37203">
                  <c:v>37.201</c:v>
                </c:pt>
                <c:pt idx="37204">
                  <c:v>37.202</c:v>
                </c:pt>
                <c:pt idx="37205">
                  <c:v>37.203</c:v>
                </c:pt>
                <c:pt idx="37206">
                  <c:v>37.204</c:v>
                </c:pt>
                <c:pt idx="37207">
                  <c:v>37.205</c:v>
                </c:pt>
                <c:pt idx="37208">
                  <c:v>37.206</c:v>
                </c:pt>
                <c:pt idx="37209">
                  <c:v>37.207</c:v>
                </c:pt>
                <c:pt idx="37210">
                  <c:v>37.208</c:v>
                </c:pt>
                <c:pt idx="37211">
                  <c:v>37.209</c:v>
                </c:pt>
                <c:pt idx="37212">
                  <c:v>37.21</c:v>
                </c:pt>
                <c:pt idx="37213">
                  <c:v>37.211</c:v>
                </c:pt>
                <c:pt idx="37214">
                  <c:v>37.212</c:v>
                </c:pt>
                <c:pt idx="37215">
                  <c:v>37.213</c:v>
                </c:pt>
                <c:pt idx="37216">
                  <c:v>37.214</c:v>
                </c:pt>
                <c:pt idx="37217">
                  <c:v>37.215</c:v>
                </c:pt>
                <c:pt idx="37218">
                  <c:v>37.216</c:v>
                </c:pt>
                <c:pt idx="37219">
                  <c:v>37.217</c:v>
                </c:pt>
                <c:pt idx="37220">
                  <c:v>37.218</c:v>
                </c:pt>
                <c:pt idx="37221">
                  <c:v>37.219</c:v>
                </c:pt>
                <c:pt idx="37222">
                  <c:v>37.22</c:v>
                </c:pt>
                <c:pt idx="37223">
                  <c:v>37.221</c:v>
                </c:pt>
                <c:pt idx="37224">
                  <c:v>37.222</c:v>
                </c:pt>
                <c:pt idx="37225">
                  <c:v>37.223</c:v>
                </c:pt>
                <c:pt idx="37226">
                  <c:v>37.224</c:v>
                </c:pt>
                <c:pt idx="37227">
                  <c:v>37.225</c:v>
                </c:pt>
                <c:pt idx="37228">
                  <c:v>37.226</c:v>
                </c:pt>
                <c:pt idx="37229">
                  <c:v>37.227</c:v>
                </c:pt>
                <c:pt idx="37230">
                  <c:v>37.228</c:v>
                </c:pt>
                <c:pt idx="37231">
                  <c:v>37.229</c:v>
                </c:pt>
                <c:pt idx="37232">
                  <c:v>37.23</c:v>
                </c:pt>
                <c:pt idx="37233">
                  <c:v>37.231</c:v>
                </c:pt>
                <c:pt idx="37234">
                  <c:v>37.232</c:v>
                </c:pt>
                <c:pt idx="37235">
                  <c:v>37.233</c:v>
                </c:pt>
                <c:pt idx="37236">
                  <c:v>37.234</c:v>
                </c:pt>
                <c:pt idx="37237">
                  <c:v>37.235</c:v>
                </c:pt>
                <c:pt idx="37238">
                  <c:v>37.236</c:v>
                </c:pt>
                <c:pt idx="37239">
                  <c:v>37.237</c:v>
                </c:pt>
                <c:pt idx="37240">
                  <c:v>37.238</c:v>
                </c:pt>
                <c:pt idx="37241">
                  <c:v>37.239</c:v>
                </c:pt>
                <c:pt idx="37242">
                  <c:v>37.24</c:v>
                </c:pt>
                <c:pt idx="37243">
                  <c:v>37.241</c:v>
                </c:pt>
                <c:pt idx="37244">
                  <c:v>37.242</c:v>
                </c:pt>
                <c:pt idx="37245">
                  <c:v>37.243</c:v>
                </c:pt>
                <c:pt idx="37246">
                  <c:v>37.244</c:v>
                </c:pt>
                <c:pt idx="37247">
                  <c:v>37.245</c:v>
                </c:pt>
                <c:pt idx="37248">
                  <c:v>37.246</c:v>
                </c:pt>
                <c:pt idx="37249">
                  <c:v>37.247</c:v>
                </c:pt>
                <c:pt idx="37250">
                  <c:v>37.248</c:v>
                </c:pt>
                <c:pt idx="37251">
                  <c:v>37.249</c:v>
                </c:pt>
                <c:pt idx="37252">
                  <c:v>37.25</c:v>
                </c:pt>
                <c:pt idx="37253">
                  <c:v>37.251</c:v>
                </c:pt>
                <c:pt idx="37254">
                  <c:v>37.252</c:v>
                </c:pt>
                <c:pt idx="37255">
                  <c:v>37.253</c:v>
                </c:pt>
                <c:pt idx="37256">
                  <c:v>37.254</c:v>
                </c:pt>
                <c:pt idx="37257">
                  <c:v>37.255</c:v>
                </c:pt>
                <c:pt idx="37258">
                  <c:v>37.256</c:v>
                </c:pt>
                <c:pt idx="37259">
                  <c:v>37.257</c:v>
                </c:pt>
                <c:pt idx="37260">
                  <c:v>37.258</c:v>
                </c:pt>
                <c:pt idx="37261">
                  <c:v>37.259</c:v>
                </c:pt>
                <c:pt idx="37262">
                  <c:v>37.26</c:v>
                </c:pt>
                <c:pt idx="37263">
                  <c:v>37.261</c:v>
                </c:pt>
                <c:pt idx="37264">
                  <c:v>37.262</c:v>
                </c:pt>
                <c:pt idx="37265">
                  <c:v>37.263</c:v>
                </c:pt>
                <c:pt idx="37266">
                  <c:v>37.264</c:v>
                </c:pt>
                <c:pt idx="37267">
                  <c:v>37.265</c:v>
                </c:pt>
                <c:pt idx="37268">
                  <c:v>37.266</c:v>
                </c:pt>
                <c:pt idx="37269">
                  <c:v>37.267</c:v>
                </c:pt>
                <c:pt idx="37270">
                  <c:v>37.268</c:v>
                </c:pt>
                <c:pt idx="37271">
                  <c:v>37.269</c:v>
                </c:pt>
                <c:pt idx="37272">
                  <c:v>37.27</c:v>
                </c:pt>
                <c:pt idx="37273">
                  <c:v>37.271</c:v>
                </c:pt>
                <c:pt idx="37274">
                  <c:v>37.272</c:v>
                </c:pt>
                <c:pt idx="37275">
                  <c:v>37.273</c:v>
                </c:pt>
                <c:pt idx="37276">
                  <c:v>37.274</c:v>
                </c:pt>
                <c:pt idx="37277">
                  <c:v>37.275</c:v>
                </c:pt>
                <c:pt idx="37278">
                  <c:v>37.276</c:v>
                </c:pt>
                <c:pt idx="37279">
                  <c:v>37.277</c:v>
                </c:pt>
                <c:pt idx="37280">
                  <c:v>37.278</c:v>
                </c:pt>
                <c:pt idx="37281">
                  <c:v>37.279</c:v>
                </c:pt>
                <c:pt idx="37282">
                  <c:v>37.28</c:v>
                </c:pt>
                <c:pt idx="37283">
                  <c:v>37.281</c:v>
                </c:pt>
                <c:pt idx="37284">
                  <c:v>37.282</c:v>
                </c:pt>
                <c:pt idx="37285">
                  <c:v>37.283</c:v>
                </c:pt>
                <c:pt idx="37286">
                  <c:v>37.284</c:v>
                </c:pt>
                <c:pt idx="37287">
                  <c:v>37.285</c:v>
                </c:pt>
                <c:pt idx="37288">
                  <c:v>37.286</c:v>
                </c:pt>
                <c:pt idx="37289">
                  <c:v>37.287</c:v>
                </c:pt>
                <c:pt idx="37290">
                  <c:v>37.288</c:v>
                </c:pt>
                <c:pt idx="37291">
                  <c:v>37.289</c:v>
                </c:pt>
                <c:pt idx="37292">
                  <c:v>37.29</c:v>
                </c:pt>
                <c:pt idx="37293">
                  <c:v>37.291</c:v>
                </c:pt>
                <c:pt idx="37294">
                  <c:v>37.292</c:v>
                </c:pt>
                <c:pt idx="37295">
                  <c:v>37.293</c:v>
                </c:pt>
                <c:pt idx="37296">
                  <c:v>37.294</c:v>
                </c:pt>
                <c:pt idx="37297">
                  <c:v>37.295</c:v>
                </c:pt>
                <c:pt idx="37298">
                  <c:v>37.296</c:v>
                </c:pt>
                <c:pt idx="37299">
                  <c:v>37.297</c:v>
                </c:pt>
                <c:pt idx="37300">
                  <c:v>37.298</c:v>
                </c:pt>
                <c:pt idx="37301">
                  <c:v>37.299</c:v>
                </c:pt>
                <c:pt idx="37302">
                  <c:v>37.3</c:v>
                </c:pt>
                <c:pt idx="37303">
                  <c:v>37.301</c:v>
                </c:pt>
                <c:pt idx="37304">
                  <c:v>37.302</c:v>
                </c:pt>
                <c:pt idx="37305">
                  <c:v>37.303</c:v>
                </c:pt>
                <c:pt idx="37306">
                  <c:v>37.304</c:v>
                </c:pt>
                <c:pt idx="37307">
                  <c:v>37.305</c:v>
                </c:pt>
                <c:pt idx="37308">
                  <c:v>37.306</c:v>
                </c:pt>
                <c:pt idx="37309">
                  <c:v>37.307</c:v>
                </c:pt>
                <c:pt idx="37310">
                  <c:v>37.308</c:v>
                </c:pt>
                <c:pt idx="37311">
                  <c:v>37.309</c:v>
                </c:pt>
                <c:pt idx="37312">
                  <c:v>37.31</c:v>
                </c:pt>
                <c:pt idx="37313">
                  <c:v>37.311</c:v>
                </c:pt>
                <c:pt idx="37314">
                  <c:v>37.312</c:v>
                </c:pt>
                <c:pt idx="37315">
                  <c:v>37.313</c:v>
                </c:pt>
                <c:pt idx="37316">
                  <c:v>37.314</c:v>
                </c:pt>
                <c:pt idx="37317">
                  <c:v>37.315</c:v>
                </c:pt>
                <c:pt idx="37318">
                  <c:v>37.316</c:v>
                </c:pt>
                <c:pt idx="37319">
                  <c:v>37.317</c:v>
                </c:pt>
                <c:pt idx="37320">
                  <c:v>37.318</c:v>
                </c:pt>
                <c:pt idx="37321">
                  <c:v>37.319</c:v>
                </c:pt>
                <c:pt idx="37322">
                  <c:v>37.32</c:v>
                </c:pt>
                <c:pt idx="37323">
                  <c:v>37.321</c:v>
                </c:pt>
                <c:pt idx="37324">
                  <c:v>37.322</c:v>
                </c:pt>
                <c:pt idx="37325">
                  <c:v>37.323</c:v>
                </c:pt>
                <c:pt idx="37326">
                  <c:v>37.324</c:v>
                </c:pt>
                <c:pt idx="37327">
                  <c:v>37.325</c:v>
                </c:pt>
                <c:pt idx="37328">
                  <c:v>37.326</c:v>
                </c:pt>
                <c:pt idx="37329">
                  <c:v>37.327</c:v>
                </c:pt>
                <c:pt idx="37330">
                  <c:v>37.328</c:v>
                </c:pt>
                <c:pt idx="37331">
                  <c:v>37.329</c:v>
                </c:pt>
                <c:pt idx="37332">
                  <c:v>37.33</c:v>
                </c:pt>
                <c:pt idx="37333">
                  <c:v>37.331</c:v>
                </c:pt>
                <c:pt idx="37334">
                  <c:v>37.332</c:v>
                </c:pt>
                <c:pt idx="37335">
                  <c:v>37.333</c:v>
                </c:pt>
                <c:pt idx="37336">
                  <c:v>37.334</c:v>
                </c:pt>
                <c:pt idx="37337">
                  <c:v>37.335</c:v>
                </c:pt>
                <c:pt idx="37338">
                  <c:v>37.336</c:v>
                </c:pt>
                <c:pt idx="37339">
                  <c:v>37.337</c:v>
                </c:pt>
                <c:pt idx="37340">
                  <c:v>37.338</c:v>
                </c:pt>
                <c:pt idx="37341">
                  <c:v>37.339</c:v>
                </c:pt>
                <c:pt idx="37342">
                  <c:v>37.34</c:v>
                </c:pt>
                <c:pt idx="37343">
                  <c:v>37.341</c:v>
                </c:pt>
                <c:pt idx="37344">
                  <c:v>37.342</c:v>
                </c:pt>
                <c:pt idx="37345">
                  <c:v>37.343</c:v>
                </c:pt>
                <c:pt idx="37346">
                  <c:v>37.344</c:v>
                </c:pt>
                <c:pt idx="37347">
                  <c:v>37.345</c:v>
                </c:pt>
                <c:pt idx="37348">
                  <c:v>37.346</c:v>
                </c:pt>
                <c:pt idx="37349">
                  <c:v>37.347</c:v>
                </c:pt>
                <c:pt idx="37350">
                  <c:v>37.348</c:v>
                </c:pt>
                <c:pt idx="37351">
                  <c:v>37.349</c:v>
                </c:pt>
                <c:pt idx="37352">
                  <c:v>37.35</c:v>
                </c:pt>
                <c:pt idx="37353">
                  <c:v>37.351</c:v>
                </c:pt>
                <c:pt idx="37354">
                  <c:v>37.352</c:v>
                </c:pt>
                <c:pt idx="37355">
                  <c:v>37.353</c:v>
                </c:pt>
                <c:pt idx="37356">
                  <c:v>37.354</c:v>
                </c:pt>
                <c:pt idx="37357">
                  <c:v>37.355</c:v>
                </c:pt>
                <c:pt idx="37358">
                  <c:v>37.356</c:v>
                </c:pt>
                <c:pt idx="37359">
                  <c:v>37.357</c:v>
                </c:pt>
                <c:pt idx="37360">
                  <c:v>37.358</c:v>
                </c:pt>
                <c:pt idx="37361">
                  <c:v>37.359</c:v>
                </c:pt>
                <c:pt idx="37362">
                  <c:v>37.36</c:v>
                </c:pt>
                <c:pt idx="37363">
                  <c:v>37.361</c:v>
                </c:pt>
                <c:pt idx="37364">
                  <c:v>37.362</c:v>
                </c:pt>
                <c:pt idx="37365">
                  <c:v>37.363</c:v>
                </c:pt>
                <c:pt idx="37366">
                  <c:v>37.364</c:v>
                </c:pt>
                <c:pt idx="37367">
                  <c:v>37.365</c:v>
                </c:pt>
                <c:pt idx="37368">
                  <c:v>37.366</c:v>
                </c:pt>
                <c:pt idx="37369">
                  <c:v>37.367</c:v>
                </c:pt>
                <c:pt idx="37370">
                  <c:v>37.368</c:v>
                </c:pt>
                <c:pt idx="37371">
                  <c:v>37.369</c:v>
                </c:pt>
                <c:pt idx="37372">
                  <c:v>37.37</c:v>
                </c:pt>
                <c:pt idx="37373">
                  <c:v>37.371</c:v>
                </c:pt>
                <c:pt idx="37374">
                  <c:v>37.372</c:v>
                </c:pt>
                <c:pt idx="37375">
                  <c:v>37.373</c:v>
                </c:pt>
                <c:pt idx="37376">
                  <c:v>37.374</c:v>
                </c:pt>
                <c:pt idx="37377">
                  <c:v>37.375</c:v>
                </c:pt>
                <c:pt idx="37378">
                  <c:v>37.376</c:v>
                </c:pt>
                <c:pt idx="37379">
                  <c:v>37.377</c:v>
                </c:pt>
                <c:pt idx="37380">
                  <c:v>37.378</c:v>
                </c:pt>
                <c:pt idx="37381">
                  <c:v>37.379</c:v>
                </c:pt>
                <c:pt idx="37382">
                  <c:v>37.38</c:v>
                </c:pt>
                <c:pt idx="37383">
                  <c:v>37.381</c:v>
                </c:pt>
                <c:pt idx="37384">
                  <c:v>37.382</c:v>
                </c:pt>
                <c:pt idx="37385">
                  <c:v>37.383</c:v>
                </c:pt>
                <c:pt idx="37386">
                  <c:v>37.384</c:v>
                </c:pt>
                <c:pt idx="37387">
                  <c:v>37.385</c:v>
                </c:pt>
                <c:pt idx="37388">
                  <c:v>37.386</c:v>
                </c:pt>
                <c:pt idx="37389">
                  <c:v>37.387</c:v>
                </c:pt>
                <c:pt idx="37390">
                  <c:v>37.388</c:v>
                </c:pt>
                <c:pt idx="37391">
                  <c:v>37.389</c:v>
                </c:pt>
                <c:pt idx="37392">
                  <c:v>37.39</c:v>
                </c:pt>
                <c:pt idx="37393">
                  <c:v>37.391</c:v>
                </c:pt>
                <c:pt idx="37394">
                  <c:v>37.392</c:v>
                </c:pt>
                <c:pt idx="37395">
                  <c:v>37.393</c:v>
                </c:pt>
                <c:pt idx="37396">
                  <c:v>37.394</c:v>
                </c:pt>
                <c:pt idx="37397">
                  <c:v>37.395</c:v>
                </c:pt>
                <c:pt idx="37398">
                  <c:v>37.396</c:v>
                </c:pt>
                <c:pt idx="37399">
                  <c:v>37.397</c:v>
                </c:pt>
                <c:pt idx="37400">
                  <c:v>37.398</c:v>
                </c:pt>
                <c:pt idx="37401">
                  <c:v>37.399</c:v>
                </c:pt>
                <c:pt idx="37402">
                  <c:v>37.4</c:v>
                </c:pt>
                <c:pt idx="37403">
                  <c:v>37.401</c:v>
                </c:pt>
                <c:pt idx="37404">
                  <c:v>37.402</c:v>
                </c:pt>
                <c:pt idx="37405">
                  <c:v>37.403</c:v>
                </c:pt>
                <c:pt idx="37406">
                  <c:v>37.404</c:v>
                </c:pt>
                <c:pt idx="37407">
                  <c:v>37.405</c:v>
                </c:pt>
                <c:pt idx="37408">
                  <c:v>37.406</c:v>
                </c:pt>
                <c:pt idx="37409">
                  <c:v>37.407</c:v>
                </c:pt>
                <c:pt idx="37410">
                  <c:v>37.408</c:v>
                </c:pt>
                <c:pt idx="37411">
                  <c:v>37.409</c:v>
                </c:pt>
                <c:pt idx="37412">
                  <c:v>37.41</c:v>
                </c:pt>
                <c:pt idx="37413">
                  <c:v>37.411</c:v>
                </c:pt>
                <c:pt idx="37414">
                  <c:v>37.412</c:v>
                </c:pt>
                <c:pt idx="37415">
                  <c:v>37.413</c:v>
                </c:pt>
                <c:pt idx="37416">
                  <c:v>37.414</c:v>
                </c:pt>
                <c:pt idx="37417">
                  <c:v>37.415</c:v>
                </c:pt>
                <c:pt idx="37418">
                  <c:v>37.416</c:v>
                </c:pt>
                <c:pt idx="37419">
                  <c:v>37.417</c:v>
                </c:pt>
                <c:pt idx="37420">
                  <c:v>37.418</c:v>
                </c:pt>
                <c:pt idx="37421">
                  <c:v>37.419</c:v>
                </c:pt>
                <c:pt idx="37422">
                  <c:v>37.42</c:v>
                </c:pt>
                <c:pt idx="37423">
                  <c:v>37.421</c:v>
                </c:pt>
                <c:pt idx="37424">
                  <c:v>37.422</c:v>
                </c:pt>
                <c:pt idx="37425">
                  <c:v>37.423</c:v>
                </c:pt>
                <c:pt idx="37426">
                  <c:v>37.424</c:v>
                </c:pt>
                <c:pt idx="37427">
                  <c:v>37.425</c:v>
                </c:pt>
                <c:pt idx="37428">
                  <c:v>37.426</c:v>
                </c:pt>
                <c:pt idx="37429">
                  <c:v>37.427</c:v>
                </c:pt>
                <c:pt idx="37430">
                  <c:v>37.428</c:v>
                </c:pt>
                <c:pt idx="37431">
                  <c:v>37.429</c:v>
                </c:pt>
                <c:pt idx="37432">
                  <c:v>37.43</c:v>
                </c:pt>
                <c:pt idx="37433">
                  <c:v>37.431</c:v>
                </c:pt>
                <c:pt idx="37434">
                  <c:v>37.432</c:v>
                </c:pt>
                <c:pt idx="37435">
                  <c:v>37.433</c:v>
                </c:pt>
                <c:pt idx="37436">
                  <c:v>37.434</c:v>
                </c:pt>
                <c:pt idx="37437">
                  <c:v>37.435</c:v>
                </c:pt>
                <c:pt idx="37438">
                  <c:v>37.436</c:v>
                </c:pt>
                <c:pt idx="37439">
                  <c:v>37.437</c:v>
                </c:pt>
                <c:pt idx="37440">
                  <c:v>37.438</c:v>
                </c:pt>
                <c:pt idx="37441">
                  <c:v>37.439</c:v>
                </c:pt>
                <c:pt idx="37442">
                  <c:v>37.44</c:v>
                </c:pt>
                <c:pt idx="37443">
                  <c:v>37.441</c:v>
                </c:pt>
                <c:pt idx="37444">
                  <c:v>37.442</c:v>
                </c:pt>
                <c:pt idx="37445">
                  <c:v>37.443</c:v>
                </c:pt>
                <c:pt idx="37446">
                  <c:v>37.444</c:v>
                </c:pt>
                <c:pt idx="37447">
                  <c:v>37.445</c:v>
                </c:pt>
                <c:pt idx="37448">
                  <c:v>37.446</c:v>
                </c:pt>
                <c:pt idx="37449">
                  <c:v>37.447</c:v>
                </c:pt>
                <c:pt idx="37450">
                  <c:v>37.448</c:v>
                </c:pt>
                <c:pt idx="37451">
                  <c:v>37.449</c:v>
                </c:pt>
                <c:pt idx="37452">
                  <c:v>37.45</c:v>
                </c:pt>
                <c:pt idx="37453">
                  <c:v>37.451</c:v>
                </c:pt>
                <c:pt idx="37454">
                  <c:v>37.452</c:v>
                </c:pt>
                <c:pt idx="37455">
                  <c:v>37.453</c:v>
                </c:pt>
                <c:pt idx="37456">
                  <c:v>37.454</c:v>
                </c:pt>
                <c:pt idx="37457">
                  <c:v>37.455</c:v>
                </c:pt>
                <c:pt idx="37458">
                  <c:v>37.456</c:v>
                </c:pt>
                <c:pt idx="37459">
                  <c:v>37.457</c:v>
                </c:pt>
                <c:pt idx="37460">
                  <c:v>37.458</c:v>
                </c:pt>
                <c:pt idx="37461">
                  <c:v>37.459</c:v>
                </c:pt>
                <c:pt idx="37462">
                  <c:v>37.46</c:v>
                </c:pt>
                <c:pt idx="37463">
                  <c:v>37.461</c:v>
                </c:pt>
                <c:pt idx="37464">
                  <c:v>37.462</c:v>
                </c:pt>
                <c:pt idx="37465">
                  <c:v>37.463</c:v>
                </c:pt>
                <c:pt idx="37466">
                  <c:v>37.464</c:v>
                </c:pt>
                <c:pt idx="37467">
                  <c:v>37.465</c:v>
                </c:pt>
                <c:pt idx="37468">
                  <c:v>37.466</c:v>
                </c:pt>
                <c:pt idx="37469">
                  <c:v>37.467</c:v>
                </c:pt>
                <c:pt idx="37470">
                  <c:v>37.468</c:v>
                </c:pt>
                <c:pt idx="37471">
                  <c:v>37.469</c:v>
                </c:pt>
                <c:pt idx="37472">
                  <c:v>37.47</c:v>
                </c:pt>
                <c:pt idx="37473">
                  <c:v>37.471</c:v>
                </c:pt>
                <c:pt idx="37474">
                  <c:v>37.472</c:v>
                </c:pt>
                <c:pt idx="37475">
                  <c:v>37.473</c:v>
                </c:pt>
                <c:pt idx="37476">
                  <c:v>37.474</c:v>
                </c:pt>
                <c:pt idx="37477">
                  <c:v>37.475</c:v>
                </c:pt>
                <c:pt idx="37478">
                  <c:v>37.476</c:v>
                </c:pt>
                <c:pt idx="37479">
                  <c:v>37.477</c:v>
                </c:pt>
                <c:pt idx="37480">
                  <c:v>37.478</c:v>
                </c:pt>
                <c:pt idx="37481">
                  <c:v>37.479</c:v>
                </c:pt>
                <c:pt idx="37482">
                  <c:v>37.48</c:v>
                </c:pt>
                <c:pt idx="37483">
                  <c:v>37.481</c:v>
                </c:pt>
                <c:pt idx="37484">
                  <c:v>37.482</c:v>
                </c:pt>
                <c:pt idx="37485">
                  <c:v>37.483</c:v>
                </c:pt>
                <c:pt idx="37486">
                  <c:v>37.484</c:v>
                </c:pt>
                <c:pt idx="37487">
                  <c:v>37.485</c:v>
                </c:pt>
                <c:pt idx="37488">
                  <c:v>37.486</c:v>
                </c:pt>
                <c:pt idx="37489">
                  <c:v>37.487</c:v>
                </c:pt>
                <c:pt idx="37490">
                  <c:v>37.488</c:v>
                </c:pt>
                <c:pt idx="37491">
                  <c:v>37.489</c:v>
                </c:pt>
                <c:pt idx="37492">
                  <c:v>37.49</c:v>
                </c:pt>
                <c:pt idx="37493">
                  <c:v>37.491</c:v>
                </c:pt>
                <c:pt idx="37494">
                  <c:v>37.492</c:v>
                </c:pt>
                <c:pt idx="37495">
                  <c:v>37.493</c:v>
                </c:pt>
                <c:pt idx="37496">
                  <c:v>37.494</c:v>
                </c:pt>
                <c:pt idx="37497">
                  <c:v>37.495</c:v>
                </c:pt>
                <c:pt idx="37498">
                  <c:v>37.496</c:v>
                </c:pt>
                <c:pt idx="37499">
                  <c:v>37.497</c:v>
                </c:pt>
                <c:pt idx="37500">
                  <c:v>37.498</c:v>
                </c:pt>
                <c:pt idx="37501">
                  <c:v>37.499</c:v>
                </c:pt>
                <c:pt idx="37502">
                  <c:v>37.5</c:v>
                </c:pt>
                <c:pt idx="37503">
                  <c:v>37.501</c:v>
                </c:pt>
                <c:pt idx="37504">
                  <c:v>37.502</c:v>
                </c:pt>
                <c:pt idx="37505">
                  <c:v>37.503</c:v>
                </c:pt>
                <c:pt idx="37506">
                  <c:v>37.504</c:v>
                </c:pt>
                <c:pt idx="37507">
                  <c:v>37.505</c:v>
                </c:pt>
                <c:pt idx="37508">
                  <c:v>37.506</c:v>
                </c:pt>
                <c:pt idx="37509">
                  <c:v>37.507</c:v>
                </c:pt>
                <c:pt idx="37510">
                  <c:v>37.508</c:v>
                </c:pt>
                <c:pt idx="37511">
                  <c:v>37.509</c:v>
                </c:pt>
                <c:pt idx="37512">
                  <c:v>37.51</c:v>
                </c:pt>
                <c:pt idx="37513">
                  <c:v>37.511</c:v>
                </c:pt>
                <c:pt idx="37514">
                  <c:v>37.512</c:v>
                </c:pt>
                <c:pt idx="37515">
                  <c:v>37.513</c:v>
                </c:pt>
                <c:pt idx="37516">
                  <c:v>37.514</c:v>
                </c:pt>
                <c:pt idx="37517">
                  <c:v>37.515</c:v>
                </c:pt>
                <c:pt idx="37518">
                  <c:v>37.516</c:v>
                </c:pt>
                <c:pt idx="37519">
                  <c:v>37.517</c:v>
                </c:pt>
                <c:pt idx="37520">
                  <c:v>37.518</c:v>
                </c:pt>
                <c:pt idx="37521">
                  <c:v>37.519</c:v>
                </c:pt>
                <c:pt idx="37522">
                  <c:v>37.52</c:v>
                </c:pt>
                <c:pt idx="37523">
                  <c:v>37.521</c:v>
                </c:pt>
                <c:pt idx="37524">
                  <c:v>37.522</c:v>
                </c:pt>
                <c:pt idx="37525">
                  <c:v>37.523</c:v>
                </c:pt>
                <c:pt idx="37526">
                  <c:v>37.524</c:v>
                </c:pt>
                <c:pt idx="37527">
                  <c:v>37.525</c:v>
                </c:pt>
                <c:pt idx="37528">
                  <c:v>37.526</c:v>
                </c:pt>
                <c:pt idx="37529">
                  <c:v>37.527</c:v>
                </c:pt>
                <c:pt idx="37530">
                  <c:v>37.528</c:v>
                </c:pt>
                <c:pt idx="37531">
                  <c:v>37.529</c:v>
                </c:pt>
                <c:pt idx="37532">
                  <c:v>37.53</c:v>
                </c:pt>
                <c:pt idx="37533">
                  <c:v>37.531</c:v>
                </c:pt>
                <c:pt idx="37534">
                  <c:v>37.532</c:v>
                </c:pt>
                <c:pt idx="37535">
                  <c:v>37.533</c:v>
                </c:pt>
                <c:pt idx="37536">
                  <c:v>37.534</c:v>
                </c:pt>
                <c:pt idx="37537">
                  <c:v>37.535</c:v>
                </c:pt>
                <c:pt idx="37538">
                  <c:v>37.536</c:v>
                </c:pt>
                <c:pt idx="37539">
                  <c:v>37.537</c:v>
                </c:pt>
                <c:pt idx="37540">
                  <c:v>37.538</c:v>
                </c:pt>
                <c:pt idx="37541">
                  <c:v>37.539</c:v>
                </c:pt>
                <c:pt idx="37542">
                  <c:v>37.54</c:v>
                </c:pt>
                <c:pt idx="37543">
                  <c:v>37.541</c:v>
                </c:pt>
                <c:pt idx="37544">
                  <c:v>37.542</c:v>
                </c:pt>
                <c:pt idx="37545">
                  <c:v>37.543</c:v>
                </c:pt>
                <c:pt idx="37546">
                  <c:v>37.544</c:v>
                </c:pt>
                <c:pt idx="37547">
                  <c:v>37.545</c:v>
                </c:pt>
                <c:pt idx="37548">
                  <c:v>37.546</c:v>
                </c:pt>
                <c:pt idx="37549">
                  <c:v>37.547</c:v>
                </c:pt>
                <c:pt idx="37550">
                  <c:v>37.548</c:v>
                </c:pt>
                <c:pt idx="37551">
                  <c:v>37.549</c:v>
                </c:pt>
                <c:pt idx="37552">
                  <c:v>37.55</c:v>
                </c:pt>
                <c:pt idx="37553">
                  <c:v>37.551</c:v>
                </c:pt>
                <c:pt idx="37554">
                  <c:v>37.552</c:v>
                </c:pt>
                <c:pt idx="37555">
                  <c:v>37.553</c:v>
                </c:pt>
                <c:pt idx="37556">
                  <c:v>37.554</c:v>
                </c:pt>
                <c:pt idx="37557">
                  <c:v>37.555</c:v>
                </c:pt>
                <c:pt idx="37558">
                  <c:v>37.556</c:v>
                </c:pt>
                <c:pt idx="37559">
                  <c:v>37.557</c:v>
                </c:pt>
                <c:pt idx="37560">
                  <c:v>37.558</c:v>
                </c:pt>
                <c:pt idx="37561">
                  <c:v>37.559</c:v>
                </c:pt>
                <c:pt idx="37562">
                  <c:v>37.56</c:v>
                </c:pt>
                <c:pt idx="37563">
                  <c:v>37.561</c:v>
                </c:pt>
                <c:pt idx="37564">
                  <c:v>37.562</c:v>
                </c:pt>
                <c:pt idx="37565">
                  <c:v>37.563</c:v>
                </c:pt>
                <c:pt idx="37566">
                  <c:v>37.564</c:v>
                </c:pt>
                <c:pt idx="37567">
                  <c:v>37.565</c:v>
                </c:pt>
                <c:pt idx="37568">
                  <c:v>37.566</c:v>
                </c:pt>
                <c:pt idx="37569">
                  <c:v>37.567</c:v>
                </c:pt>
                <c:pt idx="37570">
                  <c:v>37.568</c:v>
                </c:pt>
                <c:pt idx="37571">
                  <c:v>37.569</c:v>
                </c:pt>
                <c:pt idx="37572">
                  <c:v>37.57</c:v>
                </c:pt>
                <c:pt idx="37573">
                  <c:v>37.571</c:v>
                </c:pt>
                <c:pt idx="37574">
                  <c:v>37.572</c:v>
                </c:pt>
                <c:pt idx="37575">
                  <c:v>37.573</c:v>
                </c:pt>
                <c:pt idx="37576">
                  <c:v>37.574</c:v>
                </c:pt>
                <c:pt idx="37577">
                  <c:v>37.575</c:v>
                </c:pt>
                <c:pt idx="37578">
                  <c:v>37.576</c:v>
                </c:pt>
                <c:pt idx="37579">
                  <c:v>37.577</c:v>
                </c:pt>
                <c:pt idx="37580">
                  <c:v>37.578</c:v>
                </c:pt>
                <c:pt idx="37581">
                  <c:v>37.579</c:v>
                </c:pt>
                <c:pt idx="37582">
                  <c:v>37.58</c:v>
                </c:pt>
                <c:pt idx="37583">
                  <c:v>37.581</c:v>
                </c:pt>
                <c:pt idx="37584">
                  <c:v>37.582</c:v>
                </c:pt>
                <c:pt idx="37585">
                  <c:v>37.583</c:v>
                </c:pt>
                <c:pt idx="37586">
                  <c:v>37.584</c:v>
                </c:pt>
                <c:pt idx="37587">
                  <c:v>37.585</c:v>
                </c:pt>
                <c:pt idx="37588">
                  <c:v>37.586</c:v>
                </c:pt>
                <c:pt idx="37589">
                  <c:v>37.587</c:v>
                </c:pt>
                <c:pt idx="37590">
                  <c:v>37.588</c:v>
                </c:pt>
                <c:pt idx="37591">
                  <c:v>37.589</c:v>
                </c:pt>
                <c:pt idx="37592">
                  <c:v>37.59</c:v>
                </c:pt>
                <c:pt idx="37593">
                  <c:v>37.591</c:v>
                </c:pt>
                <c:pt idx="37594">
                  <c:v>37.592</c:v>
                </c:pt>
                <c:pt idx="37595">
                  <c:v>37.593</c:v>
                </c:pt>
                <c:pt idx="37596">
                  <c:v>37.594</c:v>
                </c:pt>
                <c:pt idx="37597">
                  <c:v>37.595</c:v>
                </c:pt>
                <c:pt idx="37598">
                  <c:v>37.596</c:v>
                </c:pt>
                <c:pt idx="37599">
                  <c:v>37.597</c:v>
                </c:pt>
                <c:pt idx="37600">
                  <c:v>37.598</c:v>
                </c:pt>
                <c:pt idx="37601">
                  <c:v>37.599</c:v>
                </c:pt>
                <c:pt idx="37602">
                  <c:v>37.6</c:v>
                </c:pt>
                <c:pt idx="37603">
                  <c:v>37.601</c:v>
                </c:pt>
                <c:pt idx="37604">
                  <c:v>37.602</c:v>
                </c:pt>
                <c:pt idx="37605">
                  <c:v>37.603</c:v>
                </c:pt>
                <c:pt idx="37606">
                  <c:v>37.604</c:v>
                </c:pt>
                <c:pt idx="37607">
                  <c:v>37.605</c:v>
                </c:pt>
                <c:pt idx="37608">
                  <c:v>37.606</c:v>
                </c:pt>
                <c:pt idx="37609">
                  <c:v>37.607</c:v>
                </c:pt>
                <c:pt idx="37610">
                  <c:v>37.608</c:v>
                </c:pt>
                <c:pt idx="37611">
                  <c:v>37.609</c:v>
                </c:pt>
                <c:pt idx="37612">
                  <c:v>37.61</c:v>
                </c:pt>
                <c:pt idx="37613">
                  <c:v>37.611</c:v>
                </c:pt>
                <c:pt idx="37614">
                  <c:v>37.612</c:v>
                </c:pt>
                <c:pt idx="37615">
                  <c:v>37.613</c:v>
                </c:pt>
                <c:pt idx="37616">
                  <c:v>37.614</c:v>
                </c:pt>
                <c:pt idx="37617">
                  <c:v>37.615</c:v>
                </c:pt>
                <c:pt idx="37618">
                  <c:v>37.616</c:v>
                </c:pt>
                <c:pt idx="37619">
                  <c:v>37.617</c:v>
                </c:pt>
                <c:pt idx="37620">
                  <c:v>37.618</c:v>
                </c:pt>
                <c:pt idx="37621">
                  <c:v>37.619</c:v>
                </c:pt>
                <c:pt idx="37622">
                  <c:v>37.62</c:v>
                </c:pt>
                <c:pt idx="37623">
                  <c:v>37.621</c:v>
                </c:pt>
                <c:pt idx="37624">
                  <c:v>37.622</c:v>
                </c:pt>
                <c:pt idx="37625">
                  <c:v>37.623</c:v>
                </c:pt>
                <c:pt idx="37626">
                  <c:v>37.624</c:v>
                </c:pt>
                <c:pt idx="37627">
                  <c:v>37.625</c:v>
                </c:pt>
                <c:pt idx="37628">
                  <c:v>37.626</c:v>
                </c:pt>
                <c:pt idx="37629">
                  <c:v>37.627</c:v>
                </c:pt>
                <c:pt idx="37630">
                  <c:v>37.628</c:v>
                </c:pt>
                <c:pt idx="37631">
                  <c:v>37.629</c:v>
                </c:pt>
                <c:pt idx="37632">
                  <c:v>37.63</c:v>
                </c:pt>
                <c:pt idx="37633">
                  <c:v>37.631</c:v>
                </c:pt>
                <c:pt idx="37634">
                  <c:v>37.632</c:v>
                </c:pt>
                <c:pt idx="37635">
                  <c:v>37.633</c:v>
                </c:pt>
                <c:pt idx="37636">
                  <c:v>37.634</c:v>
                </c:pt>
                <c:pt idx="37637">
                  <c:v>37.635</c:v>
                </c:pt>
                <c:pt idx="37638">
                  <c:v>37.636</c:v>
                </c:pt>
                <c:pt idx="37639">
                  <c:v>37.637</c:v>
                </c:pt>
                <c:pt idx="37640">
                  <c:v>37.638</c:v>
                </c:pt>
                <c:pt idx="37641">
                  <c:v>37.639</c:v>
                </c:pt>
                <c:pt idx="37642">
                  <c:v>37.64</c:v>
                </c:pt>
                <c:pt idx="37643">
                  <c:v>37.641</c:v>
                </c:pt>
                <c:pt idx="37644">
                  <c:v>37.642</c:v>
                </c:pt>
                <c:pt idx="37645">
                  <c:v>37.643</c:v>
                </c:pt>
                <c:pt idx="37646">
                  <c:v>37.644</c:v>
                </c:pt>
                <c:pt idx="37647">
                  <c:v>37.645</c:v>
                </c:pt>
                <c:pt idx="37648">
                  <c:v>37.646</c:v>
                </c:pt>
                <c:pt idx="37649">
                  <c:v>37.647</c:v>
                </c:pt>
                <c:pt idx="37650">
                  <c:v>37.648</c:v>
                </c:pt>
                <c:pt idx="37651">
                  <c:v>37.649</c:v>
                </c:pt>
                <c:pt idx="37652">
                  <c:v>37.65</c:v>
                </c:pt>
                <c:pt idx="37653">
                  <c:v>37.651</c:v>
                </c:pt>
                <c:pt idx="37654">
                  <c:v>37.652</c:v>
                </c:pt>
                <c:pt idx="37655">
                  <c:v>37.653</c:v>
                </c:pt>
                <c:pt idx="37656">
                  <c:v>37.654</c:v>
                </c:pt>
                <c:pt idx="37657">
                  <c:v>37.655</c:v>
                </c:pt>
                <c:pt idx="37658">
                  <c:v>37.656</c:v>
                </c:pt>
                <c:pt idx="37659">
                  <c:v>37.657</c:v>
                </c:pt>
                <c:pt idx="37660">
                  <c:v>37.658</c:v>
                </c:pt>
                <c:pt idx="37661">
                  <c:v>37.659</c:v>
                </c:pt>
                <c:pt idx="37662">
                  <c:v>37.66</c:v>
                </c:pt>
                <c:pt idx="37663">
                  <c:v>37.661</c:v>
                </c:pt>
                <c:pt idx="37664">
                  <c:v>37.662</c:v>
                </c:pt>
                <c:pt idx="37665">
                  <c:v>37.663</c:v>
                </c:pt>
                <c:pt idx="37666">
                  <c:v>37.664</c:v>
                </c:pt>
                <c:pt idx="37667">
                  <c:v>37.665</c:v>
                </c:pt>
                <c:pt idx="37668">
                  <c:v>37.666</c:v>
                </c:pt>
                <c:pt idx="37669">
                  <c:v>37.667</c:v>
                </c:pt>
                <c:pt idx="37670">
                  <c:v>37.668</c:v>
                </c:pt>
                <c:pt idx="37671">
                  <c:v>37.669</c:v>
                </c:pt>
                <c:pt idx="37672">
                  <c:v>37.67</c:v>
                </c:pt>
                <c:pt idx="37673">
                  <c:v>37.671</c:v>
                </c:pt>
                <c:pt idx="37674">
                  <c:v>37.672</c:v>
                </c:pt>
                <c:pt idx="37675">
                  <c:v>37.673</c:v>
                </c:pt>
                <c:pt idx="37676">
                  <c:v>37.674</c:v>
                </c:pt>
                <c:pt idx="37677">
                  <c:v>37.675</c:v>
                </c:pt>
                <c:pt idx="37678">
                  <c:v>37.676</c:v>
                </c:pt>
                <c:pt idx="37679">
                  <c:v>37.677</c:v>
                </c:pt>
                <c:pt idx="37680">
                  <c:v>37.678</c:v>
                </c:pt>
                <c:pt idx="37681">
                  <c:v>37.679</c:v>
                </c:pt>
                <c:pt idx="37682">
                  <c:v>37.68</c:v>
                </c:pt>
                <c:pt idx="37683">
                  <c:v>37.681</c:v>
                </c:pt>
                <c:pt idx="37684">
                  <c:v>37.682</c:v>
                </c:pt>
                <c:pt idx="37685">
                  <c:v>37.683</c:v>
                </c:pt>
                <c:pt idx="37686">
                  <c:v>37.684</c:v>
                </c:pt>
                <c:pt idx="37687">
                  <c:v>37.685</c:v>
                </c:pt>
                <c:pt idx="37688">
                  <c:v>37.686</c:v>
                </c:pt>
                <c:pt idx="37689">
                  <c:v>37.687</c:v>
                </c:pt>
                <c:pt idx="37690">
                  <c:v>37.688</c:v>
                </c:pt>
                <c:pt idx="37691">
                  <c:v>37.689</c:v>
                </c:pt>
                <c:pt idx="37692">
                  <c:v>37.69</c:v>
                </c:pt>
                <c:pt idx="37693">
                  <c:v>37.691</c:v>
                </c:pt>
                <c:pt idx="37694">
                  <c:v>37.692</c:v>
                </c:pt>
                <c:pt idx="37695">
                  <c:v>37.693</c:v>
                </c:pt>
                <c:pt idx="37696">
                  <c:v>37.694</c:v>
                </c:pt>
                <c:pt idx="37697">
                  <c:v>37.695</c:v>
                </c:pt>
                <c:pt idx="37698">
                  <c:v>37.696</c:v>
                </c:pt>
                <c:pt idx="37699">
                  <c:v>37.697</c:v>
                </c:pt>
                <c:pt idx="37700">
                  <c:v>37.698</c:v>
                </c:pt>
                <c:pt idx="37701">
                  <c:v>37.699</c:v>
                </c:pt>
                <c:pt idx="37702">
                  <c:v>37.7</c:v>
                </c:pt>
                <c:pt idx="37703">
                  <c:v>37.701</c:v>
                </c:pt>
                <c:pt idx="37704">
                  <c:v>37.702</c:v>
                </c:pt>
                <c:pt idx="37705">
                  <c:v>37.703</c:v>
                </c:pt>
                <c:pt idx="37706">
                  <c:v>37.704</c:v>
                </c:pt>
                <c:pt idx="37707">
                  <c:v>37.705</c:v>
                </c:pt>
                <c:pt idx="37708">
                  <c:v>37.706</c:v>
                </c:pt>
                <c:pt idx="37709">
                  <c:v>37.707</c:v>
                </c:pt>
                <c:pt idx="37710">
                  <c:v>37.708</c:v>
                </c:pt>
                <c:pt idx="37711">
                  <c:v>37.709</c:v>
                </c:pt>
                <c:pt idx="37712">
                  <c:v>37.71</c:v>
                </c:pt>
                <c:pt idx="37713">
                  <c:v>37.711</c:v>
                </c:pt>
                <c:pt idx="37714">
                  <c:v>37.712</c:v>
                </c:pt>
                <c:pt idx="37715">
                  <c:v>37.713</c:v>
                </c:pt>
                <c:pt idx="37716">
                  <c:v>37.714</c:v>
                </c:pt>
                <c:pt idx="37717">
                  <c:v>37.715</c:v>
                </c:pt>
                <c:pt idx="37718">
                  <c:v>37.716</c:v>
                </c:pt>
                <c:pt idx="37719">
                  <c:v>37.717</c:v>
                </c:pt>
                <c:pt idx="37720">
                  <c:v>37.718</c:v>
                </c:pt>
                <c:pt idx="37721">
                  <c:v>37.719</c:v>
                </c:pt>
                <c:pt idx="37722">
                  <c:v>37.72</c:v>
                </c:pt>
                <c:pt idx="37723">
                  <c:v>37.721</c:v>
                </c:pt>
                <c:pt idx="37724">
                  <c:v>37.722</c:v>
                </c:pt>
                <c:pt idx="37725">
                  <c:v>37.723</c:v>
                </c:pt>
                <c:pt idx="37726">
                  <c:v>37.724</c:v>
                </c:pt>
                <c:pt idx="37727">
                  <c:v>37.725</c:v>
                </c:pt>
                <c:pt idx="37728">
                  <c:v>37.726</c:v>
                </c:pt>
                <c:pt idx="37729">
                  <c:v>37.727</c:v>
                </c:pt>
                <c:pt idx="37730">
                  <c:v>37.728</c:v>
                </c:pt>
                <c:pt idx="37731">
                  <c:v>37.729</c:v>
                </c:pt>
                <c:pt idx="37732">
                  <c:v>37.73</c:v>
                </c:pt>
                <c:pt idx="37733">
                  <c:v>37.731</c:v>
                </c:pt>
                <c:pt idx="37734">
                  <c:v>37.732</c:v>
                </c:pt>
                <c:pt idx="37735">
                  <c:v>37.733</c:v>
                </c:pt>
                <c:pt idx="37736">
                  <c:v>37.734</c:v>
                </c:pt>
                <c:pt idx="37737">
                  <c:v>37.735</c:v>
                </c:pt>
                <c:pt idx="37738">
                  <c:v>37.736</c:v>
                </c:pt>
                <c:pt idx="37739">
                  <c:v>37.737</c:v>
                </c:pt>
                <c:pt idx="37740">
                  <c:v>37.738</c:v>
                </c:pt>
                <c:pt idx="37741">
                  <c:v>37.739</c:v>
                </c:pt>
                <c:pt idx="37742">
                  <c:v>37.74</c:v>
                </c:pt>
                <c:pt idx="37743">
                  <c:v>37.741</c:v>
                </c:pt>
                <c:pt idx="37744">
                  <c:v>37.742</c:v>
                </c:pt>
                <c:pt idx="37745">
                  <c:v>37.743</c:v>
                </c:pt>
                <c:pt idx="37746">
                  <c:v>37.744</c:v>
                </c:pt>
                <c:pt idx="37747">
                  <c:v>37.745</c:v>
                </c:pt>
                <c:pt idx="37748">
                  <c:v>37.746</c:v>
                </c:pt>
                <c:pt idx="37749">
                  <c:v>37.747</c:v>
                </c:pt>
                <c:pt idx="37750">
                  <c:v>37.748</c:v>
                </c:pt>
                <c:pt idx="37751">
                  <c:v>37.749</c:v>
                </c:pt>
                <c:pt idx="37752">
                  <c:v>37.75</c:v>
                </c:pt>
                <c:pt idx="37753">
                  <c:v>37.751</c:v>
                </c:pt>
                <c:pt idx="37754">
                  <c:v>37.752</c:v>
                </c:pt>
                <c:pt idx="37755">
                  <c:v>37.753</c:v>
                </c:pt>
                <c:pt idx="37756">
                  <c:v>37.754</c:v>
                </c:pt>
                <c:pt idx="37757">
                  <c:v>37.755</c:v>
                </c:pt>
                <c:pt idx="37758">
                  <c:v>37.756</c:v>
                </c:pt>
                <c:pt idx="37759">
                  <c:v>37.757</c:v>
                </c:pt>
                <c:pt idx="37760">
                  <c:v>37.758</c:v>
                </c:pt>
                <c:pt idx="37761">
                  <c:v>37.759</c:v>
                </c:pt>
                <c:pt idx="37762">
                  <c:v>37.76</c:v>
                </c:pt>
                <c:pt idx="37763">
                  <c:v>37.761</c:v>
                </c:pt>
                <c:pt idx="37764">
                  <c:v>37.762</c:v>
                </c:pt>
                <c:pt idx="37765">
                  <c:v>37.763</c:v>
                </c:pt>
                <c:pt idx="37766">
                  <c:v>37.764</c:v>
                </c:pt>
                <c:pt idx="37767">
                  <c:v>37.765</c:v>
                </c:pt>
                <c:pt idx="37768">
                  <c:v>37.766</c:v>
                </c:pt>
                <c:pt idx="37769">
                  <c:v>37.767</c:v>
                </c:pt>
                <c:pt idx="37770">
                  <c:v>37.768</c:v>
                </c:pt>
                <c:pt idx="37771">
                  <c:v>37.769</c:v>
                </c:pt>
                <c:pt idx="37772">
                  <c:v>37.77</c:v>
                </c:pt>
                <c:pt idx="37773">
                  <c:v>37.771</c:v>
                </c:pt>
                <c:pt idx="37774">
                  <c:v>37.772</c:v>
                </c:pt>
                <c:pt idx="37775">
                  <c:v>37.773</c:v>
                </c:pt>
                <c:pt idx="37776">
                  <c:v>37.774</c:v>
                </c:pt>
                <c:pt idx="37777">
                  <c:v>37.775</c:v>
                </c:pt>
                <c:pt idx="37778">
                  <c:v>37.776</c:v>
                </c:pt>
                <c:pt idx="37779">
                  <c:v>37.777</c:v>
                </c:pt>
                <c:pt idx="37780">
                  <c:v>37.778</c:v>
                </c:pt>
                <c:pt idx="37781">
                  <c:v>37.779</c:v>
                </c:pt>
                <c:pt idx="37782">
                  <c:v>37.78</c:v>
                </c:pt>
                <c:pt idx="37783">
                  <c:v>37.781</c:v>
                </c:pt>
                <c:pt idx="37784">
                  <c:v>37.782</c:v>
                </c:pt>
                <c:pt idx="37785">
                  <c:v>37.783</c:v>
                </c:pt>
                <c:pt idx="37786">
                  <c:v>37.784</c:v>
                </c:pt>
                <c:pt idx="37787">
                  <c:v>37.785</c:v>
                </c:pt>
                <c:pt idx="37788">
                  <c:v>37.786</c:v>
                </c:pt>
                <c:pt idx="37789">
                  <c:v>37.787</c:v>
                </c:pt>
                <c:pt idx="37790">
                  <c:v>37.788</c:v>
                </c:pt>
                <c:pt idx="37791">
                  <c:v>37.789</c:v>
                </c:pt>
                <c:pt idx="37792">
                  <c:v>37.79</c:v>
                </c:pt>
                <c:pt idx="37793">
                  <c:v>37.791</c:v>
                </c:pt>
                <c:pt idx="37794">
                  <c:v>37.792</c:v>
                </c:pt>
                <c:pt idx="37795">
                  <c:v>37.793</c:v>
                </c:pt>
                <c:pt idx="37796">
                  <c:v>37.794</c:v>
                </c:pt>
                <c:pt idx="37797">
                  <c:v>37.795</c:v>
                </c:pt>
                <c:pt idx="37798">
                  <c:v>37.796</c:v>
                </c:pt>
                <c:pt idx="37799">
                  <c:v>37.797</c:v>
                </c:pt>
                <c:pt idx="37800">
                  <c:v>37.798</c:v>
                </c:pt>
                <c:pt idx="37801">
                  <c:v>37.799</c:v>
                </c:pt>
                <c:pt idx="37802">
                  <c:v>37.8</c:v>
                </c:pt>
                <c:pt idx="37803">
                  <c:v>37.801</c:v>
                </c:pt>
                <c:pt idx="37804">
                  <c:v>37.802</c:v>
                </c:pt>
                <c:pt idx="37805">
                  <c:v>37.803</c:v>
                </c:pt>
                <c:pt idx="37806">
                  <c:v>37.804</c:v>
                </c:pt>
                <c:pt idx="37807">
                  <c:v>37.805</c:v>
                </c:pt>
                <c:pt idx="37808">
                  <c:v>37.806</c:v>
                </c:pt>
                <c:pt idx="37809">
                  <c:v>37.807</c:v>
                </c:pt>
                <c:pt idx="37810">
                  <c:v>37.808</c:v>
                </c:pt>
                <c:pt idx="37811">
                  <c:v>37.809</c:v>
                </c:pt>
                <c:pt idx="37812">
                  <c:v>37.81</c:v>
                </c:pt>
                <c:pt idx="37813">
                  <c:v>37.811</c:v>
                </c:pt>
                <c:pt idx="37814">
                  <c:v>37.812</c:v>
                </c:pt>
                <c:pt idx="37815">
                  <c:v>37.813</c:v>
                </c:pt>
                <c:pt idx="37816">
                  <c:v>37.814</c:v>
                </c:pt>
                <c:pt idx="37817">
                  <c:v>37.815</c:v>
                </c:pt>
                <c:pt idx="37818">
                  <c:v>37.816</c:v>
                </c:pt>
                <c:pt idx="37819">
                  <c:v>37.817</c:v>
                </c:pt>
                <c:pt idx="37820">
                  <c:v>37.818</c:v>
                </c:pt>
                <c:pt idx="37821">
                  <c:v>37.819</c:v>
                </c:pt>
                <c:pt idx="37822">
                  <c:v>37.82</c:v>
                </c:pt>
                <c:pt idx="37823">
                  <c:v>37.821</c:v>
                </c:pt>
                <c:pt idx="37824">
                  <c:v>37.822</c:v>
                </c:pt>
                <c:pt idx="37825">
                  <c:v>37.823</c:v>
                </c:pt>
                <c:pt idx="37826">
                  <c:v>37.824</c:v>
                </c:pt>
                <c:pt idx="37827">
                  <c:v>37.825</c:v>
                </c:pt>
                <c:pt idx="37828">
                  <c:v>37.826</c:v>
                </c:pt>
                <c:pt idx="37829">
                  <c:v>37.827</c:v>
                </c:pt>
                <c:pt idx="37830">
                  <c:v>37.828</c:v>
                </c:pt>
                <c:pt idx="37831">
                  <c:v>37.829</c:v>
                </c:pt>
                <c:pt idx="37832">
                  <c:v>37.83</c:v>
                </c:pt>
                <c:pt idx="37833">
                  <c:v>37.831</c:v>
                </c:pt>
                <c:pt idx="37834">
                  <c:v>37.832</c:v>
                </c:pt>
                <c:pt idx="37835">
                  <c:v>37.833</c:v>
                </c:pt>
                <c:pt idx="37836">
                  <c:v>37.834</c:v>
                </c:pt>
                <c:pt idx="37837">
                  <c:v>37.835</c:v>
                </c:pt>
                <c:pt idx="37838">
                  <c:v>37.836</c:v>
                </c:pt>
                <c:pt idx="37839">
                  <c:v>37.837</c:v>
                </c:pt>
                <c:pt idx="37840">
                  <c:v>37.838</c:v>
                </c:pt>
                <c:pt idx="37841">
                  <c:v>37.839</c:v>
                </c:pt>
                <c:pt idx="37842">
                  <c:v>37.84</c:v>
                </c:pt>
                <c:pt idx="37843">
                  <c:v>37.841</c:v>
                </c:pt>
                <c:pt idx="37844">
                  <c:v>37.842</c:v>
                </c:pt>
                <c:pt idx="37845">
                  <c:v>37.843</c:v>
                </c:pt>
                <c:pt idx="37846">
                  <c:v>37.844</c:v>
                </c:pt>
                <c:pt idx="37847">
                  <c:v>37.845</c:v>
                </c:pt>
                <c:pt idx="37848">
                  <c:v>37.846</c:v>
                </c:pt>
                <c:pt idx="37849">
                  <c:v>37.847</c:v>
                </c:pt>
                <c:pt idx="37850">
                  <c:v>37.848</c:v>
                </c:pt>
                <c:pt idx="37851">
                  <c:v>37.849</c:v>
                </c:pt>
                <c:pt idx="37852">
                  <c:v>37.85</c:v>
                </c:pt>
                <c:pt idx="37853">
                  <c:v>37.851</c:v>
                </c:pt>
                <c:pt idx="37854">
                  <c:v>37.852</c:v>
                </c:pt>
                <c:pt idx="37855">
                  <c:v>37.853</c:v>
                </c:pt>
                <c:pt idx="37856">
                  <c:v>37.854</c:v>
                </c:pt>
                <c:pt idx="37857">
                  <c:v>37.855</c:v>
                </c:pt>
                <c:pt idx="37858">
                  <c:v>37.856</c:v>
                </c:pt>
                <c:pt idx="37859">
                  <c:v>37.857</c:v>
                </c:pt>
                <c:pt idx="37860">
                  <c:v>37.858</c:v>
                </c:pt>
                <c:pt idx="37861">
                  <c:v>37.859</c:v>
                </c:pt>
                <c:pt idx="37862">
                  <c:v>37.86</c:v>
                </c:pt>
                <c:pt idx="37863">
                  <c:v>37.861</c:v>
                </c:pt>
                <c:pt idx="37864">
                  <c:v>37.862</c:v>
                </c:pt>
                <c:pt idx="37865">
                  <c:v>37.863</c:v>
                </c:pt>
                <c:pt idx="37866">
                  <c:v>37.864</c:v>
                </c:pt>
                <c:pt idx="37867">
                  <c:v>37.865</c:v>
                </c:pt>
                <c:pt idx="37868">
                  <c:v>37.866</c:v>
                </c:pt>
                <c:pt idx="37869">
                  <c:v>37.867</c:v>
                </c:pt>
                <c:pt idx="37870">
                  <c:v>37.868</c:v>
                </c:pt>
                <c:pt idx="37871">
                  <c:v>37.869</c:v>
                </c:pt>
                <c:pt idx="37872">
                  <c:v>37.87</c:v>
                </c:pt>
                <c:pt idx="37873">
                  <c:v>37.871</c:v>
                </c:pt>
                <c:pt idx="37874">
                  <c:v>37.872</c:v>
                </c:pt>
                <c:pt idx="37875">
                  <c:v>37.873</c:v>
                </c:pt>
                <c:pt idx="37876">
                  <c:v>37.874</c:v>
                </c:pt>
                <c:pt idx="37877">
                  <c:v>37.875</c:v>
                </c:pt>
                <c:pt idx="37878">
                  <c:v>37.876</c:v>
                </c:pt>
                <c:pt idx="37879">
                  <c:v>37.877</c:v>
                </c:pt>
                <c:pt idx="37880">
                  <c:v>37.878</c:v>
                </c:pt>
                <c:pt idx="37881">
                  <c:v>37.879</c:v>
                </c:pt>
                <c:pt idx="37882">
                  <c:v>37.88</c:v>
                </c:pt>
                <c:pt idx="37883">
                  <c:v>37.881</c:v>
                </c:pt>
                <c:pt idx="37884">
                  <c:v>37.882</c:v>
                </c:pt>
                <c:pt idx="37885">
                  <c:v>37.883</c:v>
                </c:pt>
                <c:pt idx="37886">
                  <c:v>37.884</c:v>
                </c:pt>
                <c:pt idx="37887">
                  <c:v>37.885</c:v>
                </c:pt>
                <c:pt idx="37888">
                  <c:v>37.886</c:v>
                </c:pt>
                <c:pt idx="37889">
                  <c:v>37.887</c:v>
                </c:pt>
                <c:pt idx="37890">
                  <c:v>37.888</c:v>
                </c:pt>
                <c:pt idx="37891">
                  <c:v>37.889</c:v>
                </c:pt>
                <c:pt idx="37892">
                  <c:v>37.89</c:v>
                </c:pt>
                <c:pt idx="37893">
                  <c:v>37.891</c:v>
                </c:pt>
                <c:pt idx="37894">
                  <c:v>37.892</c:v>
                </c:pt>
                <c:pt idx="37895">
                  <c:v>37.893</c:v>
                </c:pt>
                <c:pt idx="37896">
                  <c:v>37.894</c:v>
                </c:pt>
                <c:pt idx="37897">
                  <c:v>37.895</c:v>
                </c:pt>
                <c:pt idx="37898">
                  <c:v>37.896</c:v>
                </c:pt>
                <c:pt idx="37899">
                  <c:v>37.897</c:v>
                </c:pt>
                <c:pt idx="37900">
                  <c:v>37.898</c:v>
                </c:pt>
                <c:pt idx="37901">
                  <c:v>37.899</c:v>
                </c:pt>
                <c:pt idx="37902">
                  <c:v>37.9</c:v>
                </c:pt>
                <c:pt idx="37903">
                  <c:v>37.901</c:v>
                </c:pt>
                <c:pt idx="37904">
                  <c:v>37.902</c:v>
                </c:pt>
                <c:pt idx="37905">
                  <c:v>37.903</c:v>
                </c:pt>
                <c:pt idx="37906">
                  <c:v>37.904</c:v>
                </c:pt>
                <c:pt idx="37907">
                  <c:v>37.905</c:v>
                </c:pt>
                <c:pt idx="37908">
                  <c:v>37.906</c:v>
                </c:pt>
                <c:pt idx="37909">
                  <c:v>37.907</c:v>
                </c:pt>
                <c:pt idx="37910">
                  <c:v>37.908</c:v>
                </c:pt>
                <c:pt idx="37911">
                  <c:v>37.909</c:v>
                </c:pt>
                <c:pt idx="37912">
                  <c:v>37.91</c:v>
                </c:pt>
                <c:pt idx="37913">
                  <c:v>37.911</c:v>
                </c:pt>
                <c:pt idx="37914">
                  <c:v>37.912</c:v>
                </c:pt>
                <c:pt idx="37915">
                  <c:v>37.913</c:v>
                </c:pt>
                <c:pt idx="37916">
                  <c:v>37.914</c:v>
                </c:pt>
                <c:pt idx="37917">
                  <c:v>37.915</c:v>
                </c:pt>
                <c:pt idx="37918">
                  <c:v>37.916</c:v>
                </c:pt>
                <c:pt idx="37919">
                  <c:v>37.917</c:v>
                </c:pt>
                <c:pt idx="37920">
                  <c:v>37.918</c:v>
                </c:pt>
                <c:pt idx="37921">
                  <c:v>37.919</c:v>
                </c:pt>
                <c:pt idx="37922">
                  <c:v>37.92</c:v>
                </c:pt>
                <c:pt idx="37923">
                  <c:v>37.921</c:v>
                </c:pt>
                <c:pt idx="37924">
                  <c:v>37.922</c:v>
                </c:pt>
                <c:pt idx="37925">
                  <c:v>37.923</c:v>
                </c:pt>
                <c:pt idx="37926">
                  <c:v>37.924</c:v>
                </c:pt>
                <c:pt idx="37927">
                  <c:v>37.925</c:v>
                </c:pt>
                <c:pt idx="37928">
                  <c:v>37.926</c:v>
                </c:pt>
                <c:pt idx="37929">
                  <c:v>37.927</c:v>
                </c:pt>
                <c:pt idx="37930">
                  <c:v>37.928</c:v>
                </c:pt>
                <c:pt idx="37931">
                  <c:v>37.929</c:v>
                </c:pt>
                <c:pt idx="37932">
                  <c:v>37.93</c:v>
                </c:pt>
                <c:pt idx="37933">
                  <c:v>37.931</c:v>
                </c:pt>
                <c:pt idx="37934">
                  <c:v>37.932</c:v>
                </c:pt>
                <c:pt idx="37935">
                  <c:v>37.933</c:v>
                </c:pt>
                <c:pt idx="37936">
                  <c:v>37.934</c:v>
                </c:pt>
                <c:pt idx="37937">
                  <c:v>37.935</c:v>
                </c:pt>
                <c:pt idx="37938">
                  <c:v>37.936</c:v>
                </c:pt>
                <c:pt idx="37939">
                  <c:v>37.937</c:v>
                </c:pt>
                <c:pt idx="37940">
                  <c:v>37.938</c:v>
                </c:pt>
                <c:pt idx="37941">
                  <c:v>37.939</c:v>
                </c:pt>
                <c:pt idx="37942">
                  <c:v>37.94</c:v>
                </c:pt>
                <c:pt idx="37943">
                  <c:v>37.941</c:v>
                </c:pt>
                <c:pt idx="37944">
                  <c:v>37.942</c:v>
                </c:pt>
                <c:pt idx="37945">
                  <c:v>37.943</c:v>
                </c:pt>
                <c:pt idx="37946">
                  <c:v>37.944</c:v>
                </c:pt>
                <c:pt idx="37947">
                  <c:v>37.945</c:v>
                </c:pt>
                <c:pt idx="37948">
                  <c:v>37.946</c:v>
                </c:pt>
                <c:pt idx="37949">
                  <c:v>37.947</c:v>
                </c:pt>
                <c:pt idx="37950">
                  <c:v>37.948</c:v>
                </c:pt>
                <c:pt idx="37951">
                  <c:v>37.949</c:v>
                </c:pt>
                <c:pt idx="37952">
                  <c:v>37.95</c:v>
                </c:pt>
                <c:pt idx="37953">
                  <c:v>37.951</c:v>
                </c:pt>
                <c:pt idx="37954">
                  <c:v>37.952</c:v>
                </c:pt>
                <c:pt idx="37955">
                  <c:v>37.953</c:v>
                </c:pt>
                <c:pt idx="37956">
                  <c:v>37.954</c:v>
                </c:pt>
                <c:pt idx="37957">
                  <c:v>37.955</c:v>
                </c:pt>
                <c:pt idx="37958">
                  <c:v>37.956</c:v>
                </c:pt>
                <c:pt idx="37959">
                  <c:v>37.957</c:v>
                </c:pt>
                <c:pt idx="37960">
                  <c:v>37.958</c:v>
                </c:pt>
                <c:pt idx="37961">
                  <c:v>37.959</c:v>
                </c:pt>
                <c:pt idx="37962">
                  <c:v>37.96</c:v>
                </c:pt>
                <c:pt idx="37963">
                  <c:v>37.961</c:v>
                </c:pt>
                <c:pt idx="37964">
                  <c:v>37.962</c:v>
                </c:pt>
                <c:pt idx="37965">
                  <c:v>37.963</c:v>
                </c:pt>
                <c:pt idx="37966">
                  <c:v>37.964</c:v>
                </c:pt>
                <c:pt idx="37967">
                  <c:v>37.965</c:v>
                </c:pt>
                <c:pt idx="37968">
                  <c:v>37.966</c:v>
                </c:pt>
                <c:pt idx="37969">
                  <c:v>37.967</c:v>
                </c:pt>
                <c:pt idx="37970">
                  <c:v>37.968</c:v>
                </c:pt>
                <c:pt idx="37971">
                  <c:v>37.969</c:v>
                </c:pt>
                <c:pt idx="37972">
                  <c:v>37.97</c:v>
                </c:pt>
                <c:pt idx="37973">
                  <c:v>37.971</c:v>
                </c:pt>
                <c:pt idx="37974">
                  <c:v>37.972</c:v>
                </c:pt>
                <c:pt idx="37975">
                  <c:v>37.973</c:v>
                </c:pt>
                <c:pt idx="37976">
                  <c:v>37.974</c:v>
                </c:pt>
                <c:pt idx="37977">
                  <c:v>37.975</c:v>
                </c:pt>
                <c:pt idx="37978">
                  <c:v>37.976</c:v>
                </c:pt>
                <c:pt idx="37979">
                  <c:v>37.977</c:v>
                </c:pt>
                <c:pt idx="37980">
                  <c:v>37.978</c:v>
                </c:pt>
                <c:pt idx="37981">
                  <c:v>37.979</c:v>
                </c:pt>
                <c:pt idx="37982">
                  <c:v>37.98</c:v>
                </c:pt>
                <c:pt idx="37983">
                  <c:v>37.981</c:v>
                </c:pt>
                <c:pt idx="37984">
                  <c:v>37.982</c:v>
                </c:pt>
                <c:pt idx="37985">
                  <c:v>37.983</c:v>
                </c:pt>
                <c:pt idx="37986">
                  <c:v>37.984</c:v>
                </c:pt>
                <c:pt idx="37987">
                  <c:v>37.985</c:v>
                </c:pt>
                <c:pt idx="37988">
                  <c:v>37.986</c:v>
                </c:pt>
                <c:pt idx="37989">
                  <c:v>37.987</c:v>
                </c:pt>
                <c:pt idx="37990">
                  <c:v>37.988</c:v>
                </c:pt>
                <c:pt idx="37991">
                  <c:v>37.989</c:v>
                </c:pt>
                <c:pt idx="37992">
                  <c:v>37.99</c:v>
                </c:pt>
                <c:pt idx="37993">
                  <c:v>37.991</c:v>
                </c:pt>
                <c:pt idx="37994">
                  <c:v>37.992</c:v>
                </c:pt>
                <c:pt idx="37995">
                  <c:v>37.993</c:v>
                </c:pt>
                <c:pt idx="37996">
                  <c:v>37.994</c:v>
                </c:pt>
                <c:pt idx="37997">
                  <c:v>37.995</c:v>
                </c:pt>
                <c:pt idx="37998">
                  <c:v>37.996</c:v>
                </c:pt>
                <c:pt idx="37999">
                  <c:v>37.997</c:v>
                </c:pt>
                <c:pt idx="38000">
                  <c:v>37.998</c:v>
                </c:pt>
                <c:pt idx="38001">
                  <c:v>37.999</c:v>
                </c:pt>
                <c:pt idx="38002">
                  <c:v>38</c:v>
                </c:pt>
                <c:pt idx="38003">
                  <c:v>38.001</c:v>
                </c:pt>
                <c:pt idx="38004">
                  <c:v>38.002</c:v>
                </c:pt>
                <c:pt idx="38005">
                  <c:v>38.003</c:v>
                </c:pt>
                <c:pt idx="38006">
                  <c:v>38.004</c:v>
                </c:pt>
                <c:pt idx="38007">
                  <c:v>38.005</c:v>
                </c:pt>
                <c:pt idx="38008">
                  <c:v>38.006</c:v>
                </c:pt>
                <c:pt idx="38009">
                  <c:v>38.007</c:v>
                </c:pt>
                <c:pt idx="38010">
                  <c:v>38.008</c:v>
                </c:pt>
                <c:pt idx="38011">
                  <c:v>38.009</c:v>
                </c:pt>
                <c:pt idx="38012">
                  <c:v>38.01</c:v>
                </c:pt>
                <c:pt idx="38013">
                  <c:v>38.011</c:v>
                </c:pt>
                <c:pt idx="38014">
                  <c:v>38.012</c:v>
                </c:pt>
                <c:pt idx="38015">
                  <c:v>38.013</c:v>
                </c:pt>
                <c:pt idx="38016">
                  <c:v>38.014</c:v>
                </c:pt>
                <c:pt idx="38017">
                  <c:v>38.015</c:v>
                </c:pt>
                <c:pt idx="38018">
                  <c:v>38.016</c:v>
                </c:pt>
                <c:pt idx="38019">
                  <c:v>38.017</c:v>
                </c:pt>
                <c:pt idx="38020">
                  <c:v>38.018</c:v>
                </c:pt>
                <c:pt idx="38021">
                  <c:v>38.019</c:v>
                </c:pt>
                <c:pt idx="38022">
                  <c:v>38.02</c:v>
                </c:pt>
                <c:pt idx="38023">
                  <c:v>38.021</c:v>
                </c:pt>
                <c:pt idx="38024">
                  <c:v>38.022</c:v>
                </c:pt>
                <c:pt idx="38025">
                  <c:v>38.023</c:v>
                </c:pt>
                <c:pt idx="38026">
                  <c:v>38.024</c:v>
                </c:pt>
                <c:pt idx="38027">
                  <c:v>38.025</c:v>
                </c:pt>
                <c:pt idx="38028">
                  <c:v>38.026</c:v>
                </c:pt>
                <c:pt idx="38029">
                  <c:v>38.027</c:v>
                </c:pt>
                <c:pt idx="38030">
                  <c:v>38.028</c:v>
                </c:pt>
                <c:pt idx="38031">
                  <c:v>38.029</c:v>
                </c:pt>
                <c:pt idx="38032">
                  <c:v>38.03</c:v>
                </c:pt>
                <c:pt idx="38033">
                  <c:v>38.031</c:v>
                </c:pt>
                <c:pt idx="38034">
                  <c:v>38.032</c:v>
                </c:pt>
                <c:pt idx="38035">
                  <c:v>38.033</c:v>
                </c:pt>
                <c:pt idx="38036">
                  <c:v>38.034</c:v>
                </c:pt>
                <c:pt idx="38037">
                  <c:v>38.035</c:v>
                </c:pt>
                <c:pt idx="38038">
                  <c:v>38.036</c:v>
                </c:pt>
                <c:pt idx="38039">
                  <c:v>38.037</c:v>
                </c:pt>
                <c:pt idx="38040">
                  <c:v>38.038</c:v>
                </c:pt>
                <c:pt idx="38041">
                  <c:v>38.039</c:v>
                </c:pt>
                <c:pt idx="38042">
                  <c:v>38.04</c:v>
                </c:pt>
                <c:pt idx="38043">
                  <c:v>38.041</c:v>
                </c:pt>
                <c:pt idx="38044">
                  <c:v>38.042</c:v>
                </c:pt>
                <c:pt idx="38045">
                  <c:v>38.043</c:v>
                </c:pt>
                <c:pt idx="38046">
                  <c:v>38.044</c:v>
                </c:pt>
                <c:pt idx="38047">
                  <c:v>38.045</c:v>
                </c:pt>
                <c:pt idx="38048">
                  <c:v>38.046</c:v>
                </c:pt>
                <c:pt idx="38049">
                  <c:v>38.047</c:v>
                </c:pt>
                <c:pt idx="38050">
                  <c:v>38.048</c:v>
                </c:pt>
                <c:pt idx="38051">
                  <c:v>38.049</c:v>
                </c:pt>
                <c:pt idx="38052">
                  <c:v>38.05</c:v>
                </c:pt>
                <c:pt idx="38053">
                  <c:v>38.051</c:v>
                </c:pt>
                <c:pt idx="38054">
                  <c:v>38.052</c:v>
                </c:pt>
                <c:pt idx="38055">
                  <c:v>38.053</c:v>
                </c:pt>
                <c:pt idx="38056">
                  <c:v>38.054</c:v>
                </c:pt>
                <c:pt idx="38057">
                  <c:v>38.055</c:v>
                </c:pt>
                <c:pt idx="38058">
                  <c:v>38.056</c:v>
                </c:pt>
                <c:pt idx="38059">
                  <c:v>38.057</c:v>
                </c:pt>
                <c:pt idx="38060">
                  <c:v>38.058</c:v>
                </c:pt>
                <c:pt idx="38061">
                  <c:v>38.059</c:v>
                </c:pt>
                <c:pt idx="38062">
                  <c:v>38.06</c:v>
                </c:pt>
                <c:pt idx="38063">
                  <c:v>38.061</c:v>
                </c:pt>
                <c:pt idx="38064">
                  <c:v>38.062</c:v>
                </c:pt>
                <c:pt idx="38065">
                  <c:v>38.063</c:v>
                </c:pt>
                <c:pt idx="38066">
                  <c:v>38.064</c:v>
                </c:pt>
                <c:pt idx="38067">
                  <c:v>38.065</c:v>
                </c:pt>
                <c:pt idx="38068">
                  <c:v>38.066</c:v>
                </c:pt>
                <c:pt idx="38069">
                  <c:v>38.067</c:v>
                </c:pt>
                <c:pt idx="38070">
                  <c:v>38.068</c:v>
                </c:pt>
                <c:pt idx="38071">
                  <c:v>38.069</c:v>
                </c:pt>
                <c:pt idx="38072">
                  <c:v>38.07</c:v>
                </c:pt>
                <c:pt idx="38073">
                  <c:v>38.071</c:v>
                </c:pt>
                <c:pt idx="38074">
                  <c:v>38.072</c:v>
                </c:pt>
                <c:pt idx="38075">
                  <c:v>38.073</c:v>
                </c:pt>
                <c:pt idx="38076">
                  <c:v>38.074</c:v>
                </c:pt>
                <c:pt idx="38077">
                  <c:v>38.075</c:v>
                </c:pt>
                <c:pt idx="38078">
                  <c:v>38.076</c:v>
                </c:pt>
                <c:pt idx="38079">
                  <c:v>38.077</c:v>
                </c:pt>
                <c:pt idx="38080">
                  <c:v>38.078</c:v>
                </c:pt>
                <c:pt idx="38081">
                  <c:v>38.079</c:v>
                </c:pt>
                <c:pt idx="38082">
                  <c:v>38.08</c:v>
                </c:pt>
                <c:pt idx="38083">
                  <c:v>38.081</c:v>
                </c:pt>
                <c:pt idx="38084">
                  <c:v>38.082</c:v>
                </c:pt>
                <c:pt idx="38085">
                  <c:v>38.083</c:v>
                </c:pt>
                <c:pt idx="38086">
                  <c:v>38.084</c:v>
                </c:pt>
                <c:pt idx="38087">
                  <c:v>38.085</c:v>
                </c:pt>
                <c:pt idx="38088">
                  <c:v>38.086</c:v>
                </c:pt>
                <c:pt idx="38089">
                  <c:v>38.087</c:v>
                </c:pt>
                <c:pt idx="38090">
                  <c:v>38.088</c:v>
                </c:pt>
                <c:pt idx="38091">
                  <c:v>38.089</c:v>
                </c:pt>
                <c:pt idx="38092">
                  <c:v>38.09</c:v>
                </c:pt>
                <c:pt idx="38093">
                  <c:v>38.091</c:v>
                </c:pt>
                <c:pt idx="38094">
                  <c:v>38.092</c:v>
                </c:pt>
                <c:pt idx="38095">
                  <c:v>38.093</c:v>
                </c:pt>
                <c:pt idx="38096">
                  <c:v>38.094</c:v>
                </c:pt>
                <c:pt idx="38097">
                  <c:v>38.095</c:v>
                </c:pt>
                <c:pt idx="38098">
                  <c:v>38.096</c:v>
                </c:pt>
                <c:pt idx="38099">
                  <c:v>38.097</c:v>
                </c:pt>
                <c:pt idx="38100">
                  <c:v>38.098</c:v>
                </c:pt>
                <c:pt idx="38101">
                  <c:v>38.099</c:v>
                </c:pt>
                <c:pt idx="38102">
                  <c:v>38.1</c:v>
                </c:pt>
                <c:pt idx="38103">
                  <c:v>38.101</c:v>
                </c:pt>
                <c:pt idx="38104">
                  <c:v>38.102</c:v>
                </c:pt>
                <c:pt idx="38105">
                  <c:v>38.103</c:v>
                </c:pt>
                <c:pt idx="38106">
                  <c:v>38.104</c:v>
                </c:pt>
                <c:pt idx="38107">
                  <c:v>38.105</c:v>
                </c:pt>
                <c:pt idx="38108">
                  <c:v>38.106</c:v>
                </c:pt>
                <c:pt idx="38109">
                  <c:v>38.107</c:v>
                </c:pt>
                <c:pt idx="38110">
                  <c:v>38.108</c:v>
                </c:pt>
                <c:pt idx="38111">
                  <c:v>38.109</c:v>
                </c:pt>
                <c:pt idx="38112">
                  <c:v>38.11</c:v>
                </c:pt>
                <c:pt idx="38113">
                  <c:v>38.111</c:v>
                </c:pt>
                <c:pt idx="38114">
                  <c:v>38.112</c:v>
                </c:pt>
                <c:pt idx="38115">
                  <c:v>38.113</c:v>
                </c:pt>
                <c:pt idx="38116">
                  <c:v>38.114</c:v>
                </c:pt>
                <c:pt idx="38117">
                  <c:v>38.115</c:v>
                </c:pt>
                <c:pt idx="38118">
                  <c:v>38.116</c:v>
                </c:pt>
                <c:pt idx="38119">
                  <c:v>38.117</c:v>
                </c:pt>
                <c:pt idx="38120">
                  <c:v>38.118</c:v>
                </c:pt>
                <c:pt idx="38121">
                  <c:v>38.119</c:v>
                </c:pt>
                <c:pt idx="38122">
                  <c:v>38.12</c:v>
                </c:pt>
                <c:pt idx="38123">
                  <c:v>38.121</c:v>
                </c:pt>
                <c:pt idx="38124">
                  <c:v>38.122</c:v>
                </c:pt>
                <c:pt idx="38125">
                  <c:v>38.123</c:v>
                </c:pt>
                <c:pt idx="38126">
                  <c:v>38.124</c:v>
                </c:pt>
                <c:pt idx="38127">
                  <c:v>38.125</c:v>
                </c:pt>
                <c:pt idx="38128">
                  <c:v>38.126</c:v>
                </c:pt>
                <c:pt idx="38129">
                  <c:v>38.127</c:v>
                </c:pt>
                <c:pt idx="38130">
                  <c:v>38.128</c:v>
                </c:pt>
                <c:pt idx="38131">
                  <c:v>38.129</c:v>
                </c:pt>
                <c:pt idx="38132">
                  <c:v>38.13</c:v>
                </c:pt>
                <c:pt idx="38133">
                  <c:v>38.131</c:v>
                </c:pt>
                <c:pt idx="38134">
                  <c:v>38.132</c:v>
                </c:pt>
                <c:pt idx="38135">
                  <c:v>38.133</c:v>
                </c:pt>
                <c:pt idx="38136">
                  <c:v>38.134</c:v>
                </c:pt>
                <c:pt idx="38137">
                  <c:v>38.135</c:v>
                </c:pt>
                <c:pt idx="38138">
                  <c:v>38.136</c:v>
                </c:pt>
                <c:pt idx="38139">
                  <c:v>38.137</c:v>
                </c:pt>
                <c:pt idx="38140">
                  <c:v>38.138</c:v>
                </c:pt>
                <c:pt idx="38141">
                  <c:v>38.139</c:v>
                </c:pt>
                <c:pt idx="38142">
                  <c:v>38.14</c:v>
                </c:pt>
                <c:pt idx="38143">
                  <c:v>38.141</c:v>
                </c:pt>
                <c:pt idx="38144">
                  <c:v>38.142</c:v>
                </c:pt>
                <c:pt idx="38145">
                  <c:v>38.143</c:v>
                </c:pt>
                <c:pt idx="38146">
                  <c:v>38.144</c:v>
                </c:pt>
                <c:pt idx="38147">
                  <c:v>38.145</c:v>
                </c:pt>
                <c:pt idx="38148">
                  <c:v>38.146</c:v>
                </c:pt>
                <c:pt idx="38149">
                  <c:v>38.147</c:v>
                </c:pt>
                <c:pt idx="38150">
                  <c:v>38.148</c:v>
                </c:pt>
                <c:pt idx="38151">
                  <c:v>38.149</c:v>
                </c:pt>
                <c:pt idx="38152">
                  <c:v>38.15</c:v>
                </c:pt>
                <c:pt idx="38153">
                  <c:v>38.151</c:v>
                </c:pt>
                <c:pt idx="38154">
                  <c:v>38.152</c:v>
                </c:pt>
                <c:pt idx="38155">
                  <c:v>38.153</c:v>
                </c:pt>
                <c:pt idx="38156">
                  <c:v>38.154</c:v>
                </c:pt>
                <c:pt idx="38157">
                  <c:v>38.155</c:v>
                </c:pt>
                <c:pt idx="38158">
                  <c:v>38.156</c:v>
                </c:pt>
                <c:pt idx="38159">
                  <c:v>38.157</c:v>
                </c:pt>
                <c:pt idx="38160">
                  <c:v>38.158</c:v>
                </c:pt>
                <c:pt idx="38161">
                  <c:v>38.159</c:v>
                </c:pt>
                <c:pt idx="38162">
                  <c:v>38.16</c:v>
                </c:pt>
                <c:pt idx="38163">
                  <c:v>38.161</c:v>
                </c:pt>
                <c:pt idx="38164">
                  <c:v>38.162</c:v>
                </c:pt>
                <c:pt idx="38165">
                  <c:v>38.163</c:v>
                </c:pt>
                <c:pt idx="38166">
                  <c:v>38.164</c:v>
                </c:pt>
                <c:pt idx="38167">
                  <c:v>38.165</c:v>
                </c:pt>
                <c:pt idx="38168">
                  <c:v>38.166</c:v>
                </c:pt>
                <c:pt idx="38169">
                  <c:v>38.167</c:v>
                </c:pt>
                <c:pt idx="38170">
                  <c:v>38.168</c:v>
                </c:pt>
                <c:pt idx="38171">
                  <c:v>38.169</c:v>
                </c:pt>
                <c:pt idx="38172">
                  <c:v>38.17</c:v>
                </c:pt>
                <c:pt idx="38173">
                  <c:v>38.171</c:v>
                </c:pt>
                <c:pt idx="38174">
                  <c:v>38.172</c:v>
                </c:pt>
                <c:pt idx="38175">
                  <c:v>38.173</c:v>
                </c:pt>
                <c:pt idx="38176">
                  <c:v>38.174</c:v>
                </c:pt>
                <c:pt idx="38177">
                  <c:v>38.175</c:v>
                </c:pt>
                <c:pt idx="38178">
                  <c:v>38.176</c:v>
                </c:pt>
                <c:pt idx="38179">
                  <c:v>38.177</c:v>
                </c:pt>
                <c:pt idx="38180">
                  <c:v>38.178</c:v>
                </c:pt>
                <c:pt idx="38181">
                  <c:v>38.179</c:v>
                </c:pt>
                <c:pt idx="38182">
                  <c:v>38.18</c:v>
                </c:pt>
                <c:pt idx="38183">
                  <c:v>38.181</c:v>
                </c:pt>
                <c:pt idx="38184">
                  <c:v>38.182</c:v>
                </c:pt>
                <c:pt idx="38185">
                  <c:v>38.183</c:v>
                </c:pt>
                <c:pt idx="38186">
                  <c:v>38.184</c:v>
                </c:pt>
                <c:pt idx="38187">
                  <c:v>38.185</c:v>
                </c:pt>
                <c:pt idx="38188">
                  <c:v>38.186</c:v>
                </c:pt>
                <c:pt idx="38189">
                  <c:v>38.187</c:v>
                </c:pt>
                <c:pt idx="38190">
                  <c:v>38.188</c:v>
                </c:pt>
                <c:pt idx="38191">
                  <c:v>38.189</c:v>
                </c:pt>
                <c:pt idx="38192">
                  <c:v>38.19</c:v>
                </c:pt>
                <c:pt idx="38193">
                  <c:v>38.191</c:v>
                </c:pt>
                <c:pt idx="38194">
                  <c:v>38.192</c:v>
                </c:pt>
                <c:pt idx="38195">
                  <c:v>38.193</c:v>
                </c:pt>
                <c:pt idx="38196">
                  <c:v>38.194</c:v>
                </c:pt>
                <c:pt idx="38197">
                  <c:v>38.195</c:v>
                </c:pt>
                <c:pt idx="38198">
                  <c:v>38.196</c:v>
                </c:pt>
                <c:pt idx="38199">
                  <c:v>38.197</c:v>
                </c:pt>
                <c:pt idx="38200">
                  <c:v>38.198</c:v>
                </c:pt>
                <c:pt idx="38201">
                  <c:v>38.199</c:v>
                </c:pt>
                <c:pt idx="38202">
                  <c:v>38.2</c:v>
                </c:pt>
                <c:pt idx="38203">
                  <c:v>38.201</c:v>
                </c:pt>
                <c:pt idx="38204">
                  <c:v>38.202</c:v>
                </c:pt>
                <c:pt idx="38205">
                  <c:v>38.203</c:v>
                </c:pt>
                <c:pt idx="38206">
                  <c:v>38.204</c:v>
                </c:pt>
                <c:pt idx="38207">
                  <c:v>38.205</c:v>
                </c:pt>
                <c:pt idx="38208">
                  <c:v>38.206</c:v>
                </c:pt>
                <c:pt idx="38209">
                  <c:v>38.207</c:v>
                </c:pt>
                <c:pt idx="38210">
                  <c:v>38.208</c:v>
                </c:pt>
                <c:pt idx="38211">
                  <c:v>38.209</c:v>
                </c:pt>
                <c:pt idx="38212">
                  <c:v>38.21</c:v>
                </c:pt>
                <c:pt idx="38213">
                  <c:v>38.211</c:v>
                </c:pt>
                <c:pt idx="38214">
                  <c:v>38.212</c:v>
                </c:pt>
                <c:pt idx="38215">
                  <c:v>38.213</c:v>
                </c:pt>
                <c:pt idx="38216">
                  <c:v>38.214</c:v>
                </c:pt>
                <c:pt idx="38217">
                  <c:v>38.215</c:v>
                </c:pt>
                <c:pt idx="38218">
                  <c:v>38.216</c:v>
                </c:pt>
                <c:pt idx="38219">
                  <c:v>38.217</c:v>
                </c:pt>
                <c:pt idx="38220">
                  <c:v>38.218</c:v>
                </c:pt>
                <c:pt idx="38221">
                  <c:v>38.219</c:v>
                </c:pt>
                <c:pt idx="38222">
                  <c:v>38.22</c:v>
                </c:pt>
                <c:pt idx="38223">
                  <c:v>38.221</c:v>
                </c:pt>
                <c:pt idx="38224">
                  <c:v>38.222</c:v>
                </c:pt>
                <c:pt idx="38225">
                  <c:v>38.223</c:v>
                </c:pt>
                <c:pt idx="38226">
                  <c:v>38.224</c:v>
                </c:pt>
                <c:pt idx="38227">
                  <c:v>38.225</c:v>
                </c:pt>
                <c:pt idx="38228">
                  <c:v>38.226</c:v>
                </c:pt>
                <c:pt idx="38229">
                  <c:v>38.227</c:v>
                </c:pt>
                <c:pt idx="38230">
                  <c:v>38.228</c:v>
                </c:pt>
                <c:pt idx="38231">
                  <c:v>38.229</c:v>
                </c:pt>
                <c:pt idx="38232">
                  <c:v>38.23</c:v>
                </c:pt>
                <c:pt idx="38233">
                  <c:v>38.231</c:v>
                </c:pt>
                <c:pt idx="38234">
                  <c:v>38.232</c:v>
                </c:pt>
                <c:pt idx="38235">
                  <c:v>38.233</c:v>
                </c:pt>
                <c:pt idx="38236">
                  <c:v>38.234</c:v>
                </c:pt>
                <c:pt idx="38237">
                  <c:v>38.235</c:v>
                </c:pt>
                <c:pt idx="38238">
                  <c:v>38.236</c:v>
                </c:pt>
                <c:pt idx="38239">
                  <c:v>38.237</c:v>
                </c:pt>
                <c:pt idx="38240">
                  <c:v>38.238</c:v>
                </c:pt>
                <c:pt idx="38241">
                  <c:v>38.239</c:v>
                </c:pt>
                <c:pt idx="38242">
                  <c:v>38.24</c:v>
                </c:pt>
                <c:pt idx="38243">
                  <c:v>38.241</c:v>
                </c:pt>
                <c:pt idx="38244">
                  <c:v>38.242</c:v>
                </c:pt>
                <c:pt idx="38245">
                  <c:v>38.243</c:v>
                </c:pt>
                <c:pt idx="38246">
                  <c:v>38.244</c:v>
                </c:pt>
                <c:pt idx="38247">
                  <c:v>38.245</c:v>
                </c:pt>
                <c:pt idx="38248">
                  <c:v>38.246</c:v>
                </c:pt>
                <c:pt idx="38249">
                  <c:v>38.247</c:v>
                </c:pt>
                <c:pt idx="38250">
                  <c:v>38.248</c:v>
                </c:pt>
                <c:pt idx="38251">
                  <c:v>38.249</c:v>
                </c:pt>
                <c:pt idx="38252">
                  <c:v>38.25</c:v>
                </c:pt>
                <c:pt idx="38253">
                  <c:v>38.251</c:v>
                </c:pt>
                <c:pt idx="38254">
                  <c:v>38.252</c:v>
                </c:pt>
                <c:pt idx="38255">
                  <c:v>38.253</c:v>
                </c:pt>
                <c:pt idx="38256">
                  <c:v>38.254</c:v>
                </c:pt>
                <c:pt idx="38257">
                  <c:v>38.255</c:v>
                </c:pt>
                <c:pt idx="38258">
                  <c:v>38.256</c:v>
                </c:pt>
                <c:pt idx="38259">
                  <c:v>38.257</c:v>
                </c:pt>
                <c:pt idx="38260">
                  <c:v>38.258</c:v>
                </c:pt>
                <c:pt idx="38261">
                  <c:v>38.259</c:v>
                </c:pt>
                <c:pt idx="38262">
                  <c:v>38.26</c:v>
                </c:pt>
                <c:pt idx="38263">
                  <c:v>38.261</c:v>
                </c:pt>
                <c:pt idx="38264">
                  <c:v>38.262</c:v>
                </c:pt>
                <c:pt idx="38265">
                  <c:v>38.263</c:v>
                </c:pt>
                <c:pt idx="38266">
                  <c:v>38.264</c:v>
                </c:pt>
                <c:pt idx="38267">
                  <c:v>38.265</c:v>
                </c:pt>
                <c:pt idx="38268">
                  <c:v>38.266</c:v>
                </c:pt>
                <c:pt idx="38269">
                  <c:v>38.267</c:v>
                </c:pt>
                <c:pt idx="38270">
                  <c:v>38.268</c:v>
                </c:pt>
                <c:pt idx="38271">
                  <c:v>38.269</c:v>
                </c:pt>
                <c:pt idx="38272">
                  <c:v>38.27</c:v>
                </c:pt>
                <c:pt idx="38273">
                  <c:v>38.271</c:v>
                </c:pt>
                <c:pt idx="38274">
                  <c:v>38.272</c:v>
                </c:pt>
                <c:pt idx="38275">
                  <c:v>38.273</c:v>
                </c:pt>
                <c:pt idx="38276">
                  <c:v>38.274</c:v>
                </c:pt>
                <c:pt idx="38277">
                  <c:v>38.275</c:v>
                </c:pt>
                <c:pt idx="38278">
                  <c:v>38.276</c:v>
                </c:pt>
                <c:pt idx="38279">
                  <c:v>38.277</c:v>
                </c:pt>
                <c:pt idx="38280">
                  <c:v>38.278</c:v>
                </c:pt>
                <c:pt idx="38281">
                  <c:v>38.279</c:v>
                </c:pt>
                <c:pt idx="38282">
                  <c:v>38.28</c:v>
                </c:pt>
                <c:pt idx="38283">
                  <c:v>38.281</c:v>
                </c:pt>
                <c:pt idx="38284">
                  <c:v>38.282</c:v>
                </c:pt>
                <c:pt idx="38285">
                  <c:v>38.283</c:v>
                </c:pt>
                <c:pt idx="38286">
                  <c:v>38.284</c:v>
                </c:pt>
                <c:pt idx="38287">
                  <c:v>38.285</c:v>
                </c:pt>
                <c:pt idx="38288">
                  <c:v>38.286</c:v>
                </c:pt>
                <c:pt idx="38289">
                  <c:v>38.287</c:v>
                </c:pt>
                <c:pt idx="38290">
                  <c:v>38.288</c:v>
                </c:pt>
                <c:pt idx="38291">
                  <c:v>38.289</c:v>
                </c:pt>
                <c:pt idx="38292">
                  <c:v>38.29</c:v>
                </c:pt>
                <c:pt idx="38293">
                  <c:v>38.291</c:v>
                </c:pt>
                <c:pt idx="38294">
                  <c:v>38.292</c:v>
                </c:pt>
                <c:pt idx="38295">
                  <c:v>38.293</c:v>
                </c:pt>
                <c:pt idx="38296">
                  <c:v>38.294</c:v>
                </c:pt>
                <c:pt idx="38297">
                  <c:v>38.295</c:v>
                </c:pt>
                <c:pt idx="38298">
                  <c:v>38.296</c:v>
                </c:pt>
                <c:pt idx="38299">
                  <c:v>38.297</c:v>
                </c:pt>
                <c:pt idx="38300">
                  <c:v>38.298</c:v>
                </c:pt>
                <c:pt idx="38301">
                  <c:v>38.299</c:v>
                </c:pt>
                <c:pt idx="38302">
                  <c:v>38.3</c:v>
                </c:pt>
                <c:pt idx="38303">
                  <c:v>38.301</c:v>
                </c:pt>
                <c:pt idx="38304">
                  <c:v>38.302</c:v>
                </c:pt>
                <c:pt idx="38305">
                  <c:v>38.303</c:v>
                </c:pt>
                <c:pt idx="38306">
                  <c:v>38.304</c:v>
                </c:pt>
                <c:pt idx="38307">
                  <c:v>38.305</c:v>
                </c:pt>
                <c:pt idx="38308">
                  <c:v>38.306</c:v>
                </c:pt>
                <c:pt idx="38309">
                  <c:v>38.307</c:v>
                </c:pt>
                <c:pt idx="38310">
                  <c:v>38.308</c:v>
                </c:pt>
                <c:pt idx="38311">
                  <c:v>38.309</c:v>
                </c:pt>
                <c:pt idx="38312">
                  <c:v>38.31</c:v>
                </c:pt>
                <c:pt idx="38313">
                  <c:v>38.311</c:v>
                </c:pt>
                <c:pt idx="38314">
                  <c:v>38.312</c:v>
                </c:pt>
                <c:pt idx="38315">
                  <c:v>38.313</c:v>
                </c:pt>
                <c:pt idx="38316">
                  <c:v>38.314</c:v>
                </c:pt>
                <c:pt idx="38317">
                  <c:v>38.315</c:v>
                </c:pt>
                <c:pt idx="38318">
                  <c:v>38.316</c:v>
                </c:pt>
                <c:pt idx="38319">
                  <c:v>38.317</c:v>
                </c:pt>
                <c:pt idx="38320">
                  <c:v>38.318</c:v>
                </c:pt>
                <c:pt idx="38321">
                  <c:v>38.319</c:v>
                </c:pt>
                <c:pt idx="38322">
                  <c:v>38.32</c:v>
                </c:pt>
                <c:pt idx="38323">
                  <c:v>38.321</c:v>
                </c:pt>
                <c:pt idx="38324">
                  <c:v>38.322</c:v>
                </c:pt>
                <c:pt idx="38325">
                  <c:v>38.323</c:v>
                </c:pt>
                <c:pt idx="38326">
                  <c:v>38.324</c:v>
                </c:pt>
                <c:pt idx="38327">
                  <c:v>38.325</c:v>
                </c:pt>
                <c:pt idx="38328">
                  <c:v>38.326</c:v>
                </c:pt>
                <c:pt idx="38329">
                  <c:v>38.327</c:v>
                </c:pt>
                <c:pt idx="38330">
                  <c:v>38.328</c:v>
                </c:pt>
                <c:pt idx="38331">
                  <c:v>38.329</c:v>
                </c:pt>
                <c:pt idx="38332">
                  <c:v>38.33</c:v>
                </c:pt>
                <c:pt idx="38333">
                  <c:v>38.331</c:v>
                </c:pt>
                <c:pt idx="38334">
                  <c:v>38.332</c:v>
                </c:pt>
                <c:pt idx="38335">
                  <c:v>38.333</c:v>
                </c:pt>
                <c:pt idx="38336">
                  <c:v>38.334</c:v>
                </c:pt>
                <c:pt idx="38337">
                  <c:v>38.335</c:v>
                </c:pt>
                <c:pt idx="38338">
                  <c:v>38.336</c:v>
                </c:pt>
                <c:pt idx="38339">
                  <c:v>38.337</c:v>
                </c:pt>
                <c:pt idx="38340">
                  <c:v>38.338</c:v>
                </c:pt>
                <c:pt idx="38341">
                  <c:v>38.339</c:v>
                </c:pt>
                <c:pt idx="38342">
                  <c:v>38.34</c:v>
                </c:pt>
                <c:pt idx="38343">
                  <c:v>38.341</c:v>
                </c:pt>
                <c:pt idx="38344">
                  <c:v>38.342</c:v>
                </c:pt>
                <c:pt idx="38345">
                  <c:v>38.343</c:v>
                </c:pt>
                <c:pt idx="38346">
                  <c:v>38.344</c:v>
                </c:pt>
                <c:pt idx="38347">
                  <c:v>38.345</c:v>
                </c:pt>
                <c:pt idx="38348">
                  <c:v>38.346</c:v>
                </c:pt>
                <c:pt idx="38349">
                  <c:v>38.347</c:v>
                </c:pt>
                <c:pt idx="38350">
                  <c:v>38.348</c:v>
                </c:pt>
                <c:pt idx="38351">
                  <c:v>38.349</c:v>
                </c:pt>
                <c:pt idx="38352">
                  <c:v>38.35</c:v>
                </c:pt>
                <c:pt idx="38353">
                  <c:v>38.351</c:v>
                </c:pt>
                <c:pt idx="38354">
                  <c:v>38.352</c:v>
                </c:pt>
                <c:pt idx="38355">
                  <c:v>38.353</c:v>
                </c:pt>
                <c:pt idx="38356">
                  <c:v>38.354</c:v>
                </c:pt>
                <c:pt idx="38357">
                  <c:v>38.355</c:v>
                </c:pt>
                <c:pt idx="38358">
                  <c:v>38.356</c:v>
                </c:pt>
                <c:pt idx="38359">
                  <c:v>38.357</c:v>
                </c:pt>
                <c:pt idx="38360">
                  <c:v>38.358</c:v>
                </c:pt>
                <c:pt idx="38361">
                  <c:v>38.359</c:v>
                </c:pt>
                <c:pt idx="38362">
                  <c:v>38.36</c:v>
                </c:pt>
                <c:pt idx="38363">
                  <c:v>38.361</c:v>
                </c:pt>
                <c:pt idx="38364">
                  <c:v>38.362</c:v>
                </c:pt>
                <c:pt idx="38365">
                  <c:v>38.363</c:v>
                </c:pt>
                <c:pt idx="38366">
                  <c:v>38.364</c:v>
                </c:pt>
                <c:pt idx="38367">
                  <c:v>38.365</c:v>
                </c:pt>
                <c:pt idx="38368">
                  <c:v>38.366</c:v>
                </c:pt>
                <c:pt idx="38369">
                  <c:v>38.367</c:v>
                </c:pt>
                <c:pt idx="38370">
                  <c:v>38.368</c:v>
                </c:pt>
                <c:pt idx="38371">
                  <c:v>38.369</c:v>
                </c:pt>
                <c:pt idx="38372">
                  <c:v>38.37</c:v>
                </c:pt>
                <c:pt idx="38373">
                  <c:v>38.371</c:v>
                </c:pt>
                <c:pt idx="38374">
                  <c:v>38.372</c:v>
                </c:pt>
                <c:pt idx="38375">
                  <c:v>38.373</c:v>
                </c:pt>
                <c:pt idx="38376">
                  <c:v>38.374</c:v>
                </c:pt>
                <c:pt idx="38377">
                  <c:v>38.375</c:v>
                </c:pt>
                <c:pt idx="38378">
                  <c:v>38.376</c:v>
                </c:pt>
                <c:pt idx="38379">
                  <c:v>38.377</c:v>
                </c:pt>
                <c:pt idx="38380">
                  <c:v>38.378</c:v>
                </c:pt>
                <c:pt idx="38381">
                  <c:v>38.379</c:v>
                </c:pt>
                <c:pt idx="38382">
                  <c:v>38.38</c:v>
                </c:pt>
                <c:pt idx="38383">
                  <c:v>38.381</c:v>
                </c:pt>
                <c:pt idx="38384">
                  <c:v>38.382</c:v>
                </c:pt>
                <c:pt idx="38385">
                  <c:v>38.383</c:v>
                </c:pt>
                <c:pt idx="38386">
                  <c:v>38.384</c:v>
                </c:pt>
                <c:pt idx="38387">
                  <c:v>38.385</c:v>
                </c:pt>
                <c:pt idx="38388">
                  <c:v>38.386</c:v>
                </c:pt>
                <c:pt idx="38389">
                  <c:v>38.387</c:v>
                </c:pt>
                <c:pt idx="38390">
                  <c:v>38.388</c:v>
                </c:pt>
                <c:pt idx="38391">
                  <c:v>38.389</c:v>
                </c:pt>
                <c:pt idx="38392">
                  <c:v>38.39</c:v>
                </c:pt>
                <c:pt idx="38393">
                  <c:v>38.391</c:v>
                </c:pt>
                <c:pt idx="38394">
                  <c:v>38.392</c:v>
                </c:pt>
                <c:pt idx="38395">
                  <c:v>38.393</c:v>
                </c:pt>
                <c:pt idx="38396">
                  <c:v>38.394</c:v>
                </c:pt>
                <c:pt idx="38397">
                  <c:v>38.395</c:v>
                </c:pt>
                <c:pt idx="38398">
                  <c:v>38.396</c:v>
                </c:pt>
                <c:pt idx="38399">
                  <c:v>38.397</c:v>
                </c:pt>
                <c:pt idx="38400">
                  <c:v>38.398</c:v>
                </c:pt>
                <c:pt idx="38401">
                  <c:v>38.399</c:v>
                </c:pt>
                <c:pt idx="38402">
                  <c:v>38.4</c:v>
                </c:pt>
                <c:pt idx="38403">
                  <c:v>38.401</c:v>
                </c:pt>
                <c:pt idx="38404">
                  <c:v>38.402</c:v>
                </c:pt>
                <c:pt idx="38405">
                  <c:v>38.403</c:v>
                </c:pt>
                <c:pt idx="38406">
                  <c:v>38.404</c:v>
                </c:pt>
                <c:pt idx="38407">
                  <c:v>38.405</c:v>
                </c:pt>
                <c:pt idx="38408">
                  <c:v>38.406</c:v>
                </c:pt>
                <c:pt idx="38409">
                  <c:v>38.407</c:v>
                </c:pt>
                <c:pt idx="38410">
                  <c:v>38.408</c:v>
                </c:pt>
                <c:pt idx="38411">
                  <c:v>38.409</c:v>
                </c:pt>
                <c:pt idx="38412">
                  <c:v>38.41</c:v>
                </c:pt>
                <c:pt idx="38413">
                  <c:v>38.411</c:v>
                </c:pt>
                <c:pt idx="38414">
                  <c:v>38.412</c:v>
                </c:pt>
                <c:pt idx="38415">
                  <c:v>38.413</c:v>
                </c:pt>
                <c:pt idx="38416">
                  <c:v>38.414</c:v>
                </c:pt>
                <c:pt idx="38417">
                  <c:v>38.415</c:v>
                </c:pt>
                <c:pt idx="38418">
                  <c:v>38.416</c:v>
                </c:pt>
                <c:pt idx="38419">
                  <c:v>38.417</c:v>
                </c:pt>
                <c:pt idx="38420">
                  <c:v>38.418</c:v>
                </c:pt>
                <c:pt idx="38421">
                  <c:v>38.419</c:v>
                </c:pt>
                <c:pt idx="38422">
                  <c:v>38.42</c:v>
                </c:pt>
                <c:pt idx="38423">
                  <c:v>38.421</c:v>
                </c:pt>
                <c:pt idx="38424">
                  <c:v>38.422</c:v>
                </c:pt>
                <c:pt idx="38425">
                  <c:v>38.423</c:v>
                </c:pt>
                <c:pt idx="38426">
                  <c:v>38.424</c:v>
                </c:pt>
                <c:pt idx="38427">
                  <c:v>38.425</c:v>
                </c:pt>
                <c:pt idx="38428">
                  <c:v>38.426</c:v>
                </c:pt>
                <c:pt idx="38429">
                  <c:v>38.427</c:v>
                </c:pt>
                <c:pt idx="38430">
                  <c:v>38.428</c:v>
                </c:pt>
                <c:pt idx="38431">
                  <c:v>38.429</c:v>
                </c:pt>
                <c:pt idx="38432">
                  <c:v>38.43</c:v>
                </c:pt>
                <c:pt idx="38433">
                  <c:v>38.431</c:v>
                </c:pt>
                <c:pt idx="38434">
                  <c:v>38.432</c:v>
                </c:pt>
                <c:pt idx="38435">
                  <c:v>38.433</c:v>
                </c:pt>
                <c:pt idx="38436">
                  <c:v>38.434</c:v>
                </c:pt>
                <c:pt idx="38437">
                  <c:v>38.435</c:v>
                </c:pt>
                <c:pt idx="38438">
                  <c:v>38.436</c:v>
                </c:pt>
                <c:pt idx="38439">
                  <c:v>38.437</c:v>
                </c:pt>
                <c:pt idx="38440">
                  <c:v>38.438</c:v>
                </c:pt>
                <c:pt idx="38441">
                  <c:v>38.439</c:v>
                </c:pt>
                <c:pt idx="38442">
                  <c:v>38.44</c:v>
                </c:pt>
                <c:pt idx="38443">
                  <c:v>38.441</c:v>
                </c:pt>
                <c:pt idx="38444">
                  <c:v>38.442</c:v>
                </c:pt>
                <c:pt idx="38445">
                  <c:v>38.443</c:v>
                </c:pt>
                <c:pt idx="38446">
                  <c:v>38.444</c:v>
                </c:pt>
                <c:pt idx="38447">
                  <c:v>38.445</c:v>
                </c:pt>
                <c:pt idx="38448">
                  <c:v>38.446</c:v>
                </c:pt>
                <c:pt idx="38449">
                  <c:v>38.447</c:v>
                </c:pt>
                <c:pt idx="38450">
                  <c:v>38.448</c:v>
                </c:pt>
                <c:pt idx="38451">
                  <c:v>38.449</c:v>
                </c:pt>
                <c:pt idx="38452">
                  <c:v>38.45</c:v>
                </c:pt>
                <c:pt idx="38453">
                  <c:v>38.451</c:v>
                </c:pt>
                <c:pt idx="38454">
                  <c:v>38.452</c:v>
                </c:pt>
                <c:pt idx="38455">
                  <c:v>38.453</c:v>
                </c:pt>
                <c:pt idx="38456">
                  <c:v>38.454</c:v>
                </c:pt>
                <c:pt idx="38457">
                  <c:v>38.455</c:v>
                </c:pt>
                <c:pt idx="38458">
                  <c:v>38.456</c:v>
                </c:pt>
                <c:pt idx="38459">
                  <c:v>38.457</c:v>
                </c:pt>
                <c:pt idx="38460">
                  <c:v>38.458</c:v>
                </c:pt>
                <c:pt idx="38461">
                  <c:v>38.459</c:v>
                </c:pt>
                <c:pt idx="38462">
                  <c:v>38.46</c:v>
                </c:pt>
                <c:pt idx="38463">
                  <c:v>38.461</c:v>
                </c:pt>
                <c:pt idx="38464">
                  <c:v>38.462</c:v>
                </c:pt>
                <c:pt idx="38465">
                  <c:v>38.463</c:v>
                </c:pt>
                <c:pt idx="38466">
                  <c:v>38.464</c:v>
                </c:pt>
                <c:pt idx="38467">
                  <c:v>38.465</c:v>
                </c:pt>
                <c:pt idx="38468">
                  <c:v>38.466</c:v>
                </c:pt>
                <c:pt idx="38469">
                  <c:v>38.467</c:v>
                </c:pt>
                <c:pt idx="38470">
                  <c:v>38.468</c:v>
                </c:pt>
                <c:pt idx="38471">
                  <c:v>38.469</c:v>
                </c:pt>
                <c:pt idx="38472">
                  <c:v>38.47</c:v>
                </c:pt>
                <c:pt idx="38473">
                  <c:v>38.471</c:v>
                </c:pt>
                <c:pt idx="38474">
                  <c:v>38.472</c:v>
                </c:pt>
                <c:pt idx="38475">
                  <c:v>38.473</c:v>
                </c:pt>
                <c:pt idx="38476">
                  <c:v>38.474</c:v>
                </c:pt>
                <c:pt idx="38477">
                  <c:v>38.475</c:v>
                </c:pt>
                <c:pt idx="38478">
                  <c:v>38.476</c:v>
                </c:pt>
                <c:pt idx="38479">
                  <c:v>38.477</c:v>
                </c:pt>
                <c:pt idx="38480">
                  <c:v>38.478</c:v>
                </c:pt>
                <c:pt idx="38481">
                  <c:v>38.479</c:v>
                </c:pt>
                <c:pt idx="38482">
                  <c:v>38.48</c:v>
                </c:pt>
                <c:pt idx="38483">
                  <c:v>38.481</c:v>
                </c:pt>
                <c:pt idx="38484">
                  <c:v>38.482</c:v>
                </c:pt>
                <c:pt idx="38485">
                  <c:v>38.483</c:v>
                </c:pt>
                <c:pt idx="38486">
                  <c:v>38.484</c:v>
                </c:pt>
                <c:pt idx="38487">
                  <c:v>38.485</c:v>
                </c:pt>
                <c:pt idx="38488">
                  <c:v>38.486</c:v>
                </c:pt>
                <c:pt idx="38489">
                  <c:v>38.487</c:v>
                </c:pt>
                <c:pt idx="38490">
                  <c:v>38.488</c:v>
                </c:pt>
                <c:pt idx="38491">
                  <c:v>38.489</c:v>
                </c:pt>
                <c:pt idx="38492">
                  <c:v>38.49</c:v>
                </c:pt>
                <c:pt idx="38493">
                  <c:v>38.491</c:v>
                </c:pt>
                <c:pt idx="38494">
                  <c:v>38.492</c:v>
                </c:pt>
                <c:pt idx="38495">
                  <c:v>38.493</c:v>
                </c:pt>
                <c:pt idx="38496">
                  <c:v>38.494</c:v>
                </c:pt>
                <c:pt idx="38497">
                  <c:v>38.495</c:v>
                </c:pt>
                <c:pt idx="38498">
                  <c:v>38.496</c:v>
                </c:pt>
                <c:pt idx="38499">
                  <c:v>38.497</c:v>
                </c:pt>
                <c:pt idx="38500">
                  <c:v>38.498</c:v>
                </c:pt>
                <c:pt idx="38501">
                  <c:v>38.499</c:v>
                </c:pt>
                <c:pt idx="38502">
                  <c:v>38.5</c:v>
                </c:pt>
                <c:pt idx="38503">
                  <c:v>38.501</c:v>
                </c:pt>
                <c:pt idx="38504">
                  <c:v>38.502</c:v>
                </c:pt>
                <c:pt idx="38505">
                  <c:v>38.503</c:v>
                </c:pt>
                <c:pt idx="38506">
                  <c:v>38.504</c:v>
                </c:pt>
                <c:pt idx="38507">
                  <c:v>38.505</c:v>
                </c:pt>
                <c:pt idx="38508">
                  <c:v>38.506</c:v>
                </c:pt>
                <c:pt idx="38509">
                  <c:v>38.507</c:v>
                </c:pt>
                <c:pt idx="38510">
                  <c:v>38.508</c:v>
                </c:pt>
                <c:pt idx="38511">
                  <c:v>38.509</c:v>
                </c:pt>
                <c:pt idx="38512">
                  <c:v>38.51</c:v>
                </c:pt>
                <c:pt idx="38513">
                  <c:v>38.511</c:v>
                </c:pt>
                <c:pt idx="38514">
                  <c:v>38.512</c:v>
                </c:pt>
                <c:pt idx="38515">
                  <c:v>38.513</c:v>
                </c:pt>
                <c:pt idx="38516">
                  <c:v>38.514</c:v>
                </c:pt>
                <c:pt idx="38517">
                  <c:v>38.515</c:v>
                </c:pt>
                <c:pt idx="38518">
                  <c:v>38.516</c:v>
                </c:pt>
                <c:pt idx="38519">
                  <c:v>38.517</c:v>
                </c:pt>
                <c:pt idx="38520">
                  <c:v>38.518</c:v>
                </c:pt>
                <c:pt idx="38521">
                  <c:v>38.519</c:v>
                </c:pt>
                <c:pt idx="38522">
                  <c:v>38.52</c:v>
                </c:pt>
                <c:pt idx="38523">
                  <c:v>38.521</c:v>
                </c:pt>
                <c:pt idx="38524">
                  <c:v>38.522</c:v>
                </c:pt>
                <c:pt idx="38525">
                  <c:v>38.523</c:v>
                </c:pt>
                <c:pt idx="38526">
                  <c:v>38.524</c:v>
                </c:pt>
                <c:pt idx="38527">
                  <c:v>38.525</c:v>
                </c:pt>
                <c:pt idx="38528">
                  <c:v>38.526</c:v>
                </c:pt>
                <c:pt idx="38529">
                  <c:v>38.527</c:v>
                </c:pt>
                <c:pt idx="38530">
                  <c:v>38.528</c:v>
                </c:pt>
                <c:pt idx="38531">
                  <c:v>38.529</c:v>
                </c:pt>
                <c:pt idx="38532">
                  <c:v>38.53</c:v>
                </c:pt>
                <c:pt idx="38533">
                  <c:v>38.531</c:v>
                </c:pt>
                <c:pt idx="38534">
                  <c:v>38.532</c:v>
                </c:pt>
                <c:pt idx="38535">
                  <c:v>38.533</c:v>
                </c:pt>
                <c:pt idx="38536">
                  <c:v>38.534</c:v>
                </c:pt>
                <c:pt idx="38537">
                  <c:v>38.535</c:v>
                </c:pt>
                <c:pt idx="38538">
                  <c:v>38.536</c:v>
                </c:pt>
                <c:pt idx="38539">
                  <c:v>38.537</c:v>
                </c:pt>
                <c:pt idx="38540">
                  <c:v>38.538</c:v>
                </c:pt>
                <c:pt idx="38541">
                  <c:v>38.539</c:v>
                </c:pt>
                <c:pt idx="38542">
                  <c:v>38.54</c:v>
                </c:pt>
                <c:pt idx="38543">
                  <c:v>38.541</c:v>
                </c:pt>
                <c:pt idx="38544">
                  <c:v>38.542</c:v>
                </c:pt>
                <c:pt idx="38545">
                  <c:v>38.543</c:v>
                </c:pt>
                <c:pt idx="38546">
                  <c:v>38.544</c:v>
                </c:pt>
                <c:pt idx="38547">
                  <c:v>38.545</c:v>
                </c:pt>
                <c:pt idx="38548">
                  <c:v>38.546</c:v>
                </c:pt>
                <c:pt idx="38549">
                  <c:v>38.547</c:v>
                </c:pt>
                <c:pt idx="38550">
                  <c:v>38.548</c:v>
                </c:pt>
                <c:pt idx="38551">
                  <c:v>38.549</c:v>
                </c:pt>
                <c:pt idx="38552">
                  <c:v>38.55</c:v>
                </c:pt>
                <c:pt idx="38553">
                  <c:v>38.551</c:v>
                </c:pt>
                <c:pt idx="38554">
                  <c:v>38.552</c:v>
                </c:pt>
                <c:pt idx="38555">
                  <c:v>38.553</c:v>
                </c:pt>
                <c:pt idx="38556">
                  <c:v>38.554</c:v>
                </c:pt>
                <c:pt idx="38557">
                  <c:v>38.555</c:v>
                </c:pt>
                <c:pt idx="38558">
                  <c:v>38.556</c:v>
                </c:pt>
                <c:pt idx="38559">
                  <c:v>38.557</c:v>
                </c:pt>
                <c:pt idx="38560">
                  <c:v>38.558</c:v>
                </c:pt>
                <c:pt idx="38561">
                  <c:v>38.559</c:v>
                </c:pt>
                <c:pt idx="38562">
                  <c:v>38.56</c:v>
                </c:pt>
                <c:pt idx="38563">
                  <c:v>38.561</c:v>
                </c:pt>
                <c:pt idx="38564">
                  <c:v>38.562</c:v>
                </c:pt>
                <c:pt idx="38565">
                  <c:v>38.563</c:v>
                </c:pt>
                <c:pt idx="38566">
                  <c:v>38.564</c:v>
                </c:pt>
                <c:pt idx="38567">
                  <c:v>38.565</c:v>
                </c:pt>
                <c:pt idx="38568">
                  <c:v>38.566</c:v>
                </c:pt>
                <c:pt idx="38569">
                  <c:v>38.567</c:v>
                </c:pt>
                <c:pt idx="38570">
                  <c:v>38.568</c:v>
                </c:pt>
                <c:pt idx="38571">
                  <c:v>38.569</c:v>
                </c:pt>
                <c:pt idx="38572">
                  <c:v>38.57</c:v>
                </c:pt>
                <c:pt idx="38573">
                  <c:v>38.571</c:v>
                </c:pt>
                <c:pt idx="38574">
                  <c:v>38.572</c:v>
                </c:pt>
                <c:pt idx="38575">
                  <c:v>38.573</c:v>
                </c:pt>
                <c:pt idx="38576">
                  <c:v>38.574</c:v>
                </c:pt>
                <c:pt idx="38577">
                  <c:v>38.575</c:v>
                </c:pt>
                <c:pt idx="38578">
                  <c:v>38.576</c:v>
                </c:pt>
                <c:pt idx="38579">
                  <c:v>38.577</c:v>
                </c:pt>
                <c:pt idx="38580">
                  <c:v>38.578</c:v>
                </c:pt>
                <c:pt idx="38581">
                  <c:v>38.579</c:v>
                </c:pt>
                <c:pt idx="38582">
                  <c:v>38.58</c:v>
                </c:pt>
                <c:pt idx="38583">
                  <c:v>38.581</c:v>
                </c:pt>
                <c:pt idx="38584">
                  <c:v>38.582</c:v>
                </c:pt>
                <c:pt idx="38585">
                  <c:v>38.583</c:v>
                </c:pt>
                <c:pt idx="38586">
                  <c:v>38.584</c:v>
                </c:pt>
                <c:pt idx="38587">
                  <c:v>38.585</c:v>
                </c:pt>
                <c:pt idx="38588">
                  <c:v>38.586</c:v>
                </c:pt>
                <c:pt idx="38589">
                  <c:v>38.587</c:v>
                </c:pt>
                <c:pt idx="38590">
                  <c:v>38.588</c:v>
                </c:pt>
                <c:pt idx="38591">
                  <c:v>38.589</c:v>
                </c:pt>
                <c:pt idx="38592">
                  <c:v>38.59</c:v>
                </c:pt>
                <c:pt idx="38593">
                  <c:v>38.591</c:v>
                </c:pt>
                <c:pt idx="38594">
                  <c:v>38.592</c:v>
                </c:pt>
                <c:pt idx="38595">
                  <c:v>38.593</c:v>
                </c:pt>
                <c:pt idx="38596">
                  <c:v>38.594</c:v>
                </c:pt>
                <c:pt idx="38597">
                  <c:v>38.595</c:v>
                </c:pt>
                <c:pt idx="38598">
                  <c:v>38.596</c:v>
                </c:pt>
                <c:pt idx="38599">
                  <c:v>38.597</c:v>
                </c:pt>
                <c:pt idx="38600">
                  <c:v>38.598</c:v>
                </c:pt>
                <c:pt idx="38601">
                  <c:v>38.599</c:v>
                </c:pt>
                <c:pt idx="38602">
                  <c:v>38.6</c:v>
                </c:pt>
                <c:pt idx="38603">
                  <c:v>38.601</c:v>
                </c:pt>
                <c:pt idx="38604">
                  <c:v>38.602</c:v>
                </c:pt>
                <c:pt idx="38605">
                  <c:v>38.603</c:v>
                </c:pt>
                <c:pt idx="38606">
                  <c:v>38.604</c:v>
                </c:pt>
                <c:pt idx="38607">
                  <c:v>38.605</c:v>
                </c:pt>
                <c:pt idx="38608">
                  <c:v>38.606</c:v>
                </c:pt>
                <c:pt idx="38609">
                  <c:v>38.607</c:v>
                </c:pt>
                <c:pt idx="38610">
                  <c:v>38.608</c:v>
                </c:pt>
                <c:pt idx="38611">
                  <c:v>38.609</c:v>
                </c:pt>
                <c:pt idx="38612">
                  <c:v>38.61</c:v>
                </c:pt>
                <c:pt idx="38613">
                  <c:v>38.611</c:v>
                </c:pt>
                <c:pt idx="38614">
                  <c:v>38.612</c:v>
                </c:pt>
                <c:pt idx="38615">
                  <c:v>38.613</c:v>
                </c:pt>
                <c:pt idx="38616">
                  <c:v>38.614</c:v>
                </c:pt>
                <c:pt idx="38617">
                  <c:v>38.615</c:v>
                </c:pt>
                <c:pt idx="38618">
                  <c:v>38.616</c:v>
                </c:pt>
                <c:pt idx="38619">
                  <c:v>38.617</c:v>
                </c:pt>
                <c:pt idx="38620">
                  <c:v>38.618</c:v>
                </c:pt>
                <c:pt idx="38621">
                  <c:v>38.619</c:v>
                </c:pt>
                <c:pt idx="38622">
                  <c:v>38.62</c:v>
                </c:pt>
                <c:pt idx="38623">
                  <c:v>38.621</c:v>
                </c:pt>
                <c:pt idx="38624">
                  <c:v>38.622</c:v>
                </c:pt>
                <c:pt idx="38625">
                  <c:v>38.623</c:v>
                </c:pt>
                <c:pt idx="38626">
                  <c:v>38.624</c:v>
                </c:pt>
                <c:pt idx="38627">
                  <c:v>38.625</c:v>
                </c:pt>
                <c:pt idx="38628">
                  <c:v>38.626</c:v>
                </c:pt>
                <c:pt idx="38629">
                  <c:v>38.627</c:v>
                </c:pt>
                <c:pt idx="38630">
                  <c:v>38.628</c:v>
                </c:pt>
                <c:pt idx="38631">
                  <c:v>38.629</c:v>
                </c:pt>
                <c:pt idx="38632">
                  <c:v>38.63</c:v>
                </c:pt>
                <c:pt idx="38633">
                  <c:v>38.631</c:v>
                </c:pt>
                <c:pt idx="38634">
                  <c:v>38.632</c:v>
                </c:pt>
                <c:pt idx="38635">
                  <c:v>38.633</c:v>
                </c:pt>
                <c:pt idx="38636">
                  <c:v>38.634</c:v>
                </c:pt>
                <c:pt idx="38637">
                  <c:v>38.635</c:v>
                </c:pt>
                <c:pt idx="38638">
                  <c:v>38.636</c:v>
                </c:pt>
                <c:pt idx="38639">
                  <c:v>38.637</c:v>
                </c:pt>
                <c:pt idx="38640">
                  <c:v>38.638</c:v>
                </c:pt>
                <c:pt idx="38641">
                  <c:v>38.639</c:v>
                </c:pt>
                <c:pt idx="38642">
                  <c:v>38.64</c:v>
                </c:pt>
                <c:pt idx="38643">
                  <c:v>38.641</c:v>
                </c:pt>
                <c:pt idx="38644">
                  <c:v>38.642</c:v>
                </c:pt>
                <c:pt idx="38645">
                  <c:v>38.643</c:v>
                </c:pt>
                <c:pt idx="38646">
                  <c:v>38.644</c:v>
                </c:pt>
                <c:pt idx="38647">
                  <c:v>38.645</c:v>
                </c:pt>
                <c:pt idx="38648">
                  <c:v>38.646</c:v>
                </c:pt>
                <c:pt idx="38649">
                  <c:v>38.647</c:v>
                </c:pt>
                <c:pt idx="38650">
                  <c:v>38.648</c:v>
                </c:pt>
                <c:pt idx="38651">
                  <c:v>38.649</c:v>
                </c:pt>
                <c:pt idx="38652">
                  <c:v>38.65</c:v>
                </c:pt>
                <c:pt idx="38653">
                  <c:v>38.651</c:v>
                </c:pt>
                <c:pt idx="38654">
                  <c:v>38.652</c:v>
                </c:pt>
                <c:pt idx="38655">
                  <c:v>38.653</c:v>
                </c:pt>
                <c:pt idx="38656">
                  <c:v>38.654</c:v>
                </c:pt>
                <c:pt idx="38657">
                  <c:v>38.655</c:v>
                </c:pt>
                <c:pt idx="38658">
                  <c:v>38.656</c:v>
                </c:pt>
                <c:pt idx="38659">
                  <c:v>38.657</c:v>
                </c:pt>
                <c:pt idx="38660">
                  <c:v>38.658</c:v>
                </c:pt>
                <c:pt idx="38661">
                  <c:v>38.659</c:v>
                </c:pt>
                <c:pt idx="38662">
                  <c:v>38.66</c:v>
                </c:pt>
                <c:pt idx="38663">
                  <c:v>38.661</c:v>
                </c:pt>
                <c:pt idx="38664">
                  <c:v>38.662</c:v>
                </c:pt>
                <c:pt idx="38665">
                  <c:v>38.663</c:v>
                </c:pt>
                <c:pt idx="38666">
                  <c:v>38.664</c:v>
                </c:pt>
                <c:pt idx="38667">
                  <c:v>38.665</c:v>
                </c:pt>
                <c:pt idx="38668">
                  <c:v>38.666</c:v>
                </c:pt>
                <c:pt idx="38669">
                  <c:v>38.667</c:v>
                </c:pt>
                <c:pt idx="38670">
                  <c:v>38.668</c:v>
                </c:pt>
                <c:pt idx="38671">
                  <c:v>38.669</c:v>
                </c:pt>
                <c:pt idx="38672">
                  <c:v>38.67</c:v>
                </c:pt>
                <c:pt idx="38673">
                  <c:v>38.671</c:v>
                </c:pt>
                <c:pt idx="38674">
                  <c:v>38.672</c:v>
                </c:pt>
                <c:pt idx="38675">
                  <c:v>38.673</c:v>
                </c:pt>
                <c:pt idx="38676">
                  <c:v>38.674</c:v>
                </c:pt>
                <c:pt idx="38677">
                  <c:v>38.675</c:v>
                </c:pt>
                <c:pt idx="38678">
                  <c:v>38.676</c:v>
                </c:pt>
                <c:pt idx="38679">
                  <c:v>38.677</c:v>
                </c:pt>
                <c:pt idx="38680">
                  <c:v>38.678</c:v>
                </c:pt>
                <c:pt idx="38681">
                  <c:v>38.679</c:v>
                </c:pt>
                <c:pt idx="38682">
                  <c:v>38.68</c:v>
                </c:pt>
                <c:pt idx="38683">
                  <c:v>38.681</c:v>
                </c:pt>
                <c:pt idx="38684">
                  <c:v>38.682</c:v>
                </c:pt>
                <c:pt idx="38685">
                  <c:v>38.683</c:v>
                </c:pt>
                <c:pt idx="38686">
                  <c:v>38.684</c:v>
                </c:pt>
                <c:pt idx="38687">
                  <c:v>38.685</c:v>
                </c:pt>
                <c:pt idx="38688">
                  <c:v>38.686</c:v>
                </c:pt>
                <c:pt idx="38689">
                  <c:v>38.687</c:v>
                </c:pt>
                <c:pt idx="38690">
                  <c:v>38.688</c:v>
                </c:pt>
                <c:pt idx="38691">
                  <c:v>38.689</c:v>
                </c:pt>
                <c:pt idx="38692">
                  <c:v>38.69</c:v>
                </c:pt>
                <c:pt idx="38693">
                  <c:v>38.691</c:v>
                </c:pt>
                <c:pt idx="38694">
                  <c:v>38.692</c:v>
                </c:pt>
                <c:pt idx="38695">
                  <c:v>38.693</c:v>
                </c:pt>
                <c:pt idx="38696">
                  <c:v>38.694</c:v>
                </c:pt>
                <c:pt idx="38697">
                  <c:v>38.695</c:v>
                </c:pt>
                <c:pt idx="38698">
                  <c:v>38.696</c:v>
                </c:pt>
                <c:pt idx="38699">
                  <c:v>38.697</c:v>
                </c:pt>
                <c:pt idx="38700">
                  <c:v>38.698</c:v>
                </c:pt>
                <c:pt idx="38701">
                  <c:v>38.699</c:v>
                </c:pt>
                <c:pt idx="38702">
                  <c:v>38.7</c:v>
                </c:pt>
                <c:pt idx="38703">
                  <c:v>38.701</c:v>
                </c:pt>
                <c:pt idx="38704">
                  <c:v>38.702</c:v>
                </c:pt>
                <c:pt idx="38705">
                  <c:v>38.703</c:v>
                </c:pt>
                <c:pt idx="38706">
                  <c:v>38.704</c:v>
                </c:pt>
                <c:pt idx="38707">
                  <c:v>38.705</c:v>
                </c:pt>
                <c:pt idx="38708">
                  <c:v>38.706</c:v>
                </c:pt>
                <c:pt idx="38709">
                  <c:v>38.707</c:v>
                </c:pt>
                <c:pt idx="38710">
                  <c:v>38.708</c:v>
                </c:pt>
                <c:pt idx="38711">
                  <c:v>38.709</c:v>
                </c:pt>
                <c:pt idx="38712">
                  <c:v>38.71</c:v>
                </c:pt>
                <c:pt idx="38713">
                  <c:v>38.711</c:v>
                </c:pt>
                <c:pt idx="38714">
                  <c:v>38.712</c:v>
                </c:pt>
                <c:pt idx="38715">
                  <c:v>38.713</c:v>
                </c:pt>
                <c:pt idx="38716">
                  <c:v>38.714</c:v>
                </c:pt>
                <c:pt idx="38717">
                  <c:v>38.715</c:v>
                </c:pt>
                <c:pt idx="38718">
                  <c:v>38.716</c:v>
                </c:pt>
                <c:pt idx="38719">
                  <c:v>38.717</c:v>
                </c:pt>
                <c:pt idx="38720">
                  <c:v>38.718</c:v>
                </c:pt>
                <c:pt idx="38721">
                  <c:v>38.719</c:v>
                </c:pt>
                <c:pt idx="38722">
                  <c:v>38.72</c:v>
                </c:pt>
                <c:pt idx="38723">
                  <c:v>38.721</c:v>
                </c:pt>
                <c:pt idx="38724">
                  <c:v>38.722</c:v>
                </c:pt>
                <c:pt idx="38725">
                  <c:v>38.723</c:v>
                </c:pt>
                <c:pt idx="38726">
                  <c:v>38.724</c:v>
                </c:pt>
                <c:pt idx="38727">
                  <c:v>38.725</c:v>
                </c:pt>
                <c:pt idx="38728">
                  <c:v>38.726</c:v>
                </c:pt>
                <c:pt idx="38729">
                  <c:v>38.727</c:v>
                </c:pt>
                <c:pt idx="38730">
                  <c:v>38.728</c:v>
                </c:pt>
                <c:pt idx="38731">
                  <c:v>38.729</c:v>
                </c:pt>
                <c:pt idx="38732">
                  <c:v>38.73</c:v>
                </c:pt>
                <c:pt idx="38733">
                  <c:v>38.731</c:v>
                </c:pt>
                <c:pt idx="38734">
                  <c:v>38.732</c:v>
                </c:pt>
                <c:pt idx="38735">
                  <c:v>38.733</c:v>
                </c:pt>
                <c:pt idx="38736">
                  <c:v>38.734</c:v>
                </c:pt>
                <c:pt idx="38737">
                  <c:v>38.735</c:v>
                </c:pt>
                <c:pt idx="38738">
                  <c:v>38.736</c:v>
                </c:pt>
                <c:pt idx="38739">
                  <c:v>38.737</c:v>
                </c:pt>
                <c:pt idx="38740">
                  <c:v>38.738</c:v>
                </c:pt>
                <c:pt idx="38741">
                  <c:v>38.739</c:v>
                </c:pt>
                <c:pt idx="38742">
                  <c:v>38.74</c:v>
                </c:pt>
                <c:pt idx="38743">
                  <c:v>38.741</c:v>
                </c:pt>
                <c:pt idx="38744">
                  <c:v>38.742</c:v>
                </c:pt>
                <c:pt idx="38745">
                  <c:v>38.743</c:v>
                </c:pt>
                <c:pt idx="38746">
                  <c:v>38.744</c:v>
                </c:pt>
                <c:pt idx="38747">
                  <c:v>38.745</c:v>
                </c:pt>
                <c:pt idx="38748">
                  <c:v>38.746</c:v>
                </c:pt>
                <c:pt idx="38749">
                  <c:v>38.747</c:v>
                </c:pt>
                <c:pt idx="38750">
                  <c:v>38.748</c:v>
                </c:pt>
                <c:pt idx="38751">
                  <c:v>38.749</c:v>
                </c:pt>
                <c:pt idx="38752">
                  <c:v>38.75</c:v>
                </c:pt>
                <c:pt idx="38753">
                  <c:v>38.751</c:v>
                </c:pt>
                <c:pt idx="38754">
                  <c:v>38.752</c:v>
                </c:pt>
                <c:pt idx="38755">
                  <c:v>38.753</c:v>
                </c:pt>
                <c:pt idx="38756">
                  <c:v>38.754</c:v>
                </c:pt>
                <c:pt idx="38757">
                  <c:v>38.755</c:v>
                </c:pt>
                <c:pt idx="38758">
                  <c:v>38.756</c:v>
                </c:pt>
                <c:pt idx="38759">
                  <c:v>38.757</c:v>
                </c:pt>
                <c:pt idx="38760">
                  <c:v>38.758</c:v>
                </c:pt>
                <c:pt idx="38761">
                  <c:v>38.759</c:v>
                </c:pt>
                <c:pt idx="38762">
                  <c:v>38.76</c:v>
                </c:pt>
                <c:pt idx="38763">
                  <c:v>38.761</c:v>
                </c:pt>
                <c:pt idx="38764">
                  <c:v>38.762</c:v>
                </c:pt>
                <c:pt idx="38765">
                  <c:v>38.763</c:v>
                </c:pt>
                <c:pt idx="38766">
                  <c:v>38.764</c:v>
                </c:pt>
                <c:pt idx="38767">
                  <c:v>38.765</c:v>
                </c:pt>
                <c:pt idx="38768">
                  <c:v>38.766</c:v>
                </c:pt>
                <c:pt idx="38769">
                  <c:v>38.767</c:v>
                </c:pt>
                <c:pt idx="38770">
                  <c:v>38.768</c:v>
                </c:pt>
                <c:pt idx="38771">
                  <c:v>38.769</c:v>
                </c:pt>
                <c:pt idx="38772">
                  <c:v>38.77</c:v>
                </c:pt>
                <c:pt idx="38773">
                  <c:v>38.771</c:v>
                </c:pt>
                <c:pt idx="38774">
                  <c:v>38.772</c:v>
                </c:pt>
                <c:pt idx="38775">
                  <c:v>38.773</c:v>
                </c:pt>
                <c:pt idx="38776">
                  <c:v>38.774</c:v>
                </c:pt>
                <c:pt idx="38777">
                  <c:v>38.775</c:v>
                </c:pt>
                <c:pt idx="38778">
                  <c:v>38.776</c:v>
                </c:pt>
                <c:pt idx="38779">
                  <c:v>38.777</c:v>
                </c:pt>
                <c:pt idx="38780">
                  <c:v>38.778</c:v>
                </c:pt>
                <c:pt idx="38781">
                  <c:v>38.779</c:v>
                </c:pt>
                <c:pt idx="38782">
                  <c:v>38.78</c:v>
                </c:pt>
                <c:pt idx="38783">
                  <c:v>38.781</c:v>
                </c:pt>
                <c:pt idx="38784">
                  <c:v>38.782</c:v>
                </c:pt>
                <c:pt idx="38785">
                  <c:v>38.783</c:v>
                </c:pt>
                <c:pt idx="38786">
                  <c:v>38.784</c:v>
                </c:pt>
                <c:pt idx="38787">
                  <c:v>38.785</c:v>
                </c:pt>
                <c:pt idx="38788">
                  <c:v>38.786</c:v>
                </c:pt>
                <c:pt idx="38789">
                  <c:v>38.787</c:v>
                </c:pt>
                <c:pt idx="38790">
                  <c:v>38.788</c:v>
                </c:pt>
                <c:pt idx="38791">
                  <c:v>38.789</c:v>
                </c:pt>
                <c:pt idx="38792">
                  <c:v>38.79</c:v>
                </c:pt>
                <c:pt idx="38793">
                  <c:v>38.791</c:v>
                </c:pt>
                <c:pt idx="38794">
                  <c:v>38.792</c:v>
                </c:pt>
                <c:pt idx="38795">
                  <c:v>38.793</c:v>
                </c:pt>
                <c:pt idx="38796">
                  <c:v>38.794</c:v>
                </c:pt>
                <c:pt idx="38797">
                  <c:v>38.795</c:v>
                </c:pt>
                <c:pt idx="38798">
                  <c:v>38.796</c:v>
                </c:pt>
                <c:pt idx="38799">
                  <c:v>38.797</c:v>
                </c:pt>
                <c:pt idx="38800">
                  <c:v>38.798</c:v>
                </c:pt>
                <c:pt idx="38801">
                  <c:v>38.799</c:v>
                </c:pt>
                <c:pt idx="38802">
                  <c:v>38.8</c:v>
                </c:pt>
                <c:pt idx="38803">
                  <c:v>38.801</c:v>
                </c:pt>
                <c:pt idx="38804">
                  <c:v>38.802</c:v>
                </c:pt>
                <c:pt idx="38805">
                  <c:v>38.803</c:v>
                </c:pt>
                <c:pt idx="38806">
                  <c:v>38.804</c:v>
                </c:pt>
                <c:pt idx="38807">
                  <c:v>38.805</c:v>
                </c:pt>
                <c:pt idx="38808">
                  <c:v>38.806</c:v>
                </c:pt>
                <c:pt idx="38809">
                  <c:v>38.807</c:v>
                </c:pt>
                <c:pt idx="38810">
                  <c:v>38.808</c:v>
                </c:pt>
                <c:pt idx="38811">
                  <c:v>38.809</c:v>
                </c:pt>
                <c:pt idx="38812">
                  <c:v>38.81</c:v>
                </c:pt>
                <c:pt idx="38813">
                  <c:v>38.811</c:v>
                </c:pt>
                <c:pt idx="38814">
                  <c:v>38.812</c:v>
                </c:pt>
                <c:pt idx="38815">
                  <c:v>38.813</c:v>
                </c:pt>
                <c:pt idx="38816">
                  <c:v>38.814</c:v>
                </c:pt>
                <c:pt idx="38817">
                  <c:v>38.815</c:v>
                </c:pt>
                <c:pt idx="38818">
                  <c:v>38.816</c:v>
                </c:pt>
                <c:pt idx="38819">
                  <c:v>38.817</c:v>
                </c:pt>
                <c:pt idx="38820">
                  <c:v>38.818</c:v>
                </c:pt>
                <c:pt idx="38821">
                  <c:v>38.819</c:v>
                </c:pt>
                <c:pt idx="38822">
                  <c:v>38.82</c:v>
                </c:pt>
                <c:pt idx="38823">
                  <c:v>38.821</c:v>
                </c:pt>
                <c:pt idx="38824">
                  <c:v>38.822</c:v>
                </c:pt>
                <c:pt idx="38825">
                  <c:v>38.823</c:v>
                </c:pt>
                <c:pt idx="38826">
                  <c:v>38.824</c:v>
                </c:pt>
                <c:pt idx="38827">
                  <c:v>38.825</c:v>
                </c:pt>
                <c:pt idx="38828">
                  <c:v>38.826</c:v>
                </c:pt>
                <c:pt idx="38829">
                  <c:v>38.827</c:v>
                </c:pt>
                <c:pt idx="38830">
                  <c:v>38.828</c:v>
                </c:pt>
                <c:pt idx="38831">
                  <c:v>38.829</c:v>
                </c:pt>
                <c:pt idx="38832">
                  <c:v>38.83</c:v>
                </c:pt>
                <c:pt idx="38833">
                  <c:v>38.831</c:v>
                </c:pt>
                <c:pt idx="38834">
                  <c:v>38.832</c:v>
                </c:pt>
                <c:pt idx="38835">
                  <c:v>38.833</c:v>
                </c:pt>
                <c:pt idx="38836">
                  <c:v>38.834</c:v>
                </c:pt>
                <c:pt idx="38837">
                  <c:v>38.835</c:v>
                </c:pt>
                <c:pt idx="38838">
                  <c:v>38.836</c:v>
                </c:pt>
                <c:pt idx="38839">
                  <c:v>38.837</c:v>
                </c:pt>
                <c:pt idx="38840">
                  <c:v>38.838</c:v>
                </c:pt>
                <c:pt idx="38841">
                  <c:v>38.839</c:v>
                </c:pt>
                <c:pt idx="38842">
                  <c:v>38.84</c:v>
                </c:pt>
                <c:pt idx="38843">
                  <c:v>38.841</c:v>
                </c:pt>
                <c:pt idx="38844">
                  <c:v>38.842</c:v>
                </c:pt>
                <c:pt idx="38845">
                  <c:v>38.843</c:v>
                </c:pt>
                <c:pt idx="38846">
                  <c:v>38.844</c:v>
                </c:pt>
                <c:pt idx="38847">
                  <c:v>38.845</c:v>
                </c:pt>
                <c:pt idx="38848">
                  <c:v>38.846</c:v>
                </c:pt>
                <c:pt idx="38849">
                  <c:v>38.847</c:v>
                </c:pt>
                <c:pt idx="38850">
                  <c:v>38.848</c:v>
                </c:pt>
                <c:pt idx="38851">
                  <c:v>38.849</c:v>
                </c:pt>
                <c:pt idx="38852">
                  <c:v>38.85</c:v>
                </c:pt>
                <c:pt idx="38853">
                  <c:v>38.851</c:v>
                </c:pt>
                <c:pt idx="38854">
                  <c:v>38.852</c:v>
                </c:pt>
                <c:pt idx="38855">
                  <c:v>38.853</c:v>
                </c:pt>
                <c:pt idx="38856">
                  <c:v>38.854</c:v>
                </c:pt>
                <c:pt idx="38857">
                  <c:v>38.855</c:v>
                </c:pt>
                <c:pt idx="38858">
                  <c:v>38.856</c:v>
                </c:pt>
                <c:pt idx="38859">
                  <c:v>38.857</c:v>
                </c:pt>
                <c:pt idx="38860">
                  <c:v>38.858</c:v>
                </c:pt>
                <c:pt idx="38861">
                  <c:v>38.859</c:v>
                </c:pt>
                <c:pt idx="38862">
                  <c:v>38.86</c:v>
                </c:pt>
                <c:pt idx="38863">
                  <c:v>38.861</c:v>
                </c:pt>
                <c:pt idx="38864">
                  <c:v>38.862</c:v>
                </c:pt>
                <c:pt idx="38865">
                  <c:v>38.863</c:v>
                </c:pt>
                <c:pt idx="38866">
                  <c:v>38.864</c:v>
                </c:pt>
                <c:pt idx="38867">
                  <c:v>38.865</c:v>
                </c:pt>
                <c:pt idx="38868">
                  <c:v>38.866</c:v>
                </c:pt>
                <c:pt idx="38869">
                  <c:v>38.867</c:v>
                </c:pt>
                <c:pt idx="38870">
                  <c:v>38.868</c:v>
                </c:pt>
                <c:pt idx="38871">
                  <c:v>38.869</c:v>
                </c:pt>
                <c:pt idx="38872">
                  <c:v>38.87</c:v>
                </c:pt>
                <c:pt idx="38873">
                  <c:v>38.871</c:v>
                </c:pt>
                <c:pt idx="38874">
                  <c:v>38.872</c:v>
                </c:pt>
                <c:pt idx="38875">
                  <c:v>38.873</c:v>
                </c:pt>
                <c:pt idx="38876">
                  <c:v>38.874</c:v>
                </c:pt>
                <c:pt idx="38877">
                  <c:v>38.875</c:v>
                </c:pt>
                <c:pt idx="38878">
                  <c:v>38.876</c:v>
                </c:pt>
                <c:pt idx="38879">
                  <c:v>38.877</c:v>
                </c:pt>
                <c:pt idx="38880">
                  <c:v>38.878</c:v>
                </c:pt>
                <c:pt idx="38881">
                  <c:v>38.879</c:v>
                </c:pt>
                <c:pt idx="38882">
                  <c:v>38.88</c:v>
                </c:pt>
                <c:pt idx="38883">
                  <c:v>38.881</c:v>
                </c:pt>
                <c:pt idx="38884">
                  <c:v>38.882</c:v>
                </c:pt>
                <c:pt idx="38885">
                  <c:v>38.883</c:v>
                </c:pt>
                <c:pt idx="38886">
                  <c:v>38.884</c:v>
                </c:pt>
                <c:pt idx="38887">
                  <c:v>38.885</c:v>
                </c:pt>
                <c:pt idx="38888">
                  <c:v>38.886</c:v>
                </c:pt>
                <c:pt idx="38889">
                  <c:v>38.887</c:v>
                </c:pt>
                <c:pt idx="38890">
                  <c:v>38.888</c:v>
                </c:pt>
                <c:pt idx="38891">
                  <c:v>38.889</c:v>
                </c:pt>
                <c:pt idx="38892">
                  <c:v>38.89</c:v>
                </c:pt>
                <c:pt idx="38893">
                  <c:v>38.891</c:v>
                </c:pt>
                <c:pt idx="38894">
                  <c:v>38.892</c:v>
                </c:pt>
                <c:pt idx="38895">
                  <c:v>38.893</c:v>
                </c:pt>
                <c:pt idx="38896">
                  <c:v>38.894</c:v>
                </c:pt>
                <c:pt idx="38897">
                  <c:v>38.895</c:v>
                </c:pt>
                <c:pt idx="38898">
                  <c:v>38.896</c:v>
                </c:pt>
                <c:pt idx="38899">
                  <c:v>38.897</c:v>
                </c:pt>
                <c:pt idx="38900">
                  <c:v>38.898</c:v>
                </c:pt>
                <c:pt idx="38901">
                  <c:v>38.899</c:v>
                </c:pt>
                <c:pt idx="38902">
                  <c:v>38.9</c:v>
                </c:pt>
                <c:pt idx="38903">
                  <c:v>38.901</c:v>
                </c:pt>
                <c:pt idx="38904">
                  <c:v>38.902</c:v>
                </c:pt>
                <c:pt idx="38905">
                  <c:v>38.903</c:v>
                </c:pt>
                <c:pt idx="38906">
                  <c:v>38.904</c:v>
                </c:pt>
                <c:pt idx="38907">
                  <c:v>38.905</c:v>
                </c:pt>
                <c:pt idx="38908">
                  <c:v>38.906</c:v>
                </c:pt>
                <c:pt idx="38909">
                  <c:v>38.907</c:v>
                </c:pt>
                <c:pt idx="38910">
                  <c:v>38.908</c:v>
                </c:pt>
                <c:pt idx="38911">
                  <c:v>38.909</c:v>
                </c:pt>
                <c:pt idx="38912">
                  <c:v>38.91</c:v>
                </c:pt>
                <c:pt idx="38913">
                  <c:v>38.911</c:v>
                </c:pt>
                <c:pt idx="38914">
                  <c:v>38.912</c:v>
                </c:pt>
                <c:pt idx="38915">
                  <c:v>38.913</c:v>
                </c:pt>
                <c:pt idx="38916">
                  <c:v>38.914</c:v>
                </c:pt>
                <c:pt idx="38917">
                  <c:v>38.915</c:v>
                </c:pt>
                <c:pt idx="38918">
                  <c:v>38.916</c:v>
                </c:pt>
                <c:pt idx="38919">
                  <c:v>38.917</c:v>
                </c:pt>
                <c:pt idx="38920">
                  <c:v>38.918</c:v>
                </c:pt>
                <c:pt idx="38921">
                  <c:v>38.919</c:v>
                </c:pt>
                <c:pt idx="38922">
                  <c:v>38.92</c:v>
                </c:pt>
                <c:pt idx="38923">
                  <c:v>38.921</c:v>
                </c:pt>
                <c:pt idx="38924">
                  <c:v>38.922</c:v>
                </c:pt>
                <c:pt idx="38925">
                  <c:v>38.923</c:v>
                </c:pt>
                <c:pt idx="38926">
                  <c:v>38.924</c:v>
                </c:pt>
                <c:pt idx="38927">
                  <c:v>38.925</c:v>
                </c:pt>
                <c:pt idx="38928">
                  <c:v>38.926</c:v>
                </c:pt>
                <c:pt idx="38929">
                  <c:v>38.927</c:v>
                </c:pt>
                <c:pt idx="38930">
                  <c:v>38.928</c:v>
                </c:pt>
                <c:pt idx="38931">
                  <c:v>38.929</c:v>
                </c:pt>
                <c:pt idx="38932">
                  <c:v>38.93</c:v>
                </c:pt>
                <c:pt idx="38933">
                  <c:v>38.931</c:v>
                </c:pt>
                <c:pt idx="38934">
                  <c:v>38.932</c:v>
                </c:pt>
                <c:pt idx="38935">
                  <c:v>38.933</c:v>
                </c:pt>
                <c:pt idx="38936">
                  <c:v>38.934</c:v>
                </c:pt>
                <c:pt idx="38937">
                  <c:v>38.935</c:v>
                </c:pt>
                <c:pt idx="38938">
                  <c:v>38.936</c:v>
                </c:pt>
                <c:pt idx="38939">
                  <c:v>38.937</c:v>
                </c:pt>
                <c:pt idx="38940">
                  <c:v>38.938</c:v>
                </c:pt>
                <c:pt idx="38941">
                  <c:v>38.939</c:v>
                </c:pt>
                <c:pt idx="38942">
                  <c:v>38.94</c:v>
                </c:pt>
                <c:pt idx="38943">
                  <c:v>38.941</c:v>
                </c:pt>
                <c:pt idx="38944">
                  <c:v>38.942</c:v>
                </c:pt>
                <c:pt idx="38945">
                  <c:v>38.943</c:v>
                </c:pt>
                <c:pt idx="38946">
                  <c:v>38.944</c:v>
                </c:pt>
                <c:pt idx="38947">
                  <c:v>38.945</c:v>
                </c:pt>
                <c:pt idx="38948">
                  <c:v>38.946</c:v>
                </c:pt>
                <c:pt idx="38949">
                  <c:v>38.947</c:v>
                </c:pt>
                <c:pt idx="38950">
                  <c:v>38.948</c:v>
                </c:pt>
                <c:pt idx="38951">
                  <c:v>38.949</c:v>
                </c:pt>
                <c:pt idx="38952">
                  <c:v>38.95</c:v>
                </c:pt>
                <c:pt idx="38953">
                  <c:v>38.951</c:v>
                </c:pt>
                <c:pt idx="38954">
                  <c:v>38.952</c:v>
                </c:pt>
                <c:pt idx="38955">
                  <c:v>38.953</c:v>
                </c:pt>
                <c:pt idx="38956">
                  <c:v>38.954</c:v>
                </c:pt>
                <c:pt idx="38957">
                  <c:v>38.955</c:v>
                </c:pt>
                <c:pt idx="38958">
                  <c:v>38.956</c:v>
                </c:pt>
                <c:pt idx="38959">
                  <c:v>38.957</c:v>
                </c:pt>
                <c:pt idx="38960">
                  <c:v>38.958</c:v>
                </c:pt>
                <c:pt idx="38961">
                  <c:v>38.959</c:v>
                </c:pt>
                <c:pt idx="38962">
                  <c:v>38.96</c:v>
                </c:pt>
                <c:pt idx="38963">
                  <c:v>38.961</c:v>
                </c:pt>
                <c:pt idx="38964">
                  <c:v>38.962</c:v>
                </c:pt>
                <c:pt idx="38965">
                  <c:v>38.963</c:v>
                </c:pt>
                <c:pt idx="38966">
                  <c:v>38.964</c:v>
                </c:pt>
                <c:pt idx="38967">
                  <c:v>38.965</c:v>
                </c:pt>
                <c:pt idx="38968">
                  <c:v>38.966</c:v>
                </c:pt>
                <c:pt idx="38969">
                  <c:v>38.967</c:v>
                </c:pt>
                <c:pt idx="38970">
                  <c:v>38.968</c:v>
                </c:pt>
                <c:pt idx="38971">
                  <c:v>38.969</c:v>
                </c:pt>
                <c:pt idx="38972">
                  <c:v>38.97</c:v>
                </c:pt>
                <c:pt idx="38973">
                  <c:v>38.971</c:v>
                </c:pt>
                <c:pt idx="38974">
                  <c:v>38.972</c:v>
                </c:pt>
                <c:pt idx="38975">
                  <c:v>38.973</c:v>
                </c:pt>
                <c:pt idx="38976">
                  <c:v>38.974</c:v>
                </c:pt>
                <c:pt idx="38977">
                  <c:v>38.975</c:v>
                </c:pt>
                <c:pt idx="38978">
                  <c:v>38.976</c:v>
                </c:pt>
                <c:pt idx="38979">
                  <c:v>38.977</c:v>
                </c:pt>
                <c:pt idx="38980">
                  <c:v>38.978</c:v>
                </c:pt>
                <c:pt idx="38981">
                  <c:v>38.979</c:v>
                </c:pt>
                <c:pt idx="38982">
                  <c:v>38.98</c:v>
                </c:pt>
                <c:pt idx="38983">
                  <c:v>38.981</c:v>
                </c:pt>
                <c:pt idx="38984">
                  <c:v>38.982</c:v>
                </c:pt>
                <c:pt idx="38985">
                  <c:v>38.983</c:v>
                </c:pt>
                <c:pt idx="38986">
                  <c:v>38.984</c:v>
                </c:pt>
                <c:pt idx="38987">
                  <c:v>38.985</c:v>
                </c:pt>
                <c:pt idx="38988">
                  <c:v>38.986</c:v>
                </c:pt>
                <c:pt idx="38989">
                  <c:v>38.987</c:v>
                </c:pt>
                <c:pt idx="38990">
                  <c:v>38.988</c:v>
                </c:pt>
                <c:pt idx="38991">
                  <c:v>38.989</c:v>
                </c:pt>
                <c:pt idx="38992">
                  <c:v>38.99</c:v>
                </c:pt>
                <c:pt idx="38993">
                  <c:v>38.991</c:v>
                </c:pt>
                <c:pt idx="38994">
                  <c:v>38.992</c:v>
                </c:pt>
                <c:pt idx="38995">
                  <c:v>38.993</c:v>
                </c:pt>
                <c:pt idx="38996">
                  <c:v>38.994</c:v>
                </c:pt>
                <c:pt idx="38997">
                  <c:v>38.995</c:v>
                </c:pt>
                <c:pt idx="38998">
                  <c:v>38.996</c:v>
                </c:pt>
                <c:pt idx="38999">
                  <c:v>38.997</c:v>
                </c:pt>
                <c:pt idx="39000">
                  <c:v>38.998</c:v>
                </c:pt>
                <c:pt idx="39001">
                  <c:v>38.999</c:v>
                </c:pt>
                <c:pt idx="39002">
                  <c:v>39</c:v>
                </c:pt>
                <c:pt idx="39003">
                  <c:v>39.001</c:v>
                </c:pt>
                <c:pt idx="39004">
                  <c:v>39.002</c:v>
                </c:pt>
                <c:pt idx="39005">
                  <c:v>39.003</c:v>
                </c:pt>
                <c:pt idx="39006">
                  <c:v>39.004</c:v>
                </c:pt>
                <c:pt idx="39007">
                  <c:v>39.005</c:v>
                </c:pt>
                <c:pt idx="39008">
                  <c:v>39.006</c:v>
                </c:pt>
                <c:pt idx="39009">
                  <c:v>39.007</c:v>
                </c:pt>
                <c:pt idx="39010">
                  <c:v>39.008</c:v>
                </c:pt>
                <c:pt idx="39011">
                  <c:v>39.009</c:v>
                </c:pt>
                <c:pt idx="39012">
                  <c:v>39.01</c:v>
                </c:pt>
                <c:pt idx="39013">
                  <c:v>39.011</c:v>
                </c:pt>
                <c:pt idx="39014">
                  <c:v>39.012</c:v>
                </c:pt>
                <c:pt idx="39015">
                  <c:v>39.013</c:v>
                </c:pt>
                <c:pt idx="39016">
                  <c:v>39.014</c:v>
                </c:pt>
                <c:pt idx="39017">
                  <c:v>39.015</c:v>
                </c:pt>
                <c:pt idx="39018">
                  <c:v>39.016</c:v>
                </c:pt>
                <c:pt idx="39019">
                  <c:v>39.017</c:v>
                </c:pt>
                <c:pt idx="39020">
                  <c:v>39.018</c:v>
                </c:pt>
                <c:pt idx="39021">
                  <c:v>39.019</c:v>
                </c:pt>
                <c:pt idx="39022">
                  <c:v>39.02</c:v>
                </c:pt>
                <c:pt idx="39023">
                  <c:v>39.021</c:v>
                </c:pt>
                <c:pt idx="39024">
                  <c:v>39.022</c:v>
                </c:pt>
                <c:pt idx="39025">
                  <c:v>39.023</c:v>
                </c:pt>
                <c:pt idx="39026">
                  <c:v>39.024</c:v>
                </c:pt>
                <c:pt idx="39027">
                  <c:v>39.025</c:v>
                </c:pt>
                <c:pt idx="39028">
                  <c:v>39.026</c:v>
                </c:pt>
                <c:pt idx="39029">
                  <c:v>39.027</c:v>
                </c:pt>
                <c:pt idx="39030">
                  <c:v>39.028</c:v>
                </c:pt>
                <c:pt idx="39031">
                  <c:v>39.029</c:v>
                </c:pt>
                <c:pt idx="39032">
                  <c:v>39.03</c:v>
                </c:pt>
                <c:pt idx="39033">
                  <c:v>39.031</c:v>
                </c:pt>
                <c:pt idx="39034">
                  <c:v>39.032</c:v>
                </c:pt>
                <c:pt idx="39035">
                  <c:v>39.033</c:v>
                </c:pt>
                <c:pt idx="39036">
                  <c:v>39.034</c:v>
                </c:pt>
                <c:pt idx="39037">
                  <c:v>39.035</c:v>
                </c:pt>
                <c:pt idx="39038">
                  <c:v>39.036</c:v>
                </c:pt>
                <c:pt idx="39039">
                  <c:v>39.037</c:v>
                </c:pt>
                <c:pt idx="39040">
                  <c:v>39.038</c:v>
                </c:pt>
                <c:pt idx="39041">
                  <c:v>39.039</c:v>
                </c:pt>
                <c:pt idx="39042">
                  <c:v>39.04</c:v>
                </c:pt>
                <c:pt idx="39043">
                  <c:v>39.041</c:v>
                </c:pt>
                <c:pt idx="39044">
                  <c:v>39.042</c:v>
                </c:pt>
                <c:pt idx="39045">
                  <c:v>39.043</c:v>
                </c:pt>
                <c:pt idx="39046">
                  <c:v>39.044</c:v>
                </c:pt>
                <c:pt idx="39047">
                  <c:v>39.045</c:v>
                </c:pt>
                <c:pt idx="39048">
                  <c:v>39.046</c:v>
                </c:pt>
                <c:pt idx="39049">
                  <c:v>39.047</c:v>
                </c:pt>
                <c:pt idx="39050">
                  <c:v>39.048</c:v>
                </c:pt>
                <c:pt idx="39051">
                  <c:v>39.049</c:v>
                </c:pt>
                <c:pt idx="39052">
                  <c:v>39.05</c:v>
                </c:pt>
                <c:pt idx="39053">
                  <c:v>39.051</c:v>
                </c:pt>
                <c:pt idx="39054">
                  <c:v>39.052</c:v>
                </c:pt>
                <c:pt idx="39055">
                  <c:v>39.053</c:v>
                </c:pt>
                <c:pt idx="39056">
                  <c:v>39.054</c:v>
                </c:pt>
                <c:pt idx="39057">
                  <c:v>39.055</c:v>
                </c:pt>
                <c:pt idx="39058">
                  <c:v>39.056</c:v>
                </c:pt>
                <c:pt idx="39059">
                  <c:v>39.057</c:v>
                </c:pt>
                <c:pt idx="39060">
                  <c:v>39.058</c:v>
                </c:pt>
                <c:pt idx="39061">
                  <c:v>39.059</c:v>
                </c:pt>
                <c:pt idx="39062">
                  <c:v>39.06</c:v>
                </c:pt>
                <c:pt idx="39063">
                  <c:v>39.061</c:v>
                </c:pt>
                <c:pt idx="39064">
                  <c:v>39.062</c:v>
                </c:pt>
                <c:pt idx="39065">
                  <c:v>39.063</c:v>
                </c:pt>
                <c:pt idx="39066">
                  <c:v>39.064</c:v>
                </c:pt>
                <c:pt idx="39067">
                  <c:v>39.065</c:v>
                </c:pt>
                <c:pt idx="39068">
                  <c:v>39.066</c:v>
                </c:pt>
                <c:pt idx="39069">
                  <c:v>39.067</c:v>
                </c:pt>
                <c:pt idx="39070">
                  <c:v>39.068</c:v>
                </c:pt>
                <c:pt idx="39071">
                  <c:v>39.069</c:v>
                </c:pt>
                <c:pt idx="39072">
                  <c:v>39.07</c:v>
                </c:pt>
                <c:pt idx="39073">
                  <c:v>39.071</c:v>
                </c:pt>
                <c:pt idx="39074">
                  <c:v>39.072</c:v>
                </c:pt>
                <c:pt idx="39075">
                  <c:v>39.073</c:v>
                </c:pt>
                <c:pt idx="39076">
                  <c:v>39.074</c:v>
                </c:pt>
                <c:pt idx="39077">
                  <c:v>39.075</c:v>
                </c:pt>
                <c:pt idx="39078">
                  <c:v>39.076</c:v>
                </c:pt>
                <c:pt idx="39079">
                  <c:v>39.077</c:v>
                </c:pt>
                <c:pt idx="39080">
                  <c:v>39.078</c:v>
                </c:pt>
                <c:pt idx="39081">
                  <c:v>39.079</c:v>
                </c:pt>
                <c:pt idx="39082">
                  <c:v>39.08</c:v>
                </c:pt>
                <c:pt idx="39083">
                  <c:v>39.081</c:v>
                </c:pt>
                <c:pt idx="39084">
                  <c:v>39.082</c:v>
                </c:pt>
                <c:pt idx="39085">
                  <c:v>39.083</c:v>
                </c:pt>
                <c:pt idx="39086">
                  <c:v>39.084</c:v>
                </c:pt>
                <c:pt idx="39087">
                  <c:v>39.085</c:v>
                </c:pt>
                <c:pt idx="39088">
                  <c:v>39.086</c:v>
                </c:pt>
                <c:pt idx="39089">
                  <c:v>39.087</c:v>
                </c:pt>
                <c:pt idx="39090">
                  <c:v>39.088</c:v>
                </c:pt>
                <c:pt idx="39091">
                  <c:v>39.089</c:v>
                </c:pt>
                <c:pt idx="39092">
                  <c:v>39.09</c:v>
                </c:pt>
                <c:pt idx="39093">
                  <c:v>39.091</c:v>
                </c:pt>
                <c:pt idx="39094">
                  <c:v>39.092</c:v>
                </c:pt>
                <c:pt idx="39095">
                  <c:v>39.093</c:v>
                </c:pt>
                <c:pt idx="39096">
                  <c:v>39.094</c:v>
                </c:pt>
                <c:pt idx="39097">
                  <c:v>39.095</c:v>
                </c:pt>
                <c:pt idx="39098">
                  <c:v>39.096</c:v>
                </c:pt>
                <c:pt idx="39099">
                  <c:v>39.097</c:v>
                </c:pt>
                <c:pt idx="39100">
                  <c:v>39.098</c:v>
                </c:pt>
                <c:pt idx="39101">
                  <c:v>39.099</c:v>
                </c:pt>
                <c:pt idx="39102">
                  <c:v>39.1</c:v>
                </c:pt>
                <c:pt idx="39103">
                  <c:v>39.101</c:v>
                </c:pt>
                <c:pt idx="39104">
                  <c:v>39.102</c:v>
                </c:pt>
                <c:pt idx="39105">
                  <c:v>39.103</c:v>
                </c:pt>
                <c:pt idx="39106">
                  <c:v>39.104</c:v>
                </c:pt>
                <c:pt idx="39107">
                  <c:v>39.105</c:v>
                </c:pt>
                <c:pt idx="39108">
                  <c:v>39.106</c:v>
                </c:pt>
                <c:pt idx="39109">
                  <c:v>39.107</c:v>
                </c:pt>
                <c:pt idx="39110">
                  <c:v>39.108</c:v>
                </c:pt>
                <c:pt idx="39111">
                  <c:v>39.109</c:v>
                </c:pt>
                <c:pt idx="39112">
                  <c:v>39.11</c:v>
                </c:pt>
                <c:pt idx="39113">
                  <c:v>39.111</c:v>
                </c:pt>
                <c:pt idx="39114">
                  <c:v>39.112</c:v>
                </c:pt>
                <c:pt idx="39115">
                  <c:v>39.113</c:v>
                </c:pt>
                <c:pt idx="39116">
                  <c:v>39.114</c:v>
                </c:pt>
                <c:pt idx="39117">
                  <c:v>39.115</c:v>
                </c:pt>
                <c:pt idx="39118">
                  <c:v>39.116</c:v>
                </c:pt>
                <c:pt idx="39119">
                  <c:v>39.117</c:v>
                </c:pt>
                <c:pt idx="39120">
                  <c:v>39.118</c:v>
                </c:pt>
                <c:pt idx="39121">
                  <c:v>39.119</c:v>
                </c:pt>
                <c:pt idx="39122">
                  <c:v>39.12</c:v>
                </c:pt>
                <c:pt idx="39123">
                  <c:v>39.121</c:v>
                </c:pt>
                <c:pt idx="39124">
                  <c:v>39.122</c:v>
                </c:pt>
                <c:pt idx="39125">
                  <c:v>39.123</c:v>
                </c:pt>
                <c:pt idx="39126">
                  <c:v>39.124</c:v>
                </c:pt>
                <c:pt idx="39127">
                  <c:v>39.125</c:v>
                </c:pt>
                <c:pt idx="39128">
                  <c:v>39.126</c:v>
                </c:pt>
                <c:pt idx="39129">
                  <c:v>39.127</c:v>
                </c:pt>
                <c:pt idx="39130">
                  <c:v>39.128</c:v>
                </c:pt>
                <c:pt idx="39131">
                  <c:v>39.129</c:v>
                </c:pt>
                <c:pt idx="39132">
                  <c:v>39.13</c:v>
                </c:pt>
                <c:pt idx="39133">
                  <c:v>39.131</c:v>
                </c:pt>
                <c:pt idx="39134">
                  <c:v>39.132</c:v>
                </c:pt>
                <c:pt idx="39135">
                  <c:v>39.133</c:v>
                </c:pt>
                <c:pt idx="39136">
                  <c:v>39.134</c:v>
                </c:pt>
                <c:pt idx="39137">
                  <c:v>39.135</c:v>
                </c:pt>
                <c:pt idx="39138">
                  <c:v>39.136</c:v>
                </c:pt>
                <c:pt idx="39139">
                  <c:v>39.137</c:v>
                </c:pt>
                <c:pt idx="39140">
                  <c:v>39.138</c:v>
                </c:pt>
                <c:pt idx="39141">
                  <c:v>39.139</c:v>
                </c:pt>
                <c:pt idx="39142">
                  <c:v>39.14</c:v>
                </c:pt>
                <c:pt idx="39143">
                  <c:v>39.141</c:v>
                </c:pt>
                <c:pt idx="39144">
                  <c:v>39.142</c:v>
                </c:pt>
                <c:pt idx="39145">
                  <c:v>39.143</c:v>
                </c:pt>
                <c:pt idx="39146">
                  <c:v>39.144</c:v>
                </c:pt>
                <c:pt idx="39147">
                  <c:v>39.145</c:v>
                </c:pt>
                <c:pt idx="39148">
                  <c:v>39.146</c:v>
                </c:pt>
                <c:pt idx="39149">
                  <c:v>39.147</c:v>
                </c:pt>
                <c:pt idx="39150">
                  <c:v>39.148</c:v>
                </c:pt>
                <c:pt idx="39151">
                  <c:v>39.149</c:v>
                </c:pt>
                <c:pt idx="39152">
                  <c:v>39.15</c:v>
                </c:pt>
                <c:pt idx="39153">
                  <c:v>39.151</c:v>
                </c:pt>
                <c:pt idx="39154">
                  <c:v>39.152</c:v>
                </c:pt>
                <c:pt idx="39155">
                  <c:v>39.153</c:v>
                </c:pt>
                <c:pt idx="39156">
                  <c:v>39.154</c:v>
                </c:pt>
                <c:pt idx="39157">
                  <c:v>39.155</c:v>
                </c:pt>
                <c:pt idx="39158">
                  <c:v>39.156</c:v>
                </c:pt>
                <c:pt idx="39159">
                  <c:v>39.157</c:v>
                </c:pt>
                <c:pt idx="39160">
                  <c:v>39.158</c:v>
                </c:pt>
                <c:pt idx="39161">
                  <c:v>39.159</c:v>
                </c:pt>
                <c:pt idx="39162">
                  <c:v>39.16</c:v>
                </c:pt>
                <c:pt idx="39163">
                  <c:v>39.161</c:v>
                </c:pt>
                <c:pt idx="39164">
                  <c:v>39.162</c:v>
                </c:pt>
                <c:pt idx="39165">
                  <c:v>39.163</c:v>
                </c:pt>
                <c:pt idx="39166">
                  <c:v>39.164</c:v>
                </c:pt>
                <c:pt idx="39167">
                  <c:v>39.165</c:v>
                </c:pt>
                <c:pt idx="39168">
                  <c:v>39.166</c:v>
                </c:pt>
                <c:pt idx="39169">
                  <c:v>39.167</c:v>
                </c:pt>
                <c:pt idx="39170">
                  <c:v>39.168</c:v>
                </c:pt>
                <c:pt idx="39171">
                  <c:v>39.169</c:v>
                </c:pt>
                <c:pt idx="39172">
                  <c:v>39.17</c:v>
                </c:pt>
                <c:pt idx="39173">
                  <c:v>39.171</c:v>
                </c:pt>
                <c:pt idx="39174">
                  <c:v>39.172</c:v>
                </c:pt>
                <c:pt idx="39175">
                  <c:v>39.173</c:v>
                </c:pt>
                <c:pt idx="39176">
                  <c:v>39.174</c:v>
                </c:pt>
                <c:pt idx="39177">
                  <c:v>39.175</c:v>
                </c:pt>
                <c:pt idx="39178">
                  <c:v>39.176</c:v>
                </c:pt>
                <c:pt idx="39179">
                  <c:v>39.177</c:v>
                </c:pt>
                <c:pt idx="39180">
                  <c:v>39.178</c:v>
                </c:pt>
                <c:pt idx="39181">
                  <c:v>39.179</c:v>
                </c:pt>
                <c:pt idx="39182">
                  <c:v>39.18</c:v>
                </c:pt>
                <c:pt idx="39183">
                  <c:v>39.181</c:v>
                </c:pt>
                <c:pt idx="39184">
                  <c:v>39.182</c:v>
                </c:pt>
                <c:pt idx="39185">
                  <c:v>39.183</c:v>
                </c:pt>
                <c:pt idx="39186">
                  <c:v>39.184</c:v>
                </c:pt>
                <c:pt idx="39187">
                  <c:v>39.185</c:v>
                </c:pt>
                <c:pt idx="39188">
                  <c:v>39.186</c:v>
                </c:pt>
                <c:pt idx="39189">
                  <c:v>39.187</c:v>
                </c:pt>
                <c:pt idx="39190">
                  <c:v>39.188</c:v>
                </c:pt>
                <c:pt idx="39191">
                  <c:v>39.189</c:v>
                </c:pt>
                <c:pt idx="39192">
                  <c:v>39.19</c:v>
                </c:pt>
                <c:pt idx="39193">
                  <c:v>39.191</c:v>
                </c:pt>
                <c:pt idx="39194">
                  <c:v>39.192</c:v>
                </c:pt>
                <c:pt idx="39195">
                  <c:v>39.193</c:v>
                </c:pt>
                <c:pt idx="39196">
                  <c:v>39.194</c:v>
                </c:pt>
                <c:pt idx="39197">
                  <c:v>39.195</c:v>
                </c:pt>
                <c:pt idx="39198">
                  <c:v>39.196</c:v>
                </c:pt>
                <c:pt idx="39199">
                  <c:v>39.197</c:v>
                </c:pt>
                <c:pt idx="39200">
                  <c:v>39.198</c:v>
                </c:pt>
                <c:pt idx="39201">
                  <c:v>39.199</c:v>
                </c:pt>
                <c:pt idx="39202">
                  <c:v>39.2</c:v>
                </c:pt>
                <c:pt idx="39203">
                  <c:v>39.201</c:v>
                </c:pt>
                <c:pt idx="39204">
                  <c:v>39.202</c:v>
                </c:pt>
                <c:pt idx="39205">
                  <c:v>39.203</c:v>
                </c:pt>
                <c:pt idx="39206">
                  <c:v>39.204</c:v>
                </c:pt>
                <c:pt idx="39207">
                  <c:v>39.205</c:v>
                </c:pt>
                <c:pt idx="39208">
                  <c:v>39.206</c:v>
                </c:pt>
                <c:pt idx="39209">
                  <c:v>39.207</c:v>
                </c:pt>
                <c:pt idx="39210">
                  <c:v>39.208</c:v>
                </c:pt>
                <c:pt idx="39211">
                  <c:v>39.209</c:v>
                </c:pt>
                <c:pt idx="39212">
                  <c:v>39.21</c:v>
                </c:pt>
                <c:pt idx="39213">
                  <c:v>39.211</c:v>
                </c:pt>
                <c:pt idx="39214">
                  <c:v>39.212</c:v>
                </c:pt>
                <c:pt idx="39215">
                  <c:v>39.213</c:v>
                </c:pt>
                <c:pt idx="39216">
                  <c:v>39.214</c:v>
                </c:pt>
                <c:pt idx="39217">
                  <c:v>39.215</c:v>
                </c:pt>
                <c:pt idx="39218">
                  <c:v>39.216</c:v>
                </c:pt>
                <c:pt idx="39219">
                  <c:v>39.217</c:v>
                </c:pt>
                <c:pt idx="39220">
                  <c:v>39.218</c:v>
                </c:pt>
                <c:pt idx="39221">
                  <c:v>39.219</c:v>
                </c:pt>
                <c:pt idx="39222">
                  <c:v>39.22</c:v>
                </c:pt>
                <c:pt idx="39223">
                  <c:v>39.221</c:v>
                </c:pt>
                <c:pt idx="39224">
                  <c:v>39.222</c:v>
                </c:pt>
                <c:pt idx="39225">
                  <c:v>39.223</c:v>
                </c:pt>
                <c:pt idx="39226">
                  <c:v>39.224</c:v>
                </c:pt>
                <c:pt idx="39227">
                  <c:v>39.225</c:v>
                </c:pt>
                <c:pt idx="39228">
                  <c:v>39.226</c:v>
                </c:pt>
                <c:pt idx="39229">
                  <c:v>39.227</c:v>
                </c:pt>
                <c:pt idx="39230">
                  <c:v>39.228</c:v>
                </c:pt>
                <c:pt idx="39231">
                  <c:v>39.229</c:v>
                </c:pt>
                <c:pt idx="39232">
                  <c:v>39.23</c:v>
                </c:pt>
                <c:pt idx="39233">
                  <c:v>39.231</c:v>
                </c:pt>
                <c:pt idx="39234">
                  <c:v>39.232</c:v>
                </c:pt>
                <c:pt idx="39235">
                  <c:v>39.233</c:v>
                </c:pt>
                <c:pt idx="39236">
                  <c:v>39.234</c:v>
                </c:pt>
                <c:pt idx="39237">
                  <c:v>39.235</c:v>
                </c:pt>
                <c:pt idx="39238">
                  <c:v>39.236</c:v>
                </c:pt>
                <c:pt idx="39239">
                  <c:v>39.237</c:v>
                </c:pt>
                <c:pt idx="39240">
                  <c:v>39.238</c:v>
                </c:pt>
                <c:pt idx="39241">
                  <c:v>39.239</c:v>
                </c:pt>
                <c:pt idx="39242">
                  <c:v>39.24</c:v>
                </c:pt>
                <c:pt idx="39243">
                  <c:v>39.241</c:v>
                </c:pt>
                <c:pt idx="39244">
                  <c:v>39.242</c:v>
                </c:pt>
                <c:pt idx="39245">
                  <c:v>39.243</c:v>
                </c:pt>
                <c:pt idx="39246">
                  <c:v>39.244</c:v>
                </c:pt>
                <c:pt idx="39247">
                  <c:v>39.245</c:v>
                </c:pt>
                <c:pt idx="39248">
                  <c:v>39.246</c:v>
                </c:pt>
                <c:pt idx="39249">
                  <c:v>39.247</c:v>
                </c:pt>
                <c:pt idx="39250">
                  <c:v>39.248</c:v>
                </c:pt>
                <c:pt idx="39251">
                  <c:v>39.249</c:v>
                </c:pt>
                <c:pt idx="39252">
                  <c:v>39.25</c:v>
                </c:pt>
                <c:pt idx="39253">
                  <c:v>39.251</c:v>
                </c:pt>
                <c:pt idx="39254">
                  <c:v>39.252</c:v>
                </c:pt>
                <c:pt idx="39255">
                  <c:v>39.253</c:v>
                </c:pt>
                <c:pt idx="39256">
                  <c:v>39.254</c:v>
                </c:pt>
                <c:pt idx="39257">
                  <c:v>39.255</c:v>
                </c:pt>
                <c:pt idx="39258">
                  <c:v>39.256</c:v>
                </c:pt>
                <c:pt idx="39259">
                  <c:v>39.257</c:v>
                </c:pt>
                <c:pt idx="39260">
                  <c:v>39.258</c:v>
                </c:pt>
                <c:pt idx="39261">
                  <c:v>39.259</c:v>
                </c:pt>
                <c:pt idx="39262">
                  <c:v>39.26</c:v>
                </c:pt>
                <c:pt idx="39263">
                  <c:v>39.261</c:v>
                </c:pt>
                <c:pt idx="39264">
                  <c:v>39.262</c:v>
                </c:pt>
                <c:pt idx="39265">
                  <c:v>39.263</c:v>
                </c:pt>
                <c:pt idx="39266">
                  <c:v>39.264</c:v>
                </c:pt>
                <c:pt idx="39267">
                  <c:v>39.265</c:v>
                </c:pt>
                <c:pt idx="39268">
                  <c:v>39.266</c:v>
                </c:pt>
                <c:pt idx="39269">
                  <c:v>39.267</c:v>
                </c:pt>
                <c:pt idx="39270">
                  <c:v>39.268</c:v>
                </c:pt>
                <c:pt idx="39271">
                  <c:v>39.269</c:v>
                </c:pt>
                <c:pt idx="39272">
                  <c:v>39.27</c:v>
                </c:pt>
                <c:pt idx="39273">
                  <c:v>39.271</c:v>
                </c:pt>
                <c:pt idx="39274">
                  <c:v>39.272</c:v>
                </c:pt>
                <c:pt idx="39275">
                  <c:v>39.273</c:v>
                </c:pt>
                <c:pt idx="39276">
                  <c:v>39.274</c:v>
                </c:pt>
                <c:pt idx="39277">
                  <c:v>39.275</c:v>
                </c:pt>
                <c:pt idx="39278">
                  <c:v>39.276</c:v>
                </c:pt>
                <c:pt idx="39279">
                  <c:v>39.277</c:v>
                </c:pt>
                <c:pt idx="39280">
                  <c:v>39.278</c:v>
                </c:pt>
                <c:pt idx="39281">
                  <c:v>39.279</c:v>
                </c:pt>
                <c:pt idx="39282">
                  <c:v>39.28</c:v>
                </c:pt>
                <c:pt idx="39283">
                  <c:v>39.281</c:v>
                </c:pt>
                <c:pt idx="39284">
                  <c:v>39.282</c:v>
                </c:pt>
                <c:pt idx="39285">
                  <c:v>39.283</c:v>
                </c:pt>
                <c:pt idx="39286">
                  <c:v>39.284</c:v>
                </c:pt>
                <c:pt idx="39287">
                  <c:v>39.285</c:v>
                </c:pt>
                <c:pt idx="39288">
                  <c:v>39.286</c:v>
                </c:pt>
                <c:pt idx="39289">
                  <c:v>39.287</c:v>
                </c:pt>
                <c:pt idx="39290">
                  <c:v>39.288</c:v>
                </c:pt>
                <c:pt idx="39291">
                  <c:v>39.289</c:v>
                </c:pt>
                <c:pt idx="39292">
                  <c:v>39.29</c:v>
                </c:pt>
                <c:pt idx="39293">
                  <c:v>39.291</c:v>
                </c:pt>
                <c:pt idx="39294">
                  <c:v>39.292</c:v>
                </c:pt>
                <c:pt idx="39295">
                  <c:v>39.293</c:v>
                </c:pt>
                <c:pt idx="39296">
                  <c:v>39.294</c:v>
                </c:pt>
                <c:pt idx="39297">
                  <c:v>39.295</c:v>
                </c:pt>
                <c:pt idx="39298">
                  <c:v>39.296</c:v>
                </c:pt>
                <c:pt idx="39299">
                  <c:v>39.297</c:v>
                </c:pt>
                <c:pt idx="39300">
                  <c:v>39.298</c:v>
                </c:pt>
                <c:pt idx="39301">
                  <c:v>39.299</c:v>
                </c:pt>
                <c:pt idx="39302">
                  <c:v>39.3</c:v>
                </c:pt>
                <c:pt idx="39303">
                  <c:v>39.301</c:v>
                </c:pt>
                <c:pt idx="39304">
                  <c:v>39.302</c:v>
                </c:pt>
                <c:pt idx="39305">
                  <c:v>39.303</c:v>
                </c:pt>
                <c:pt idx="39306">
                  <c:v>39.304</c:v>
                </c:pt>
                <c:pt idx="39307">
                  <c:v>39.305</c:v>
                </c:pt>
                <c:pt idx="39308">
                  <c:v>39.306</c:v>
                </c:pt>
                <c:pt idx="39309">
                  <c:v>39.307</c:v>
                </c:pt>
                <c:pt idx="39310">
                  <c:v>39.308</c:v>
                </c:pt>
                <c:pt idx="39311">
                  <c:v>39.309</c:v>
                </c:pt>
                <c:pt idx="39312">
                  <c:v>39.31</c:v>
                </c:pt>
                <c:pt idx="39313">
                  <c:v>39.311</c:v>
                </c:pt>
                <c:pt idx="39314">
                  <c:v>39.312</c:v>
                </c:pt>
                <c:pt idx="39315">
                  <c:v>39.313</c:v>
                </c:pt>
                <c:pt idx="39316">
                  <c:v>39.314</c:v>
                </c:pt>
                <c:pt idx="39317">
                  <c:v>39.315</c:v>
                </c:pt>
                <c:pt idx="39318">
                  <c:v>39.316</c:v>
                </c:pt>
                <c:pt idx="39319">
                  <c:v>39.317</c:v>
                </c:pt>
                <c:pt idx="39320">
                  <c:v>39.318</c:v>
                </c:pt>
                <c:pt idx="39321">
                  <c:v>39.319</c:v>
                </c:pt>
                <c:pt idx="39322">
                  <c:v>39.32</c:v>
                </c:pt>
                <c:pt idx="39323">
                  <c:v>39.321</c:v>
                </c:pt>
                <c:pt idx="39324">
                  <c:v>39.322</c:v>
                </c:pt>
                <c:pt idx="39325">
                  <c:v>39.323</c:v>
                </c:pt>
                <c:pt idx="39326">
                  <c:v>39.324</c:v>
                </c:pt>
                <c:pt idx="39327">
                  <c:v>39.325</c:v>
                </c:pt>
                <c:pt idx="39328">
                  <c:v>39.326</c:v>
                </c:pt>
                <c:pt idx="39329">
                  <c:v>39.327</c:v>
                </c:pt>
                <c:pt idx="39330">
                  <c:v>39.328</c:v>
                </c:pt>
                <c:pt idx="39331">
                  <c:v>39.329</c:v>
                </c:pt>
                <c:pt idx="39332">
                  <c:v>39.33</c:v>
                </c:pt>
                <c:pt idx="39333">
                  <c:v>39.331</c:v>
                </c:pt>
                <c:pt idx="39334">
                  <c:v>39.332</c:v>
                </c:pt>
                <c:pt idx="39335">
                  <c:v>39.333</c:v>
                </c:pt>
                <c:pt idx="39336">
                  <c:v>39.334</c:v>
                </c:pt>
                <c:pt idx="39337">
                  <c:v>39.335</c:v>
                </c:pt>
                <c:pt idx="39338">
                  <c:v>39.336</c:v>
                </c:pt>
                <c:pt idx="39339">
                  <c:v>39.337</c:v>
                </c:pt>
                <c:pt idx="39340">
                  <c:v>39.338</c:v>
                </c:pt>
                <c:pt idx="39341">
                  <c:v>39.339</c:v>
                </c:pt>
                <c:pt idx="39342">
                  <c:v>39.34</c:v>
                </c:pt>
                <c:pt idx="39343">
                  <c:v>39.341</c:v>
                </c:pt>
                <c:pt idx="39344">
                  <c:v>39.342</c:v>
                </c:pt>
                <c:pt idx="39345">
                  <c:v>39.343</c:v>
                </c:pt>
                <c:pt idx="39346">
                  <c:v>39.344</c:v>
                </c:pt>
                <c:pt idx="39347">
                  <c:v>39.345</c:v>
                </c:pt>
                <c:pt idx="39348">
                  <c:v>39.346</c:v>
                </c:pt>
                <c:pt idx="39349">
                  <c:v>39.347</c:v>
                </c:pt>
                <c:pt idx="39350">
                  <c:v>39.348</c:v>
                </c:pt>
                <c:pt idx="39351">
                  <c:v>39.349</c:v>
                </c:pt>
                <c:pt idx="39352">
                  <c:v>39.35</c:v>
                </c:pt>
                <c:pt idx="39353">
                  <c:v>39.351</c:v>
                </c:pt>
                <c:pt idx="39354">
                  <c:v>39.352</c:v>
                </c:pt>
                <c:pt idx="39355">
                  <c:v>39.353</c:v>
                </c:pt>
                <c:pt idx="39356">
                  <c:v>39.354</c:v>
                </c:pt>
                <c:pt idx="39357">
                  <c:v>39.355</c:v>
                </c:pt>
                <c:pt idx="39358">
                  <c:v>39.356</c:v>
                </c:pt>
                <c:pt idx="39359">
                  <c:v>39.357</c:v>
                </c:pt>
                <c:pt idx="39360">
                  <c:v>39.358</c:v>
                </c:pt>
                <c:pt idx="39361">
                  <c:v>39.359</c:v>
                </c:pt>
                <c:pt idx="39362">
                  <c:v>39.36</c:v>
                </c:pt>
                <c:pt idx="39363">
                  <c:v>39.361</c:v>
                </c:pt>
                <c:pt idx="39364">
                  <c:v>39.362</c:v>
                </c:pt>
                <c:pt idx="39365">
                  <c:v>39.363</c:v>
                </c:pt>
                <c:pt idx="39366">
                  <c:v>39.364</c:v>
                </c:pt>
                <c:pt idx="39367">
                  <c:v>39.365</c:v>
                </c:pt>
                <c:pt idx="39368">
                  <c:v>39.366</c:v>
                </c:pt>
                <c:pt idx="39369">
                  <c:v>39.367</c:v>
                </c:pt>
                <c:pt idx="39370">
                  <c:v>39.368</c:v>
                </c:pt>
                <c:pt idx="39371">
                  <c:v>39.369</c:v>
                </c:pt>
                <c:pt idx="39372">
                  <c:v>39.37</c:v>
                </c:pt>
                <c:pt idx="39373">
                  <c:v>39.371</c:v>
                </c:pt>
                <c:pt idx="39374">
                  <c:v>39.372</c:v>
                </c:pt>
                <c:pt idx="39375">
                  <c:v>39.373</c:v>
                </c:pt>
                <c:pt idx="39376">
                  <c:v>39.374</c:v>
                </c:pt>
                <c:pt idx="39377">
                  <c:v>39.375</c:v>
                </c:pt>
                <c:pt idx="39378">
                  <c:v>39.376</c:v>
                </c:pt>
                <c:pt idx="39379">
                  <c:v>39.377</c:v>
                </c:pt>
                <c:pt idx="39380">
                  <c:v>39.378</c:v>
                </c:pt>
                <c:pt idx="39381">
                  <c:v>39.379</c:v>
                </c:pt>
                <c:pt idx="39382">
                  <c:v>39.38</c:v>
                </c:pt>
                <c:pt idx="39383">
                  <c:v>39.381</c:v>
                </c:pt>
                <c:pt idx="39384">
                  <c:v>39.382</c:v>
                </c:pt>
                <c:pt idx="39385">
                  <c:v>39.383</c:v>
                </c:pt>
                <c:pt idx="39386">
                  <c:v>39.384</c:v>
                </c:pt>
                <c:pt idx="39387">
                  <c:v>39.385</c:v>
                </c:pt>
                <c:pt idx="39388">
                  <c:v>39.386</c:v>
                </c:pt>
                <c:pt idx="39389">
                  <c:v>39.387</c:v>
                </c:pt>
                <c:pt idx="39390">
                  <c:v>39.388</c:v>
                </c:pt>
                <c:pt idx="39391">
                  <c:v>39.389</c:v>
                </c:pt>
                <c:pt idx="39392">
                  <c:v>39.39</c:v>
                </c:pt>
                <c:pt idx="39393">
                  <c:v>39.391</c:v>
                </c:pt>
                <c:pt idx="39394">
                  <c:v>39.392</c:v>
                </c:pt>
                <c:pt idx="39395">
                  <c:v>39.393</c:v>
                </c:pt>
                <c:pt idx="39396">
                  <c:v>39.394</c:v>
                </c:pt>
                <c:pt idx="39397">
                  <c:v>39.395</c:v>
                </c:pt>
                <c:pt idx="39398">
                  <c:v>39.396</c:v>
                </c:pt>
                <c:pt idx="39399">
                  <c:v>39.397</c:v>
                </c:pt>
                <c:pt idx="39400">
                  <c:v>39.398</c:v>
                </c:pt>
                <c:pt idx="39401">
                  <c:v>39.399</c:v>
                </c:pt>
                <c:pt idx="39402">
                  <c:v>39.4</c:v>
                </c:pt>
                <c:pt idx="39403">
                  <c:v>39.401</c:v>
                </c:pt>
                <c:pt idx="39404">
                  <c:v>39.402</c:v>
                </c:pt>
                <c:pt idx="39405">
                  <c:v>39.403</c:v>
                </c:pt>
                <c:pt idx="39406">
                  <c:v>39.404</c:v>
                </c:pt>
                <c:pt idx="39407">
                  <c:v>39.405</c:v>
                </c:pt>
                <c:pt idx="39408">
                  <c:v>39.406</c:v>
                </c:pt>
                <c:pt idx="39409">
                  <c:v>39.407</c:v>
                </c:pt>
                <c:pt idx="39410">
                  <c:v>39.408</c:v>
                </c:pt>
                <c:pt idx="39411">
                  <c:v>39.409</c:v>
                </c:pt>
                <c:pt idx="39412">
                  <c:v>39.41</c:v>
                </c:pt>
                <c:pt idx="39413">
                  <c:v>39.411</c:v>
                </c:pt>
                <c:pt idx="39414">
                  <c:v>39.412</c:v>
                </c:pt>
                <c:pt idx="39415">
                  <c:v>39.413</c:v>
                </c:pt>
                <c:pt idx="39416">
                  <c:v>39.414</c:v>
                </c:pt>
                <c:pt idx="39417">
                  <c:v>39.415</c:v>
                </c:pt>
                <c:pt idx="39418">
                  <c:v>39.416</c:v>
                </c:pt>
                <c:pt idx="39419">
                  <c:v>39.417</c:v>
                </c:pt>
                <c:pt idx="39420">
                  <c:v>39.418</c:v>
                </c:pt>
                <c:pt idx="39421">
                  <c:v>39.419</c:v>
                </c:pt>
                <c:pt idx="39422">
                  <c:v>39.42</c:v>
                </c:pt>
                <c:pt idx="39423">
                  <c:v>39.421</c:v>
                </c:pt>
                <c:pt idx="39424">
                  <c:v>39.422</c:v>
                </c:pt>
                <c:pt idx="39425">
                  <c:v>39.423</c:v>
                </c:pt>
                <c:pt idx="39426">
                  <c:v>39.424</c:v>
                </c:pt>
                <c:pt idx="39427">
                  <c:v>39.425</c:v>
                </c:pt>
                <c:pt idx="39428">
                  <c:v>39.426</c:v>
                </c:pt>
                <c:pt idx="39429">
                  <c:v>39.427</c:v>
                </c:pt>
                <c:pt idx="39430">
                  <c:v>39.428</c:v>
                </c:pt>
                <c:pt idx="39431">
                  <c:v>39.429</c:v>
                </c:pt>
                <c:pt idx="39432">
                  <c:v>39.43</c:v>
                </c:pt>
                <c:pt idx="39433">
                  <c:v>39.431</c:v>
                </c:pt>
                <c:pt idx="39434">
                  <c:v>39.432</c:v>
                </c:pt>
                <c:pt idx="39435">
                  <c:v>39.433</c:v>
                </c:pt>
                <c:pt idx="39436">
                  <c:v>39.434</c:v>
                </c:pt>
                <c:pt idx="39437">
                  <c:v>39.435</c:v>
                </c:pt>
                <c:pt idx="39438">
                  <c:v>39.436</c:v>
                </c:pt>
                <c:pt idx="39439">
                  <c:v>39.437</c:v>
                </c:pt>
                <c:pt idx="39440">
                  <c:v>39.438</c:v>
                </c:pt>
                <c:pt idx="39441">
                  <c:v>39.439</c:v>
                </c:pt>
                <c:pt idx="39442">
                  <c:v>39.44</c:v>
                </c:pt>
                <c:pt idx="39443">
                  <c:v>39.441</c:v>
                </c:pt>
                <c:pt idx="39444">
                  <c:v>39.442</c:v>
                </c:pt>
                <c:pt idx="39445">
                  <c:v>39.443</c:v>
                </c:pt>
                <c:pt idx="39446">
                  <c:v>39.444</c:v>
                </c:pt>
                <c:pt idx="39447">
                  <c:v>39.445</c:v>
                </c:pt>
                <c:pt idx="39448">
                  <c:v>39.446</c:v>
                </c:pt>
                <c:pt idx="39449">
                  <c:v>39.447</c:v>
                </c:pt>
                <c:pt idx="39450">
                  <c:v>39.448</c:v>
                </c:pt>
                <c:pt idx="39451">
                  <c:v>39.449</c:v>
                </c:pt>
                <c:pt idx="39452">
                  <c:v>39.45</c:v>
                </c:pt>
                <c:pt idx="39453">
                  <c:v>39.451</c:v>
                </c:pt>
                <c:pt idx="39454">
                  <c:v>39.452</c:v>
                </c:pt>
                <c:pt idx="39455">
                  <c:v>39.453</c:v>
                </c:pt>
                <c:pt idx="39456">
                  <c:v>39.454</c:v>
                </c:pt>
                <c:pt idx="39457">
                  <c:v>39.455</c:v>
                </c:pt>
                <c:pt idx="39458">
                  <c:v>39.456</c:v>
                </c:pt>
                <c:pt idx="39459">
                  <c:v>39.457</c:v>
                </c:pt>
                <c:pt idx="39460">
                  <c:v>39.458</c:v>
                </c:pt>
                <c:pt idx="39461">
                  <c:v>39.459</c:v>
                </c:pt>
                <c:pt idx="39462">
                  <c:v>39.46</c:v>
                </c:pt>
                <c:pt idx="39463">
                  <c:v>39.461</c:v>
                </c:pt>
                <c:pt idx="39464">
                  <c:v>39.462</c:v>
                </c:pt>
                <c:pt idx="39465">
                  <c:v>39.463</c:v>
                </c:pt>
                <c:pt idx="39466">
                  <c:v>39.464</c:v>
                </c:pt>
                <c:pt idx="39467">
                  <c:v>39.465</c:v>
                </c:pt>
                <c:pt idx="39468">
                  <c:v>39.466</c:v>
                </c:pt>
                <c:pt idx="39469">
                  <c:v>39.467</c:v>
                </c:pt>
                <c:pt idx="39470">
                  <c:v>39.468</c:v>
                </c:pt>
                <c:pt idx="39471">
                  <c:v>39.469</c:v>
                </c:pt>
                <c:pt idx="39472">
                  <c:v>39.47</c:v>
                </c:pt>
                <c:pt idx="39473">
                  <c:v>39.471</c:v>
                </c:pt>
                <c:pt idx="39474">
                  <c:v>39.472</c:v>
                </c:pt>
                <c:pt idx="39475">
                  <c:v>39.473</c:v>
                </c:pt>
                <c:pt idx="39476">
                  <c:v>39.474</c:v>
                </c:pt>
                <c:pt idx="39477">
                  <c:v>39.475</c:v>
                </c:pt>
                <c:pt idx="39478">
                  <c:v>39.476</c:v>
                </c:pt>
                <c:pt idx="39479">
                  <c:v>39.477</c:v>
                </c:pt>
                <c:pt idx="39480">
                  <c:v>39.478</c:v>
                </c:pt>
                <c:pt idx="39481">
                  <c:v>39.479</c:v>
                </c:pt>
                <c:pt idx="39482">
                  <c:v>39.48</c:v>
                </c:pt>
                <c:pt idx="39483">
                  <c:v>39.481</c:v>
                </c:pt>
                <c:pt idx="39484">
                  <c:v>39.482</c:v>
                </c:pt>
                <c:pt idx="39485">
                  <c:v>39.483</c:v>
                </c:pt>
                <c:pt idx="39486">
                  <c:v>39.484</c:v>
                </c:pt>
                <c:pt idx="39487">
                  <c:v>39.485</c:v>
                </c:pt>
                <c:pt idx="39488">
                  <c:v>39.486</c:v>
                </c:pt>
                <c:pt idx="39489">
                  <c:v>39.487</c:v>
                </c:pt>
                <c:pt idx="39490">
                  <c:v>39.488</c:v>
                </c:pt>
                <c:pt idx="39491">
                  <c:v>39.489</c:v>
                </c:pt>
                <c:pt idx="39492">
                  <c:v>39.49</c:v>
                </c:pt>
                <c:pt idx="39493">
                  <c:v>39.491</c:v>
                </c:pt>
                <c:pt idx="39494">
                  <c:v>39.492</c:v>
                </c:pt>
                <c:pt idx="39495">
                  <c:v>39.493</c:v>
                </c:pt>
                <c:pt idx="39496">
                  <c:v>39.494</c:v>
                </c:pt>
                <c:pt idx="39497">
                  <c:v>39.495</c:v>
                </c:pt>
                <c:pt idx="39498">
                  <c:v>39.496</c:v>
                </c:pt>
                <c:pt idx="39499">
                  <c:v>39.497</c:v>
                </c:pt>
                <c:pt idx="39500">
                  <c:v>39.498</c:v>
                </c:pt>
                <c:pt idx="39501">
                  <c:v>39.499</c:v>
                </c:pt>
                <c:pt idx="39502">
                  <c:v>39.5</c:v>
                </c:pt>
                <c:pt idx="39503">
                  <c:v>39.501</c:v>
                </c:pt>
                <c:pt idx="39504">
                  <c:v>39.502</c:v>
                </c:pt>
                <c:pt idx="39505">
                  <c:v>39.503</c:v>
                </c:pt>
                <c:pt idx="39506">
                  <c:v>39.504</c:v>
                </c:pt>
                <c:pt idx="39507">
                  <c:v>39.505</c:v>
                </c:pt>
                <c:pt idx="39508">
                  <c:v>39.506</c:v>
                </c:pt>
                <c:pt idx="39509">
                  <c:v>39.507</c:v>
                </c:pt>
                <c:pt idx="39510">
                  <c:v>39.508</c:v>
                </c:pt>
                <c:pt idx="39511">
                  <c:v>39.509</c:v>
                </c:pt>
                <c:pt idx="39512">
                  <c:v>39.51</c:v>
                </c:pt>
                <c:pt idx="39513">
                  <c:v>39.511</c:v>
                </c:pt>
                <c:pt idx="39514">
                  <c:v>39.512</c:v>
                </c:pt>
                <c:pt idx="39515">
                  <c:v>39.513</c:v>
                </c:pt>
                <c:pt idx="39516">
                  <c:v>39.514</c:v>
                </c:pt>
                <c:pt idx="39517">
                  <c:v>39.515</c:v>
                </c:pt>
                <c:pt idx="39518">
                  <c:v>39.516</c:v>
                </c:pt>
                <c:pt idx="39519">
                  <c:v>39.517</c:v>
                </c:pt>
                <c:pt idx="39520">
                  <c:v>39.518</c:v>
                </c:pt>
                <c:pt idx="39521">
                  <c:v>39.519</c:v>
                </c:pt>
                <c:pt idx="39522">
                  <c:v>39.52</c:v>
                </c:pt>
                <c:pt idx="39523">
                  <c:v>39.521</c:v>
                </c:pt>
                <c:pt idx="39524">
                  <c:v>39.522</c:v>
                </c:pt>
                <c:pt idx="39525">
                  <c:v>39.523</c:v>
                </c:pt>
                <c:pt idx="39526">
                  <c:v>39.524</c:v>
                </c:pt>
                <c:pt idx="39527">
                  <c:v>39.525</c:v>
                </c:pt>
                <c:pt idx="39528">
                  <c:v>39.526</c:v>
                </c:pt>
                <c:pt idx="39529">
                  <c:v>39.527</c:v>
                </c:pt>
                <c:pt idx="39530">
                  <c:v>39.528</c:v>
                </c:pt>
                <c:pt idx="39531">
                  <c:v>39.529</c:v>
                </c:pt>
                <c:pt idx="39532">
                  <c:v>39.53</c:v>
                </c:pt>
                <c:pt idx="39533">
                  <c:v>39.531</c:v>
                </c:pt>
                <c:pt idx="39534">
                  <c:v>39.532</c:v>
                </c:pt>
                <c:pt idx="39535">
                  <c:v>39.533</c:v>
                </c:pt>
                <c:pt idx="39536">
                  <c:v>39.534</c:v>
                </c:pt>
                <c:pt idx="39537">
                  <c:v>39.535</c:v>
                </c:pt>
                <c:pt idx="39538">
                  <c:v>39.536</c:v>
                </c:pt>
                <c:pt idx="39539">
                  <c:v>39.537</c:v>
                </c:pt>
                <c:pt idx="39540">
                  <c:v>39.538</c:v>
                </c:pt>
                <c:pt idx="39541">
                  <c:v>39.539</c:v>
                </c:pt>
                <c:pt idx="39542">
                  <c:v>39.54</c:v>
                </c:pt>
                <c:pt idx="39543">
                  <c:v>39.541</c:v>
                </c:pt>
                <c:pt idx="39544">
                  <c:v>39.542</c:v>
                </c:pt>
                <c:pt idx="39545">
                  <c:v>39.543</c:v>
                </c:pt>
                <c:pt idx="39546">
                  <c:v>39.544</c:v>
                </c:pt>
                <c:pt idx="39547">
                  <c:v>39.545</c:v>
                </c:pt>
                <c:pt idx="39548">
                  <c:v>39.546</c:v>
                </c:pt>
                <c:pt idx="39549">
                  <c:v>39.547</c:v>
                </c:pt>
                <c:pt idx="39550">
                  <c:v>39.548</c:v>
                </c:pt>
                <c:pt idx="39551">
                  <c:v>39.549</c:v>
                </c:pt>
                <c:pt idx="39552">
                  <c:v>39.55</c:v>
                </c:pt>
                <c:pt idx="39553">
                  <c:v>39.551</c:v>
                </c:pt>
                <c:pt idx="39554">
                  <c:v>39.552</c:v>
                </c:pt>
                <c:pt idx="39555">
                  <c:v>39.553</c:v>
                </c:pt>
                <c:pt idx="39556">
                  <c:v>39.554</c:v>
                </c:pt>
                <c:pt idx="39557">
                  <c:v>39.555</c:v>
                </c:pt>
                <c:pt idx="39558">
                  <c:v>39.556</c:v>
                </c:pt>
                <c:pt idx="39559">
                  <c:v>39.557</c:v>
                </c:pt>
                <c:pt idx="39560">
                  <c:v>39.558</c:v>
                </c:pt>
                <c:pt idx="39561">
                  <c:v>39.559</c:v>
                </c:pt>
                <c:pt idx="39562">
                  <c:v>39.56</c:v>
                </c:pt>
                <c:pt idx="39563">
                  <c:v>39.561</c:v>
                </c:pt>
                <c:pt idx="39564">
                  <c:v>39.562</c:v>
                </c:pt>
                <c:pt idx="39565">
                  <c:v>39.563</c:v>
                </c:pt>
                <c:pt idx="39566">
                  <c:v>39.564</c:v>
                </c:pt>
                <c:pt idx="39567">
                  <c:v>39.565</c:v>
                </c:pt>
                <c:pt idx="39568">
                  <c:v>39.566</c:v>
                </c:pt>
                <c:pt idx="39569">
                  <c:v>39.567</c:v>
                </c:pt>
                <c:pt idx="39570">
                  <c:v>39.568</c:v>
                </c:pt>
                <c:pt idx="39571">
                  <c:v>39.569</c:v>
                </c:pt>
                <c:pt idx="39572">
                  <c:v>39.57</c:v>
                </c:pt>
                <c:pt idx="39573">
                  <c:v>39.571</c:v>
                </c:pt>
                <c:pt idx="39574">
                  <c:v>39.572</c:v>
                </c:pt>
                <c:pt idx="39575">
                  <c:v>39.573</c:v>
                </c:pt>
                <c:pt idx="39576">
                  <c:v>39.574</c:v>
                </c:pt>
                <c:pt idx="39577">
                  <c:v>39.575</c:v>
                </c:pt>
                <c:pt idx="39578">
                  <c:v>39.576</c:v>
                </c:pt>
                <c:pt idx="39579">
                  <c:v>39.577</c:v>
                </c:pt>
                <c:pt idx="39580">
                  <c:v>39.578</c:v>
                </c:pt>
                <c:pt idx="39581">
                  <c:v>39.579</c:v>
                </c:pt>
                <c:pt idx="39582">
                  <c:v>39.58</c:v>
                </c:pt>
                <c:pt idx="39583">
                  <c:v>39.581</c:v>
                </c:pt>
                <c:pt idx="39584">
                  <c:v>39.582</c:v>
                </c:pt>
                <c:pt idx="39585">
                  <c:v>39.583</c:v>
                </c:pt>
                <c:pt idx="39586">
                  <c:v>39.584</c:v>
                </c:pt>
                <c:pt idx="39587">
                  <c:v>39.585</c:v>
                </c:pt>
                <c:pt idx="39588">
                  <c:v>39.586</c:v>
                </c:pt>
                <c:pt idx="39589">
                  <c:v>39.587</c:v>
                </c:pt>
                <c:pt idx="39590">
                  <c:v>39.588</c:v>
                </c:pt>
                <c:pt idx="39591">
                  <c:v>39.589</c:v>
                </c:pt>
                <c:pt idx="39592">
                  <c:v>39.59</c:v>
                </c:pt>
                <c:pt idx="39593">
                  <c:v>39.591</c:v>
                </c:pt>
                <c:pt idx="39594">
                  <c:v>39.592</c:v>
                </c:pt>
                <c:pt idx="39595">
                  <c:v>39.593</c:v>
                </c:pt>
                <c:pt idx="39596">
                  <c:v>39.594</c:v>
                </c:pt>
                <c:pt idx="39597">
                  <c:v>39.595</c:v>
                </c:pt>
                <c:pt idx="39598">
                  <c:v>39.596</c:v>
                </c:pt>
                <c:pt idx="39599">
                  <c:v>39.597</c:v>
                </c:pt>
                <c:pt idx="39600">
                  <c:v>39.598</c:v>
                </c:pt>
                <c:pt idx="39601">
                  <c:v>39.599</c:v>
                </c:pt>
                <c:pt idx="39602">
                  <c:v>39.6</c:v>
                </c:pt>
                <c:pt idx="39603">
                  <c:v>39.601</c:v>
                </c:pt>
                <c:pt idx="39604">
                  <c:v>39.602</c:v>
                </c:pt>
                <c:pt idx="39605">
                  <c:v>39.603</c:v>
                </c:pt>
                <c:pt idx="39606">
                  <c:v>39.604</c:v>
                </c:pt>
                <c:pt idx="39607">
                  <c:v>39.605</c:v>
                </c:pt>
                <c:pt idx="39608">
                  <c:v>39.606</c:v>
                </c:pt>
                <c:pt idx="39609">
                  <c:v>39.607</c:v>
                </c:pt>
                <c:pt idx="39610">
                  <c:v>39.608</c:v>
                </c:pt>
                <c:pt idx="39611">
                  <c:v>39.609</c:v>
                </c:pt>
                <c:pt idx="39612">
                  <c:v>39.61</c:v>
                </c:pt>
                <c:pt idx="39613">
                  <c:v>39.611</c:v>
                </c:pt>
                <c:pt idx="39614">
                  <c:v>39.612</c:v>
                </c:pt>
                <c:pt idx="39615">
                  <c:v>39.613</c:v>
                </c:pt>
                <c:pt idx="39616">
                  <c:v>39.614</c:v>
                </c:pt>
                <c:pt idx="39617">
                  <c:v>39.615</c:v>
                </c:pt>
                <c:pt idx="39618">
                  <c:v>39.616</c:v>
                </c:pt>
                <c:pt idx="39619">
                  <c:v>39.617</c:v>
                </c:pt>
                <c:pt idx="39620">
                  <c:v>39.618</c:v>
                </c:pt>
                <c:pt idx="39621">
                  <c:v>39.619</c:v>
                </c:pt>
                <c:pt idx="39622">
                  <c:v>39.62</c:v>
                </c:pt>
                <c:pt idx="39623">
                  <c:v>39.621</c:v>
                </c:pt>
                <c:pt idx="39624">
                  <c:v>39.622</c:v>
                </c:pt>
                <c:pt idx="39625">
                  <c:v>39.623</c:v>
                </c:pt>
                <c:pt idx="39626">
                  <c:v>39.624</c:v>
                </c:pt>
                <c:pt idx="39627">
                  <c:v>39.625</c:v>
                </c:pt>
                <c:pt idx="39628">
                  <c:v>39.626</c:v>
                </c:pt>
                <c:pt idx="39629">
                  <c:v>39.627</c:v>
                </c:pt>
                <c:pt idx="39630">
                  <c:v>39.628</c:v>
                </c:pt>
                <c:pt idx="39631">
                  <c:v>39.629</c:v>
                </c:pt>
                <c:pt idx="39632">
                  <c:v>39.63</c:v>
                </c:pt>
                <c:pt idx="39633">
                  <c:v>39.631</c:v>
                </c:pt>
                <c:pt idx="39634">
                  <c:v>39.632</c:v>
                </c:pt>
                <c:pt idx="39635">
                  <c:v>39.633</c:v>
                </c:pt>
                <c:pt idx="39636">
                  <c:v>39.634</c:v>
                </c:pt>
                <c:pt idx="39637">
                  <c:v>39.635</c:v>
                </c:pt>
                <c:pt idx="39638">
                  <c:v>39.636</c:v>
                </c:pt>
                <c:pt idx="39639">
                  <c:v>39.637</c:v>
                </c:pt>
                <c:pt idx="39640">
                  <c:v>39.638</c:v>
                </c:pt>
                <c:pt idx="39641">
                  <c:v>39.639</c:v>
                </c:pt>
                <c:pt idx="39642">
                  <c:v>39.64</c:v>
                </c:pt>
                <c:pt idx="39643">
                  <c:v>39.641</c:v>
                </c:pt>
                <c:pt idx="39644">
                  <c:v>39.642</c:v>
                </c:pt>
                <c:pt idx="39645">
                  <c:v>39.643</c:v>
                </c:pt>
                <c:pt idx="39646">
                  <c:v>39.644</c:v>
                </c:pt>
                <c:pt idx="39647">
                  <c:v>39.645</c:v>
                </c:pt>
                <c:pt idx="39648">
                  <c:v>39.646</c:v>
                </c:pt>
                <c:pt idx="39649">
                  <c:v>39.647</c:v>
                </c:pt>
                <c:pt idx="39650">
                  <c:v>39.648</c:v>
                </c:pt>
                <c:pt idx="39651">
                  <c:v>39.649</c:v>
                </c:pt>
                <c:pt idx="39652">
                  <c:v>39.65</c:v>
                </c:pt>
                <c:pt idx="39653">
                  <c:v>39.651</c:v>
                </c:pt>
                <c:pt idx="39654">
                  <c:v>39.652</c:v>
                </c:pt>
                <c:pt idx="39655">
                  <c:v>39.653</c:v>
                </c:pt>
                <c:pt idx="39656">
                  <c:v>39.654</c:v>
                </c:pt>
                <c:pt idx="39657">
                  <c:v>39.655</c:v>
                </c:pt>
                <c:pt idx="39658">
                  <c:v>39.656</c:v>
                </c:pt>
                <c:pt idx="39659">
                  <c:v>39.657</c:v>
                </c:pt>
                <c:pt idx="39660">
                  <c:v>39.658</c:v>
                </c:pt>
                <c:pt idx="39661">
                  <c:v>39.659</c:v>
                </c:pt>
                <c:pt idx="39662">
                  <c:v>39.66</c:v>
                </c:pt>
                <c:pt idx="39663">
                  <c:v>39.661</c:v>
                </c:pt>
                <c:pt idx="39664">
                  <c:v>39.662</c:v>
                </c:pt>
                <c:pt idx="39665">
                  <c:v>39.663</c:v>
                </c:pt>
                <c:pt idx="39666">
                  <c:v>39.664</c:v>
                </c:pt>
                <c:pt idx="39667">
                  <c:v>39.665</c:v>
                </c:pt>
                <c:pt idx="39668">
                  <c:v>39.666</c:v>
                </c:pt>
                <c:pt idx="39669">
                  <c:v>39.667</c:v>
                </c:pt>
                <c:pt idx="39670">
                  <c:v>39.668</c:v>
                </c:pt>
                <c:pt idx="39671">
                  <c:v>39.669</c:v>
                </c:pt>
                <c:pt idx="39672">
                  <c:v>39.67</c:v>
                </c:pt>
                <c:pt idx="39673">
                  <c:v>39.671</c:v>
                </c:pt>
                <c:pt idx="39674">
                  <c:v>39.672</c:v>
                </c:pt>
                <c:pt idx="39675">
                  <c:v>39.673</c:v>
                </c:pt>
                <c:pt idx="39676">
                  <c:v>39.674</c:v>
                </c:pt>
                <c:pt idx="39677">
                  <c:v>39.675</c:v>
                </c:pt>
                <c:pt idx="39678">
                  <c:v>39.676</c:v>
                </c:pt>
                <c:pt idx="39679">
                  <c:v>39.677</c:v>
                </c:pt>
                <c:pt idx="39680">
                  <c:v>39.678</c:v>
                </c:pt>
                <c:pt idx="39681">
                  <c:v>39.679</c:v>
                </c:pt>
                <c:pt idx="39682">
                  <c:v>39.68</c:v>
                </c:pt>
                <c:pt idx="39683">
                  <c:v>39.681</c:v>
                </c:pt>
                <c:pt idx="39684">
                  <c:v>39.682</c:v>
                </c:pt>
                <c:pt idx="39685">
                  <c:v>39.683</c:v>
                </c:pt>
                <c:pt idx="39686">
                  <c:v>39.684</c:v>
                </c:pt>
                <c:pt idx="39687">
                  <c:v>39.685</c:v>
                </c:pt>
                <c:pt idx="39688">
                  <c:v>39.686</c:v>
                </c:pt>
                <c:pt idx="39689">
                  <c:v>39.687</c:v>
                </c:pt>
                <c:pt idx="39690">
                  <c:v>39.688</c:v>
                </c:pt>
                <c:pt idx="39691">
                  <c:v>39.689</c:v>
                </c:pt>
                <c:pt idx="39692">
                  <c:v>39.69</c:v>
                </c:pt>
                <c:pt idx="39693">
                  <c:v>39.691</c:v>
                </c:pt>
                <c:pt idx="39694">
                  <c:v>39.692</c:v>
                </c:pt>
                <c:pt idx="39695">
                  <c:v>39.693</c:v>
                </c:pt>
                <c:pt idx="39696">
                  <c:v>39.694</c:v>
                </c:pt>
                <c:pt idx="39697">
                  <c:v>39.695</c:v>
                </c:pt>
                <c:pt idx="39698">
                  <c:v>39.696</c:v>
                </c:pt>
                <c:pt idx="39699">
                  <c:v>39.697</c:v>
                </c:pt>
                <c:pt idx="39700">
                  <c:v>39.698</c:v>
                </c:pt>
                <c:pt idx="39701">
                  <c:v>39.699</c:v>
                </c:pt>
                <c:pt idx="39702">
                  <c:v>39.7</c:v>
                </c:pt>
                <c:pt idx="39703">
                  <c:v>39.701</c:v>
                </c:pt>
                <c:pt idx="39704">
                  <c:v>39.702</c:v>
                </c:pt>
                <c:pt idx="39705">
                  <c:v>39.703</c:v>
                </c:pt>
                <c:pt idx="39706">
                  <c:v>39.704</c:v>
                </c:pt>
                <c:pt idx="39707">
                  <c:v>39.705</c:v>
                </c:pt>
                <c:pt idx="39708">
                  <c:v>39.706</c:v>
                </c:pt>
                <c:pt idx="39709">
                  <c:v>39.707</c:v>
                </c:pt>
                <c:pt idx="39710">
                  <c:v>39.708</c:v>
                </c:pt>
                <c:pt idx="39711">
                  <c:v>39.709</c:v>
                </c:pt>
                <c:pt idx="39712">
                  <c:v>39.71</c:v>
                </c:pt>
                <c:pt idx="39713">
                  <c:v>39.711</c:v>
                </c:pt>
                <c:pt idx="39714">
                  <c:v>39.712</c:v>
                </c:pt>
                <c:pt idx="39715">
                  <c:v>39.713</c:v>
                </c:pt>
                <c:pt idx="39716">
                  <c:v>39.714</c:v>
                </c:pt>
                <c:pt idx="39717">
                  <c:v>39.715</c:v>
                </c:pt>
                <c:pt idx="39718">
                  <c:v>39.716</c:v>
                </c:pt>
                <c:pt idx="39719">
                  <c:v>39.717</c:v>
                </c:pt>
                <c:pt idx="39720">
                  <c:v>39.718</c:v>
                </c:pt>
                <c:pt idx="39721">
                  <c:v>39.719</c:v>
                </c:pt>
                <c:pt idx="39722">
                  <c:v>39.72</c:v>
                </c:pt>
                <c:pt idx="39723">
                  <c:v>39.721</c:v>
                </c:pt>
                <c:pt idx="39724">
                  <c:v>39.722</c:v>
                </c:pt>
                <c:pt idx="39725">
                  <c:v>39.723</c:v>
                </c:pt>
                <c:pt idx="39726">
                  <c:v>39.724</c:v>
                </c:pt>
                <c:pt idx="39727">
                  <c:v>39.725</c:v>
                </c:pt>
                <c:pt idx="39728">
                  <c:v>39.726</c:v>
                </c:pt>
                <c:pt idx="39729">
                  <c:v>39.727</c:v>
                </c:pt>
                <c:pt idx="39730">
                  <c:v>39.728</c:v>
                </c:pt>
                <c:pt idx="39731">
                  <c:v>39.729</c:v>
                </c:pt>
                <c:pt idx="39732">
                  <c:v>39.73</c:v>
                </c:pt>
                <c:pt idx="39733">
                  <c:v>39.731</c:v>
                </c:pt>
                <c:pt idx="39734">
                  <c:v>39.732</c:v>
                </c:pt>
                <c:pt idx="39735">
                  <c:v>39.733</c:v>
                </c:pt>
                <c:pt idx="39736">
                  <c:v>39.734</c:v>
                </c:pt>
                <c:pt idx="39737">
                  <c:v>39.735</c:v>
                </c:pt>
                <c:pt idx="39738">
                  <c:v>39.736</c:v>
                </c:pt>
                <c:pt idx="39739">
                  <c:v>39.737</c:v>
                </c:pt>
                <c:pt idx="39740">
                  <c:v>39.738</c:v>
                </c:pt>
                <c:pt idx="39741">
                  <c:v>39.739</c:v>
                </c:pt>
                <c:pt idx="39742">
                  <c:v>39.74</c:v>
                </c:pt>
                <c:pt idx="39743">
                  <c:v>39.741</c:v>
                </c:pt>
                <c:pt idx="39744">
                  <c:v>39.742</c:v>
                </c:pt>
                <c:pt idx="39745">
                  <c:v>39.743</c:v>
                </c:pt>
                <c:pt idx="39746">
                  <c:v>39.744</c:v>
                </c:pt>
                <c:pt idx="39747">
                  <c:v>39.745</c:v>
                </c:pt>
                <c:pt idx="39748">
                  <c:v>39.746</c:v>
                </c:pt>
                <c:pt idx="39749">
                  <c:v>39.747</c:v>
                </c:pt>
                <c:pt idx="39750">
                  <c:v>39.748</c:v>
                </c:pt>
                <c:pt idx="39751">
                  <c:v>39.749</c:v>
                </c:pt>
                <c:pt idx="39752">
                  <c:v>39.75</c:v>
                </c:pt>
                <c:pt idx="39753">
                  <c:v>39.751</c:v>
                </c:pt>
                <c:pt idx="39754">
                  <c:v>39.752</c:v>
                </c:pt>
                <c:pt idx="39755">
                  <c:v>39.753</c:v>
                </c:pt>
                <c:pt idx="39756">
                  <c:v>39.754</c:v>
                </c:pt>
                <c:pt idx="39757">
                  <c:v>39.755</c:v>
                </c:pt>
                <c:pt idx="39758">
                  <c:v>39.756</c:v>
                </c:pt>
                <c:pt idx="39759">
                  <c:v>39.757</c:v>
                </c:pt>
                <c:pt idx="39760">
                  <c:v>39.758</c:v>
                </c:pt>
                <c:pt idx="39761">
                  <c:v>39.759</c:v>
                </c:pt>
                <c:pt idx="39762">
                  <c:v>39.76</c:v>
                </c:pt>
                <c:pt idx="39763">
                  <c:v>39.761</c:v>
                </c:pt>
                <c:pt idx="39764">
                  <c:v>39.762</c:v>
                </c:pt>
                <c:pt idx="39765">
                  <c:v>39.763</c:v>
                </c:pt>
                <c:pt idx="39766">
                  <c:v>39.764</c:v>
                </c:pt>
                <c:pt idx="39767">
                  <c:v>39.765</c:v>
                </c:pt>
                <c:pt idx="39768">
                  <c:v>39.766</c:v>
                </c:pt>
                <c:pt idx="39769">
                  <c:v>39.767</c:v>
                </c:pt>
                <c:pt idx="39770">
                  <c:v>39.768</c:v>
                </c:pt>
                <c:pt idx="39771">
                  <c:v>39.769</c:v>
                </c:pt>
                <c:pt idx="39772">
                  <c:v>39.77</c:v>
                </c:pt>
                <c:pt idx="39773">
                  <c:v>39.771</c:v>
                </c:pt>
                <c:pt idx="39774">
                  <c:v>39.772</c:v>
                </c:pt>
                <c:pt idx="39775">
                  <c:v>39.773</c:v>
                </c:pt>
                <c:pt idx="39776">
                  <c:v>39.774</c:v>
                </c:pt>
                <c:pt idx="39777">
                  <c:v>39.775</c:v>
                </c:pt>
                <c:pt idx="39778">
                  <c:v>39.776</c:v>
                </c:pt>
                <c:pt idx="39779">
                  <c:v>39.777</c:v>
                </c:pt>
                <c:pt idx="39780">
                  <c:v>39.778</c:v>
                </c:pt>
                <c:pt idx="39781">
                  <c:v>39.779</c:v>
                </c:pt>
                <c:pt idx="39782">
                  <c:v>39.78</c:v>
                </c:pt>
                <c:pt idx="39783">
                  <c:v>39.781</c:v>
                </c:pt>
                <c:pt idx="39784">
                  <c:v>39.782</c:v>
                </c:pt>
                <c:pt idx="39785">
                  <c:v>39.783</c:v>
                </c:pt>
                <c:pt idx="39786">
                  <c:v>39.784</c:v>
                </c:pt>
                <c:pt idx="39787">
                  <c:v>39.785</c:v>
                </c:pt>
                <c:pt idx="39788">
                  <c:v>39.786</c:v>
                </c:pt>
                <c:pt idx="39789">
                  <c:v>39.787</c:v>
                </c:pt>
                <c:pt idx="39790">
                  <c:v>39.788</c:v>
                </c:pt>
                <c:pt idx="39791">
                  <c:v>39.789</c:v>
                </c:pt>
                <c:pt idx="39792">
                  <c:v>39.79</c:v>
                </c:pt>
                <c:pt idx="39793">
                  <c:v>39.791</c:v>
                </c:pt>
                <c:pt idx="39794">
                  <c:v>39.792</c:v>
                </c:pt>
                <c:pt idx="39795">
                  <c:v>39.793</c:v>
                </c:pt>
                <c:pt idx="39796">
                  <c:v>39.794</c:v>
                </c:pt>
                <c:pt idx="39797">
                  <c:v>39.795</c:v>
                </c:pt>
                <c:pt idx="39798">
                  <c:v>39.796</c:v>
                </c:pt>
                <c:pt idx="39799">
                  <c:v>39.797</c:v>
                </c:pt>
                <c:pt idx="39800">
                  <c:v>39.798</c:v>
                </c:pt>
                <c:pt idx="39801">
                  <c:v>39.799</c:v>
                </c:pt>
                <c:pt idx="39802">
                  <c:v>39.8</c:v>
                </c:pt>
                <c:pt idx="39803">
                  <c:v>39.801</c:v>
                </c:pt>
                <c:pt idx="39804">
                  <c:v>39.802</c:v>
                </c:pt>
                <c:pt idx="39805">
                  <c:v>39.803</c:v>
                </c:pt>
                <c:pt idx="39806">
                  <c:v>39.804</c:v>
                </c:pt>
                <c:pt idx="39807">
                  <c:v>39.805</c:v>
                </c:pt>
                <c:pt idx="39808">
                  <c:v>39.806</c:v>
                </c:pt>
                <c:pt idx="39809">
                  <c:v>39.807</c:v>
                </c:pt>
                <c:pt idx="39810">
                  <c:v>39.808</c:v>
                </c:pt>
                <c:pt idx="39811">
                  <c:v>39.809</c:v>
                </c:pt>
                <c:pt idx="39812">
                  <c:v>39.81</c:v>
                </c:pt>
                <c:pt idx="39813">
                  <c:v>39.811</c:v>
                </c:pt>
                <c:pt idx="39814">
                  <c:v>39.812</c:v>
                </c:pt>
                <c:pt idx="39815">
                  <c:v>39.813</c:v>
                </c:pt>
                <c:pt idx="39816">
                  <c:v>39.814</c:v>
                </c:pt>
                <c:pt idx="39817">
                  <c:v>39.815</c:v>
                </c:pt>
                <c:pt idx="39818">
                  <c:v>39.816</c:v>
                </c:pt>
                <c:pt idx="39819">
                  <c:v>39.817</c:v>
                </c:pt>
                <c:pt idx="39820">
                  <c:v>39.818</c:v>
                </c:pt>
                <c:pt idx="39821">
                  <c:v>39.819</c:v>
                </c:pt>
                <c:pt idx="39822">
                  <c:v>39.82</c:v>
                </c:pt>
                <c:pt idx="39823">
                  <c:v>39.821</c:v>
                </c:pt>
                <c:pt idx="39824">
                  <c:v>39.822</c:v>
                </c:pt>
                <c:pt idx="39825">
                  <c:v>39.823</c:v>
                </c:pt>
                <c:pt idx="39826">
                  <c:v>39.824</c:v>
                </c:pt>
                <c:pt idx="39827">
                  <c:v>39.825</c:v>
                </c:pt>
                <c:pt idx="39828">
                  <c:v>39.826</c:v>
                </c:pt>
                <c:pt idx="39829">
                  <c:v>39.827</c:v>
                </c:pt>
                <c:pt idx="39830">
                  <c:v>39.828</c:v>
                </c:pt>
                <c:pt idx="39831">
                  <c:v>39.829</c:v>
                </c:pt>
                <c:pt idx="39832">
                  <c:v>39.83</c:v>
                </c:pt>
                <c:pt idx="39833">
                  <c:v>39.831</c:v>
                </c:pt>
                <c:pt idx="39834">
                  <c:v>39.832</c:v>
                </c:pt>
                <c:pt idx="39835">
                  <c:v>39.833</c:v>
                </c:pt>
                <c:pt idx="39836">
                  <c:v>39.834</c:v>
                </c:pt>
                <c:pt idx="39837">
                  <c:v>39.835</c:v>
                </c:pt>
                <c:pt idx="39838">
                  <c:v>39.836</c:v>
                </c:pt>
                <c:pt idx="39839">
                  <c:v>39.837</c:v>
                </c:pt>
                <c:pt idx="39840">
                  <c:v>39.838</c:v>
                </c:pt>
                <c:pt idx="39841">
                  <c:v>39.839</c:v>
                </c:pt>
                <c:pt idx="39842">
                  <c:v>39.84</c:v>
                </c:pt>
                <c:pt idx="39843">
                  <c:v>39.841</c:v>
                </c:pt>
                <c:pt idx="39844">
                  <c:v>39.842</c:v>
                </c:pt>
                <c:pt idx="39845">
                  <c:v>39.843</c:v>
                </c:pt>
                <c:pt idx="39846">
                  <c:v>39.844</c:v>
                </c:pt>
                <c:pt idx="39847">
                  <c:v>39.845</c:v>
                </c:pt>
                <c:pt idx="39848">
                  <c:v>39.846</c:v>
                </c:pt>
                <c:pt idx="39849">
                  <c:v>39.847</c:v>
                </c:pt>
                <c:pt idx="39850">
                  <c:v>39.848</c:v>
                </c:pt>
                <c:pt idx="39851">
                  <c:v>39.849</c:v>
                </c:pt>
                <c:pt idx="39852">
                  <c:v>39.85</c:v>
                </c:pt>
                <c:pt idx="39853">
                  <c:v>39.851</c:v>
                </c:pt>
                <c:pt idx="39854">
                  <c:v>39.852</c:v>
                </c:pt>
                <c:pt idx="39855">
                  <c:v>39.853</c:v>
                </c:pt>
                <c:pt idx="39856">
                  <c:v>39.854</c:v>
                </c:pt>
                <c:pt idx="39857">
                  <c:v>39.855</c:v>
                </c:pt>
                <c:pt idx="39858">
                  <c:v>39.856</c:v>
                </c:pt>
                <c:pt idx="39859">
                  <c:v>39.857</c:v>
                </c:pt>
                <c:pt idx="39860">
                  <c:v>39.858</c:v>
                </c:pt>
                <c:pt idx="39861">
                  <c:v>39.859</c:v>
                </c:pt>
                <c:pt idx="39862">
                  <c:v>39.86</c:v>
                </c:pt>
                <c:pt idx="39863">
                  <c:v>39.861</c:v>
                </c:pt>
                <c:pt idx="39864">
                  <c:v>39.862</c:v>
                </c:pt>
                <c:pt idx="39865">
                  <c:v>39.863</c:v>
                </c:pt>
                <c:pt idx="39866">
                  <c:v>39.864</c:v>
                </c:pt>
                <c:pt idx="39867">
                  <c:v>39.865</c:v>
                </c:pt>
                <c:pt idx="39868">
                  <c:v>39.866</c:v>
                </c:pt>
                <c:pt idx="39869">
                  <c:v>39.867</c:v>
                </c:pt>
                <c:pt idx="39870">
                  <c:v>39.868</c:v>
                </c:pt>
                <c:pt idx="39871">
                  <c:v>39.869</c:v>
                </c:pt>
                <c:pt idx="39872">
                  <c:v>39.87</c:v>
                </c:pt>
                <c:pt idx="39873">
                  <c:v>39.871</c:v>
                </c:pt>
                <c:pt idx="39874">
                  <c:v>39.872</c:v>
                </c:pt>
                <c:pt idx="39875">
                  <c:v>39.873</c:v>
                </c:pt>
                <c:pt idx="39876">
                  <c:v>39.874</c:v>
                </c:pt>
                <c:pt idx="39877">
                  <c:v>39.875</c:v>
                </c:pt>
                <c:pt idx="39878">
                  <c:v>39.876</c:v>
                </c:pt>
                <c:pt idx="39879">
                  <c:v>39.877</c:v>
                </c:pt>
                <c:pt idx="39880">
                  <c:v>39.878</c:v>
                </c:pt>
                <c:pt idx="39881">
                  <c:v>39.879</c:v>
                </c:pt>
                <c:pt idx="39882">
                  <c:v>39.88</c:v>
                </c:pt>
                <c:pt idx="39883">
                  <c:v>39.881</c:v>
                </c:pt>
                <c:pt idx="39884">
                  <c:v>39.882</c:v>
                </c:pt>
                <c:pt idx="39885">
                  <c:v>39.883</c:v>
                </c:pt>
                <c:pt idx="39886">
                  <c:v>39.884</c:v>
                </c:pt>
                <c:pt idx="39887">
                  <c:v>39.885</c:v>
                </c:pt>
                <c:pt idx="39888">
                  <c:v>39.886</c:v>
                </c:pt>
                <c:pt idx="39889">
                  <c:v>39.887</c:v>
                </c:pt>
                <c:pt idx="39890">
                  <c:v>39.888</c:v>
                </c:pt>
                <c:pt idx="39891">
                  <c:v>39.889</c:v>
                </c:pt>
                <c:pt idx="39892">
                  <c:v>39.89</c:v>
                </c:pt>
                <c:pt idx="39893">
                  <c:v>39.891</c:v>
                </c:pt>
                <c:pt idx="39894">
                  <c:v>39.892</c:v>
                </c:pt>
                <c:pt idx="39895">
                  <c:v>39.893</c:v>
                </c:pt>
                <c:pt idx="39896">
                  <c:v>39.894</c:v>
                </c:pt>
                <c:pt idx="39897">
                  <c:v>39.895</c:v>
                </c:pt>
                <c:pt idx="39898">
                  <c:v>39.896</c:v>
                </c:pt>
                <c:pt idx="39899">
                  <c:v>39.897</c:v>
                </c:pt>
                <c:pt idx="39900">
                  <c:v>39.898</c:v>
                </c:pt>
                <c:pt idx="39901">
                  <c:v>39.899</c:v>
                </c:pt>
                <c:pt idx="39902">
                  <c:v>39.9</c:v>
                </c:pt>
                <c:pt idx="39903">
                  <c:v>39.901</c:v>
                </c:pt>
                <c:pt idx="39904">
                  <c:v>39.902</c:v>
                </c:pt>
                <c:pt idx="39905">
                  <c:v>39.903</c:v>
                </c:pt>
                <c:pt idx="39906">
                  <c:v>39.904</c:v>
                </c:pt>
                <c:pt idx="39907">
                  <c:v>39.905</c:v>
                </c:pt>
                <c:pt idx="39908">
                  <c:v>39.906</c:v>
                </c:pt>
                <c:pt idx="39909">
                  <c:v>39.907</c:v>
                </c:pt>
                <c:pt idx="39910">
                  <c:v>39.908</c:v>
                </c:pt>
                <c:pt idx="39911">
                  <c:v>39.909</c:v>
                </c:pt>
                <c:pt idx="39912">
                  <c:v>39.91</c:v>
                </c:pt>
                <c:pt idx="39913">
                  <c:v>39.911</c:v>
                </c:pt>
                <c:pt idx="39914">
                  <c:v>39.912</c:v>
                </c:pt>
                <c:pt idx="39915">
                  <c:v>39.913</c:v>
                </c:pt>
                <c:pt idx="39916">
                  <c:v>39.914</c:v>
                </c:pt>
                <c:pt idx="39917">
                  <c:v>39.915</c:v>
                </c:pt>
                <c:pt idx="39918">
                  <c:v>39.916</c:v>
                </c:pt>
                <c:pt idx="39919">
                  <c:v>39.917</c:v>
                </c:pt>
                <c:pt idx="39920">
                  <c:v>39.918</c:v>
                </c:pt>
                <c:pt idx="39921">
                  <c:v>39.919</c:v>
                </c:pt>
                <c:pt idx="39922">
                  <c:v>39.92</c:v>
                </c:pt>
                <c:pt idx="39923">
                  <c:v>39.921</c:v>
                </c:pt>
                <c:pt idx="39924">
                  <c:v>39.922</c:v>
                </c:pt>
                <c:pt idx="39925">
                  <c:v>39.923</c:v>
                </c:pt>
                <c:pt idx="39926">
                  <c:v>39.924</c:v>
                </c:pt>
                <c:pt idx="39927">
                  <c:v>39.925</c:v>
                </c:pt>
                <c:pt idx="39928">
                  <c:v>39.926</c:v>
                </c:pt>
                <c:pt idx="39929">
                  <c:v>39.927</c:v>
                </c:pt>
                <c:pt idx="39930">
                  <c:v>39.928</c:v>
                </c:pt>
                <c:pt idx="39931">
                  <c:v>39.929</c:v>
                </c:pt>
                <c:pt idx="39932">
                  <c:v>39.93</c:v>
                </c:pt>
                <c:pt idx="39933">
                  <c:v>39.931</c:v>
                </c:pt>
                <c:pt idx="39934">
                  <c:v>39.932</c:v>
                </c:pt>
                <c:pt idx="39935">
                  <c:v>39.933</c:v>
                </c:pt>
                <c:pt idx="39936">
                  <c:v>39.934</c:v>
                </c:pt>
                <c:pt idx="39937">
                  <c:v>39.935</c:v>
                </c:pt>
                <c:pt idx="39938">
                  <c:v>39.936</c:v>
                </c:pt>
                <c:pt idx="39939">
                  <c:v>39.937</c:v>
                </c:pt>
                <c:pt idx="39940">
                  <c:v>39.938</c:v>
                </c:pt>
                <c:pt idx="39941">
                  <c:v>39.939</c:v>
                </c:pt>
                <c:pt idx="39942">
                  <c:v>39.94</c:v>
                </c:pt>
                <c:pt idx="39943">
                  <c:v>39.941</c:v>
                </c:pt>
                <c:pt idx="39944">
                  <c:v>39.942</c:v>
                </c:pt>
                <c:pt idx="39945">
                  <c:v>39.943</c:v>
                </c:pt>
                <c:pt idx="39946">
                  <c:v>39.944</c:v>
                </c:pt>
                <c:pt idx="39947">
                  <c:v>39.945</c:v>
                </c:pt>
                <c:pt idx="39948">
                  <c:v>39.946</c:v>
                </c:pt>
                <c:pt idx="39949">
                  <c:v>39.947</c:v>
                </c:pt>
                <c:pt idx="39950">
                  <c:v>39.948</c:v>
                </c:pt>
                <c:pt idx="39951">
                  <c:v>39.949</c:v>
                </c:pt>
                <c:pt idx="39952">
                  <c:v>39.95</c:v>
                </c:pt>
                <c:pt idx="39953">
                  <c:v>39.951</c:v>
                </c:pt>
                <c:pt idx="39954">
                  <c:v>39.952</c:v>
                </c:pt>
                <c:pt idx="39955">
                  <c:v>39.953</c:v>
                </c:pt>
                <c:pt idx="39956">
                  <c:v>39.954</c:v>
                </c:pt>
                <c:pt idx="39957">
                  <c:v>39.955</c:v>
                </c:pt>
                <c:pt idx="39958">
                  <c:v>39.956</c:v>
                </c:pt>
                <c:pt idx="39959">
                  <c:v>39.957</c:v>
                </c:pt>
                <c:pt idx="39960">
                  <c:v>39.958</c:v>
                </c:pt>
                <c:pt idx="39961">
                  <c:v>39.959</c:v>
                </c:pt>
                <c:pt idx="39962">
                  <c:v>39.96</c:v>
                </c:pt>
                <c:pt idx="39963">
                  <c:v>39.961</c:v>
                </c:pt>
                <c:pt idx="39964">
                  <c:v>39.962</c:v>
                </c:pt>
                <c:pt idx="39965">
                  <c:v>39.963</c:v>
                </c:pt>
                <c:pt idx="39966">
                  <c:v>39.964</c:v>
                </c:pt>
                <c:pt idx="39967">
                  <c:v>39.965</c:v>
                </c:pt>
                <c:pt idx="39968">
                  <c:v>39.966</c:v>
                </c:pt>
                <c:pt idx="39969">
                  <c:v>39.967</c:v>
                </c:pt>
                <c:pt idx="39970">
                  <c:v>39.968</c:v>
                </c:pt>
                <c:pt idx="39971">
                  <c:v>39.969</c:v>
                </c:pt>
                <c:pt idx="39972">
                  <c:v>39.97</c:v>
                </c:pt>
                <c:pt idx="39973">
                  <c:v>39.971</c:v>
                </c:pt>
                <c:pt idx="39974">
                  <c:v>39.972</c:v>
                </c:pt>
                <c:pt idx="39975">
                  <c:v>39.973</c:v>
                </c:pt>
                <c:pt idx="39976">
                  <c:v>39.974</c:v>
                </c:pt>
                <c:pt idx="39977">
                  <c:v>39.975</c:v>
                </c:pt>
                <c:pt idx="39978">
                  <c:v>39.976</c:v>
                </c:pt>
                <c:pt idx="39979">
                  <c:v>39.977</c:v>
                </c:pt>
                <c:pt idx="39980">
                  <c:v>39.978</c:v>
                </c:pt>
                <c:pt idx="39981">
                  <c:v>39.979</c:v>
                </c:pt>
                <c:pt idx="39982">
                  <c:v>39.98</c:v>
                </c:pt>
                <c:pt idx="39983">
                  <c:v>39.981</c:v>
                </c:pt>
                <c:pt idx="39984">
                  <c:v>39.982</c:v>
                </c:pt>
                <c:pt idx="39985">
                  <c:v>39.983</c:v>
                </c:pt>
                <c:pt idx="39986">
                  <c:v>39.984</c:v>
                </c:pt>
                <c:pt idx="39987">
                  <c:v>39.985</c:v>
                </c:pt>
                <c:pt idx="39988">
                  <c:v>39.986</c:v>
                </c:pt>
                <c:pt idx="39989">
                  <c:v>39.987</c:v>
                </c:pt>
                <c:pt idx="39990">
                  <c:v>39.988</c:v>
                </c:pt>
                <c:pt idx="39991">
                  <c:v>39.989</c:v>
                </c:pt>
                <c:pt idx="39992">
                  <c:v>39.99</c:v>
                </c:pt>
                <c:pt idx="39993">
                  <c:v>39.991</c:v>
                </c:pt>
                <c:pt idx="39994">
                  <c:v>39.992</c:v>
                </c:pt>
                <c:pt idx="39995">
                  <c:v>39.993</c:v>
                </c:pt>
                <c:pt idx="39996">
                  <c:v>39.994</c:v>
                </c:pt>
                <c:pt idx="39997">
                  <c:v>39.995</c:v>
                </c:pt>
                <c:pt idx="39998">
                  <c:v>39.996</c:v>
                </c:pt>
                <c:pt idx="39999">
                  <c:v>39.997</c:v>
                </c:pt>
                <c:pt idx="40000">
                  <c:v>39.998</c:v>
                </c:pt>
                <c:pt idx="40001">
                  <c:v>39.999</c:v>
                </c:pt>
                <c:pt idx="40002">
                  <c:v>40</c:v>
                </c:pt>
                <c:pt idx="40003">
                  <c:v>40.001</c:v>
                </c:pt>
                <c:pt idx="40004">
                  <c:v>40.002</c:v>
                </c:pt>
                <c:pt idx="40005">
                  <c:v>40.003</c:v>
                </c:pt>
                <c:pt idx="40006">
                  <c:v>40.004</c:v>
                </c:pt>
                <c:pt idx="40007">
                  <c:v>40.005</c:v>
                </c:pt>
                <c:pt idx="40008">
                  <c:v>40.006</c:v>
                </c:pt>
                <c:pt idx="40009">
                  <c:v>40.007</c:v>
                </c:pt>
                <c:pt idx="40010">
                  <c:v>40.008</c:v>
                </c:pt>
                <c:pt idx="40011">
                  <c:v>40.009</c:v>
                </c:pt>
                <c:pt idx="40012">
                  <c:v>40.01</c:v>
                </c:pt>
                <c:pt idx="40013">
                  <c:v>40.011</c:v>
                </c:pt>
                <c:pt idx="40014">
                  <c:v>40.012</c:v>
                </c:pt>
                <c:pt idx="40015">
                  <c:v>40.013</c:v>
                </c:pt>
                <c:pt idx="40016">
                  <c:v>40.014</c:v>
                </c:pt>
                <c:pt idx="40017">
                  <c:v>40.015</c:v>
                </c:pt>
                <c:pt idx="40018">
                  <c:v>40.016</c:v>
                </c:pt>
                <c:pt idx="40019">
                  <c:v>40.017</c:v>
                </c:pt>
                <c:pt idx="40020">
                  <c:v>40.018</c:v>
                </c:pt>
                <c:pt idx="40021">
                  <c:v>40.019</c:v>
                </c:pt>
                <c:pt idx="40022">
                  <c:v>40.02</c:v>
                </c:pt>
                <c:pt idx="40023">
                  <c:v>40.021</c:v>
                </c:pt>
                <c:pt idx="40024">
                  <c:v>40.022</c:v>
                </c:pt>
                <c:pt idx="40025">
                  <c:v>40.023</c:v>
                </c:pt>
                <c:pt idx="40026">
                  <c:v>40.024</c:v>
                </c:pt>
                <c:pt idx="40027">
                  <c:v>40.025</c:v>
                </c:pt>
                <c:pt idx="40028">
                  <c:v>40.026</c:v>
                </c:pt>
                <c:pt idx="40029">
                  <c:v>40.027</c:v>
                </c:pt>
                <c:pt idx="40030">
                  <c:v>40.028</c:v>
                </c:pt>
                <c:pt idx="40031">
                  <c:v>40.029</c:v>
                </c:pt>
                <c:pt idx="40032">
                  <c:v>40.03</c:v>
                </c:pt>
                <c:pt idx="40033">
                  <c:v>40.031</c:v>
                </c:pt>
                <c:pt idx="40034">
                  <c:v>40.032</c:v>
                </c:pt>
                <c:pt idx="40035">
                  <c:v>40.033</c:v>
                </c:pt>
                <c:pt idx="40036">
                  <c:v>40.034</c:v>
                </c:pt>
                <c:pt idx="40037">
                  <c:v>40.035</c:v>
                </c:pt>
                <c:pt idx="40038">
                  <c:v>40.036</c:v>
                </c:pt>
                <c:pt idx="40039">
                  <c:v>40.037</c:v>
                </c:pt>
                <c:pt idx="40040">
                  <c:v>40.038</c:v>
                </c:pt>
                <c:pt idx="40041">
                  <c:v>40.039</c:v>
                </c:pt>
                <c:pt idx="40042">
                  <c:v>40.04</c:v>
                </c:pt>
                <c:pt idx="40043">
                  <c:v>40.041</c:v>
                </c:pt>
                <c:pt idx="40044">
                  <c:v>40.042</c:v>
                </c:pt>
                <c:pt idx="40045">
                  <c:v>40.043</c:v>
                </c:pt>
                <c:pt idx="40046">
                  <c:v>40.044</c:v>
                </c:pt>
                <c:pt idx="40047">
                  <c:v>40.045</c:v>
                </c:pt>
                <c:pt idx="40048">
                  <c:v>40.046</c:v>
                </c:pt>
                <c:pt idx="40049">
                  <c:v>40.047</c:v>
                </c:pt>
                <c:pt idx="40050">
                  <c:v>40.048</c:v>
                </c:pt>
                <c:pt idx="40051">
                  <c:v>40.049</c:v>
                </c:pt>
                <c:pt idx="40052">
                  <c:v>40.05</c:v>
                </c:pt>
                <c:pt idx="40053">
                  <c:v>40.051</c:v>
                </c:pt>
                <c:pt idx="40054">
                  <c:v>40.052</c:v>
                </c:pt>
                <c:pt idx="40055">
                  <c:v>40.053</c:v>
                </c:pt>
                <c:pt idx="40056">
                  <c:v>40.054</c:v>
                </c:pt>
                <c:pt idx="40057">
                  <c:v>40.055</c:v>
                </c:pt>
                <c:pt idx="40058">
                  <c:v>40.056</c:v>
                </c:pt>
                <c:pt idx="40059">
                  <c:v>40.057</c:v>
                </c:pt>
                <c:pt idx="40060">
                  <c:v>40.058</c:v>
                </c:pt>
                <c:pt idx="40061">
                  <c:v>40.059</c:v>
                </c:pt>
                <c:pt idx="40062">
                  <c:v>40.06</c:v>
                </c:pt>
                <c:pt idx="40063">
                  <c:v>40.061</c:v>
                </c:pt>
                <c:pt idx="40064">
                  <c:v>40.062</c:v>
                </c:pt>
                <c:pt idx="40065">
                  <c:v>40.063</c:v>
                </c:pt>
                <c:pt idx="40066">
                  <c:v>40.064</c:v>
                </c:pt>
                <c:pt idx="40067">
                  <c:v>40.065</c:v>
                </c:pt>
                <c:pt idx="40068">
                  <c:v>40.066</c:v>
                </c:pt>
                <c:pt idx="40069">
                  <c:v>40.067</c:v>
                </c:pt>
                <c:pt idx="40070">
                  <c:v>40.068</c:v>
                </c:pt>
                <c:pt idx="40071">
                  <c:v>40.069</c:v>
                </c:pt>
                <c:pt idx="40072">
                  <c:v>40.07</c:v>
                </c:pt>
                <c:pt idx="40073">
                  <c:v>40.071</c:v>
                </c:pt>
                <c:pt idx="40074">
                  <c:v>40.072</c:v>
                </c:pt>
                <c:pt idx="40075">
                  <c:v>40.073</c:v>
                </c:pt>
                <c:pt idx="40076">
                  <c:v>40.074</c:v>
                </c:pt>
                <c:pt idx="40077">
                  <c:v>40.075</c:v>
                </c:pt>
                <c:pt idx="40078">
                  <c:v>40.076</c:v>
                </c:pt>
                <c:pt idx="40079">
                  <c:v>40.077</c:v>
                </c:pt>
                <c:pt idx="40080">
                  <c:v>40.078</c:v>
                </c:pt>
                <c:pt idx="40081">
                  <c:v>40.079</c:v>
                </c:pt>
                <c:pt idx="40082">
                  <c:v>40.08</c:v>
                </c:pt>
                <c:pt idx="40083">
                  <c:v>40.081</c:v>
                </c:pt>
                <c:pt idx="40084">
                  <c:v>40.082</c:v>
                </c:pt>
                <c:pt idx="40085">
                  <c:v>40.083</c:v>
                </c:pt>
                <c:pt idx="40086">
                  <c:v>40.084</c:v>
                </c:pt>
                <c:pt idx="40087">
                  <c:v>40.085</c:v>
                </c:pt>
                <c:pt idx="40088">
                  <c:v>40.086</c:v>
                </c:pt>
                <c:pt idx="40089">
                  <c:v>40.087</c:v>
                </c:pt>
                <c:pt idx="40090">
                  <c:v>40.088</c:v>
                </c:pt>
                <c:pt idx="40091">
                  <c:v>40.089</c:v>
                </c:pt>
                <c:pt idx="40092">
                  <c:v>40.09</c:v>
                </c:pt>
                <c:pt idx="40093">
                  <c:v>40.091</c:v>
                </c:pt>
                <c:pt idx="40094">
                  <c:v>40.092</c:v>
                </c:pt>
                <c:pt idx="40095">
                  <c:v>40.093</c:v>
                </c:pt>
                <c:pt idx="40096">
                  <c:v>40.094</c:v>
                </c:pt>
                <c:pt idx="40097">
                  <c:v>40.095</c:v>
                </c:pt>
                <c:pt idx="40098">
                  <c:v>40.096</c:v>
                </c:pt>
                <c:pt idx="40099">
                  <c:v>40.097</c:v>
                </c:pt>
                <c:pt idx="40100">
                  <c:v>40.098</c:v>
                </c:pt>
                <c:pt idx="40101">
                  <c:v>40.099</c:v>
                </c:pt>
                <c:pt idx="40102">
                  <c:v>40.1</c:v>
                </c:pt>
                <c:pt idx="40103">
                  <c:v>40.101</c:v>
                </c:pt>
                <c:pt idx="40104">
                  <c:v>40.102</c:v>
                </c:pt>
                <c:pt idx="40105">
                  <c:v>40.103</c:v>
                </c:pt>
                <c:pt idx="40106">
                  <c:v>40.104</c:v>
                </c:pt>
                <c:pt idx="40107">
                  <c:v>40.105</c:v>
                </c:pt>
                <c:pt idx="40108">
                  <c:v>40.106</c:v>
                </c:pt>
                <c:pt idx="40109">
                  <c:v>40.107</c:v>
                </c:pt>
                <c:pt idx="40110">
                  <c:v>40.108</c:v>
                </c:pt>
                <c:pt idx="40111">
                  <c:v>40.109</c:v>
                </c:pt>
                <c:pt idx="40112">
                  <c:v>40.11</c:v>
                </c:pt>
                <c:pt idx="40113">
                  <c:v>40.111</c:v>
                </c:pt>
                <c:pt idx="40114">
                  <c:v>40.112</c:v>
                </c:pt>
                <c:pt idx="40115">
                  <c:v>40.113</c:v>
                </c:pt>
                <c:pt idx="40116">
                  <c:v>40.114</c:v>
                </c:pt>
                <c:pt idx="40117">
                  <c:v>40.115</c:v>
                </c:pt>
                <c:pt idx="40118">
                  <c:v>40.116</c:v>
                </c:pt>
                <c:pt idx="40119">
                  <c:v>40.117</c:v>
                </c:pt>
                <c:pt idx="40120">
                  <c:v>40.118</c:v>
                </c:pt>
                <c:pt idx="40121">
                  <c:v>40.119</c:v>
                </c:pt>
                <c:pt idx="40122">
                  <c:v>40.12</c:v>
                </c:pt>
                <c:pt idx="40123">
                  <c:v>40.121</c:v>
                </c:pt>
                <c:pt idx="40124">
                  <c:v>40.122</c:v>
                </c:pt>
                <c:pt idx="40125">
                  <c:v>40.123</c:v>
                </c:pt>
                <c:pt idx="40126">
                  <c:v>40.124</c:v>
                </c:pt>
                <c:pt idx="40127">
                  <c:v>40.125</c:v>
                </c:pt>
                <c:pt idx="40128">
                  <c:v>40.126</c:v>
                </c:pt>
                <c:pt idx="40129">
                  <c:v>40.127</c:v>
                </c:pt>
                <c:pt idx="40130">
                  <c:v>40.128</c:v>
                </c:pt>
                <c:pt idx="40131">
                  <c:v>40.129</c:v>
                </c:pt>
                <c:pt idx="40132">
                  <c:v>40.13</c:v>
                </c:pt>
                <c:pt idx="40133">
                  <c:v>40.131</c:v>
                </c:pt>
                <c:pt idx="40134">
                  <c:v>40.132</c:v>
                </c:pt>
                <c:pt idx="40135">
                  <c:v>40.133</c:v>
                </c:pt>
                <c:pt idx="40136">
                  <c:v>40.134</c:v>
                </c:pt>
                <c:pt idx="40137">
                  <c:v>40.135</c:v>
                </c:pt>
                <c:pt idx="40138">
                  <c:v>40.136</c:v>
                </c:pt>
                <c:pt idx="40139">
                  <c:v>40.137</c:v>
                </c:pt>
                <c:pt idx="40140">
                  <c:v>40.138</c:v>
                </c:pt>
                <c:pt idx="40141">
                  <c:v>40.139</c:v>
                </c:pt>
                <c:pt idx="40142">
                  <c:v>40.14</c:v>
                </c:pt>
                <c:pt idx="40143">
                  <c:v>40.141</c:v>
                </c:pt>
                <c:pt idx="40144">
                  <c:v>40.142</c:v>
                </c:pt>
                <c:pt idx="40145">
                  <c:v>40.143</c:v>
                </c:pt>
                <c:pt idx="40146">
                  <c:v>40.144</c:v>
                </c:pt>
                <c:pt idx="40147">
                  <c:v>40.145</c:v>
                </c:pt>
                <c:pt idx="40148">
                  <c:v>40.146</c:v>
                </c:pt>
                <c:pt idx="40149">
                  <c:v>40.147</c:v>
                </c:pt>
                <c:pt idx="40150">
                  <c:v>40.148</c:v>
                </c:pt>
                <c:pt idx="40151">
                  <c:v>40.149</c:v>
                </c:pt>
                <c:pt idx="40152">
                  <c:v>40.15</c:v>
                </c:pt>
                <c:pt idx="40153">
                  <c:v>40.151</c:v>
                </c:pt>
                <c:pt idx="40154">
                  <c:v>40.152</c:v>
                </c:pt>
                <c:pt idx="40155">
                  <c:v>40.153</c:v>
                </c:pt>
                <c:pt idx="40156">
                  <c:v>40.154</c:v>
                </c:pt>
                <c:pt idx="40157">
                  <c:v>40.155</c:v>
                </c:pt>
                <c:pt idx="40158">
                  <c:v>40.156</c:v>
                </c:pt>
                <c:pt idx="40159">
                  <c:v>40.157</c:v>
                </c:pt>
                <c:pt idx="40160">
                  <c:v>40.158</c:v>
                </c:pt>
                <c:pt idx="40161">
                  <c:v>40.159</c:v>
                </c:pt>
                <c:pt idx="40162">
                  <c:v>40.16</c:v>
                </c:pt>
                <c:pt idx="40163">
                  <c:v>40.161</c:v>
                </c:pt>
                <c:pt idx="40164">
                  <c:v>40.162</c:v>
                </c:pt>
                <c:pt idx="40165">
                  <c:v>40.163</c:v>
                </c:pt>
                <c:pt idx="40166">
                  <c:v>40.164</c:v>
                </c:pt>
                <c:pt idx="40167">
                  <c:v>40.165</c:v>
                </c:pt>
                <c:pt idx="40168">
                  <c:v>40.166</c:v>
                </c:pt>
                <c:pt idx="40169">
                  <c:v>40.167</c:v>
                </c:pt>
                <c:pt idx="40170">
                  <c:v>40.168</c:v>
                </c:pt>
                <c:pt idx="40171">
                  <c:v>40.169</c:v>
                </c:pt>
                <c:pt idx="40172">
                  <c:v>40.17</c:v>
                </c:pt>
                <c:pt idx="40173">
                  <c:v>40.171</c:v>
                </c:pt>
                <c:pt idx="40174">
                  <c:v>40.172</c:v>
                </c:pt>
                <c:pt idx="40175">
                  <c:v>40.173</c:v>
                </c:pt>
                <c:pt idx="40176">
                  <c:v>40.174</c:v>
                </c:pt>
                <c:pt idx="40177">
                  <c:v>40.175</c:v>
                </c:pt>
                <c:pt idx="40178">
                  <c:v>40.176</c:v>
                </c:pt>
                <c:pt idx="40179">
                  <c:v>40.177</c:v>
                </c:pt>
                <c:pt idx="40180">
                  <c:v>40.178</c:v>
                </c:pt>
                <c:pt idx="40181">
                  <c:v>40.179</c:v>
                </c:pt>
                <c:pt idx="40182">
                  <c:v>40.18</c:v>
                </c:pt>
                <c:pt idx="40183">
                  <c:v>40.181</c:v>
                </c:pt>
                <c:pt idx="40184">
                  <c:v>40.182</c:v>
                </c:pt>
                <c:pt idx="40185">
                  <c:v>40.183</c:v>
                </c:pt>
                <c:pt idx="40186">
                  <c:v>40.184</c:v>
                </c:pt>
                <c:pt idx="40187">
                  <c:v>40.185</c:v>
                </c:pt>
                <c:pt idx="40188">
                  <c:v>40.186</c:v>
                </c:pt>
                <c:pt idx="40189">
                  <c:v>40.187</c:v>
                </c:pt>
                <c:pt idx="40190">
                  <c:v>40.188</c:v>
                </c:pt>
                <c:pt idx="40191">
                  <c:v>40.189</c:v>
                </c:pt>
                <c:pt idx="40192">
                  <c:v>40.19</c:v>
                </c:pt>
                <c:pt idx="40193">
                  <c:v>40.191</c:v>
                </c:pt>
                <c:pt idx="40194">
                  <c:v>40.192</c:v>
                </c:pt>
                <c:pt idx="40195">
                  <c:v>40.193</c:v>
                </c:pt>
                <c:pt idx="40196">
                  <c:v>40.194</c:v>
                </c:pt>
                <c:pt idx="40197">
                  <c:v>40.195</c:v>
                </c:pt>
                <c:pt idx="40198">
                  <c:v>40.196</c:v>
                </c:pt>
                <c:pt idx="40199">
                  <c:v>40.197</c:v>
                </c:pt>
                <c:pt idx="40200">
                  <c:v>40.198</c:v>
                </c:pt>
                <c:pt idx="40201">
                  <c:v>40.199</c:v>
                </c:pt>
                <c:pt idx="40202">
                  <c:v>40.2</c:v>
                </c:pt>
                <c:pt idx="40203">
                  <c:v>40.201</c:v>
                </c:pt>
                <c:pt idx="40204">
                  <c:v>40.202</c:v>
                </c:pt>
                <c:pt idx="40205">
                  <c:v>40.203</c:v>
                </c:pt>
                <c:pt idx="40206">
                  <c:v>40.204</c:v>
                </c:pt>
                <c:pt idx="40207">
                  <c:v>40.205</c:v>
                </c:pt>
                <c:pt idx="40208">
                  <c:v>40.206</c:v>
                </c:pt>
                <c:pt idx="40209">
                  <c:v>40.207</c:v>
                </c:pt>
                <c:pt idx="40210">
                  <c:v>40.208</c:v>
                </c:pt>
                <c:pt idx="40211">
                  <c:v>40.209</c:v>
                </c:pt>
                <c:pt idx="40212">
                  <c:v>40.21</c:v>
                </c:pt>
                <c:pt idx="40213">
                  <c:v>40.211</c:v>
                </c:pt>
                <c:pt idx="40214">
                  <c:v>40.212</c:v>
                </c:pt>
                <c:pt idx="40215">
                  <c:v>40.213</c:v>
                </c:pt>
                <c:pt idx="40216">
                  <c:v>40.214</c:v>
                </c:pt>
                <c:pt idx="40217">
                  <c:v>40.215</c:v>
                </c:pt>
                <c:pt idx="40218">
                  <c:v>40.216</c:v>
                </c:pt>
                <c:pt idx="40219">
                  <c:v>40.217</c:v>
                </c:pt>
                <c:pt idx="40220">
                  <c:v>40.218</c:v>
                </c:pt>
                <c:pt idx="40221">
                  <c:v>40.219</c:v>
                </c:pt>
                <c:pt idx="40222">
                  <c:v>40.22</c:v>
                </c:pt>
                <c:pt idx="40223">
                  <c:v>40.221</c:v>
                </c:pt>
                <c:pt idx="40224">
                  <c:v>40.222</c:v>
                </c:pt>
                <c:pt idx="40225">
                  <c:v>40.223</c:v>
                </c:pt>
                <c:pt idx="40226">
                  <c:v>40.224</c:v>
                </c:pt>
                <c:pt idx="40227">
                  <c:v>40.225</c:v>
                </c:pt>
                <c:pt idx="40228">
                  <c:v>40.226</c:v>
                </c:pt>
                <c:pt idx="40229">
                  <c:v>40.227</c:v>
                </c:pt>
                <c:pt idx="40230">
                  <c:v>40.228</c:v>
                </c:pt>
                <c:pt idx="40231">
                  <c:v>40.229</c:v>
                </c:pt>
                <c:pt idx="40232">
                  <c:v>40.23</c:v>
                </c:pt>
                <c:pt idx="40233">
                  <c:v>40.231</c:v>
                </c:pt>
                <c:pt idx="40234">
                  <c:v>40.232</c:v>
                </c:pt>
                <c:pt idx="40235">
                  <c:v>40.233</c:v>
                </c:pt>
                <c:pt idx="40236">
                  <c:v>40.234</c:v>
                </c:pt>
                <c:pt idx="40237">
                  <c:v>40.235</c:v>
                </c:pt>
                <c:pt idx="40238">
                  <c:v>40.236</c:v>
                </c:pt>
                <c:pt idx="40239">
                  <c:v>40.237</c:v>
                </c:pt>
                <c:pt idx="40240">
                  <c:v>40.238</c:v>
                </c:pt>
                <c:pt idx="40241">
                  <c:v>40.239</c:v>
                </c:pt>
                <c:pt idx="40242">
                  <c:v>40.24</c:v>
                </c:pt>
                <c:pt idx="40243">
                  <c:v>40.241</c:v>
                </c:pt>
                <c:pt idx="40244">
                  <c:v>40.242</c:v>
                </c:pt>
                <c:pt idx="40245">
                  <c:v>40.243</c:v>
                </c:pt>
                <c:pt idx="40246">
                  <c:v>40.244</c:v>
                </c:pt>
                <c:pt idx="40247">
                  <c:v>40.245</c:v>
                </c:pt>
                <c:pt idx="40248">
                  <c:v>40.246</c:v>
                </c:pt>
                <c:pt idx="40249">
                  <c:v>40.247</c:v>
                </c:pt>
                <c:pt idx="40250">
                  <c:v>40.248</c:v>
                </c:pt>
                <c:pt idx="40251">
                  <c:v>40.249</c:v>
                </c:pt>
                <c:pt idx="40252">
                  <c:v>40.25</c:v>
                </c:pt>
                <c:pt idx="40253">
                  <c:v>40.251</c:v>
                </c:pt>
                <c:pt idx="40254">
                  <c:v>40.252</c:v>
                </c:pt>
                <c:pt idx="40255">
                  <c:v>40.253</c:v>
                </c:pt>
                <c:pt idx="40256">
                  <c:v>40.254</c:v>
                </c:pt>
                <c:pt idx="40257">
                  <c:v>40.255</c:v>
                </c:pt>
                <c:pt idx="40258">
                  <c:v>40.256</c:v>
                </c:pt>
                <c:pt idx="40259">
                  <c:v>40.257</c:v>
                </c:pt>
                <c:pt idx="40260">
                  <c:v>40.258</c:v>
                </c:pt>
                <c:pt idx="40261">
                  <c:v>40.259</c:v>
                </c:pt>
                <c:pt idx="40262">
                  <c:v>40.26</c:v>
                </c:pt>
                <c:pt idx="40263">
                  <c:v>40.261</c:v>
                </c:pt>
                <c:pt idx="40264">
                  <c:v>40.262</c:v>
                </c:pt>
                <c:pt idx="40265">
                  <c:v>40.263</c:v>
                </c:pt>
                <c:pt idx="40266">
                  <c:v>40.264</c:v>
                </c:pt>
                <c:pt idx="40267">
                  <c:v>40.265</c:v>
                </c:pt>
                <c:pt idx="40268">
                  <c:v>40.266</c:v>
                </c:pt>
                <c:pt idx="40269">
                  <c:v>40.267</c:v>
                </c:pt>
                <c:pt idx="40270">
                  <c:v>40.268</c:v>
                </c:pt>
                <c:pt idx="40271">
                  <c:v>40.269</c:v>
                </c:pt>
                <c:pt idx="40272">
                  <c:v>40.27</c:v>
                </c:pt>
                <c:pt idx="40273">
                  <c:v>40.271</c:v>
                </c:pt>
                <c:pt idx="40274">
                  <c:v>40.272</c:v>
                </c:pt>
                <c:pt idx="40275">
                  <c:v>40.273</c:v>
                </c:pt>
                <c:pt idx="40276">
                  <c:v>40.274</c:v>
                </c:pt>
                <c:pt idx="40277">
                  <c:v>40.275</c:v>
                </c:pt>
                <c:pt idx="40278">
                  <c:v>40.276</c:v>
                </c:pt>
                <c:pt idx="40279">
                  <c:v>40.277</c:v>
                </c:pt>
                <c:pt idx="40280">
                  <c:v>40.278</c:v>
                </c:pt>
                <c:pt idx="40281">
                  <c:v>40.279</c:v>
                </c:pt>
                <c:pt idx="40282">
                  <c:v>40.28</c:v>
                </c:pt>
                <c:pt idx="40283">
                  <c:v>40.281</c:v>
                </c:pt>
                <c:pt idx="40284">
                  <c:v>40.282</c:v>
                </c:pt>
                <c:pt idx="40285">
                  <c:v>40.283</c:v>
                </c:pt>
                <c:pt idx="40286">
                  <c:v>40.284</c:v>
                </c:pt>
                <c:pt idx="40287">
                  <c:v>40.285</c:v>
                </c:pt>
                <c:pt idx="40288">
                  <c:v>40.286</c:v>
                </c:pt>
                <c:pt idx="40289">
                  <c:v>40.287</c:v>
                </c:pt>
                <c:pt idx="40290">
                  <c:v>40.288</c:v>
                </c:pt>
                <c:pt idx="40291">
                  <c:v>40.289</c:v>
                </c:pt>
                <c:pt idx="40292">
                  <c:v>40.29</c:v>
                </c:pt>
                <c:pt idx="40293">
                  <c:v>40.291</c:v>
                </c:pt>
                <c:pt idx="40294">
                  <c:v>40.292</c:v>
                </c:pt>
                <c:pt idx="40295">
                  <c:v>40.293</c:v>
                </c:pt>
                <c:pt idx="40296">
                  <c:v>40.294</c:v>
                </c:pt>
                <c:pt idx="40297">
                  <c:v>40.295</c:v>
                </c:pt>
                <c:pt idx="40298">
                  <c:v>40.296</c:v>
                </c:pt>
                <c:pt idx="40299">
                  <c:v>40.297</c:v>
                </c:pt>
                <c:pt idx="40300">
                  <c:v>40.298</c:v>
                </c:pt>
                <c:pt idx="40301">
                  <c:v>40.299</c:v>
                </c:pt>
                <c:pt idx="40302">
                  <c:v>40.3</c:v>
                </c:pt>
                <c:pt idx="40303">
                  <c:v>40.301</c:v>
                </c:pt>
                <c:pt idx="40304">
                  <c:v>40.302</c:v>
                </c:pt>
                <c:pt idx="40305">
                  <c:v>40.303</c:v>
                </c:pt>
                <c:pt idx="40306">
                  <c:v>40.304</c:v>
                </c:pt>
                <c:pt idx="40307">
                  <c:v>40.305</c:v>
                </c:pt>
                <c:pt idx="40308">
                  <c:v>40.306</c:v>
                </c:pt>
                <c:pt idx="40309">
                  <c:v>40.307</c:v>
                </c:pt>
                <c:pt idx="40310">
                  <c:v>40.308</c:v>
                </c:pt>
                <c:pt idx="40311">
                  <c:v>40.309</c:v>
                </c:pt>
                <c:pt idx="40312">
                  <c:v>40.31</c:v>
                </c:pt>
                <c:pt idx="40313">
                  <c:v>40.311</c:v>
                </c:pt>
                <c:pt idx="40314">
                  <c:v>40.312</c:v>
                </c:pt>
                <c:pt idx="40315">
                  <c:v>40.313</c:v>
                </c:pt>
                <c:pt idx="40316">
                  <c:v>40.314</c:v>
                </c:pt>
                <c:pt idx="40317">
                  <c:v>40.315</c:v>
                </c:pt>
                <c:pt idx="40318">
                  <c:v>40.316</c:v>
                </c:pt>
                <c:pt idx="40319">
                  <c:v>40.317</c:v>
                </c:pt>
                <c:pt idx="40320">
                  <c:v>40.318</c:v>
                </c:pt>
                <c:pt idx="40321">
                  <c:v>40.319</c:v>
                </c:pt>
                <c:pt idx="40322">
                  <c:v>40.32</c:v>
                </c:pt>
                <c:pt idx="40323">
                  <c:v>40.321</c:v>
                </c:pt>
                <c:pt idx="40324">
                  <c:v>40.322</c:v>
                </c:pt>
                <c:pt idx="40325">
                  <c:v>40.323</c:v>
                </c:pt>
                <c:pt idx="40326">
                  <c:v>40.324</c:v>
                </c:pt>
                <c:pt idx="40327">
                  <c:v>40.325</c:v>
                </c:pt>
                <c:pt idx="40328">
                  <c:v>40.326</c:v>
                </c:pt>
                <c:pt idx="40329">
                  <c:v>40.327</c:v>
                </c:pt>
                <c:pt idx="40330">
                  <c:v>40.328</c:v>
                </c:pt>
                <c:pt idx="40331">
                  <c:v>40.329</c:v>
                </c:pt>
                <c:pt idx="40332">
                  <c:v>40.33</c:v>
                </c:pt>
                <c:pt idx="40333">
                  <c:v>40.331</c:v>
                </c:pt>
                <c:pt idx="40334">
                  <c:v>40.332</c:v>
                </c:pt>
                <c:pt idx="40335">
                  <c:v>40.333</c:v>
                </c:pt>
                <c:pt idx="40336">
                  <c:v>40.334</c:v>
                </c:pt>
                <c:pt idx="40337">
                  <c:v>40.335</c:v>
                </c:pt>
                <c:pt idx="40338">
                  <c:v>40.336</c:v>
                </c:pt>
                <c:pt idx="40339">
                  <c:v>40.337</c:v>
                </c:pt>
                <c:pt idx="40340">
                  <c:v>40.338</c:v>
                </c:pt>
                <c:pt idx="40341">
                  <c:v>40.339</c:v>
                </c:pt>
                <c:pt idx="40342">
                  <c:v>40.34</c:v>
                </c:pt>
                <c:pt idx="40343">
                  <c:v>40.341</c:v>
                </c:pt>
                <c:pt idx="40344">
                  <c:v>40.342</c:v>
                </c:pt>
                <c:pt idx="40345">
                  <c:v>40.343</c:v>
                </c:pt>
                <c:pt idx="40346">
                  <c:v>40.344</c:v>
                </c:pt>
                <c:pt idx="40347">
                  <c:v>40.345</c:v>
                </c:pt>
                <c:pt idx="40348">
                  <c:v>40.346</c:v>
                </c:pt>
                <c:pt idx="40349">
                  <c:v>40.347</c:v>
                </c:pt>
                <c:pt idx="40350">
                  <c:v>40.348</c:v>
                </c:pt>
                <c:pt idx="40351">
                  <c:v>40.349</c:v>
                </c:pt>
                <c:pt idx="40352">
                  <c:v>40.35</c:v>
                </c:pt>
                <c:pt idx="40353">
                  <c:v>40.351</c:v>
                </c:pt>
                <c:pt idx="40354">
                  <c:v>40.352</c:v>
                </c:pt>
                <c:pt idx="40355">
                  <c:v>40.353</c:v>
                </c:pt>
                <c:pt idx="40356">
                  <c:v>40.354</c:v>
                </c:pt>
                <c:pt idx="40357">
                  <c:v>40.355</c:v>
                </c:pt>
                <c:pt idx="40358">
                  <c:v>40.356</c:v>
                </c:pt>
                <c:pt idx="40359">
                  <c:v>40.357</c:v>
                </c:pt>
                <c:pt idx="40360">
                  <c:v>40.358</c:v>
                </c:pt>
                <c:pt idx="40361">
                  <c:v>40.359</c:v>
                </c:pt>
                <c:pt idx="40362">
                  <c:v>40.36</c:v>
                </c:pt>
                <c:pt idx="40363">
                  <c:v>40.361</c:v>
                </c:pt>
                <c:pt idx="40364">
                  <c:v>40.362</c:v>
                </c:pt>
                <c:pt idx="40365">
                  <c:v>40.363</c:v>
                </c:pt>
                <c:pt idx="40366">
                  <c:v>40.364</c:v>
                </c:pt>
                <c:pt idx="40367">
                  <c:v>40.365</c:v>
                </c:pt>
                <c:pt idx="40368">
                  <c:v>40.366</c:v>
                </c:pt>
                <c:pt idx="40369">
                  <c:v>40.367</c:v>
                </c:pt>
                <c:pt idx="40370">
                  <c:v>40.368</c:v>
                </c:pt>
                <c:pt idx="40371">
                  <c:v>40.369</c:v>
                </c:pt>
                <c:pt idx="40372">
                  <c:v>40.37</c:v>
                </c:pt>
                <c:pt idx="40373">
                  <c:v>40.371</c:v>
                </c:pt>
                <c:pt idx="40374">
                  <c:v>40.372</c:v>
                </c:pt>
                <c:pt idx="40375">
                  <c:v>40.373</c:v>
                </c:pt>
                <c:pt idx="40376">
                  <c:v>40.374</c:v>
                </c:pt>
                <c:pt idx="40377">
                  <c:v>40.375</c:v>
                </c:pt>
                <c:pt idx="40378">
                  <c:v>40.376</c:v>
                </c:pt>
                <c:pt idx="40379">
                  <c:v>40.377</c:v>
                </c:pt>
                <c:pt idx="40380">
                  <c:v>40.378</c:v>
                </c:pt>
                <c:pt idx="40381">
                  <c:v>40.379</c:v>
                </c:pt>
                <c:pt idx="40382">
                  <c:v>40.38</c:v>
                </c:pt>
                <c:pt idx="40383">
                  <c:v>40.381</c:v>
                </c:pt>
                <c:pt idx="40384">
                  <c:v>40.382</c:v>
                </c:pt>
                <c:pt idx="40385">
                  <c:v>40.383</c:v>
                </c:pt>
                <c:pt idx="40386">
                  <c:v>40.384</c:v>
                </c:pt>
                <c:pt idx="40387">
                  <c:v>40.385</c:v>
                </c:pt>
                <c:pt idx="40388">
                  <c:v>40.386</c:v>
                </c:pt>
                <c:pt idx="40389">
                  <c:v>40.387</c:v>
                </c:pt>
                <c:pt idx="40390">
                  <c:v>40.388</c:v>
                </c:pt>
                <c:pt idx="40391">
                  <c:v>40.389</c:v>
                </c:pt>
                <c:pt idx="40392">
                  <c:v>40.39</c:v>
                </c:pt>
                <c:pt idx="40393">
                  <c:v>40.391</c:v>
                </c:pt>
                <c:pt idx="40394">
                  <c:v>40.392</c:v>
                </c:pt>
                <c:pt idx="40395">
                  <c:v>40.393</c:v>
                </c:pt>
                <c:pt idx="40396">
                  <c:v>40.394</c:v>
                </c:pt>
                <c:pt idx="40397">
                  <c:v>40.395</c:v>
                </c:pt>
                <c:pt idx="40398">
                  <c:v>40.396</c:v>
                </c:pt>
                <c:pt idx="40399">
                  <c:v>40.397</c:v>
                </c:pt>
                <c:pt idx="40400">
                  <c:v>40.398</c:v>
                </c:pt>
                <c:pt idx="40401">
                  <c:v>40.399</c:v>
                </c:pt>
                <c:pt idx="40402">
                  <c:v>40.4</c:v>
                </c:pt>
                <c:pt idx="40403">
                  <c:v>40.401</c:v>
                </c:pt>
                <c:pt idx="40404">
                  <c:v>40.402</c:v>
                </c:pt>
                <c:pt idx="40405">
                  <c:v>40.403</c:v>
                </c:pt>
                <c:pt idx="40406">
                  <c:v>40.404</c:v>
                </c:pt>
                <c:pt idx="40407">
                  <c:v>40.405</c:v>
                </c:pt>
                <c:pt idx="40408">
                  <c:v>40.406</c:v>
                </c:pt>
                <c:pt idx="40409">
                  <c:v>40.407</c:v>
                </c:pt>
                <c:pt idx="40410">
                  <c:v>40.408</c:v>
                </c:pt>
                <c:pt idx="40411">
                  <c:v>40.409</c:v>
                </c:pt>
                <c:pt idx="40412">
                  <c:v>40.41</c:v>
                </c:pt>
                <c:pt idx="40413">
                  <c:v>40.411</c:v>
                </c:pt>
                <c:pt idx="40414">
                  <c:v>40.412</c:v>
                </c:pt>
                <c:pt idx="40415">
                  <c:v>40.413</c:v>
                </c:pt>
                <c:pt idx="40416">
                  <c:v>40.414</c:v>
                </c:pt>
                <c:pt idx="40417">
                  <c:v>40.415</c:v>
                </c:pt>
                <c:pt idx="40418">
                  <c:v>40.416</c:v>
                </c:pt>
                <c:pt idx="40419">
                  <c:v>40.417</c:v>
                </c:pt>
                <c:pt idx="40420">
                  <c:v>40.418</c:v>
                </c:pt>
                <c:pt idx="40421">
                  <c:v>40.419</c:v>
                </c:pt>
                <c:pt idx="40422">
                  <c:v>40.42</c:v>
                </c:pt>
                <c:pt idx="40423">
                  <c:v>40.421</c:v>
                </c:pt>
                <c:pt idx="40424">
                  <c:v>40.422</c:v>
                </c:pt>
                <c:pt idx="40425">
                  <c:v>40.423</c:v>
                </c:pt>
                <c:pt idx="40426">
                  <c:v>40.424</c:v>
                </c:pt>
                <c:pt idx="40427">
                  <c:v>40.425</c:v>
                </c:pt>
                <c:pt idx="40428">
                  <c:v>40.426</c:v>
                </c:pt>
                <c:pt idx="40429">
                  <c:v>40.427</c:v>
                </c:pt>
                <c:pt idx="40430">
                  <c:v>40.428</c:v>
                </c:pt>
                <c:pt idx="40431">
                  <c:v>40.429</c:v>
                </c:pt>
                <c:pt idx="40432">
                  <c:v>40.43</c:v>
                </c:pt>
                <c:pt idx="40433">
                  <c:v>40.431</c:v>
                </c:pt>
                <c:pt idx="40434">
                  <c:v>40.432</c:v>
                </c:pt>
                <c:pt idx="40435">
                  <c:v>40.433</c:v>
                </c:pt>
                <c:pt idx="40436">
                  <c:v>40.434</c:v>
                </c:pt>
                <c:pt idx="40437">
                  <c:v>40.435</c:v>
                </c:pt>
                <c:pt idx="40438">
                  <c:v>40.436</c:v>
                </c:pt>
                <c:pt idx="40439">
                  <c:v>40.437</c:v>
                </c:pt>
                <c:pt idx="40440">
                  <c:v>40.438</c:v>
                </c:pt>
                <c:pt idx="40441">
                  <c:v>40.439</c:v>
                </c:pt>
                <c:pt idx="40442">
                  <c:v>40.44</c:v>
                </c:pt>
                <c:pt idx="40443">
                  <c:v>40.441</c:v>
                </c:pt>
                <c:pt idx="40444">
                  <c:v>40.442</c:v>
                </c:pt>
                <c:pt idx="40445">
                  <c:v>40.443</c:v>
                </c:pt>
                <c:pt idx="40446">
                  <c:v>40.444</c:v>
                </c:pt>
                <c:pt idx="40447">
                  <c:v>40.445</c:v>
                </c:pt>
                <c:pt idx="40448">
                  <c:v>40.446</c:v>
                </c:pt>
                <c:pt idx="40449">
                  <c:v>40.447</c:v>
                </c:pt>
                <c:pt idx="40450">
                  <c:v>40.448</c:v>
                </c:pt>
                <c:pt idx="40451">
                  <c:v>40.449</c:v>
                </c:pt>
                <c:pt idx="40452">
                  <c:v>40.45</c:v>
                </c:pt>
                <c:pt idx="40453">
                  <c:v>40.451</c:v>
                </c:pt>
                <c:pt idx="40454">
                  <c:v>40.452</c:v>
                </c:pt>
                <c:pt idx="40455">
                  <c:v>40.453</c:v>
                </c:pt>
                <c:pt idx="40456">
                  <c:v>40.454</c:v>
                </c:pt>
                <c:pt idx="40457">
                  <c:v>40.455</c:v>
                </c:pt>
                <c:pt idx="40458">
                  <c:v>40.456</c:v>
                </c:pt>
                <c:pt idx="40459">
                  <c:v>40.457</c:v>
                </c:pt>
                <c:pt idx="40460">
                  <c:v>40.458</c:v>
                </c:pt>
                <c:pt idx="40461">
                  <c:v>40.459</c:v>
                </c:pt>
                <c:pt idx="40462">
                  <c:v>40.46</c:v>
                </c:pt>
                <c:pt idx="40463">
                  <c:v>40.461</c:v>
                </c:pt>
                <c:pt idx="40464">
                  <c:v>40.462</c:v>
                </c:pt>
                <c:pt idx="40465">
                  <c:v>40.463</c:v>
                </c:pt>
                <c:pt idx="40466">
                  <c:v>40.464</c:v>
                </c:pt>
                <c:pt idx="40467">
                  <c:v>40.465</c:v>
                </c:pt>
                <c:pt idx="40468">
                  <c:v>40.466</c:v>
                </c:pt>
                <c:pt idx="40469">
                  <c:v>40.467</c:v>
                </c:pt>
                <c:pt idx="40470">
                  <c:v>40.468</c:v>
                </c:pt>
                <c:pt idx="40471">
                  <c:v>40.469</c:v>
                </c:pt>
                <c:pt idx="40472">
                  <c:v>40.47</c:v>
                </c:pt>
                <c:pt idx="40473">
                  <c:v>40.471</c:v>
                </c:pt>
                <c:pt idx="40474">
                  <c:v>40.472</c:v>
                </c:pt>
                <c:pt idx="40475">
                  <c:v>40.473</c:v>
                </c:pt>
                <c:pt idx="40476">
                  <c:v>40.474</c:v>
                </c:pt>
                <c:pt idx="40477">
                  <c:v>40.475</c:v>
                </c:pt>
                <c:pt idx="40478">
                  <c:v>40.476</c:v>
                </c:pt>
                <c:pt idx="40479">
                  <c:v>40.477</c:v>
                </c:pt>
                <c:pt idx="40480">
                  <c:v>40.478</c:v>
                </c:pt>
                <c:pt idx="40481">
                  <c:v>40.479</c:v>
                </c:pt>
                <c:pt idx="40482">
                  <c:v>40.48</c:v>
                </c:pt>
                <c:pt idx="40483">
                  <c:v>40.481</c:v>
                </c:pt>
                <c:pt idx="40484">
                  <c:v>40.482</c:v>
                </c:pt>
                <c:pt idx="40485">
                  <c:v>40.483</c:v>
                </c:pt>
                <c:pt idx="40486">
                  <c:v>40.484</c:v>
                </c:pt>
                <c:pt idx="40487">
                  <c:v>40.485</c:v>
                </c:pt>
                <c:pt idx="40488">
                  <c:v>40.486</c:v>
                </c:pt>
                <c:pt idx="40489">
                  <c:v>40.487</c:v>
                </c:pt>
                <c:pt idx="40490">
                  <c:v>40.488</c:v>
                </c:pt>
                <c:pt idx="40491">
                  <c:v>40.489</c:v>
                </c:pt>
                <c:pt idx="40492">
                  <c:v>40.49</c:v>
                </c:pt>
                <c:pt idx="40493">
                  <c:v>40.491</c:v>
                </c:pt>
                <c:pt idx="40494">
                  <c:v>40.492</c:v>
                </c:pt>
                <c:pt idx="40495">
                  <c:v>40.493</c:v>
                </c:pt>
                <c:pt idx="40496">
                  <c:v>40.494</c:v>
                </c:pt>
                <c:pt idx="40497">
                  <c:v>40.495</c:v>
                </c:pt>
                <c:pt idx="40498">
                  <c:v>40.496</c:v>
                </c:pt>
                <c:pt idx="40499">
                  <c:v>40.497</c:v>
                </c:pt>
                <c:pt idx="40500">
                  <c:v>40.498</c:v>
                </c:pt>
                <c:pt idx="40501">
                  <c:v>40.499</c:v>
                </c:pt>
                <c:pt idx="40502">
                  <c:v>40.5</c:v>
                </c:pt>
                <c:pt idx="40503">
                  <c:v>40.501</c:v>
                </c:pt>
                <c:pt idx="40504">
                  <c:v>40.502</c:v>
                </c:pt>
                <c:pt idx="40505">
                  <c:v>40.503</c:v>
                </c:pt>
                <c:pt idx="40506">
                  <c:v>40.504</c:v>
                </c:pt>
                <c:pt idx="40507">
                  <c:v>40.505</c:v>
                </c:pt>
                <c:pt idx="40508">
                  <c:v>40.506</c:v>
                </c:pt>
                <c:pt idx="40509">
                  <c:v>40.507</c:v>
                </c:pt>
                <c:pt idx="40510">
                  <c:v>40.508</c:v>
                </c:pt>
                <c:pt idx="40511">
                  <c:v>40.509</c:v>
                </c:pt>
                <c:pt idx="40512">
                  <c:v>40.51</c:v>
                </c:pt>
                <c:pt idx="40513">
                  <c:v>40.511</c:v>
                </c:pt>
                <c:pt idx="40514">
                  <c:v>40.512</c:v>
                </c:pt>
                <c:pt idx="40515">
                  <c:v>40.513</c:v>
                </c:pt>
                <c:pt idx="40516">
                  <c:v>40.514</c:v>
                </c:pt>
                <c:pt idx="40517">
                  <c:v>40.515</c:v>
                </c:pt>
                <c:pt idx="40518">
                  <c:v>40.516</c:v>
                </c:pt>
                <c:pt idx="40519">
                  <c:v>40.517</c:v>
                </c:pt>
                <c:pt idx="40520">
                  <c:v>40.518</c:v>
                </c:pt>
                <c:pt idx="40521">
                  <c:v>40.519</c:v>
                </c:pt>
                <c:pt idx="40522">
                  <c:v>40.52</c:v>
                </c:pt>
                <c:pt idx="40523">
                  <c:v>40.521</c:v>
                </c:pt>
                <c:pt idx="40524">
                  <c:v>40.522</c:v>
                </c:pt>
                <c:pt idx="40525">
                  <c:v>40.523</c:v>
                </c:pt>
                <c:pt idx="40526">
                  <c:v>40.524</c:v>
                </c:pt>
                <c:pt idx="40527">
                  <c:v>40.525</c:v>
                </c:pt>
                <c:pt idx="40528">
                  <c:v>40.526</c:v>
                </c:pt>
                <c:pt idx="40529">
                  <c:v>40.527</c:v>
                </c:pt>
                <c:pt idx="40530">
                  <c:v>40.528</c:v>
                </c:pt>
                <c:pt idx="40531">
                  <c:v>40.529</c:v>
                </c:pt>
                <c:pt idx="40532">
                  <c:v>40.53</c:v>
                </c:pt>
                <c:pt idx="40533">
                  <c:v>40.531</c:v>
                </c:pt>
                <c:pt idx="40534">
                  <c:v>40.532</c:v>
                </c:pt>
                <c:pt idx="40535">
                  <c:v>40.533</c:v>
                </c:pt>
                <c:pt idx="40536">
                  <c:v>40.534</c:v>
                </c:pt>
                <c:pt idx="40537">
                  <c:v>40.535</c:v>
                </c:pt>
                <c:pt idx="40538">
                  <c:v>40.536</c:v>
                </c:pt>
                <c:pt idx="40539">
                  <c:v>40.537</c:v>
                </c:pt>
                <c:pt idx="40540">
                  <c:v>40.538</c:v>
                </c:pt>
                <c:pt idx="40541">
                  <c:v>40.539</c:v>
                </c:pt>
                <c:pt idx="40542">
                  <c:v>40.54</c:v>
                </c:pt>
                <c:pt idx="40543">
                  <c:v>40.541</c:v>
                </c:pt>
                <c:pt idx="40544">
                  <c:v>40.542</c:v>
                </c:pt>
                <c:pt idx="40545">
                  <c:v>40.543</c:v>
                </c:pt>
                <c:pt idx="40546">
                  <c:v>40.544</c:v>
                </c:pt>
                <c:pt idx="40547">
                  <c:v>40.545</c:v>
                </c:pt>
                <c:pt idx="40548">
                  <c:v>40.546</c:v>
                </c:pt>
                <c:pt idx="40549">
                  <c:v>40.547</c:v>
                </c:pt>
                <c:pt idx="40550">
                  <c:v>40.548</c:v>
                </c:pt>
                <c:pt idx="40551">
                  <c:v>40.549</c:v>
                </c:pt>
                <c:pt idx="40552">
                  <c:v>40.55</c:v>
                </c:pt>
                <c:pt idx="40553">
                  <c:v>40.551</c:v>
                </c:pt>
                <c:pt idx="40554">
                  <c:v>40.552</c:v>
                </c:pt>
                <c:pt idx="40555">
                  <c:v>40.553</c:v>
                </c:pt>
                <c:pt idx="40556">
                  <c:v>40.554</c:v>
                </c:pt>
                <c:pt idx="40557">
                  <c:v>40.555</c:v>
                </c:pt>
                <c:pt idx="40558">
                  <c:v>40.556</c:v>
                </c:pt>
                <c:pt idx="40559">
                  <c:v>40.557</c:v>
                </c:pt>
                <c:pt idx="40560">
                  <c:v>40.558</c:v>
                </c:pt>
                <c:pt idx="40561">
                  <c:v>40.559</c:v>
                </c:pt>
                <c:pt idx="40562">
                  <c:v>40.56</c:v>
                </c:pt>
                <c:pt idx="40563">
                  <c:v>40.561</c:v>
                </c:pt>
                <c:pt idx="40564">
                  <c:v>40.562</c:v>
                </c:pt>
                <c:pt idx="40565">
                  <c:v>40.563</c:v>
                </c:pt>
                <c:pt idx="40566">
                  <c:v>40.564</c:v>
                </c:pt>
                <c:pt idx="40567">
                  <c:v>40.565</c:v>
                </c:pt>
                <c:pt idx="40568">
                  <c:v>40.566</c:v>
                </c:pt>
                <c:pt idx="40569">
                  <c:v>40.567</c:v>
                </c:pt>
                <c:pt idx="40570">
                  <c:v>40.568</c:v>
                </c:pt>
                <c:pt idx="40571">
                  <c:v>40.569</c:v>
                </c:pt>
                <c:pt idx="40572">
                  <c:v>40.57</c:v>
                </c:pt>
                <c:pt idx="40573">
                  <c:v>40.571</c:v>
                </c:pt>
                <c:pt idx="40574">
                  <c:v>40.572</c:v>
                </c:pt>
                <c:pt idx="40575">
                  <c:v>40.573</c:v>
                </c:pt>
                <c:pt idx="40576">
                  <c:v>40.574</c:v>
                </c:pt>
                <c:pt idx="40577">
                  <c:v>40.575</c:v>
                </c:pt>
                <c:pt idx="40578">
                  <c:v>40.576</c:v>
                </c:pt>
                <c:pt idx="40579">
                  <c:v>40.577</c:v>
                </c:pt>
                <c:pt idx="40580">
                  <c:v>40.578</c:v>
                </c:pt>
                <c:pt idx="40581">
                  <c:v>40.579</c:v>
                </c:pt>
                <c:pt idx="40582">
                  <c:v>40.58</c:v>
                </c:pt>
                <c:pt idx="40583">
                  <c:v>40.581</c:v>
                </c:pt>
                <c:pt idx="40584">
                  <c:v>40.582</c:v>
                </c:pt>
                <c:pt idx="40585">
                  <c:v>40.583</c:v>
                </c:pt>
                <c:pt idx="40586">
                  <c:v>40.584</c:v>
                </c:pt>
                <c:pt idx="40587">
                  <c:v>40.585</c:v>
                </c:pt>
                <c:pt idx="40588">
                  <c:v>40.586</c:v>
                </c:pt>
                <c:pt idx="40589">
                  <c:v>40.587</c:v>
                </c:pt>
                <c:pt idx="40590">
                  <c:v>40.588</c:v>
                </c:pt>
                <c:pt idx="40591">
                  <c:v>40.589</c:v>
                </c:pt>
                <c:pt idx="40592">
                  <c:v>40.59</c:v>
                </c:pt>
                <c:pt idx="40593">
                  <c:v>40.591</c:v>
                </c:pt>
                <c:pt idx="40594">
                  <c:v>40.592</c:v>
                </c:pt>
                <c:pt idx="40595">
                  <c:v>40.593</c:v>
                </c:pt>
                <c:pt idx="40596">
                  <c:v>40.594</c:v>
                </c:pt>
                <c:pt idx="40597">
                  <c:v>40.595</c:v>
                </c:pt>
                <c:pt idx="40598">
                  <c:v>40.596</c:v>
                </c:pt>
                <c:pt idx="40599">
                  <c:v>40.597</c:v>
                </c:pt>
                <c:pt idx="40600">
                  <c:v>40.598</c:v>
                </c:pt>
                <c:pt idx="40601">
                  <c:v>40.599</c:v>
                </c:pt>
                <c:pt idx="40602">
                  <c:v>40.6</c:v>
                </c:pt>
                <c:pt idx="40603">
                  <c:v>40.601</c:v>
                </c:pt>
                <c:pt idx="40604">
                  <c:v>40.602</c:v>
                </c:pt>
                <c:pt idx="40605">
                  <c:v>40.603</c:v>
                </c:pt>
                <c:pt idx="40606">
                  <c:v>40.604</c:v>
                </c:pt>
                <c:pt idx="40607">
                  <c:v>40.605</c:v>
                </c:pt>
                <c:pt idx="40608">
                  <c:v>40.606</c:v>
                </c:pt>
                <c:pt idx="40609">
                  <c:v>40.607</c:v>
                </c:pt>
                <c:pt idx="40610">
                  <c:v>40.608</c:v>
                </c:pt>
                <c:pt idx="40611">
                  <c:v>40.609</c:v>
                </c:pt>
                <c:pt idx="40612">
                  <c:v>40.61</c:v>
                </c:pt>
                <c:pt idx="40613">
                  <c:v>40.611</c:v>
                </c:pt>
                <c:pt idx="40614">
                  <c:v>40.612</c:v>
                </c:pt>
                <c:pt idx="40615">
                  <c:v>40.613</c:v>
                </c:pt>
                <c:pt idx="40616">
                  <c:v>40.614</c:v>
                </c:pt>
                <c:pt idx="40617">
                  <c:v>40.615</c:v>
                </c:pt>
                <c:pt idx="40618">
                  <c:v>40.616</c:v>
                </c:pt>
                <c:pt idx="40619">
                  <c:v>40.617</c:v>
                </c:pt>
                <c:pt idx="40620">
                  <c:v>40.618</c:v>
                </c:pt>
                <c:pt idx="40621">
                  <c:v>40.619</c:v>
                </c:pt>
                <c:pt idx="40622">
                  <c:v>40.62</c:v>
                </c:pt>
                <c:pt idx="40623">
                  <c:v>40.621</c:v>
                </c:pt>
                <c:pt idx="40624">
                  <c:v>40.622</c:v>
                </c:pt>
                <c:pt idx="40625">
                  <c:v>40.623</c:v>
                </c:pt>
                <c:pt idx="40626">
                  <c:v>40.624</c:v>
                </c:pt>
                <c:pt idx="40627">
                  <c:v>40.625</c:v>
                </c:pt>
                <c:pt idx="40628">
                  <c:v>40.626</c:v>
                </c:pt>
                <c:pt idx="40629">
                  <c:v>40.627</c:v>
                </c:pt>
                <c:pt idx="40630">
                  <c:v>40.628</c:v>
                </c:pt>
                <c:pt idx="40631">
                  <c:v>40.629</c:v>
                </c:pt>
                <c:pt idx="40632">
                  <c:v>40.63</c:v>
                </c:pt>
                <c:pt idx="40633">
                  <c:v>40.631</c:v>
                </c:pt>
                <c:pt idx="40634">
                  <c:v>40.632</c:v>
                </c:pt>
                <c:pt idx="40635">
                  <c:v>40.633</c:v>
                </c:pt>
                <c:pt idx="40636">
                  <c:v>40.634</c:v>
                </c:pt>
                <c:pt idx="40637">
                  <c:v>40.635</c:v>
                </c:pt>
                <c:pt idx="40638">
                  <c:v>40.636</c:v>
                </c:pt>
                <c:pt idx="40639">
                  <c:v>40.637</c:v>
                </c:pt>
                <c:pt idx="40640">
                  <c:v>40.638</c:v>
                </c:pt>
                <c:pt idx="40641">
                  <c:v>40.639</c:v>
                </c:pt>
                <c:pt idx="40642">
                  <c:v>40.64</c:v>
                </c:pt>
                <c:pt idx="40643">
                  <c:v>40.641</c:v>
                </c:pt>
                <c:pt idx="40644">
                  <c:v>40.642</c:v>
                </c:pt>
                <c:pt idx="40645">
                  <c:v>40.643</c:v>
                </c:pt>
                <c:pt idx="40646">
                  <c:v>40.644</c:v>
                </c:pt>
                <c:pt idx="40647">
                  <c:v>40.645</c:v>
                </c:pt>
                <c:pt idx="40648">
                  <c:v>40.646</c:v>
                </c:pt>
                <c:pt idx="40649">
                  <c:v>40.647</c:v>
                </c:pt>
                <c:pt idx="40650">
                  <c:v>40.648</c:v>
                </c:pt>
                <c:pt idx="40651">
                  <c:v>40.649</c:v>
                </c:pt>
                <c:pt idx="40652">
                  <c:v>40.65</c:v>
                </c:pt>
                <c:pt idx="40653">
                  <c:v>40.651</c:v>
                </c:pt>
                <c:pt idx="40654">
                  <c:v>40.652</c:v>
                </c:pt>
                <c:pt idx="40655">
                  <c:v>40.653</c:v>
                </c:pt>
                <c:pt idx="40656">
                  <c:v>40.654</c:v>
                </c:pt>
                <c:pt idx="40657">
                  <c:v>40.655</c:v>
                </c:pt>
                <c:pt idx="40658">
                  <c:v>40.656</c:v>
                </c:pt>
                <c:pt idx="40659">
                  <c:v>40.657</c:v>
                </c:pt>
                <c:pt idx="40660">
                  <c:v>40.658</c:v>
                </c:pt>
                <c:pt idx="40661">
                  <c:v>40.659</c:v>
                </c:pt>
                <c:pt idx="40662">
                  <c:v>40.66</c:v>
                </c:pt>
                <c:pt idx="40663">
                  <c:v>40.661</c:v>
                </c:pt>
                <c:pt idx="40664">
                  <c:v>40.662</c:v>
                </c:pt>
                <c:pt idx="40665">
                  <c:v>40.663</c:v>
                </c:pt>
                <c:pt idx="40666">
                  <c:v>40.664</c:v>
                </c:pt>
                <c:pt idx="40667">
                  <c:v>40.665</c:v>
                </c:pt>
                <c:pt idx="40668">
                  <c:v>40.666</c:v>
                </c:pt>
                <c:pt idx="40669">
                  <c:v>40.667</c:v>
                </c:pt>
                <c:pt idx="40670">
                  <c:v>40.668</c:v>
                </c:pt>
                <c:pt idx="40671">
                  <c:v>40.669</c:v>
                </c:pt>
                <c:pt idx="40672">
                  <c:v>40.67</c:v>
                </c:pt>
                <c:pt idx="40673">
                  <c:v>40.671</c:v>
                </c:pt>
                <c:pt idx="40674">
                  <c:v>40.672</c:v>
                </c:pt>
                <c:pt idx="40675">
                  <c:v>40.673</c:v>
                </c:pt>
                <c:pt idx="40676">
                  <c:v>40.674</c:v>
                </c:pt>
                <c:pt idx="40677">
                  <c:v>40.675</c:v>
                </c:pt>
                <c:pt idx="40678">
                  <c:v>40.676</c:v>
                </c:pt>
                <c:pt idx="40679">
                  <c:v>40.677</c:v>
                </c:pt>
                <c:pt idx="40680">
                  <c:v>40.678</c:v>
                </c:pt>
                <c:pt idx="40681">
                  <c:v>40.679</c:v>
                </c:pt>
                <c:pt idx="40682">
                  <c:v>40.68</c:v>
                </c:pt>
                <c:pt idx="40683">
                  <c:v>40.681</c:v>
                </c:pt>
                <c:pt idx="40684">
                  <c:v>40.682</c:v>
                </c:pt>
                <c:pt idx="40685">
                  <c:v>40.683</c:v>
                </c:pt>
                <c:pt idx="40686">
                  <c:v>40.684</c:v>
                </c:pt>
                <c:pt idx="40687">
                  <c:v>40.685</c:v>
                </c:pt>
                <c:pt idx="40688">
                  <c:v>40.686</c:v>
                </c:pt>
                <c:pt idx="40689">
                  <c:v>40.687</c:v>
                </c:pt>
                <c:pt idx="40690">
                  <c:v>40.688</c:v>
                </c:pt>
                <c:pt idx="40691">
                  <c:v>40.689</c:v>
                </c:pt>
                <c:pt idx="40692">
                  <c:v>40.69</c:v>
                </c:pt>
                <c:pt idx="40693">
                  <c:v>40.691</c:v>
                </c:pt>
                <c:pt idx="40694">
                  <c:v>40.692</c:v>
                </c:pt>
                <c:pt idx="40695">
                  <c:v>40.693</c:v>
                </c:pt>
                <c:pt idx="40696">
                  <c:v>40.694</c:v>
                </c:pt>
                <c:pt idx="40697">
                  <c:v>40.695</c:v>
                </c:pt>
                <c:pt idx="40698">
                  <c:v>40.696</c:v>
                </c:pt>
                <c:pt idx="40699">
                  <c:v>40.697</c:v>
                </c:pt>
                <c:pt idx="40700">
                  <c:v>40.698</c:v>
                </c:pt>
                <c:pt idx="40701">
                  <c:v>40.699</c:v>
                </c:pt>
                <c:pt idx="40702">
                  <c:v>40.7</c:v>
                </c:pt>
                <c:pt idx="40703">
                  <c:v>40.701</c:v>
                </c:pt>
                <c:pt idx="40704">
                  <c:v>40.702</c:v>
                </c:pt>
                <c:pt idx="40705">
                  <c:v>40.703</c:v>
                </c:pt>
                <c:pt idx="40706">
                  <c:v>40.704</c:v>
                </c:pt>
                <c:pt idx="40707">
                  <c:v>40.705</c:v>
                </c:pt>
                <c:pt idx="40708">
                  <c:v>40.706</c:v>
                </c:pt>
                <c:pt idx="40709">
                  <c:v>40.707</c:v>
                </c:pt>
                <c:pt idx="40710">
                  <c:v>40.708</c:v>
                </c:pt>
                <c:pt idx="40711">
                  <c:v>40.709</c:v>
                </c:pt>
                <c:pt idx="40712">
                  <c:v>40.71</c:v>
                </c:pt>
                <c:pt idx="40713">
                  <c:v>40.711</c:v>
                </c:pt>
                <c:pt idx="40714">
                  <c:v>40.712</c:v>
                </c:pt>
                <c:pt idx="40715">
                  <c:v>40.713</c:v>
                </c:pt>
                <c:pt idx="40716">
                  <c:v>40.714</c:v>
                </c:pt>
                <c:pt idx="40717">
                  <c:v>40.715</c:v>
                </c:pt>
                <c:pt idx="40718">
                  <c:v>40.716</c:v>
                </c:pt>
                <c:pt idx="40719">
                  <c:v>40.717</c:v>
                </c:pt>
                <c:pt idx="40720">
                  <c:v>40.718</c:v>
                </c:pt>
                <c:pt idx="40721">
                  <c:v>40.719</c:v>
                </c:pt>
                <c:pt idx="40722">
                  <c:v>40.72</c:v>
                </c:pt>
                <c:pt idx="40723">
                  <c:v>40.721</c:v>
                </c:pt>
                <c:pt idx="40724">
                  <c:v>40.722</c:v>
                </c:pt>
                <c:pt idx="40725">
                  <c:v>40.723</c:v>
                </c:pt>
                <c:pt idx="40726">
                  <c:v>40.724</c:v>
                </c:pt>
                <c:pt idx="40727">
                  <c:v>40.725</c:v>
                </c:pt>
                <c:pt idx="40728">
                  <c:v>40.726</c:v>
                </c:pt>
                <c:pt idx="40729">
                  <c:v>40.727</c:v>
                </c:pt>
                <c:pt idx="40730">
                  <c:v>40.728</c:v>
                </c:pt>
                <c:pt idx="40731">
                  <c:v>40.729</c:v>
                </c:pt>
                <c:pt idx="40732">
                  <c:v>40.73</c:v>
                </c:pt>
                <c:pt idx="40733">
                  <c:v>40.731</c:v>
                </c:pt>
                <c:pt idx="40734">
                  <c:v>40.732</c:v>
                </c:pt>
                <c:pt idx="40735">
                  <c:v>40.733</c:v>
                </c:pt>
                <c:pt idx="40736">
                  <c:v>40.734</c:v>
                </c:pt>
                <c:pt idx="40737">
                  <c:v>40.735</c:v>
                </c:pt>
                <c:pt idx="40738">
                  <c:v>40.736</c:v>
                </c:pt>
                <c:pt idx="40739">
                  <c:v>40.737</c:v>
                </c:pt>
                <c:pt idx="40740">
                  <c:v>40.738</c:v>
                </c:pt>
                <c:pt idx="40741">
                  <c:v>40.739</c:v>
                </c:pt>
                <c:pt idx="40742">
                  <c:v>40.74</c:v>
                </c:pt>
                <c:pt idx="40743">
                  <c:v>40.741</c:v>
                </c:pt>
                <c:pt idx="40744">
                  <c:v>40.742</c:v>
                </c:pt>
                <c:pt idx="40745">
                  <c:v>40.743</c:v>
                </c:pt>
                <c:pt idx="40746">
                  <c:v>40.744</c:v>
                </c:pt>
                <c:pt idx="40747">
                  <c:v>40.745</c:v>
                </c:pt>
                <c:pt idx="40748">
                  <c:v>40.746</c:v>
                </c:pt>
                <c:pt idx="40749">
                  <c:v>40.747</c:v>
                </c:pt>
                <c:pt idx="40750">
                  <c:v>40.748</c:v>
                </c:pt>
                <c:pt idx="40751">
                  <c:v>40.749</c:v>
                </c:pt>
                <c:pt idx="40752">
                  <c:v>40.75</c:v>
                </c:pt>
                <c:pt idx="40753">
                  <c:v>40.751</c:v>
                </c:pt>
                <c:pt idx="40754">
                  <c:v>40.752</c:v>
                </c:pt>
                <c:pt idx="40755">
                  <c:v>40.753</c:v>
                </c:pt>
                <c:pt idx="40756">
                  <c:v>40.754</c:v>
                </c:pt>
                <c:pt idx="40757">
                  <c:v>40.755</c:v>
                </c:pt>
                <c:pt idx="40758">
                  <c:v>40.756</c:v>
                </c:pt>
                <c:pt idx="40759">
                  <c:v>40.757</c:v>
                </c:pt>
                <c:pt idx="40760">
                  <c:v>40.758</c:v>
                </c:pt>
                <c:pt idx="40761">
                  <c:v>40.759</c:v>
                </c:pt>
                <c:pt idx="40762">
                  <c:v>40.76</c:v>
                </c:pt>
                <c:pt idx="40763">
                  <c:v>40.761</c:v>
                </c:pt>
                <c:pt idx="40764">
                  <c:v>40.762</c:v>
                </c:pt>
                <c:pt idx="40765">
                  <c:v>40.763</c:v>
                </c:pt>
                <c:pt idx="40766">
                  <c:v>40.764</c:v>
                </c:pt>
                <c:pt idx="40767">
                  <c:v>40.765</c:v>
                </c:pt>
                <c:pt idx="40768">
                  <c:v>40.766</c:v>
                </c:pt>
                <c:pt idx="40769">
                  <c:v>40.767</c:v>
                </c:pt>
                <c:pt idx="40770">
                  <c:v>40.768</c:v>
                </c:pt>
                <c:pt idx="40771">
                  <c:v>40.769</c:v>
                </c:pt>
                <c:pt idx="40772">
                  <c:v>40.77</c:v>
                </c:pt>
                <c:pt idx="40773">
                  <c:v>40.771</c:v>
                </c:pt>
                <c:pt idx="40774">
                  <c:v>40.772</c:v>
                </c:pt>
                <c:pt idx="40775">
                  <c:v>40.773</c:v>
                </c:pt>
                <c:pt idx="40776">
                  <c:v>40.774</c:v>
                </c:pt>
                <c:pt idx="40777">
                  <c:v>40.775</c:v>
                </c:pt>
                <c:pt idx="40778">
                  <c:v>40.776</c:v>
                </c:pt>
                <c:pt idx="40779">
                  <c:v>40.777</c:v>
                </c:pt>
                <c:pt idx="40780">
                  <c:v>40.778</c:v>
                </c:pt>
                <c:pt idx="40781">
                  <c:v>40.779</c:v>
                </c:pt>
                <c:pt idx="40782">
                  <c:v>40.78</c:v>
                </c:pt>
                <c:pt idx="40783">
                  <c:v>40.781</c:v>
                </c:pt>
                <c:pt idx="40784">
                  <c:v>40.782</c:v>
                </c:pt>
                <c:pt idx="40785">
                  <c:v>40.783</c:v>
                </c:pt>
                <c:pt idx="40786">
                  <c:v>40.784</c:v>
                </c:pt>
                <c:pt idx="40787">
                  <c:v>40.785</c:v>
                </c:pt>
                <c:pt idx="40788">
                  <c:v>40.786</c:v>
                </c:pt>
                <c:pt idx="40789">
                  <c:v>40.787</c:v>
                </c:pt>
                <c:pt idx="40790">
                  <c:v>40.788</c:v>
                </c:pt>
                <c:pt idx="40791">
                  <c:v>40.789</c:v>
                </c:pt>
                <c:pt idx="40792">
                  <c:v>40.79</c:v>
                </c:pt>
                <c:pt idx="40793">
                  <c:v>40.791</c:v>
                </c:pt>
                <c:pt idx="40794">
                  <c:v>40.792</c:v>
                </c:pt>
                <c:pt idx="40795">
                  <c:v>40.793</c:v>
                </c:pt>
                <c:pt idx="40796">
                  <c:v>40.794</c:v>
                </c:pt>
                <c:pt idx="40797">
                  <c:v>40.795</c:v>
                </c:pt>
                <c:pt idx="40798">
                  <c:v>40.796</c:v>
                </c:pt>
                <c:pt idx="40799">
                  <c:v>40.797</c:v>
                </c:pt>
                <c:pt idx="40800">
                  <c:v>40.798</c:v>
                </c:pt>
                <c:pt idx="40801">
                  <c:v>40.799</c:v>
                </c:pt>
                <c:pt idx="40802">
                  <c:v>40.8</c:v>
                </c:pt>
                <c:pt idx="40803">
                  <c:v>40.801</c:v>
                </c:pt>
                <c:pt idx="40804">
                  <c:v>40.802</c:v>
                </c:pt>
                <c:pt idx="40805">
                  <c:v>40.803</c:v>
                </c:pt>
                <c:pt idx="40806">
                  <c:v>40.804</c:v>
                </c:pt>
                <c:pt idx="40807">
                  <c:v>40.805</c:v>
                </c:pt>
                <c:pt idx="40808">
                  <c:v>40.806</c:v>
                </c:pt>
                <c:pt idx="40809">
                  <c:v>40.807</c:v>
                </c:pt>
                <c:pt idx="40810">
                  <c:v>40.808</c:v>
                </c:pt>
                <c:pt idx="40811">
                  <c:v>40.809</c:v>
                </c:pt>
                <c:pt idx="40812">
                  <c:v>40.81</c:v>
                </c:pt>
                <c:pt idx="40813">
                  <c:v>40.811</c:v>
                </c:pt>
                <c:pt idx="40814">
                  <c:v>40.812</c:v>
                </c:pt>
                <c:pt idx="40815">
                  <c:v>40.813</c:v>
                </c:pt>
                <c:pt idx="40816">
                  <c:v>40.814</c:v>
                </c:pt>
                <c:pt idx="40817">
                  <c:v>40.815</c:v>
                </c:pt>
                <c:pt idx="40818">
                  <c:v>40.816</c:v>
                </c:pt>
                <c:pt idx="40819">
                  <c:v>40.817</c:v>
                </c:pt>
                <c:pt idx="40820">
                  <c:v>40.818</c:v>
                </c:pt>
                <c:pt idx="40821">
                  <c:v>40.819</c:v>
                </c:pt>
                <c:pt idx="40822">
                  <c:v>40.82</c:v>
                </c:pt>
                <c:pt idx="40823">
                  <c:v>40.821</c:v>
                </c:pt>
                <c:pt idx="40824">
                  <c:v>40.822</c:v>
                </c:pt>
                <c:pt idx="40825">
                  <c:v>40.823</c:v>
                </c:pt>
                <c:pt idx="40826">
                  <c:v>40.824</c:v>
                </c:pt>
                <c:pt idx="40827">
                  <c:v>40.825</c:v>
                </c:pt>
                <c:pt idx="40828">
                  <c:v>40.826</c:v>
                </c:pt>
                <c:pt idx="40829">
                  <c:v>40.827</c:v>
                </c:pt>
                <c:pt idx="40830">
                  <c:v>40.828</c:v>
                </c:pt>
                <c:pt idx="40831">
                  <c:v>40.829</c:v>
                </c:pt>
                <c:pt idx="40832">
                  <c:v>40.83</c:v>
                </c:pt>
                <c:pt idx="40833">
                  <c:v>40.831</c:v>
                </c:pt>
                <c:pt idx="40834">
                  <c:v>40.832</c:v>
                </c:pt>
                <c:pt idx="40835">
                  <c:v>40.833</c:v>
                </c:pt>
                <c:pt idx="40836">
                  <c:v>40.834</c:v>
                </c:pt>
                <c:pt idx="40837">
                  <c:v>40.835</c:v>
                </c:pt>
                <c:pt idx="40838">
                  <c:v>40.836</c:v>
                </c:pt>
                <c:pt idx="40839">
                  <c:v>40.837</c:v>
                </c:pt>
                <c:pt idx="40840">
                  <c:v>40.838</c:v>
                </c:pt>
                <c:pt idx="40841">
                  <c:v>40.839</c:v>
                </c:pt>
                <c:pt idx="40842">
                  <c:v>40.84</c:v>
                </c:pt>
                <c:pt idx="40843">
                  <c:v>40.841</c:v>
                </c:pt>
                <c:pt idx="40844">
                  <c:v>40.842</c:v>
                </c:pt>
                <c:pt idx="40845">
                  <c:v>40.843</c:v>
                </c:pt>
                <c:pt idx="40846">
                  <c:v>40.844</c:v>
                </c:pt>
                <c:pt idx="40847">
                  <c:v>40.845</c:v>
                </c:pt>
                <c:pt idx="40848">
                  <c:v>40.846</c:v>
                </c:pt>
                <c:pt idx="40849">
                  <c:v>40.847</c:v>
                </c:pt>
                <c:pt idx="40850">
                  <c:v>40.848</c:v>
                </c:pt>
                <c:pt idx="40851">
                  <c:v>40.849</c:v>
                </c:pt>
                <c:pt idx="40852">
                  <c:v>40.85</c:v>
                </c:pt>
                <c:pt idx="40853">
                  <c:v>40.851</c:v>
                </c:pt>
                <c:pt idx="40854">
                  <c:v>40.852</c:v>
                </c:pt>
                <c:pt idx="40855">
                  <c:v>40.853</c:v>
                </c:pt>
                <c:pt idx="40856">
                  <c:v>40.854</c:v>
                </c:pt>
                <c:pt idx="40857">
                  <c:v>40.855</c:v>
                </c:pt>
                <c:pt idx="40858">
                  <c:v>40.856</c:v>
                </c:pt>
                <c:pt idx="40859">
                  <c:v>40.857</c:v>
                </c:pt>
                <c:pt idx="40860">
                  <c:v>40.858</c:v>
                </c:pt>
                <c:pt idx="40861">
                  <c:v>40.859</c:v>
                </c:pt>
                <c:pt idx="40862">
                  <c:v>40.86</c:v>
                </c:pt>
                <c:pt idx="40863">
                  <c:v>40.861</c:v>
                </c:pt>
                <c:pt idx="40864">
                  <c:v>40.862</c:v>
                </c:pt>
                <c:pt idx="40865">
                  <c:v>40.863</c:v>
                </c:pt>
                <c:pt idx="40866">
                  <c:v>40.864</c:v>
                </c:pt>
                <c:pt idx="40867">
                  <c:v>40.865</c:v>
                </c:pt>
                <c:pt idx="40868">
                  <c:v>40.866</c:v>
                </c:pt>
                <c:pt idx="40869">
                  <c:v>40.867</c:v>
                </c:pt>
                <c:pt idx="40870">
                  <c:v>40.868</c:v>
                </c:pt>
                <c:pt idx="40871">
                  <c:v>40.869</c:v>
                </c:pt>
                <c:pt idx="40872">
                  <c:v>40.87</c:v>
                </c:pt>
                <c:pt idx="40873">
                  <c:v>40.871</c:v>
                </c:pt>
                <c:pt idx="40874">
                  <c:v>40.872</c:v>
                </c:pt>
                <c:pt idx="40875">
                  <c:v>40.873</c:v>
                </c:pt>
                <c:pt idx="40876">
                  <c:v>40.874</c:v>
                </c:pt>
                <c:pt idx="40877">
                  <c:v>40.875</c:v>
                </c:pt>
                <c:pt idx="40878">
                  <c:v>40.876</c:v>
                </c:pt>
                <c:pt idx="40879">
                  <c:v>40.877</c:v>
                </c:pt>
                <c:pt idx="40880">
                  <c:v>40.878</c:v>
                </c:pt>
                <c:pt idx="40881">
                  <c:v>40.879</c:v>
                </c:pt>
                <c:pt idx="40882">
                  <c:v>40.88</c:v>
                </c:pt>
                <c:pt idx="40883">
                  <c:v>40.881</c:v>
                </c:pt>
                <c:pt idx="40884">
                  <c:v>40.882</c:v>
                </c:pt>
                <c:pt idx="40885">
                  <c:v>40.883</c:v>
                </c:pt>
                <c:pt idx="40886">
                  <c:v>40.884</c:v>
                </c:pt>
                <c:pt idx="40887">
                  <c:v>40.885</c:v>
                </c:pt>
                <c:pt idx="40888">
                  <c:v>40.886</c:v>
                </c:pt>
                <c:pt idx="40889">
                  <c:v>40.887</c:v>
                </c:pt>
                <c:pt idx="40890">
                  <c:v>40.888</c:v>
                </c:pt>
                <c:pt idx="40891">
                  <c:v>40.889</c:v>
                </c:pt>
                <c:pt idx="40892">
                  <c:v>40.89</c:v>
                </c:pt>
                <c:pt idx="40893">
                  <c:v>40.891</c:v>
                </c:pt>
                <c:pt idx="40894">
                  <c:v>40.892</c:v>
                </c:pt>
                <c:pt idx="40895">
                  <c:v>40.893</c:v>
                </c:pt>
                <c:pt idx="40896">
                  <c:v>40.894</c:v>
                </c:pt>
                <c:pt idx="40897">
                  <c:v>40.895</c:v>
                </c:pt>
                <c:pt idx="40898">
                  <c:v>40.896</c:v>
                </c:pt>
                <c:pt idx="40899">
                  <c:v>40.897</c:v>
                </c:pt>
                <c:pt idx="40900">
                  <c:v>40.898</c:v>
                </c:pt>
                <c:pt idx="40901">
                  <c:v>40.899</c:v>
                </c:pt>
                <c:pt idx="40902">
                  <c:v>40.9</c:v>
                </c:pt>
                <c:pt idx="40903">
                  <c:v>40.901</c:v>
                </c:pt>
                <c:pt idx="40904">
                  <c:v>40.902</c:v>
                </c:pt>
                <c:pt idx="40905">
                  <c:v>40.903</c:v>
                </c:pt>
                <c:pt idx="40906">
                  <c:v>40.904</c:v>
                </c:pt>
                <c:pt idx="40907">
                  <c:v>40.905</c:v>
                </c:pt>
                <c:pt idx="40908">
                  <c:v>40.906</c:v>
                </c:pt>
                <c:pt idx="40909">
                  <c:v>40.907</c:v>
                </c:pt>
                <c:pt idx="40910">
                  <c:v>40.908</c:v>
                </c:pt>
                <c:pt idx="40911">
                  <c:v>40.909</c:v>
                </c:pt>
                <c:pt idx="40912">
                  <c:v>40.91</c:v>
                </c:pt>
                <c:pt idx="40913">
                  <c:v>40.911</c:v>
                </c:pt>
                <c:pt idx="40914">
                  <c:v>40.912</c:v>
                </c:pt>
                <c:pt idx="40915">
                  <c:v>40.913</c:v>
                </c:pt>
                <c:pt idx="40916">
                  <c:v>40.914</c:v>
                </c:pt>
                <c:pt idx="40917">
                  <c:v>40.915</c:v>
                </c:pt>
                <c:pt idx="40918">
                  <c:v>40.916</c:v>
                </c:pt>
                <c:pt idx="40919">
                  <c:v>40.917</c:v>
                </c:pt>
                <c:pt idx="40920">
                  <c:v>40.918</c:v>
                </c:pt>
                <c:pt idx="40921">
                  <c:v>40.919</c:v>
                </c:pt>
                <c:pt idx="40922">
                  <c:v>40.92</c:v>
                </c:pt>
                <c:pt idx="40923">
                  <c:v>40.921</c:v>
                </c:pt>
                <c:pt idx="40924">
                  <c:v>40.922</c:v>
                </c:pt>
                <c:pt idx="40925">
                  <c:v>40.923</c:v>
                </c:pt>
                <c:pt idx="40926">
                  <c:v>40.924</c:v>
                </c:pt>
                <c:pt idx="40927">
                  <c:v>40.925</c:v>
                </c:pt>
                <c:pt idx="40928">
                  <c:v>40.926</c:v>
                </c:pt>
                <c:pt idx="40929">
                  <c:v>40.927</c:v>
                </c:pt>
                <c:pt idx="40930">
                  <c:v>40.928</c:v>
                </c:pt>
                <c:pt idx="40931">
                  <c:v>40.929</c:v>
                </c:pt>
                <c:pt idx="40932">
                  <c:v>40.93</c:v>
                </c:pt>
                <c:pt idx="40933">
                  <c:v>40.931</c:v>
                </c:pt>
                <c:pt idx="40934">
                  <c:v>40.932</c:v>
                </c:pt>
                <c:pt idx="40935">
                  <c:v>40.933</c:v>
                </c:pt>
                <c:pt idx="40936">
                  <c:v>40.934</c:v>
                </c:pt>
                <c:pt idx="40937">
                  <c:v>40.935</c:v>
                </c:pt>
                <c:pt idx="40938">
                  <c:v>40.936</c:v>
                </c:pt>
                <c:pt idx="40939">
                  <c:v>40.937</c:v>
                </c:pt>
                <c:pt idx="40940">
                  <c:v>40.938</c:v>
                </c:pt>
                <c:pt idx="40941">
                  <c:v>40.939</c:v>
                </c:pt>
                <c:pt idx="40942">
                  <c:v>40.94</c:v>
                </c:pt>
                <c:pt idx="40943">
                  <c:v>40.941</c:v>
                </c:pt>
                <c:pt idx="40944">
                  <c:v>40.942</c:v>
                </c:pt>
                <c:pt idx="40945">
                  <c:v>40.943</c:v>
                </c:pt>
                <c:pt idx="40946">
                  <c:v>40.944</c:v>
                </c:pt>
                <c:pt idx="40947">
                  <c:v>40.945</c:v>
                </c:pt>
                <c:pt idx="40948">
                  <c:v>40.946</c:v>
                </c:pt>
                <c:pt idx="40949">
                  <c:v>40.947</c:v>
                </c:pt>
                <c:pt idx="40950">
                  <c:v>40.948</c:v>
                </c:pt>
                <c:pt idx="40951">
                  <c:v>40.949</c:v>
                </c:pt>
                <c:pt idx="40952">
                  <c:v>40.95</c:v>
                </c:pt>
                <c:pt idx="40953">
                  <c:v>40.951</c:v>
                </c:pt>
                <c:pt idx="40954">
                  <c:v>40.952</c:v>
                </c:pt>
                <c:pt idx="40955">
                  <c:v>40.953</c:v>
                </c:pt>
                <c:pt idx="40956">
                  <c:v>40.954</c:v>
                </c:pt>
                <c:pt idx="40957">
                  <c:v>40.955</c:v>
                </c:pt>
                <c:pt idx="40958">
                  <c:v>40.956</c:v>
                </c:pt>
                <c:pt idx="40959">
                  <c:v>40.957</c:v>
                </c:pt>
                <c:pt idx="40960">
                  <c:v>40.958</c:v>
                </c:pt>
                <c:pt idx="40961">
                  <c:v>40.959</c:v>
                </c:pt>
                <c:pt idx="40962">
                  <c:v>40.96</c:v>
                </c:pt>
                <c:pt idx="40963">
                  <c:v>40.961</c:v>
                </c:pt>
                <c:pt idx="40964">
                  <c:v>40.962</c:v>
                </c:pt>
                <c:pt idx="40965">
                  <c:v>40.963</c:v>
                </c:pt>
                <c:pt idx="40966">
                  <c:v>40.964</c:v>
                </c:pt>
                <c:pt idx="40967">
                  <c:v>40.965</c:v>
                </c:pt>
                <c:pt idx="40968">
                  <c:v>40.966</c:v>
                </c:pt>
                <c:pt idx="40969">
                  <c:v>40.967</c:v>
                </c:pt>
                <c:pt idx="40970">
                  <c:v>40.968</c:v>
                </c:pt>
                <c:pt idx="40971">
                  <c:v>40.969</c:v>
                </c:pt>
                <c:pt idx="40972">
                  <c:v>40.97</c:v>
                </c:pt>
                <c:pt idx="40973">
                  <c:v>40.971</c:v>
                </c:pt>
                <c:pt idx="40974">
                  <c:v>40.972</c:v>
                </c:pt>
                <c:pt idx="40975">
                  <c:v>40.973</c:v>
                </c:pt>
                <c:pt idx="40976">
                  <c:v>40.974</c:v>
                </c:pt>
                <c:pt idx="40977">
                  <c:v>40.975</c:v>
                </c:pt>
                <c:pt idx="40978">
                  <c:v>40.976</c:v>
                </c:pt>
                <c:pt idx="40979">
                  <c:v>40.977</c:v>
                </c:pt>
                <c:pt idx="40980">
                  <c:v>40.978</c:v>
                </c:pt>
                <c:pt idx="40981">
                  <c:v>40.979</c:v>
                </c:pt>
                <c:pt idx="40982">
                  <c:v>40.98</c:v>
                </c:pt>
                <c:pt idx="40983">
                  <c:v>40.981</c:v>
                </c:pt>
                <c:pt idx="40984">
                  <c:v>40.982</c:v>
                </c:pt>
                <c:pt idx="40985">
                  <c:v>40.983</c:v>
                </c:pt>
                <c:pt idx="40986">
                  <c:v>40.984</c:v>
                </c:pt>
                <c:pt idx="40987">
                  <c:v>40.985</c:v>
                </c:pt>
                <c:pt idx="40988">
                  <c:v>40.986</c:v>
                </c:pt>
                <c:pt idx="40989">
                  <c:v>40.987</c:v>
                </c:pt>
                <c:pt idx="40990">
                  <c:v>40.988</c:v>
                </c:pt>
                <c:pt idx="40991">
                  <c:v>40.989</c:v>
                </c:pt>
                <c:pt idx="40992">
                  <c:v>40.99</c:v>
                </c:pt>
                <c:pt idx="40993">
                  <c:v>40.991</c:v>
                </c:pt>
                <c:pt idx="40994">
                  <c:v>40.992</c:v>
                </c:pt>
                <c:pt idx="40995">
                  <c:v>40.993</c:v>
                </c:pt>
                <c:pt idx="40996">
                  <c:v>40.994</c:v>
                </c:pt>
                <c:pt idx="40997">
                  <c:v>40.995</c:v>
                </c:pt>
                <c:pt idx="40998">
                  <c:v>40.996</c:v>
                </c:pt>
                <c:pt idx="40999">
                  <c:v>40.997</c:v>
                </c:pt>
                <c:pt idx="41000">
                  <c:v>40.998</c:v>
                </c:pt>
                <c:pt idx="41001">
                  <c:v>40.999</c:v>
                </c:pt>
                <c:pt idx="41002">
                  <c:v>41</c:v>
                </c:pt>
                <c:pt idx="41003">
                  <c:v>41.001</c:v>
                </c:pt>
                <c:pt idx="41004">
                  <c:v>41.002</c:v>
                </c:pt>
                <c:pt idx="41005">
                  <c:v>41.003</c:v>
                </c:pt>
                <c:pt idx="41006">
                  <c:v>41.004</c:v>
                </c:pt>
                <c:pt idx="41007">
                  <c:v>41.005</c:v>
                </c:pt>
                <c:pt idx="41008">
                  <c:v>41.006</c:v>
                </c:pt>
                <c:pt idx="41009">
                  <c:v>41.007</c:v>
                </c:pt>
                <c:pt idx="41010">
                  <c:v>41.008</c:v>
                </c:pt>
                <c:pt idx="41011">
                  <c:v>41.009</c:v>
                </c:pt>
                <c:pt idx="41012">
                  <c:v>41.01</c:v>
                </c:pt>
                <c:pt idx="41013">
                  <c:v>41.011</c:v>
                </c:pt>
                <c:pt idx="41014">
                  <c:v>41.012</c:v>
                </c:pt>
                <c:pt idx="41015">
                  <c:v>41.013</c:v>
                </c:pt>
                <c:pt idx="41016">
                  <c:v>41.014</c:v>
                </c:pt>
                <c:pt idx="41017">
                  <c:v>41.015</c:v>
                </c:pt>
                <c:pt idx="41018">
                  <c:v>41.016</c:v>
                </c:pt>
                <c:pt idx="41019">
                  <c:v>41.017</c:v>
                </c:pt>
                <c:pt idx="41020">
                  <c:v>41.018</c:v>
                </c:pt>
                <c:pt idx="41021">
                  <c:v>41.019</c:v>
                </c:pt>
                <c:pt idx="41022">
                  <c:v>41.02</c:v>
                </c:pt>
                <c:pt idx="41023">
                  <c:v>41.021</c:v>
                </c:pt>
                <c:pt idx="41024">
                  <c:v>41.022</c:v>
                </c:pt>
                <c:pt idx="41025">
                  <c:v>41.023</c:v>
                </c:pt>
                <c:pt idx="41026">
                  <c:v>41.024</c:v>
                </c:pt>
                <c:pt idx="41027">
                  <c:v>41.025</c:v>
                </c:pt>
                <c:pt idx="41028">
                  <c:v>41.026</c:v>
                </c:pt>
                <c:pt idx="41029">
                  <c:v>41.027</c:v>
                </c:pt>
                <c:pt idx="41030">
                  <c:v>41.028</c:v>
                </c:pt>
                <c:pt idx="41031">
                  <c:v>41.029</c:v>
                </c:pt>
                <c:pt idx="41032">
                  <c:v>41.03</c:v>
                </c:pt>
                <c:pt idx="41033">
                  <c:v>41.031</c:v>
                </c:pt>
                <c:pt idx="41034">
                  <c:v>41.032</c:v>
                </c:pt>
                <c:pt idx="41035">
                  <c:v>41.033</c:v>
                </c:pt>
                <c:pt idx="41036">
                  <c:v>41.034</c:v>
                </c:pt>
                <c:pt idx="41037">
                  <c:v>41.035</c:v>
                </c:pt>
                <c:pt idx="41038">
                  <c:v>41.036</c:v>
                </c:pt>
                <c:pt idx="41039">
                  <c:v>41.037</c:v>
                </c:pt>
                <c:pt idx="41040">
                  <c:v>41.038</c:v>
                </c:pt>
                <c:pt idx="41041">
                  <c:v>41.039</c:v>
                </c:pt>
                <c:pt idx="41042">
                  <c:v>41.04</c:v>
                </c:pt>
                <c:pt idx="41043">
                  <c:v>41.041</c:v>
                </c:pt>
                <c:pt idx="41044">
                  <c:v>41.042</c:v>
                </c:pt>
                <c:pt idx="41045">
                  <c:v>41.043</c:v>
                </c:pt>
                <c:pt idx="41046">
                  <c:v>41.044</c:v>
                </c:pt>
                <c:pt idx="41047">
                  <c:v>41.045</c:v>
                </c:pt>
                <c:pt idx="41048">
                  <c:v>41.046</c:v>
                </c:pt>
                <c:pt idx="41049">
                  <c:v>41.047</c:v>
                </c:pt>
                <c:pt idx="41050">
                  <c:v>41.048</c:v>
                </c:pt>
                <c:pt idx="41051">
                  <c:v>41.049</c:v>
                </c:pt>
                <c:pt idx="41052">
                  <c:v>41.05</c:v>
                </c:pt>
                <c:pt idx="41053">
                  <c:v>41.051</c:v>
                </c:pt>
                <c:pt idx="41054">
                  <c:v>41.052</c:v>
                </c:pt>
                <c:pt idx="41055">
                  <c:v>41.053</c:v>
                </c:pt>
                <c:pt idx="41056">
                  <c:v>41.054</c:v>
                </c:pt>
                <c:pt idx="41057">
                  <c:v>41.055</c:v>
                </c:pt>
                <c:pt idx="41058">
                  <c:v>41.056</c:v>
                </c:pt>
                <c:pt idx="41059">
                  <c:v>41.057</c:v>
                </c:pt>
                <c:pt idx="41060">
                  <c:v>41.058</c:v>
                </c:pt>
                <c:pt idx="41061">
                  <c:v>41.059</c:v>
                </c:pt>
                <c:pt idx="41062">
                  <c:v>41.06</c:v>
                </c:pt>
                <c:pt idx="41063">
                  <c:v>41.061</c:v>
                </c:pt>
                <c:pt idx="41064">
                  <c:v>41.062</c:v>
                </c:pt>
                <c:pt idx="41065">
                  <c:v>41.063</c:v>
                </c:pt>
                <c:pt idx="41066">
                  <c:v>41.064</c:v>
                </c:pt>
                <c:pt idx="41067">
                  <c:v>41.065</c:v>
                </c:pt>
                <c:pt idx="41068">
                  <c:v>41.066</c:v>
                </c:pt>
                <c:pt idx="41069">
                  <c:v>41.067</c:v>
                </c:pt>
                <c:pt idx="41070">
                  <c:v>41.068</c:v>
                </c:pt>
                <c:pt idx="41071">
                  <c:v>41.069</c:v>
                </c:pt>
                <c:pt idx="41072">
                  <c:v>41.07</c:v>
                </c:pt>
                <c:pt idx="41073">
                  <c:v>41.071</c:v>
                </c:pt>
                <c:pt idx="41074">
                  <c:v>41.072</c:v>
                </c:pt>
                <c:pt idx="41075">
                  <c:v>41.073</c:v>
                </c:pt>
                <c:pt idx="41076">
                  <c:v>41.074</c:v>
                </c:pt>
                <c:pt idx="41077">
                  <c:v>41.075</c:v>
                </c:pt>
                <c:pt idx="41078">
                  <c:v>41.076</c:v>
                </c:pt>
                <c:pt idx="41079">
                  <c:v>41.077</c:v>
                </c:pt>
                <c:pt idx="41080">
                  <c:v>41.078</c:v>
                </c:pt>
                <c:pt idx="41081">
                  <c:v>41.079</c:v>
                </c:pt>
                <c:pt idx="41082">
                  <c:v>41.08</c:v>
                </c:pt>
                <c:pt idx="41083">
                  <c:v>41.081</c:v>
                </c:pt>
                <c:pt idx="41084">
                  <c:v>41.082</c:v>
                </c:pt>
                <c:pt idx="41085">
                  <c:v>41.083</c:v>
                </c:pt>
                <c:pt idx="41086">
                  <c:v>41.084</c:v>
                </c:pt>
                <c:pt idx="41087">
                  <c:v>41.085</c:v>
                </c:pt>
                <c:pt idx="41088">
                  <c:v>41.086</c:v>
                </c:pt>
                <c:pt idx="41089">
                  <c:v>41.087</c:v>
                </c:pt>
                <c:pt idx="41090">
                  <c:v>41.088</c:v>
                </c:pt>
                <c:pt idx="41091">
                  <c:v>41.089</c:v>
                </c:pt>
                <c:pt idx="41092">
                  <c:v>41.09</c:v>
                </c:pt>
                <c:pt idx="41093">
                  <c:v>41.091</c:v>
                </c:pt>
                <c:pt idx="41094">
                  <c:v>41.092</c:v>
                </c:pt>
                <c:pt idx="41095">
                  <c:v>41.093</c:v>
                </c:pt>
                <c:pt idx="41096">
                  <c:v>41.094</c:v>
                </c:pt>
                <c:pt idx="41097">
                  <c:v>41.095</c:v>
                </c:pt>
                <c:pt idx="41098">
                  <c:v>41.096</c:v>
                </c:pt>
                <c:pt idx="41099">
                  <c:v>41.097</c:v>
                </c:pt>
                <c:pt idx="41100">
                  <c:v>41.098</c:v>
                </c:pt>
                <c:pt idx="41101">
                  <c:v>41.099</c:v>
                </c:pt>
                <c:pt idx="41102">
                  <c:v>41.1</c:v>
                </c:pt>
                <c:pt idx="41103">
                  <c:v>41.101</c:v>
                </c:pt>
                <c:pt idx="41104">
                  <c:v>41.102</c:v>
                </c:pt>
                <c:pt idx="41105">
                  <c:v>41.103</c:v>
                </c:pt>
                <c:pt idx="41106">
                  <c:v>41.104</c:v>
                </c:pt>
                <c:pt idx="41107">
                  <c:v>41.105</c:v>
                </c:pt>
                <c:pt idx="41108">
                  <c:v>41.106</c:v>
                </c:pt>
                <c:pt idx="41109">
                  <c:v>41.107</c:v>
                </c:pt>
                <c:pt idx="41110">
                  <c:v>41.108</c:v>
                </c:pt>
                <c:pt idx="41111">
                  <c:v>41.109</c:v>
                </c:pt>
                <c:pt idx="41112">
                  <c:v>41.11</c:v>
                </c:pt>
                <c:pt idx="41113">
                  <c:v>41.111</c:v>
                </c:pt>
                <c:pt idx="41114">
                  <c:v>41.112</c:v>
                </c:pt>
                <c:pt idx="41115">
                  <c:v>41.113</c:v>
                </c:pt>
                <c:pt idx="41116">
                  <c:v>41.114</c:v>
                </c:pt>
                <c:pt idx="41117">
                  <c:v>41.115</c:v>
                </c:pt>
                <c:pt idx="41118">
                  <c:v>41.116</c:v>
                </c:pt>
                <c:pt idx="41119">
                  <c:v>41.117</c:v>
                </c:pt>
                <c:pt idx="41120">
                  <c:v>41.118</c:v>
                </c:pt>
                <c:pt idx="41121">
                  <c:v>41.119</c:v>
                </c:pt>
                <c:pt idx="41122">
                  <c:v>41.12</c:v>
                </c:pt>
                <c:pt idx="41123">
                  <c:v>41.121</c:v>
                </c:pt>
                <c:pt idx="41124">
                  <c:v>41.122</c:v>
                </c:pt>
                <c:pt idx="41125">
                  <c:v>41.123</c:v>
                </c:pt>
                <c:pt idx="41126">
                  <c:v>41.124</c:v>
                </c:pt>
                <c:pt idx="41127">
                  <c:v>41.125</c:v>
                </c:pt>
                <c:pt idx="41128">
                  <c:v>41.126</c:v>
                </c:pt>
                <c:pt idx="41129">
                  <c:v>41.127</c:v>
                </c:pt>
                <c:pt idx="41130">
                  <c:v>41.128</c:v>
                </c:pt>
                <c:pt idx="41131">
                  <c:v>41.129</c:v>
                </c:pt>
                <c:pt idx="41132">
                  <c:v>41.13</c:v>
                </c:pt>
                <c:pt idx="41133">
                  <c:v>41.131</c:v>
                </c:pt>
                <c:pt idx="41134">
                  <c:v>41.132</c:v>
                </c:pt>
                <c:pt idx="41135">
                  <c:v>41.133</c:v>
                </c:pt>
                <c:pt idx="41136">
                  <c:v>41.134</c:v>
                </c:pt>
                <c:pt idx="41137">
                  <c:v>41.135</c:v>
                </c:pt>
                <c:pt idx="41138">
                  <c:v>41.136</c:v>
                </c:pt>
                <c:pt idx="41139">
                  <c:v>41.137</c:v>
                </c:pt>
                <c:pt idx="41140">
                  <c:v>41.138</c:v>
                </c:pt>
                <c:pt idx="41141">
                  <c:v>41.139</c:v>
                </c:pt>
                <c:pt idx="41142">
                  <c:v>41.14</c:v>
                </c:pt>
                <c:pt idx="41143">
                  <c:v>41.141</c:v>
                </c:pt>
                <c:pt idx="41144">
                  <c:v>41.142</c:v>
                </c:pt>
                <c:pt idx="41145">
                  <c:v>41.143</c:v>
                </c:pt>
                <c:pt idx="41146">
                  <c:v>41.144</c:v>
                </c:pt>
                <c:pt idx="41147">
                  <c:v>41.145</c:v>
                </c:pt>
                <c:pt idx="41148">
                  <c:v>41.146</c:v>
                </c:pt>
                <c:pt idx="41149">
                  <c:v>41.147</c:v>
                </c:pt>
                <c:pt idx="41150">
                  <c:v>41.148</c:v>
                </c:pt>
                <c:pt idx="41151">
                  <c:v>41.149</c:v>
                </c:pt>
                <c:pt idx="41152">
                  <c:v>41.15</c:v>
                </c:pt>
                <c:pt idx="41153">
                  <c:v>41.151</c:v>
                </c:pt>
                <c:pt idx="41154">
                  <c:v>41.152</c:v>
                </c:pt>
                <c:pt idx="41155">
                  <c:v>41.153</c:v>
                </c:pt>
                <c:pt idx="41156">
                  <c:v>41.154</c:v>
                </c:pt>
                <c:pt idx="41157">
                  <c:v>41.155</c:v>
                </c:pt>
                <c:pt idx="41158">
                  <c:v>41.156</c:v>
                </c:pt>
                <c:pt idx="41159">
                  <c:v>41.157</c:v>
                </c:pt>
                <c:pt idx="41160">
                  <c:v>41.158</c:v>
                </c:pt>
                <c:pt idx="41161">
                  <c:v>41.159</c:v>
                </c:pt>
                <c:pt idx="41162">
                  <c:v>41.16</c:v>
                </c:pt>
                <c:pt idx="41163">
                  <c:v>41.161</c:v>
                </c:pt>
                <c:pt idx="41164">
                  <c:v>41.162</c:v>
                </c:pt>
                <c:pt idx="41165">
                  <c:v>41.163</c:v>
                </c:pt>
                <c:pt idx="41166">
                  <c:v>41.164</c:v>
                </c:pt>
                <c:pt idx="41167">
                  <c:v>41.165</c:v>
                </c:pt>
                <c:pt idx="41168">
                  <c:v>41.166</c:v>
                </c:pt>
                <c:pt idx="41169">
                  <c:v>41.167</c:v>
                </c:pt>
                <c:pt idx="41170">
                  <c:v>41.168</c:v>
                </c:pt>
                <c:pt idx="41171">
                  <c:v>41.169</c:v>
                </c:pt>
                <c:pt idx="41172">
                  <c:v>41.17</c:v>
                </c:pt>
                <c:pt idx="41173">
                  <c:v>41.171</c:v>
                </c:pt>
                <c:pt idx="41174">
                  <c:v>41.172</c:v>
                </c:pt>
                <c:pt idx="41175">
                  <c:v>41.173</c:v>
                </c:pt>
                <c:pt idx="41176">
                  <c:v>41.174</c:v>
                </c:pt>
                <c:pt idx="41177">
                  <c:v>41.175</c:v>
                </c:pt>
                <c:pt idx="41178">
                  <c:v>41.176</c:v>
                </c:pt>
                <c:pt idx="41179">
                  <c:v>41.177</c:v>
                </c:pt>
                <c:pt idx="41180">
                  <c:v>41.178</c:v>
                </c:pt>
                <c:pt idx="41181">
                  <c:v>41.179</c:v>
                </c:pt>
                <c:pt idx="41182">
                  <c:v>41.18</c:v>
                </c:pt>
                <c:pt idx="41183">
                  <c:v>41.181</c:v>
                </c:pt>
                <c:pt idx="41184">
                  <c:v>41.182</c:v>
                </c:pt>
                <c:pt idx="41185">
                  <c:v>41.183</c:v>
                </c:pt>
                <c:pt idx="41186">
                  <c:v>41.184</c:v>
                </c:pt>
                <c:pt idx="41187">
                  <c:v>41.185</c:v>
                </c:pt>
                <c:pt idx="41188">
                  <c:v>41.186</c:v>
                </c:pt>
                <c:pt idx="41189">
                  <c:v>41.187</c:v>
                </c:pt>
                <c:pt idx="41190">
                  <c:v>41.188</c:v>
                </c:pt>
                <c:pt idx="41191">
                  <c:v>41.189</c:v>
                </c:pt>
                <c:pt idx="41192">
                  <c:v>41.19</c:v>
                </c:pt>
                <c:pt idx="41193">
                  <c:v>41.191</c:v>
                </c:pt>
                <c:pt idx="41194">
                  <c:v>41.192</c:v>
                </c:pt>
                <c:pt idx="41195">
                  <c:v>41.193</c:v>
                </c:pt>
                <c:pt idx="41196">
                  <c:v>41.194</c:v>
                </c:pt>
                <c:pt idx="41197">
                  <c:v>41.195</c:v>
                </c:pt>
                <c:pt idx="41198">
                  <c:v>41.196</c:v>
                </c:pt>
                <c:pt idx="41199">
                  <c:v>41.197</c:v>
                </c:pt>
                <c:pt idx="41200">
                  <c:v>41.198</c:v>
                </c:pt>
                <c:pt idx="41201">
                  <c:v>41.199</c:v>
                </c:pt>
                <c:pt idx="41202">
                  <c:v>41.2</c:v>
                </c:pt>
                <c:pt idx="41203">
                  <c:v>41.201</c:v>
                </c:pt>
                <c:pt idx="41204">
                  <c:v>41.202</c:v>
                </c:pt>
                <c:pt idx="41205">
                  <c:v>41.203</c:v>
                </c:pt>
                <c:pt idx="41206">
                  <c:v>41.204</c:v>
                </c:pt>
                <c:pt idx="41207">
                  <c:v>41.205</c:v>
                </c:pt>
                <c:pt idx="41208">
                  <c:v>41.206</c:v>
                </c:pt>
                <c:pt idx="41209">
                  <c:v>41.207</c:v>
                </c:pt>
                <c:pt idx="41210">
                  <c:v>41.208</c:v>
                </c:pt>
                <c:pt idx="41211">
                  <c:v>41.209</c:v>
                </c:pt>
                <c:pt idx="41212">
                  <c:v>41.21</c:v>
                </c:pt>
                <c:pt idx="41213">
                  <c:v>41.211</c:v>
                </c:pt>
                <c:pt idx="41214">
                  <c:v>41.212</c:v>
                </c:pt>
                <c:pt idx="41215">
                  <c:v>41.213</c:v>
                </c:pt>
                <c:pt idx="41216">
                  <c:v>41.214</c:v>
                </c:pt>
                <c:pt idx="41217">
                  <c:v>41.215</c:v>
                </c:pt>
                <c:pt idx="41218">
                  <c:v>41.216</c:v>
                </c:pt>
                <c:pt idx="41219">
                  <c:v>41.217</c:v>
                </c:pt>
                <c:pt idx="41220">
                  <c:v>41.218</c:v>
                </c:pt>
                <c:pt idx="41221">
                  <c:v>41.219</c:v>
                </c:pt>
                <c:pt idx="41222">
                  <c:v>41.22</c:v>
                </c:pt>
                <c:pt idx="41223">
                  <c:v>41.221</c:v>
                </c:pt>
                <c:pt idx="41224">
                  <c:v>41.222</c:v>
                </c:pt>
                <c:pt idx="41225">
                  <c:v>41.223</c:v>
                </c:pt>
                <c:pt idx="41226">
                  <c:v>41.224</c:v>
                </c:pt>
                <c:pt idx="41227">
                  <c:v>41.225</c:v>
                </c:pt>
                <c:pt idx="41228">
                  <c:v>41.226</c:v>
                </c:pt>
                <c:pt idx="41229">
                  <c:v>41.227</c:v>
                </c:pt>
                <c:pt idx="41230">
                  <c:v>41.228</c:v>
                </c:pt>
                <c:pt idx="41231">
                  <c:v>41.229</c:v>
                </c:pt>
                <c:pt idx="41232">
                  <c:v>41.23</c:v>
                </c:pt>
                <c:pt idx="41233">
                  <c:v>41.231</c:v>
                </c:pt>
                <c:pt idx="41234">
                  <c:v>41.232</c:v>
                </c:pt>
                <c:pt idx="41235">
                  <c:v>41.233</c:v>
                </c:pt>
                <c:pt idx="41236">
                  <c:v>41.234</c:v>
                </c:pt>
                <c:pt idx="41237">
                  <c:v>41.235</c:v>
                </c:pt>
                <c:pt idx="41238">
                  <c:v>41.236</c:v>
                </c:pt>
                <c:pt idx="41239">
                  <c:v>41.237</c:v>
                </c:pt>
                <c:pt idx="41240">
                  <c:v>41.238</c:v>
                </c:pt>
                <c:pt idx="41241">
                  <c:v>41.239</c:v>
                </c:pt>
                <c:pt idx="41242">
                  <c:v>41.24</c:v>
                </c:pt>
                <c:pt idx="41243">
                  <c:v>41.241</c:v>
                </c:pt>
                <c:pt idx="41244">
                  <c:v>41.242</c:v>
                </c:pt>
                <c:pt idx="41245">
                  <c:v>41.243</c:v>
                </c:pt>
                <c:pt idx="41246">
                  <c:v>41.244</c:v>
                </c:pt>
                <c:pt idx="41247">
                  <c:v>41.245</c:v>
                </c:pt>
                <c:pt idx="41248">
                  <c:v>41.246</c:v>
                </c:pt>
                <c:pt idx="41249">
                  <c:v>41.247</c:v>
                </c:pt>
                <c:pt idx="41250">
                  <c:v>41.248</c:v>
                </c:pt>
                <c:pt idx="41251">
                  <c:v>41.249</c:v>
                </c:pt>
                <c:pt idx="41252">
                  <c:v>41.25</c:v>
                </c:pt>
                <c:pt idx="41253">
                  <c:v>41.251</c:v>
                </c:pt>
                <c:pt idx="41254">
                  <c:v>41.252</c:v>
                </c:pt>
                <c:pt idx="41255">
                  <c:v>41.253</c:v>
                </c:pt>
                <c:pt idx="41256">
                  <c:v>41.254</c:v>
                </c:pt>
                <c:pt idx="41257">
                  <c:v>41.255</c:v>
                </c:pt>
                <c:pt idx="41258">
                  <c:v>41.256</c:v>
                </c:pt>
                <c:pt idx="41259">
                  <c:v>41.257</c:v>
                </c:pt>
                <c:pt idx="41260">
                  <c:v>41.258</c:v>
                </c:pt>
                <c:pt idx="41261">
                  <c:v>41.259</c:v>
                </c:pt>
                <c:pt idx="41262">
                  <c:v>41.26</c:v>
                </c:pt>
                <c:pt idx="41263">
                  <c:v>41.261</c:v>
                </c:pt>
                <c:pt idx="41264">
                  <c:v>41.262</c:v>
                </c:pt>
                <c:pt idx="41265">
                  <c:v>41.263</c:v>
                </c:pt>
                <c:pt idx="41266">
                  <c:v>41.264</c:v>
                </c:pt>
                <c:pt idx="41267">
                  <c:v>41.265</c:v>
                </c:pt>
                <c:pt idx="41268">
                  <c:v>41.266</c:v>
                </c:pt>
                <c:pt idx="41269">
                  <c:v>41.267</c:v>
                </c:pt>
                <c:pt idx="41270">
                  <c:v>41.268</c:v>
                </c:pt>
                <c:pt idx="41271">
                  <c:v>41.269</c:v>
                </c:pt>
                <c:pt idx="41272">
                  <c:v>41.27</c:v>
                </c:pt>
                <c:pt idx="41273">
                  <c:v>41.271</c:v>
                </c:pt>
                <c:pt idx="41274">
                  <c:v>41.272</c:v>
                </c:pt>
                <c:pt idx="41275">
                  <c:v>41.273</c:v>
                </c:pt>
                <c:pt idx="41276">
                  <c:v>41.274</c:v>
                </c:pt>
                <c:pt idx="41277">
                  <c:v>41.275</c:v>
                </c:pt>
                <c:pt idx="41278">
                  <c:v>41.276</c:v>
                </c:pt>
                <c:pt idx="41279">
                  <c:v>41.277</c:v>
                </c:pt>
                <c:pt idx="41280">
                  <c:v>41.278</c:v>
                </c:pt>
                <c:pt idx="41281">
                  <c:v>41.279</c:v>
                </c:pt>
                <c:pt idx="41282">
                  <c:v>41.28</c:v>
                </c:pt>
                <c:pt idx="41283">
                  <c:v>41.281</c:v>
                </c:pt>
                <c:pt idx="41284">
                  <c:v>41.282</c:v>
                </c:pt>
                <c:pt idx="41285">
                  <c:v>41.283</c:v>
                </c:pt>
                <c:pt idx="41286">
                  <c:v>41.284</c:v>
                </c:pt>
                <c:pt idx="41287">
                  <c:v>41.285</c:v>
                </c:pt>
                <c:pt idx="41288">
                  <c:v>41.286</c:v>
                </c:pt>
                <c:pt idx="41289">
                  <c:v>41.287</c:v>
                </c:pt>
                <c:pt idx="41290">
                  <c:v>41.288</c:v>
                </c:pt>
                <c:pt idx="41291">
                  <c:v>41.289</c:v>
                </c:pt>
                <c:pt idx="41292">
                  <c:v>41.29</c:v>
                </c:pt>
                <c:pt idx="41293">
                  <c:v>41.291</c:v>
                </c:pt>
                <c:pt idx="41294">
                  <c:v>41.292</c:v>
                </c:pt>
                <c:pt idx="41295">
                  <c:v>41.293</c:v>
                </c:pt>
                <c:pt idx="41296">
                  <c:v>41.294</c:v>
                </c:pt>
                <c:pt idx="41297">
                  <c:v>41.295</c:v>
                </c:pt>
                <c:pt idx="41298">
                  <c:v>41.296</c:v>
                </c:pt>
                <c:pt idx="41299">
                  <c:v>41.297</c:v>
                </c:pt>
                <c:pt idx="41300">
                  <c:v>41.298</c:v>
                </c:pt>
                <c:pt idx="41301">
                  <c:v>41.299</c:v>
                </c:pt>
                <c:pt idx="41302">
                  <c:v>41.3</c:v>
                </c:pt>
                <c:pt idx="41303">
                  <c:v>41.301</c:v>
                </c:pt>
                <c:pt idx="41304">
                  <c:v>41.302</c:v>
                </c:pt>
                <c:pt idx="41305">
                  <c:v>41.303</c:v>
                </c:pt>
                <c:pt idx="41306">
                  <c:v>41.304</c:v>
                </c:pt>
                <c:pt idx="41307">
                  <c:v>41.305</c:v>
                </c:pt>
                <c:pt idx="41308">
                  <c:v>41.306</c:v>
                </c:pt>
                <c:pt idx="41309">
                  <c:v>41.307</c:v>
                </c:pt>
                <c:pt idx="41310">
                  <c:v>41.308</c:v>
                </c:pt>
                <c:pt idx="41311">
                  <c:v>41.309</c:v>
                </c:pt>
                <c:pt idx="41312">
                  <c:v>41.31</c:v>
                </c:pt>
                <c:pt idx="41313">
                  <c:v>41.311</c:v>
                </c:pt>
                <c:pt idx="41314">
                  <c:v>41.312</c:v>
                </c:pt>
                <c:pt idx="41315">
                  <c:v>41.313</c:v>
                </c:pt>
                <c:pt idx="41316">
                  <c:v>41.314</c:v>
                </c:pt>
                <c:pt idx="41317">
                  <c:v>41.315</c:v>
                </c:pt>
                <c:pt idx="41318">
                  <c:v>41.316</c:v>
                </c:pt>
                <c:pt idx="41319">
                  <c:v>41.317</c:v>
                </c:pt>
                <c:pt idx="41320">
                  <c:v>41.318</c:v>
                </c:pt>
                <c:pt idx="41321">
                  <c:v>41.319</c:v>
                </c:pt>
                <c:pt idx="41322">
                  <c:v>41.32</c:v>
                </c:pt>
                <c:pt idx="41323">
                  <c:v>41.321</c:v>
                </c:pt>
                <c:pt idx="41324">
                  <c:v>41.322</c:v>
                </c:pt>
                <c:pt idx="41325">
                  <c:v>41.323</c:v>
                </c:pt>
                <c:pt idx="41326">
                  <c:v>41.324</c:v>
                </c:pt>
                <c:pt idx="41327">
                  <c:v>41.325</c:v>
                </c:pt>
                <c:pt idx="41328">
                  <c:v>41.326</c:v>
                </c:pt>
                <c:pt idx="41329">
                  <c:v>41.327</c:v>
                </c:pt>
                <c:pt idx="41330">
                  <c:v>41.328</c:v>
                </c:pt>
                <c:pt idx="41331">
                  <c:v>41.329</c:v>
                </c:pt>
                <c:pt idx="41332">
                  <c:v>41.33</c:v>
                </c:pt>
                <c:pt idx="41333">
                  <c:v>41.331</c:v>
                </c:pt>
                <c:pt idx="41334">
                  <c:v>41.332</c:v>
                </c:pt>
                <c:pt idx="41335">
                  <c:v>41.333</c:v>
                </c:pt>
                <c:pt idx="41336">
                  <c:v>41.334</c:v>
                </c:pt>
                <c:pt idx="41337">
                  <c:v>41.335</c:v>
                </c:pt>
                <c:pt idx="41338">
                  <c:v>41.336</c:v>
                </c:pt>
                <c:pt idx="41339">
                  <c:v>41.337</c:v>
                </c:pt>
                <c:pt idx="41340">
                  <c:v>41.338</c:v>
                </c:pt>
                <c:pt idx="41341">
                  <c:v>41.339</c:v>
                </c:pt>
                <c:pt idx="41342">
                  <c:v>41.34</c:v>
                </c:pt>
                <c:pt idx="41343">
                  <c:v>41.341</c:v>
                </c:pt>
                <c:pt idx="41344">
                  <c:v>41.342</c:v>
                </c:pt>
                <c:pt idx="41345">
                  <c:v>41.343</c:v>
                </c:pt>
                <c:pt idx="41346">
                  <c:v>41.344</c:v>
                </c:pt>
                <c:pt idx="41347">
                  <c:v>41.345</c:v>
                </c:pt>
                <c:pt idx="41348">
                  <c:v>41.346</c:v>
                </c:pt>
                <c:pt idx="41349">
                  <c:v>41.347</c:v>
                </c:pt>
                <c:pt idx="41350">
                  <c:v>41.348</c:v>
                </c:pt>
                <c:pt idx="41351">
                  <c:v>41.349</c:v>
                </c:pt>
                <c:pt idx="41352">
                  <c:v>41.35</c:v>
                </c:pt>
                <c:pt idx="41353">
                  <c:v>41.351</c:v>
                </c:pt>
                <c:pt idx="41354">
                  <c:v>41.352</c:v>
                </c:pt>
                <c:pt idx="41355">
                  <c:v>41.353</c:v>
                </c:pt>
                <c:pt idx="41356">
                  <c:v>41.354</c:v>
                </c:pt>
                <c:pt idx="41357">
                  <c:v>41.355</c:v>
                </c:pt>
                <c:pt idx="41358">
                  <c:v>41.356</c:v>
                </c:pt>
                <c:pt idx="41359">
                  <c:v>41.357</c:v>
                </c:pt>
                <c:pt idx="41360">
                  <c:v>41.358</c:v>
                </c:pt>
                <c:pt idx="41361">
                  <c:v>41.359</c:v>
                </c:pt>
                <c:pt idx="41362">
                  <c:v>41.36</c:v>
                </c:pt>
                <c:pt idx="41363">
                  <c:v>41.361</c:v>
                </c:pt>
                <c:pt idx="41364">
                  <c:v>41.362</c:v>
                </c:pt>
                <c:pt idx="41365">
                  <c:v>41.363</c:v>
                </c:pt>
                <c:pt idx="41366">
                  <c:v>41.364</c:v>
                </c:pt>
                <c:pt idx="41367">
                  <c:v>41.365</c:v>
                </c:pt>
                <c:pt idx="41368">
                  <c:v>41.366</c:v>
                </c:pt>
                <c:pt idx="41369">
                  <c:v>41.367</c:v>
                </c:pt>
                <c:pt idx="41370">
                  <c:v>41.368</c:v>
                </c:pt>
                <c:pt idx="41371">
                  <c:v>41.369</c:v>
                </c:pt>
                <c:pt idx="41372">
                  <c:v>41.37</c:v>
                </c:pt>
                <c:pt idx="41373">
                  <c:v>41.371</c:v>
                </c:pt>
                <c:pt idx="41374">
                  <c:v>41.372</c:v>
                </c:pt>
                <c:pt idx="41375">
                  <c:v>41.373</c:v>
                </c:pt>
                <c:pt idx="41376">
                  <c:v>41.374</c:v>
                </c:pt>
                <c:pt idx="41377">
                  <c:v>41.375</c:v>
                </c:pt>
                <c:pt idx="41378">
                  <c:v>41.376</c:v>
                </c:pt>
                <c:pt idx="41379">
                  <c:v>41.377</c:v>
                </c:pt>
                <c:pt idx="41380">
                  <c:v>41.378</c:v>
                </c:pt>
                <c:pt idx="41381">
                  <c:v>41.379</c:v>
                </c:pt>
                <c:pt idx="41382">
                  <c:v>41.38</c:v>
                </c:pt>
                <c:pt idx="41383">
                  <c:v>41.381</c:v>
                </c:pt>
                <c:pt idx="41384">
                  <c:v>41.382</c:v>
                </c:pt>
                <c:pt idx="41385">
                  <c:v>41.383</c:v>
                </c:pt>
                <c:pt idx="41386">
                  <c:v>41.384</c:v>
                </c:pt>
                <c:pt idx="41387">
                  <c:v>41.385</c:v>
                </c:pt>
                <c:pt idx="41388">
                  <c:v>41.386</c:v>
                </c:pt>
                <c:pt idx="41389">
                  <c:v>41.387</c:v>
                </c:pt>
                <c:pt idx="41390">
                  <c:v>41.388</c:v>
                </c:pt>
                <c:pt idx="41391">
                  <c:v>41.389</c:v>
                </c:pt>
                <c:pt idx="41392">
                  <c:v>41.39</c:v>
                </c:pt>
                <c:pt idx="41393">
                  <c:v>41.391</c:v>
                </c:pt>
                <c:pt idx="41394">
                  <c:v>41.392</c:v>
                </c:pt>
                <c:pt idx="41395">
                  <c:v>41.393</c:v>
                </c:pt>
                <c:pt idx="41396">
                  <c:v>41.394</c:v>
                </c:pt>
                <c:pt idx="41397">
                  <c:v>41.395</c:v>
                </c:pt>
                <c:pt idx="41398">
                  <c:v>41.396</c:v>
                </c:pt>
                <c:pt idx="41399">
                  <c:v>41.397</c:v>
                </c:pt>
                <c:pt idx="41400">
                  <c:v>41.398</c:v>
                </c:pt>
                <c:pt idx="41401">
                  <c:v>41.399</c:v>
                </c:pt>
                <c:pt idx="41402">
                  <c:v>41.4</c:v>
                </c:pt>
                <c:pt idx="41403">
                  <c:v>41.401</c:v>
                </c:pt>
                <c:pt idx="41404">
                  <c:v>41.402</c:v>
                </c:pt>
                <c:pt idx="41405">
                  <c:v>41.403</c:v>
                </c:pt>
                <c:pt idx="41406">
                  <c:v>41.404</c:v>
                </c:pt>
                <c:pt idx="41407">
                  <c:v>41.405</c:v>
                </c:pt>
                <c:pt idx="41408">
                  <c:v>41.406</c:v>
                </c:pt>
                <c:pt idx="41409">
                  <c:v>41.407</c:v>
                </c:pt>
                <c:pt idx="41410">
                  <c:v>41.408</c:v>
                </c:pt>
                <c:pt idx="41411">
                  <c:v>41.409</c:v>
                </c:pt>
                <c:pt idx="41412">
                  <c:v>41.41</c:v>
                </c:pt>
                <c:pt idx="41413">
                  <c:v>41.411</c:v>
                </c:pt>
                <c:pt idx="41414">
                  <c:v>41.412</c:v>
                </c:pt>
                <c:pt idx="41415">
                  <c:v>41.413</c:v>
                </c:pt>
                <c:pt idx="41416">
                  <c:v>41.414</c:v>
                </c:pt>
                <c:pt idx="41417">
                  <c:v>41.415</c:v>
                </c:pt>
                <c:pt idx="41418">
                  <c:v>41.416</c:v>
                </c:pt>
                <c:pt idx="41419">
                  <c:v>41.417</c:v>
                </c:pt>
                <c:pt idx="41420">
                  <c:v>41.418</c:v>
                </c:pt>
                <c:pt idx="41421">
                  <c:v>41.419</c:v>
                </c:pt>
                <c:pt idx="41422">
                  <c:v>41.42</c:v>
                </c:pt>
                <c:pt idx="41423">
                  <c:v>41.421</c:v>
                </c:pt>
                <c:pt idx="41424">
                  <c:v>41.422</c:v>
                </c:pt>
                <c:pt idx="41425">
                  <c:v>41.423</c:v>
                </c:pt>
                <c:pt idx="41426">
                  <c:v>41.424</c:v>
                </c:pt>
                <c:pt idx="41427">
                  <c:v>41.425</c:v>
                </c:pt>
                <c:pt idx="41428">
                  <c:v>41.426</c:v>
                </c:pt>
                <c:pt idx="41429">
                  <c:v>41.427</c:v>
                </c:pt>
                <c:pt idx="41430">
                  <c:v>41.428</c:v>
                </c:pt>
                <c:pt idx="41431">
                  <c:v>41.429</c:v>
                </c:pt>
                <c:pt idx="41432">
                  <c:v>41.43</c:v>
                </c:pt>
                <c:pt idx="41433">
                  <c:v>41.431</c:v>
                </c:pt>
                <c:pt idx="41434">
                  <c:v>41.432</c:v>
                </c:pt>
                <c:pt idx="41435">
                  <c:v>41.433</c:v>
                </c:pt>
                <c:pt idx="41436">
                  <c:v>41.434</c:v>
                </c:pt>
                <c:pt idx="41437">
                  <c:v>41.435</c:v>
                </c:pt>
                <c:pt idx="41438">
                  <c:v>41.436</c:v>
                </c:pt>
                <c:pt idx="41439">
                  <c:v>41.437</c:v>
                </c:pt>
                <c:pt idx="41440">
                  <c:v>41.438</c:v>
                </c:pt>
                <c:pt idx="41441">
                  <c:v>41.439</c:v>
                </c:pt>
                <c:pt idx="41442">
                  <c:v>41.44</c:v>
                </c:pt>
                <c:pt idx="41443">
                  <c:v>41.441</c:v>
                </c:pt>
                <c:pt idx="41444">
                  <c:v>41.442</c:v>
                </c:pt>
                <c:pt idx="41445">
                  <c:v>41.443</c:v>
                </c:pt>
                <c:pt idx="41446">
                  <c:v>41.444</c:v>
                </c:pt>
                <c:pt idx="41447">
                  <c:v>41.445</c:v>
                </c:pt>
                <c:pt idx="41448">
                  <c:v>41.446</c:v>
                </c:pt>
                <c:pt idx="41449">
                  <c:v>41.447</c:v>
                </c:pt>
                <c:pt idx="41450">
                  <c:v>41.448</c:v>
                </c:pt>
                <c:pt idx="41451">
                  <c:v>41.449</c:v>
                </c:pt>
                <c:pt idx="41452">
                  <c:v>41.45</c:v>
                </c:pt>
                <c:pt idx="41453">
                  <c:v>41.451</c:v>
                </c:pt>
                <c:pt idx="41454">
                  <c:v>41.452</c:v>
                </c:pt>
                <c:pt idx="41455">
                  <c:v>41.453</c:v>
                </c:pt>
                <c:pt idx="41456">
                  <c:v>41.454</c:v>
                </c:pt>
                <c:pt idx="41457">
                  <c:v>41.455</c:v>
                </c:pt>
                <c:pt idx="41458">
                  <c:v>41.456</c:v>
                </c:pt>
                <c:pt idx="41459">
                  <c:v>41.457</c:v>
                </c:pt>
                <c:pt idx="41460">
                  <c:v>41.458</c:v>
                </c:pt>
                <c:pt idx="41461">
                  <c:v>41.459</c:v>
                </c:pt>
                <c:pt idx="41462">
                  <c:v>41.46</c:v>
                </c:pt>
                <c:pt idx="41463">
                  <c:v>41.461</c:v>
                </c:pt>
                <c:pt idx="41464">
                  <c:v>41.462</c:v>
                </c:pt>
                <c:pt idx="41465">
                  <c:v>41.463</c:v>
                </c:pt>
                <c:pt idx="41466">
                  <c:v>41.464</c:v>
                </c:pt>
                <c:pt idx="41467">
                  <c:v>41.465</c:v>
                </c:pt>
                <c:pt idx="41468">
                  <c:v>41.466</c:v>
                </c:pt>
                <c:pt idx="41469">
                  <c:v>41.467</c:v>
                </c:pt>
                <c:pt idx="41470">
                  <c:v>41.468</c:v>
                </c:pt>
                <c:pt idx="41471">
                  <c:v>41.469</c:v>
                </c:pt>
                <c:pt idx="41472">
                  <c:v>41.47</c:v>
                </c:pt>
                <c:pt idx="41473">
                  <c:v>41.471</c:v>
                </c:pt>
                <c:pt idx="41474">
                  <c:v>41.472</c:v>
                </c:pt>
                <c:pt idx="41475">
                  <c:v>41.473</c:v>
                </c:pt>
                <c:pt idx="41476">
                  <c:v>41.474</c:v>
                </c:pt>
                <c:pt idx="41477">
                  <c:v>41.475</c:v>
                </c:pt>
                <c:pt idx="41478">
                  <c:v>41.476</c:v>
                </c:pt>
                <c:pt idx="41479">
                  <c:v>41.477</c:v>
                </c:pt>
                <c:pt idx="41480">
                  <c:v>41.478</c:v>
                </c:pt>
                <c:pt idx="41481">
                  <c:v>41.479</c:v>
                </c:pt>
                <c:pt idx="41482">
                  <c:v>41.48</c:v>
                </c:pt>
                <c:pt idx="41483">
                  <c:v>41.481</c:v>
                </c:pt>
                <c:pt idx="41484">
                  <c:v>41.482</c:v>
                </c:pt>
                <c:pt idx="41485">
                  <c:v>41.483</c:v>
                </c:pt>
                <c:pt idx="41486">
                  <c:v>41.484</c:v>
                </c:pt>
                <c:pt idx="41487">
                  <c:v>41.485</c:v>
                </c:pt>
                <c:pt idx="41488">
                  <c:v>41.486</c:v>
                </c:pt>
                <c:pt idx="41489">
                  <c:v>41.487</c:v>
                </c:pt>
                <c:pt idx="41490">
                  <c:v>41.488</c:v>
                </c:pt>
                <c:pt idx="41491">
                  <c:v>41.489</c:v>
                </c:pt>
                <c:pt idx="41492">
                  <c:v>41.49</c:v>
                </c:pt>
                <c:pt idx="41493">
                  <c:v>41.491</c:v>
                </c:pt>
                <c:pt idx="41494">
                  <c:v>41.492</c:v>
                </c:pt>
                <c:pt idx="41495">
                  <c:v>41.493</c:v>
                </c:pt>
                <c:pt idx="41496">
                  <c:v>41.494</c:v>
                </c:pt>
                <c:pt idx="41497">
                  <c:v>41.495</c:v>
                </c:pt>
                <c:pt idx="41498">
                  <c:v>41.496</c:v>
                </c:pt>
                <c:pt idx="41499">
                  <c:v>41.497</c:v>
                </c:pt>
                <c:pt idx="41500">
                  <c:v>41.498</c:v>
                </c:pt>
                <c:pt idx="41501">
                  <c:v>41.499</c:v>
                </c:pt>
                <c:pt idx="41502">
                  <c:v>41.5</c:v>
                </c:pt>
                <c:pt idx="41503">
                  <c:v>41.501</c:v>
                </c:pt>
                <c:pt idx="41504">
                  <c:v>41.502</c:v>
                </c:pt>
                <c:pt idx="41505">
                  <c:v>41.503</c:v>
                </c:pt>
                <c:pt idx="41506">
                  <c:v>41.504</c:v>
                </c:pt>
                <c:pt idx="41507">
                  <c:v>41.505</c:v>
                </c:pt>
                <c:pt idx="41508">
                  <c:v>41.506</c:v>
                </c:pt>
                <c:pt idx="41509">
                  <c:v>41.507</c:v>
                </c:pt>
                <c:pt idx="41510">
                  <c:v>41.508</c:v>
                </c:pt>
                <c:pt idx="41511">
                  <c:v>41.509</c:v>
                </c:pt>
                <c:pt idx="41512">
                  <c:v>41.51</c:v>
                </c:pt>
                <c:pt idx="41513">
                  <c:v>41.511</c:v>
                </c:pt>
                <c:pt idx="41514">
                  <c:v>41.512</c:v>
                </c:pt>
                <c:pt idx="41515">
                  <c:v>41.513</c:v>
                </c:pt>
                <c:pt idx="41516">
                  <c:v>41.514</c:v>
                </c:pt>
                <c:pt idx="41517">
                  <c:v>41.515</c:v>
                </c:pt>
                <c:pt idx="41518">
                  <c:v>41.516</c:v>
                </c:pt>
                <c:pt idx="41519">
                  <c:v>41.517</c:v>
                </c:pt>
                <c:pt idx="41520">
                  <c:v>41.518</c:v>
                </c:pt>
                <c:pt idx="41521">
                  <c:v>41.519</c:v>
                </c:pt>
                <c:pt idx="41522">
                  <c:v>41.52</c:v>
                </c:pt>
                <c:pt idx="41523">
                  <c:v>41.521</c:v>
                </c:pt>
                <c:pt idx="41524">
                  <c:v>41.522</c:v>
                </c:pt>
                <c:pt idx="41525">
                  <c:v>41.523</c:v>
                </c:pt>
                <c:pt idx="41526">
                  <c:v>41.524</c:v>
                </c:pt>
                <c:pt idx="41527">
                  <c:v>41.525</c:v>
                </c:pt>
                <c:pt idx="41528">
                  <c:v>41.526</c:v>
                </c:pt>
                <c:pt idx="41529">
                  <c:v>41.527</c:v>
                </c:pt>
                <c:pt idx="41530">
                  <c:v>41.528</c:v>
                </c:pt>
                <c:pt idx="41531">
                  <c:v>41.529</c:v>
                </c:pt>
                <c:pt idx="41532">
                  <c:v>41.53</c:v>
                </c:pt>
                <c:pt idx="41533">
                  <c:v>41.531</c:v>
                </c:pt>
                <c:pt idx="41534">
                  <c:v>41.532</c:v>
                </c:pt>
                <c:pt idx="41535">
                  <c:v>41.533</c:v>
                </c:pt>
                <c:pt idx="41536">
                  <c:v>41.534</c:v>
                </c:pt>
                <c:pt idx="41537">
                  <c:v>41.535</c:v>
                </c:pt>
                <c:pt idx="41538">
                  <c:v>41.536</c:v>
                </c:pt>
                <c:pt idx="41539">
                  <c:v>41.537</c:v>
                </c:pt>
                <c:pt idx="41540">
                  <c:v>41.538</c:v>
                </c:pt>
                <c:pt idx="41541">
                  <c:v>41.539</c:v>
                </c:pt>
                <c:pt idx="41542">
                  <c:v>41.54</c:v>
                </c:pt>
                <c:pt idx="41543">
                  <c:v>41.541</c:v>
                </c:pt>
                <c:pt idx="41544">
                  <c:v>41.542</c:v>
                </c:pt>
                <c:pt idx="41545">
                  <c:v>41.543</c:v>
                </c:pt>
                <c:pt idx="41546">
                  <c:v>41.544</c:v>
                </c:pt>
                <c:pt idx="41547">
                  <c:v>41.545</c:v>
                </c:pt>
                <c:pt idx="41548">
                  <c:v>41.546</c:v>
                </c:pt>
                <c:pt idx="41549">
                  <c:v>41.547</c:v>
                </c:pt>
                <c:pt idx="41550">
                  <c:v>41.548</c:v>
                </c:pt>
                <c:pt idx="41551">
                  <c:v>41.549</c:v>
                </c:pt>
                <c:pt idx="41552">
                  <c:v>41.55</c:v>
                </c:pt>
                <c:pt idx="41553">
                  <c:v>41.551</c:v>
                </c:pt>
                <c:pt idx="41554">
                  <c:v>41.552</c:v>
                </c:pt>
                <c:pt idx="41555">
                  <c:v>41.553</c:v>
                </c:pt>
                <c:pt idx="41556">
                  <c:v>41.554</c:v>
                </c:pt>
                <c:pt idx="41557">
                  <c:v>41.555</c:v>
                </c:pt>
                <c:pt idx="41558">
                  <c:v>41.556</c:v>
                </c:pt>
                <c:pt idx="41559">
                  <c:v>41.557</c:v>
                </c:pt>
                <c:pt idx="41560">
                  <c:v>41.558</c:v>
                </c:pt>
                <c:pt idx="41561">
                  <c:v>41.559</c:v>
                </c:pt>
                <c:pt idx="41562">
                  <c:v>41.56</c:v>
                </c:pt>
                <c:pt idx="41563">
                  <c:v>41.561</c:v>
                </c:pt>
                <c:pt idx="41564">
                  <c:v>41.562</c:v>
                </c:pt>
                <c:pt idx="41565">
                  <c:v>41.563</c:v>
                </c:pt>
                <c:pt idx="41566">
                  <c:v>41.564</c:v>
                </c:pt>
                <c:pt idx="41567">
                  <c:v>41.565</c:v>
                </c:pt>
                <c:pt idx="41568">
                  <c:v>41.566</c:v>
                </c:pt>
                <c:pt idx="41569">
                  <c:v>41.567</c:v>
                </c:pt>
                <c:pt idx="41570">
                  <c:v>41.568</c:v>
                </c:pt>
                <c:pt idx="41571">
                  <c:v>41.569</c:v>
                </c:pt>
                <c:pt idx="41572">
                  <c:v>41.57</c:v>
                </c:pt>
                <c:pt idx="41573">
                  <c:v>41.571</c:v>
                </c:pt>
                <c:pt idx="41574">
                  <c:v>41.572</c:v>
                </c:pt>
                <c:pt idx="41575">
                  <c:v>41.573</c:v>
                </c:pt>
                <c:pt idx="41576">
                  <c:v>41.574</c:v>
                </c:pt>
                <c:pt idx="41577">
                  <c:v>41.575</c:v>
                </c:pt>
                <c:pt idx="41578">
                  <c:v>41.576</c:v>
                </c:pt>
                <c:pt idx="41579">
                  <c:v>41.577</c:v>
                </c:pt>
                <c:pt idx="41580">
                  <c:v>41.578</c:v>
                </c:pt>
                <c:pt idx="41581">
                  <c:v>41.579</c:v>
                </c:pt>
                <c:pt idx="41582">
                  <c:v>41.58</c:v>
                </c:pt>
                <c:pt idx="41583">
                  <c:v>41.581</c:v>
                </c:pt>
                <c:pt idx="41584">
                  <c:v>41.582</c:v>
                </c:pt>
                <c:pt idx="41585">
                  <c:v>41.583</c:v>
                </c:pt>
                <c:pt idx="41586">
                  <c:v>41.584</c:v>
                </c:pt>
                <c:pt idx="41587">
                  <c:v>41.585</c:v>
                </c:pt>
                <c:pt idx="41588">
                  <c:v>41.586</c:v>
                </c:pt>
                <c:pt idx="41589">
                  <c:v>41.587</c:v>
                </c:pt>
                <c:pt idx="41590">
                  <c:v>41.588</c:v>
                </c:pt>
                <c:pt idx="41591">
                  <c:v>41.589</c:v>
                </c:pt>
                <c:pt idx="41592">
                  <c:v>41.59</c:v>
                </c:pt>
                <c:pt idx="41593">
                  <c:v>41.591</c:v>
                </c:pt>
                <c:pt idx="41594">
                  <c:v>41.592</c:v>
                </c:pt>
                <c:pt idx="41595">
                  <c:v>41.593</c:v>
                </c:pt>
                <c:pt idx="41596">
                  <c:v>41.594</c:v>
                </c:pt>
                <c:pt idx="41597">
                  <c:v>41.595</c:v>
                </c:pt>
                <c:pt idx="41598">
                  <c:v>41.596</c:v>
                </c:pt>
                <c:pt idx="41599">
                  <c:v>41.597</c:v>
                </c:pt>
                <c:pt idx="41600">
                  <c:v>41.598</c:v>
                </c:pt>
                <c:pt idx="41601">
                  <c:v>41.599</c:v>
                </c:pt>
                <c:pt idx="41602">
                  <c:v>41.6</c:v>
                </c:pt>
                <c:pt idx="41603">
                  <c:v>41.601</c:v>
                </c:pt>
                <c:pt idx="41604">
                  <c:v>41.602</c:v>
                </c:pt>
                <c:pt idx="41605">
                  <c:v>41.603</c:v>
                </c:pt>
                <c:pt idx="41606">
                  <c:v>41.604</c:v>
                </c:pt>
                <c:pt idx="41607">
                  <c:v>41.605</c:v>
                </c:pt>
                <c:pt idx="41608">
                  <c:v>41.606</c:v>
                </c:pt>
                <c:pt idx="41609">
                  <c:v>41.607</c:v>
                </c:pt>
                <c:pt idx="41610">
                  <c:v>41.608</c:v>
                </c:pt>
                <c:pt idx="41611">
                  <c:v>41.609</c:v>
                </c:pt>
                <c:pt idx="41612">
                  <c:v>41.61</c:v>
                </c:pt>
                <c:pt idx="41613">
                  <c:v>41.611</c:v>
                </c:pt>
                <c:pt idx="41614">
                  <c:v>41.612</c:v>
                </c:pt>
                <c:pt idx="41615">
                  <c:v>41.613</c:v>
                </c:pt>
                <c:pt idx="41616">
                  <c:v>41.614</c:v>
                </c:pt>
                <c:pt idx="41617">
                  <c:v>41.615</c:v>
                </c:pt>
                <c:pt idx="41618">
                  <c:v>41.616</c:v>
                </c:pt>
                <c:pt idx="41619">
                  <c:v>41.617</c:v>
                </c:pt>
                <c:pt idx="41620">
                  <c:v>41.618</c:v>
                </c:pt>
                <c:pt idx="41621">
                  <c:v>41.619</c:v>
                </c:pt>
                <c:pt idx="41622">
                  <c:v>41.62</c:v>
                </c:pt>
                <c:pt idx="41623">
                  <c:v>41.621</c:v>
                </c:pt>
                <c:pt idx="41624">
                  <c:v>41.622</c:v>
                </c:pt>
                <c:pt idx="41625">
                  <c:v>41.623</c:v>
                </c:pt>
                <c:pt idx="41626">
                  <c:v>41.624</c:v>
                </c:pt>
                <c:pt idx="41627">
                  <c:v>41.625</c:v>
                </c:pt>
                <c:pt idx="41628">
                  <c:v>41.626</c:v>
                </c:pt>
                <c:pt idx="41629">
                  <c:v>41.627</c:v>
                </c:pt>
                <c:pt idx="41630">
                  <c:v>41.628</c:v>
                </c:pt>
                <c:pt idx="41631">
                  <c:v>41.629</c:v>
                </c:pt>
                <c:pt idx="41632">
                  <c:v>41.63</c:v>
                </c:pt>
                <c:pt idx="41633">
                  <c:v>41.631</c:v>
                </c:pt>
                <c:pt idx="41634">
                  <c:v>41.632</c:v>
                </c:pt>
                <c:pt idx="41635">
                  <c:v>41.633</c:v>
                </c:pt>
                <c:pt idx="41636">
                  <c:v>41.634</c:v>
                </c:pt>
                <c:pt idx="41637">
                  <c:v>41.635</c:v>
                </c:pt>
                <c:pt idx="41638">
                  <c:v>41.636</c:v>
                </c:pt>
                <c:pt idx="41639">
                  <c:v>41.637</c:v>
                </c:pt>
                <c:pt idx="41640">
                  <c:v>41.638</c:v>
                </c:pt>
                <c:pt idx="41641">
                  <c:v>41.639</c:v>
                </c:pt>
                <c:pt idx="41642">
                  <c:v>41.64</c:v>
                </c:pt>
                <c:pt idx="41643">
                  <c:v>41.641</c:v>
                </c:pt>
                <c:pt idx="41644">
                  <c:v>41.642</c:v>
                </c:pt>
                <c:pt idx="41645">
                  <c:v>41.643</c:v>
                </c:pt>
                <c:pt idx="41646">
                  <c:v>41.644</c:v>
                </c:pt>
                <c:pt idx="41647">
                  <c:v>41.645</c:v>
                </c:pt>
                <c:pt idx="41648">
                  <c:v>41.646</c:v>
                </c:pt>
                <c:pt idx="41649">
                  <c:v>41.647</c:v>
                </c:pt>
                <c:pt idx="41650">
                  <c:v>41.648</c:v>
                </c:pt>
                <c:pt idx="41651">
                  <c:v>41.649</c:v>
                </c:pt>
                <c:pt idx="41652">
                  <c:v>41.65</c:v>
                </c:pt>
                <c:pt idx="41653">
                  <c:v>41.651</c:v>
                </c:pt>
                <c:pt idx="41654">
                  <c:v>41.652</c:v>
                </c:pt>
                <c:pt idx="41655">
                  <c:v>41.653</c:v>
                </c:pt>
                <c:pt idx="41656">
                  <c:v>41.654</c:v>
                </c:pt>
                <c:pt idx="41657">
                  <c:v>41.655</c:v>
                </c:pt>
                <c:pt idx="41658">
                  <c:v>41.656</c:v>
                </c:pt>
                <c:pt idx="41659">
                  <c:v>41.657</c:v>
                </c:pt>
                <c:pt idx="41660">
                  <c:v>41.658</c:v>
                </c:pt>
                <c:pt idx="41661">
                  <c:v>41.659</c:v>
                </c:pt>
                <c:pt idx="41662">
                  <c:v>41.66</c:v>
                </c:pt>
                <c:pt idx="41663">
                  <c:v>41.661</c:v>
                </c:pt>
                <c:pt idx="41664">
                  <c:v>41.662</c:v>
                </c:pt>
                <c:pt idx="41665">
                  <c:v>41.663</c:v>
                </c:pt>
                <c:pt idx="41666">
                  <c:v>41.664</c:v>
                </c:pt>
                <c:pt idx="41667">
                  <c:v>41.665</c:v>
                </c:pt>
                <c:pt idx="41668">
                  <c:v>41.666</c:v>
                </c:pt>
                <c:pt idx="41669">
                  <c:v>41.667</c:v>
                </c:pt>
                <c:pt idx="41670">
                  <c:v>41.668</c:v>
                </c:pt>
                <c:pt idx="41671">
                  <c:v>41.669</c:v>
                </c:pt>
                <c:pt idx="41672">
                  <c:v>41.67</c:v>
                </c:pt>
                <c:pt idx="41673">
                  <c:v>41.671</c:v>
                </c:pt>
                <c:pt idx="41674">
                  <c:v>41.672</c:v>
                </c:pt>
                <c:pt idx="41675">
                  <c:v>41.673</c:v>
                </c:pt>
                <c:pt idx="41676">
                  <c:v>41.674</c:v>
                </c:pt>
                <c:pt idx="41677">
                  <c:v>41.675</c:v>
                </c:pt>
                <c:pt idx="41678">
                  <c:v>41.676</c:v>
                </c:pt>
                <c:pt idx="41679">
                  <c:v>41.677</c:v>
                </c:pt>
                <c:pt idx="41680">
                  <c:v>41.678</c:v>
                </c:pt>
                <c:pt idx="41681">
                  <c:v>41.679</c:v>
                </c:pt>
                <c:pt idx="41682">
                  <c:v>41.68</c:v>
                </c:pt>
                <c:pt idx="41683">
                  <c:v>41.681</c:v>
                </c:pt>
                <c:pt idx="41684">
                  <c:v>41.682</c:v>
                </c:pt>
                <c:pt idx="41685">
                  <c:v>41.683</c:v>
                </c:pt>
                <c:pt idx="41686">
                  <c:v>41.684</c:v>
                </c:pt>
                <c:pt idx="41687">
                  <c:v>41.685</c:v>
                </c:pt>
                <c:pt idx="41688">
                  <c:v>41.686</c:v>
                </c:pt>
                <c:pt idx="41689">
                  <c:v>41.687</c:v>
                </c:pt>
                <c:pt idx="41690">
                  <c:v>41.688</c:v>
                </c:pt>
                <c:pt idx="41691">
                  <c:v>41.689</c:v>
                </c:pt>
                <c:pt idx="41692">
                  <c:v>41.69</c:v>
                </c:pt>
                <c:pt idx="41693">
                  <c:v>41.691</c:v>
                </c:pt>
                <c:pt idx="41694">
                  <c:v>41.692</c:v>
                </c:pt>
                <c:pt idx="41695">
                  <c:v>41.693</c:v>
                </c:pt>
                <c:pt idx="41696">
                  <c:v>41.694</c:v>
                </c:pt>
                <c:pt idx="41697">
                  <c:v>41.695</c:v>
                </c:pt>
                <c:pt idx="41698">
                  <c:v>41.696</c:v>
                </c:pt>
                <c:pt idx="41699">
                  <c:v>41.697</c:v>
                </c:pt>
                <c:pt idx="41700">
                  <c:v>41.698</c:v>
                </c:pt>
                <c:pt idx="41701">
                  <c:v>41.699</c:v>
                </c:pt>
                <c:pt idx="41702">
                  <c:v>41.7</c:v>
                </c:pt>
                <c:pt idx="41703">
                  <c:v>41.701</c:v>
                </c:pt>
                <c:pt idx="41704">
                  <c:v>41.702</c:v>
                </c:pt>
                <c:pt idx="41705">
                  <c:v>41.703</c:v>
                </c:pt>
                <c:pt idx="41706">
                  <c:v>41.704</c:v>
                </c:pt>
                <c:pt idx="41707">
                  <c:v>41.705</c:v>
                </c:pt>
                <c:pt idx="41708">
                  <c:v>41.706</c:v>
                </c:pt>
                <c:pt idx="41709">
                  <c:v>41.707</c:v>
                </c:pt>
                <c:pt idx="41710">
                  <c:v>41.708</c:v>
                </c:pt>
                <c:pt idx="41711">
                  <c:v>41.709</c:v>
                </c:pt>
                <c:pt idx="41712">
                  <c:v>41.71</c:v>
                </c:pt>
                <c:pt idx="41713">
                  <c:v>41.711</c:v>
                </c:pt>
                <c:pt idx="41714">
                  <c:v>41.712</c:v>
                </c:pt>
                <c:pt idx="41715">
                  <c:v>41.713</c:v>
                </c:pt>
                <c:pt idx="41716">
                  <c:v>41.714</c:v>
                </c:pt>
                <c:pt idx="41717">
                  <c:v>41.715</c:v>
                </c:pt>
                <c:pt idx="41718">
                  <c:v>41.716</c:v>
                </c:pt>
                <c:pt idx="41719">
                  <c:v>41.717</c:v>
                </c:pt>
                <c:pt idx="41720">
                  <c:v>41.718</c:v>
                </c:pt>
                <c:pt idx="41721">
                  <c:v>41.719</c:v>
                </c:pt>
                <c:pt idx="41722">
                  <c:v>41.72</c:v>
                </c:pt>
                <c:pt idx="41723">
                  <c:v>41.721</c:v>
                </c:pt>
                <c:pt idx="41724">
                  <c:v>41.722</c:v>
                </c:pt>
                <c:pt idx="41725">
                  <c:v>41.723</c:v>
                </c:pt>
                <c:pt idx="41726">
                  <c:v>41.724</c:v>
                </c:pt>
                <c:pt idx="41727">
                  <c:v>41.725</c:v>
                </c:pt>
                <c:pt idx="41728">
                  <c:v>41.726</c:v>
                </c:pt>
                <c:pt idx="41729">
                  <c:v>41.727</c:v>
                </c:pt>
                <c:pt idx="41730">
                  <c:v>41.728</c:v>
                </c:pt>
                <c:pt idx="41731">
                  <c:v>41.729</c:v>
                </c:pt>
                <c:pt idx="41732">
                  <c:v>41.73</c:v>
                </c:pt>
                <c:pt idx="41733">
                  <c:v>41.731</c:v>
                </c:pt>
                <c:pt idx="41734">
                  <c:v>41.732</c:v>
                </c:pt>
                <c:pt idx="41735">
                  <c:v>41.733</c:v>
                </c:pt>
                <c:pt idx="41736">
                  <c:v>41.734</c:v>
                </c:pt>
                <c:pt idx="41737">
                  <c:v>41.735</c:v>
                </c:pt>
                <c:pt idx="41738">
                  <c:v>41.736</c:v>
                </c:pt>
                <c:pt idx="41739">
                  <c:v>41.737</c:v>
                </c:pt>
                <c:pt idx="41740">
                  <c:v>41.738</c:v>
                </c:pt>
                <c:pt idx="41741">
                  <c:v>41.739</c:v>
                </c:pt>
                <c:pt idx="41742">
                  <c:v>41.74</c:v>
                </c:pt>
                <c:pt idx="41743">
                  <c:v>41.741</c:v>
                </c:pt>
                <c:pt idx="41744">
                  <c:v>41.742</c:v>
                </c:pt>
                <c:pt idx="41745">
                  <c:v>41.743</c:v>
                </c:pt>
                <c:pt idx="41746">
                  <c:v>41.744</c:v>
                </c:pt>
                <c:pt idx="41747">
                  <c:v>41.745</c:v>
                </c:pt>
                <c:pt idx="41748">
                  <c:v>41.746</c:v>
                </c:pt>
                <c:pt idx="41749">
                  <c:v>41.747</c:v>
                </c:pt>
                <c:pt idx="41750">
                  <c:v>41.748</c:v>
                </c:pt>
                <c:pt idx="41751">
                  <c:v>41.749</c:v>
                </c:pt>
                <c:pt idx="41752">
                  <c:v>41.75</c:v>
                </c:pt>
                <c:pt idx="41753">
                  <c:v>41.751</c:v>
                </c:pt>
                <c:pt idx="41754">
                  <c:v>41.752</c:v>
                </c:pt>
                <c:pt idx="41755">
                  <c:v>41.753</c:v>
                </c:pt>
                <c:pt idx="41756">
                  <c:v>41.754</c:v>
                </c:pt>
                <c:pt idx="41757">
                  <c:v>41.755</c:v>
                </c:pt>
                <c:pt idx="41758">
                  <c:v>41.756</c:v>
                </c:pt>
                <c:pt idx="41759">
                  <c:v>41.757</c:v>
                </c:pt>
                <c:pt idx="41760">
                  <c:v>41.758</c:v>
                </c:pt>
                <c:pt idx="41761">
                  <c:v>41.759</c:v>
                </c:pt>
                <c:pt idx="41762">
                  <c:v>41.76</c:v>
                </c:pt>
                <c:pt idx="41763">
                  <c:v>41.761</c:v>
                </c:pt>
                <c:pt idx="41764">
                  <c:v>41.762</c:v>
                </c:pt>
                <c:pt idx="41765">
                  <c:v>41.763</c:v>
                </c:pt>
                <c:pt idx="41766">
                  <c:v>41.764</c:v>
                </c:pt>
                <c:pt idx="41767">
                  <c:v>41.765</c:v>
                </c:pt>
                <c:pt idx="41768">
                  <c:v>41.766</c:v>
                </c:pt>
                <c:pt idx="41769">
                  <c:v>41.767</c:v>
                </c:pt>
                <c:pt idx="41770">
                  <c:v>41.768</c:v>
                </c:pt>
                <c:pt idx="41771">
                  <c:v>41.769</c:v>
                </c:pt>
                <c:pt idx="41772">
                  <c:v>41.77</c:v>
                </c:pt>
                <c:pt idx="41773">
                  <c:v>41.771</c:v>
                </c:pt>
                <c:pt idx="41774">
                  <c:v>41.772</c:v>
                </c:pt>
                <c:pt idx="41775">
                  <c:v>41.773</c:v>
                </c:pt>
                <c:pt idx="41776">
                  <c:v>41.774</c:v>
                </c:pt>
                <c:pt idx="41777">
                  <c:v>41.775</c:v>
                </c:pt>
                <c:pt idx="41778">
                  <c:v>41.776</c:v>
                </c:pt>
                <c:pt idx="41779">
                  <c:v>41.777</c:v>
                </c:pt>
                <c:pt idx="41780">
                  <c:v>41.778</c:v>
                </c:pt>
                <c:pt idx="41781">
                  <c:v>41.779</c:v>
                </c:pt>
                <c:pt idx="41782">
                  <c:v>41.78</c:v>
                </c:pt>
                <c:pt idx="41783">
                  <c:v>41.781</c:v>
                </c:pt>
                <c:pt idx="41784">
                  <c:v>41.782</c:v>
                </c:pt>
                <c:pt idx="41785">
                  <c:v>41.783</c:v>
                </c:pt>
                <c:pt idx="41786">
                  <c:v>41.784</c:v>
                </c:pt>
                <c:pt idx="41787">
                  <c:v>41.785</c:v>
                </c:pt>
                <c:pt idx="41788">
                  <c:v>41.786</c:v>
                </c:pt>
                <c:pt idx="41789">
                  <c:v>41.787</c:v>
                </c:pt>
                <c:pt idx="41790">
                  <c:v>41.788</c:v>
                </c:pt>
                <c:pt idx="41791">
                  <c:v>41.789</c:v>
                </c:pt>
                <c:pt idx="41792">
                  <c:v>41.79</c:v>
                </c:pt>
                <c:pt idx="41793">
                  <c:v>41.791</c:v>
                </c:pt>
                <c:pt idx="41794">
                  <c:v>41.792</c:v>
                </c:pt>
                <c:pt idx="41795">
                  <c:v>41.793</c:v>
                </c:pt>
                <c:pt idx="41796">
                  <c:v>41.794</c:v>
                </c:pt>
                <c:pt idx="41797">
                  <c:v>41.795</c:v>
                </c:pt>
                <c:pt idx="41798">
                  <c:v>41.796</c:v>
                </c:pt>
                <c:pt idx="41799">
                  <c:v>41.797</c:v>
                </c:pt>
                <c:pt idx="41800">
                  <c:v>41.798</c:v>
                </c:pt>
                <c:pt idx="41801">
                  <c:v>41.799</c:v>
                </c:pt>
                <c:pt idx="41802">
                  <c:v>41.8</c:v>
                </c:pt>
                <c:pt idx="41803">
                  <c:v>41.801</c:v>
                </c:pt>
                <c:pt idx="41804">
                  <c:v>41.802</c:v>
                </c:pt>
                <c:pt idx="41805">
                  <c:v>41.803</c:v>
                </c:pt>
                <c:pt idx="41806">
                  <c:v>41.804</c:v>
                </c:pt>
                <c:pt idx="41807">
                  <c:v>41.805</c:v>
                </c:pt>
                <c:pt idx="41808">
                  <c:v>41.806</c:v>
                </c:pt>
                <c:pt idx="41809">
                  <c:v>41.807</c:v>
                </c:pt>
                <c:pt idx="41810">
                  <c:v>41.808</c:v>
                </c:pt>
                <c:pt idx="41811">
                  <c:v>41.809</c:v>
                </c:pt>
                <c:pt idx="41812">
                  <c:v>41.81</c:v>
                </c:pt>
                <c:pt idx="41813">
                  <c:v>41.811</c:v>
                </c:pt>
                <c:pt idx="41814">
                  <c:v>41.812</c:v>
                </c:pt>
                <c:pt idx="41815">
                  <c:v>41.813</c:v>
                </c:pt>
                <c:pt idx="41816">
                  <c:v>41.814</c:v>
                </c:pt>
                <c:pt idx="41817">
                  <c:v>41.815</c:v>
                </c:pt>
                <c:pt idx="41818">
                  <c:v>41.816</c:v>
                </c:pt>
                <c:pt idx="41819">
                  <c:v>41.817</c:v>
                </c:pt>
                <c:pt idx="41820">
                  <c:v>41.818</c:v>
                </c:pt>
                <c:pt idx="41821">
                  <c:v>41.819</c:v>
                </c:pt>
                <c:pt idx="41822">
                  <c:v>41.82</c:v>
                </c:pt>
                <c:pt idx="41823">
                  <c:v>41.821</c:v>
                </c:pt>
                <c:pt idx="41824">
                  <c:v>41.822</c:v>
                </c:pt>
                <c:pt idx="41825">
                  <c:v>41.823</c:v>
                </c:pt>
                <c:pt idx="41826">
                  <c:v>41.824</c:v>
                </c:pt>
                <c:pt idx="41827">
                  <c:v>41.825</c:v>
                </c:pt>
                <c:pt idx="41828">
                  <c:v>41.826</c:v>
                </c:pt>
                <c:pt idx="41829">
                  <c:v>41.827</c:v>
                </c:pt>
                <c:pt idx="41830">
                  <c:v>41.828</c:v>
                </c:pt>
                <c:pt idx="41831">
                  <c:v>41.829</c:v>
                </c:pt>
                <c:pt idx="41832">
                  <c:v>41.83</c:v>
                </c:pt>
                <c:pt idx="41833">
                  <c:v>41.831</c:v>
                </c:pt>
                <c:pt idx="41834">
                  <c:v>41.832</c:v>
                </c:pt>
                <c:pt idx="41835">
                  <c:v>41.833</c:v>
                </c:pt>
                <c:pt idx="41836">
                  <c:v>41.834</c:v>
                </c:pt>
                <c:pt idx="41837">
                  <c:v>41.835</c:v>
                </c:pt>
                <c:pt idx="41838">
                  <c:v>41.836</c:v>
                </c:pt>
                <c:pt idx="41839">
                  <c:v>41.837</c:v>
                </c:pt>
                <c:pt idx="41840">
                  <c:v>41.838</c:v>
                </c:pt>
                <c:pt idx="41841">
                  <c:v>41.839</c:v>
                </c:pt>
                <c:pt idx="41842">
                  <c:v>41.84</c:v>
                </c:pt>
                <c:pt idx="41843">
                  <c:v>41.841</c:v>
                </c:pt>
                <c:pt idx="41844">
                  <c:v>41.842</c:v>
                </c:pt>
                <c:pt idx="41845">
                  <c:v>41.843</c:v>
                </c:pt>
                <c:pt idx="41846">
                  <c:v>41.844</c:v>
                </c:pt>
                <c:pt idx="41847">
                  <c:v>41.845</c:v>
                </c:pt>
                <c:pt idx="41848">
                  <c:v>41.846</c:v>
                </c:pt>
                <c:pt idx="41849">
                  <c:v>41.847</c:v>
                </c:pt>
                <c:pt idx="41850">
                  <c:v>41.848</c:v>
                </c:pt>
                <c:pt idx="41851">
                  <c:v>41.849</c:v>
                </c:pt>
                <c:pt idx="41852">
                  <c:v>41.85</c:v>
                </c:pt>
                <c:pt idx="41853">
                  <c:v>41.851</c:v>
                </c:pt>
                <c:pt idx="41854">
                  <c:v>41.852</c:v>
                </c:pt>
                <c:pt idx="41855">
                  <c:v>41.853</c:v>
                </c:pt>
                <c:pt idx="41856">
                  <c:v>41.854</c:v>
                </c:pt>
                <c:pt idx="41857">
                  <c:v>41.855</c:v>
                </c:pt>
                <c:pt idx="41858">
                  <c:v>41.856</c:v>
                </c:pt>
                <c:pt idx="41859">
                  <c:v>41.857</c:v>
                </c:pt>
                <c:pt idx="41860">
                  <c:v>41.858</c:v>
                </c:pt>
                <c:pt idx="41861">
                  <c:v>41.859</c:v>
                </c:pt>
                <c:pt idx="41862">
                  <c:v>41.86</c:v>
                </c:pt>
                <c:pt idx="41863">
                  <c:v>41.861</c:v>
                </c:pt>
                <c:pt idx="41864">
                  <c:v>41.862</c:v>
                </c:pt>
                <c:pt idx="41865">
                  <c:v>41.863</c:v>
                </c:pt>
                <c:pt idx="41866">
                  <c:v>41.864</c:v>
                </c:pt>
                <c:pt idx="41867">
                  <c:v>41.865</c:v>
                </c:pt>
                <c:pt idx="41868">
                  <c:v>41.866</c:v>
                </c:pt>
                <c:pt idx="41869">
                  <c:v>41.867</c:v>
                </c:pt>
                <c:pt idx="41870">
                  <c:v>41.868</c:v>
                </c:pt>
                <c:pt idx="41871">
                  <c:v>41.869</c:v>
                </c:pt>
                <c:pt idx="41872">
                  <c:v>41.87</c:v>
                </c:pt>
                <c:pt idx="41873">
                  <c:v>41.871</c:v>
                </c:pt>
                <c:pt idx="41874">
                  <c:v>41.872</c:v>
                </c:pt>
                <c:pt idx="41875">
                  <c:v>41.873</c:v>
                </c:pt>
                <c:pt idx="41876">
                  <c:v>41.874</c:v>
                </c:pt>
                <c:pt idx="41877">
                  <c:v>41.875</c:v>
                </c:pt>
                <c:pt idx="41878">
                  <c:v>41.876</c:v>
                </c:pt>
                <c:pt idx="41879">
                  <c:v>41.877</c:v>
                </c:pt>
                <c:pt idx="41880">
                  <c:v>41.878</c:v>
                </c:pt>
                <c:pt idx="41881">
                  <c:v>41.879</c:v>
                </c:pt>
                <c:pt idx="41882">
                  <c:v>41.88</c:v>
                </c:pt>
                <c:pt idx="41883">
                  <c:v>41.881</c:v>
                </c:pt>
                <c:pt idx="41884">
                  <c:v>41.882</c:v>
                </c:pt>
                <c:pt idx="41885">
                  <c:v>41.883</c:v>
                </c:pt>
                <c:pt idx="41886">
                  <c:v>41.884</c:v>
                </c:pt>
                <c:pt idx="41887">
                  <c:v>41.885</c:v>
                </c:pt>
                <c:pt idx="41888">
                  <c:v>41.886</c:v>
                </c:pt>
                <c:pt idx="41889">
                  <c:v>41.887</c:v>
                </c:pt>
                <c:pt idx="41890">
                  <c:v>41.888</c:v>
                </c:pt>
                <c:pt idx="41891">
                  <c:v>41.889</c:v>
                </c:pt>
                <c:pt idx="41892">
                  <c:v>41.89</c:v>
                </c:pt>
                <c:pt idx="41893">
                  <c:v>41.891</c:v>
                </c:pt>
                <c:pt idx="41894">
                  <c:v>41.892</c:v>
                </c:pt>
                <c:pt idx="41895">
                  <c:v>41.893</c:v>
                </c:pt>
                <c:pt idx="41896">
                  <c:v>41.894</c:v>
                </c:pt>
                <c:pt idx="41897">
                  <c:v>41.895</c:v>
                </c:pt>
                <c:pt idx="41898">
                  <c:v>41.896</c:v>
                </c:pt>
                <c:pt idx="41899">
                  <c:v>41.897</c:v>
                </c:pt>
                <c:pt idx="41900">
                  <c:v>41.898</c:v>
                </c:pt>
                <c:pt idx="41901">
                  <c:v>41.899</c:v>
                </c:pt>
                <c:pt idx="41902">
                  <c:v>41.9</c:v>
                </c:pt>
                <c:pt idx="41903">
                  <c:v>41.901</c:v>
                </c:pt>
                <c:pt idx="41904">
                  <c:v>41.902</c:v>
                </c:pt>
                <c:pt idx="41905">
                  <c:v>41.903</c:v>
                </c:pt>
                <c:pt idx="41906">
                  <c:v>41.904</c:v>
                </c:pt>
                <c:pt idx="41907">
                  <c:v>41.905</c:v>
                </c:pt>
                <c:pt idx="41908">
                  <c:v>41.906</c:v>
                </c:pt>
                <c:pt idx="41909">
                  <c:v>41.907</c:v>
                </c:pt>
                <c:pt idx="41910">
                  <c:v>41.908</c:v>
                </c:pt>
                <c:pt idx="41911">
                  <c:v>41.909</c:v>
                </c:pt>
                <c:pt idx="41912">
                  <c:v>41.91</c:v>
                </c:pt>
                <c:pt idx="41913">
                  <c:v>41.911</c:v>
                </c:pt>
                <c:pt idx="41914">
                  <c:v>41.912</c:v>
                </c:pt>
                <c:pt idx="41915">
                  <c:v>41.913</c:v>
                </c:pt>
                <c:pt idx="41916">
                  <c:v>41.914</c:v>
                </c:pt>
                <c:pt idx="41917">
                  <c:v>41.915</c:v>
                </c:pt>
                <c:pt idx="41918">
                  <c:v>41.916</c:v>
                </c:pt>
                <c:pt idx="41919">
                  <c:v>41.917</c:v>
                </c:pt>
                <c:pt idx="41920">
                  <c:v>41.918</c:v>
                </c:pt>
                <c:pt idx="41921">
                  <c:v>41.919</c:v>
                </c:pt>
                <c:pt idx="41922">
                  <c:v>41.92</c:v>
                </c:pt>
                <c:pt idx="41923">
                  <c:v>41.921</c:v>
                </c:pt>
                <c:pt idx="41924">
                  <c:v>41.922</c:v>
                </c:pt>
                <c:pt idx="41925">
                  <c:v>41.923</c:v>
                </c:pt>
                <c:pt idx="41926">
                  <c:v>41.924</c:v>
                </c:pt>
                <c:pt idx="41927">
                  <c:v>41.925</c:v>
                </c:pt>
                <c:pt idx="41928">
                  <c:v>41.926</c:v>
                </c:pt>
                <c:pt idx="41929">
                  <c:v>41.927</c:v>
                </c:pt>
                <c:pt idx="41930">
                  <c:v>41.928</c:v>
                </c:pt>
                <c:pt idx="41931">
                  <c:v>41.929</c:v>
                </c:pt>
                <c:pt idx="41932">
                  <c:v>41.93</c:v>
                </c:pt>
                <c:pt idx="41933">
                  <c:v>41.931</c:v>
                </c:pt>
                <c:pt idx="41934">
                  <c:v>41.932</c:v>
                </c:pt>
                <c:pt idx="41935">
                  <c:v>41.933</c:v>
                </c:pt>
                <c:pt idx="41936">
                  <c:v>41.934</c:v>
                </c:pt>
                <c:pt idx="41937">
                  <c:v>41.935</c:v>
                </c:pt>
                <c:pt idx="41938">
                  <c:v>41.936</c:v>
                </c:pt>
                <c:pt idx="41939">
                  <c:v>41.937</c:v>
                </c:pt>
                <c:pt idx="41940">
                  <c:v>41.938</c:v>
                </c:pt>
                <c:pt idx="41941">
                  <c:v>41.939</c:v>
                </c:pt>
                <c:pt idx="41942">
                  <c:v>41.94</c:v>
                </c:pt>
                <c:pt idx="41943">
                  <c:v>41.941</c:v>
                </c:pt>
                <c:pt idx="41944">
                  <c:v>41.942</c:v>
                </c:pt>
                <c:pt idx="41945">
                  <c:v>41.943</c:v>
                </c:pt>
                <c:pt idx="41946">
                  <c:v>41.944</c:v>
                </c:pt>
                <c:pt idx="41947">
                  <c:v>41.945</c:v>
                </c:pt>
                <c:pt idx="41948">
                  <c:v>41.946</c:v>
                </c:pt>
                <c:pt idx="41949">
                  <c:v>41.947</c:v>
                </c:pt>
                <c:pt idx="41950">
                  <c:v>41.948</c:v>
                </c:pt>
                <c:pt idx="41951">
                  <c:v>41.949</c:v>
                </c:pt>
                <c:pt idx="41952">
                  <c:v>41.95</c:v>
                </c:pt>
                <c:pt idx="41953">
                  <c:v>41.951</c:v>
                </c:pt>
                <c:pt idx="41954">
                  <c:v>41.952</c:v>
                </c:pt>
                <c:pt idx="41955">
                  <c:v>41.953</c:v>
                </c:pt>
                <c:pt idx="41956">
                  <c:v>41.954</c:v>
                </c:pt>
                <c:pt idx="41957">
                  <c:v>41.955</c:v>
                </c:pt>
                <c:pt idx="41958">
                  <c:v>41.956</c:v>
                </c:pt>
                <c:pt idx="41959">
                  <c:v>41.957</c:v>
                </c:pt>
                <c:pt idx="41960">
                  <c:v>41.958</c:v>
                </c:pt>
                <c:pt idx="41961">
                  <c:v>41.959</c:v>
                </c:pt>
                <c:pt idx="41962">
                  <c:v>41.96</c:v>
                </c:pt>
                <c:pt idx="41963">
                  <c:v>41.961</c:v>
                </c:pt>
                <c:pt idx="41964">
                  <c:v>41.962</c:v>
                </c:pt>
                <c:pt idx="41965">
                  <c:v>41.963</c:v>
                </c:pt>
                <c:pt idx="41966">
                  <c:v>41.964</c:v>
                </c:pt>
                <c:pt idx="41967">
                  <c:v>41.965</c:v>
                </c:pt>
                <c:pt idx="41968">
                  <c:v>41.966</c:v>
                </c:pt>
                <c:pt idx="41969">
                  <c:v>41.967</c:v>
                </c:pt>
                <c:pt idx="41970">
                  <c:v>41.968</c:v>
                </c:pt>
                <c:pt idx="41971">
                  <c:v>41.969</c:v>
                </c:pt>
                <c:pt idx="41972">
                  <c:v>41.97</c:v>
                </c:pt>
                <c:pt idx="41973">
                  <c:v>41.971</c:v>
                </c:pt>
                <c:pt idx="41974">
                  <c:v>41.972</c:v>
                </c:pt>
                <c:pt idx="41975">
                  <c:v>41.973</c:v>
                </c:pt>
                <c:pt idx="41976">
                  <c:v>41.974</c:v>
                </c:pt>
                <c:pt idx="41977">
                  <c:v>41.975</c:v>
                </c:pt>
                <c:pt idx="41978">
                  <c:v>41.976</c:v>
                </c:pt>
                <c:pt idx="41979">
                  <c:v>41.977</c:v>
                </c:pt>
                <c:pt idx="41980">
                  <c:v>41.978</c:v>
                </c:pt>
                <c:pt idx="41981">
                  <c:v>41.979</c:v>
                </c:pt>
                <c:pt idx="41982">
                  <c:v>41.98</c:v>
                </c:pt>
                <c:pt idx="41983">
                  <c:v>41.981</c:v>
                </c:pt>
                <c:pt idx="41984">
                  <c:v>41.982</c:v>
                </c:pt>
                <c:pt idx="41985">
                  <c:v>41.983</c:v>
                </c:pt>
                <c:pt idx="41986">
                  <c:v>41.984</c:v>
                </c:pt>
                <c:pt idx="41987">
                  <c:v>41.985</c:v>
                </c:pt>
                <c:pt idx="41988">
                  <c:v>41.986</c:v>
                </c:pt>
                <c:pt idx="41989">
                  <c:v>41.987</c:v>
                </c:pt>
                <c:pt idx="41990">
                  <c:v>41.988</c:v>
                </c:pt>
                <c:pt idx="41991">
                  <c:v>41.989</c:v>
                </c:pt>
                <c:pt idx="41992">
                  <c:v>41.99</c:v>
                </c:pt>
                <c:pt idx="41993">
                  <c:v>41.991</c:v>
                </c:pt>
                <c:pt idx="41994">
                  <c:v>41.992</c:v>
                </c:pt>
                <c:pt idx="41995">
                  <c:v>41.993</c:v>
                </c:pt>
                <c:pt idx="41996">
                  <c:v>41.994</c:v>
                </c:pt>
                <c:pt idx="41997">
                  <c:v>41.995</c:v>
                </c:pt>
                <c:pt idx="41998">
                  <c:v>41.996</c:v>
                </c:pt>
                <c:pt idx="41999">
                  <c:v>41.997</c:v>
                </c:pt>
                <c:pt idx="42000">
                  <c:v>41.998</c:v>
                </c:pt>
                <c:pt idx="42001">
                  <c:v>41.999</c:v>
                </c:pt>
                <c:pt idx="42002">
                  <c:v>42</c:v>
                </c:pt>
                <c:pt idx="42003">
                  <c:v>42.001</c:v>
                </c:pt>
                <c:pt idx="42004">
                  <c:v>42.002</c:v>
                </c:pt>
                <c:pt idx="42005">
                  <c:v>42.003</c:v>
                </c:pt>
                <c:pt idx="42006">
                  <c:v>42.004</c:v>
                </c:pt>
                <c:pt idx="42007">
                  <c:v>42.005</c:v>
                </c:pt>
                <c:pt idx="42008">
                  <c:v>42.006</c:v>
                </c:pt>
                <c:pt idx="42009">
                  <c:v>42.007</c:v>
                </c:pt>
                <c:pt idx="42010">
                  <c:v>42.008</c:v>
                </c:pt>
                <c:pt idx="42011">
                  <c:v>42.009</c:v>
                </c:pt>
                <c:pt idx="42012">
                  <c:v>42.01</c:v>
                </c:pt>
                <c:pt idx="42013">
                  <c:v>42.011</c:v>
                </c:pt>
                <c:pt idx="42014">
                  <c:v>42.012</c:v>
                </c:pt>
                <c:pt idx="42015">
                  <c:v>42.013</c:v>
                </c:pt>
                <c:pt idx="42016">
                  <c:v>42.014</c:v>
                </c:pt>
                <c:pt idx="42017">
                  <c:v>42.015</c:v>
                </c:pt>
                <c:pt idx="42018">
                  <c:v>42.016</c:v>
                </c:pt>
                <c:pt idx="42019">
                  <c:v>42.017</c:v>
                </c:pt>
                <c:pt idx="42020">
                  <c:v>42.018</c:v>
                </c:pt>
                <c:pt idx="42021">
                  <c:v>42.019</c:v>
                </c:pt>
                <c:pt idx="42022">
                  <c:v>42.02</c:v>
                </c:pt>
                <c:pt idx="42023">
                  <c:v>42.021</c:v>
                </c:pt>
                <c:pt idx="42024">
                  <c:v>42.022</c:v>
                </c:pt>
                <c:pt idx="42025">
                  <c:v>42.023</c:v>
                </c:pt>
                <c:pt idx="42026">
                  <c:v>42.024</c:v>
                </c:pt>
                <c:pt idx="42027">
                  <c:v>42.025</c:v>
                </c:pt>
                <c:pt idx="42028">
                  <c:v>42.026</c:v>
                </c:pt>
                <c:pt idx="42029">
                  <c:v>42.027</c:v>
                </c:pt>
                <c:pt idx="42030">
                  <c:v>42.028</c:v>
                </c:pt>
                <c:pt idx="42031">
                  <c:v>42.029</c:v>
                </c:pt>
                <c:pt idx="42032">
                  <c:v>42.03</c:v>
                </c:pt>
                <c:pt idx="42033">
                  <c:v>42.031</c:v>
                </c:pt>
                <c:pt idx="42034">
                  <c:v>42.032</c:v>
                </c:pt>
                <c:pt idx="42035">
                  <c:v>42.033</c:v>
                </c:pt>
                <c:pt idx="42036">
                  <c:v>42.034</c:v>
                </c:pt>
                <c:pt idx="42037">
                  <c:v>42.035</c:v>
                </c:pt>
                <c:pt idx="42038">
                  <c:v>42.036</c:v>
                </c:pt>
                <c:pt idx="42039">
                  <c:v>42.037</c:v>
                </c:pt>
                <c:pt idx="42040">
                  <c:v>42.038</c:v>
                </c:pt>
                <c:pt idx="42041">
                  <c:v>42.039</c:v>
                </c:pt>
                <c:pt idx="42042">
                  <c:v>42.04</c:v>
                </c:pt>
                <c:pt idx="42043">
                  <c:v>42.041</c:v>
                </c:pt>
                <c:pt idx="42044">
                  <c:v>42.042</c:v>
                </c:pt>
                <c:pt idx="42045">
                  <c:v>42.043</c:v>
                </c:pt>
                <c:pt idx="42046">
                  <c:v>42.044</c:v>
                </c:pt>
                <c:pt idx="42047">
                  <c:v>42.045</c:v>
                </c:pt>
                <c:pt idx="42048">
                  <c:v>42.046</c:v>
                </c:pt>
                <c:pt idx="42049">
                  <c:v>42.047</c:v>
                </c:pt>
                <c:pt idx="42050">
                  <c:v>42.048</c:v>
                </c:pt>
                <c:pt idx="42051">
                  <c:v>42.049</c:v>
                </c:pt>
                <c:pt idx="42052">
                  <c:v>42.05</c:v>
                </c:pt>
                <c:pt idx="42053">
                  <c:v>42.051</c:v>
                </c:pt>
                <c:pt idx="42054">
                  <c:v>42.052</c:v>
                </c:pt>
                <c:pt idx="42055">
                  <c:v>42.053</c:v>
                </c:pt>
                <c:pt idx="42056">
                  <c:v>42.054</c:v>
                </c:pt>
                <c:pt idx="42057">
                  <c:v>42.055</c:v>
                </c:pt>
                <c:pt idx="42058">
                  <c:v>42.056</c:v>
                </c:pt>
                <c:pt idx="42059">
                  <c:v>42.057</c:v>
                </c:pt>
                <c:pt idx="42060">
                  <c:v>42.058</c:v>
                </c:pt>
                <c:pt idx="42061">
                  <c:v>42.059</c:v>
                </c:pt>
                <c:pt idx="42062">
                  <c:v>42.06</c:v>
                </c:pt>
                <c:pt idx="42063">
                  <c:v>42.061</c:v>
                </c:pt>
                <c:pt idx="42064">
                  <c:v>42.062</c:v>
                </c:pt>
                <c:pt idx="42065">
                  <c:v>42.063</c:v>
                </c:pt>
                <c:pt idx="42066">
                  <c:v>42.064</c:v>
                </c:pt>
                <c:pt idx="42067">
                  <c:v>42.065</c:v>
                </c:pt>
                <c:pt idx="42068">
                  <c:v>42.066</c:v>
                </c:pt>
                <c:pt idx="42069">
                  <c:v>42.067</c:v>
                </c:pt>
                <c:pt idx="42070">
                  <c:v>42.068</c:v>
                </c:pt>
                <c:pt idx="42071">
                  <c:v>42.069</c:v>
                </c:pt>
                <c:pt idx="42072">
                  <c:v>42.07</c:v>
                </c:pt>
                <c:pt idx="42073">
                  <c:v>42.071</c:v>
                </c:pt>
                <c:pt idx="42074">
                  <c:v>42.072</c:v>
                </c:pt>
                <c:pt idx="42075">
                  <c:v>42.073</c:v>
                </c:pt>
                <c:pt idx="42076">
                  <c:v>42.074</c:v>
                </c:pt>
                <c:pt idx="42077">
                  <c:v>42.075</c:v>
                </c:pt>
                <c:pt idx="42078">
                  <c:v>42.076</c:v>
                </c:pt>
                <c:pt idx="42079">
                  <c:v>42.077</c:v>
                </c:pt>
                <c:pt idx="42080">
                  <c:v>42.078</c:v>
                </c:pt>
                <c:pt idx="42081">
                  <c:v>42.079</c:v>
                </c:pt>
                <c:pt idx="42082">
                  <c:v>42.08</c:v>
                </c:pt>
                <c:pt idx="42083">
                  <c:v>42.081</c:v>
                </c:pt>
                <c:pt idx="42084">
                  <c:v>42.082</c:v>
                </c:pt>
                <c:pt idx="42085">
                  <c:v>42.083</c:v>
                </c:pt>
                <c:pt idx="42086">
                  <c:v>42.084</c:v>
                </c:pt>
                <c:pt idx="42087">
                  <c:v>42.085</c:v>
                </c:pt>
                <c:pt idx="42088">
                  <c:v>42.086</c:v>
                </c:pt>
                <c:pt idx="42089">
                  <c:v>42.087</c:v>
                </c:pt>
                <c:pt idx="42090">
                  <c:v>42.088</c:v>
                </c:pt>
                <c:pt idx="42091">
                  <c:v>42.089</c:v>
                </c:pt>
                <c:pt idx="42092">
                  <c:v>42.09</c:v>
                </c:pt>
                <c:pt idx="42093">
                  <c:v>42.091</c:v>
                </c:pt>
                <c:pt idx="42094">
                  <c:v>42.092</c:v>
                </c:pt>
                <c:pt idx="42095">
                  <c:v>42.093</c:v>
                </c:pt>
                <c:pt idx="42096">
                  <c:v>42.094</c:v>
                </c:pt>
                <c:pt idx="42097">
                  <c:v>42.095</c:v>
                </c:pt>
                <c:pt idx="42098">
                  <c:v>42.096</c:v>
                </c:pt>
                <c:pt idx="42099">
                  <c:v>42.097</c:v>
                </c:pt>
                <c:pt idx="42100">
                  <c:v>42.098</c:v>
                </c:pt>
                <c:pt idx="42101">
                  <c:v>42.099</c:v>
                </c:pt>
                <c:pt idx="42102">
                  <c:v>42.1</c:v>
                </c:pt>
                <c:pt idx="42103">
                  <c:v>42.101</c:v>
                </c:pt>
                <c:pt idx="42104">
                  <c:v>42.102</c:v>
                </c:pt>
                <c:pt idx="42105">
                  <c:v>42.103</c:v>
                </c:pt>
                <c:pt idx="42106">
                  <c:v>42.104</c:v>
                </c:pt>
                <c:pt idx="42107">
                  <c:v>42.105</c:v>
                </c:pt>
                <c:pt idx="42108">
                  <c:v>42.106</c:v>
                </c:pt>
                <c:pt idx="42109">
                  <c:v>42.107</c:v>
                </c:pt>
                <c:pt idx="42110">
                  <c:v>42.108</c:v>
                </c:pt>
                <c:pt idx="42111">
                  <c:v>42.109</c:v>
                </c:pt>
                <c:pt idx="42112">
                  <c:v>42.11</c:v>
                </c:pt>
                <c:pt idx="42113">
                  <c:v>42.111</c:v>
                </c:pt>
                <c:pt idx="42114">
                  <c:v>42.112</c:v>
                </c:pt>
                <c:pt idx="42115">
                  <c:v>42.113</c:v>
                </c:pt>
                <c:pt idx="42116">
                  <c:v>42.114</c:v>
                </c:pt>
                <c:pt idx="42117">
                  <c:v>42.115</c:v>
                </c:pt>
                <c:pt idx="42118">
                  <c:v>42.116</c:v>
                </c:pt>
                <c:pt idx="42119">
                  <c:v>42.117</c:v>
                </c:pt>
                <c:pt idx="42120">
                  <c:v>42.118</c:v>
                </c:pt>
                <c:pt idx="42121">
                  <c:v>42.119</c:v>
                </c:pt>
                <c:pt idx="42122">
                  <c:v>42.12</c:v>
                </c:pt>
                <c:pt idx="42123">
                  <c:v>42.121</c:v>
                </c:pt>
                <c:pt idx="42124">
                  <c:v>42.122</c:v>
                </c:pt>
                <c:pt idx="42125">
                  <c:v>42.123</c:v>
                </c:pt>
                <c:pt idx="42126">
                  <c:v>42.124</c:v>
                </c:pt>
                <c:pt idx="42127">
                  <c:v>42.125</c:v>
                </c:pt>
                <c:pt idx="42128">
                  <c:v>42.126</c:v>
                </c:pt>
                <c:pt idx="42129">
                  <c:v>42.127</c:v>
                </c:pt>
                <c:pt idx="42130">
                  <c:v>42.128</c:v>
                </c:pt>
                <c:pt idx="42131">
                  <c:v>42.129</c:v>
                </c:pt>
                <c:pt idx="42132">
                  <c:v>42.13</c:v>
                </c:pt>
                <c:pt idx="42133">
                  <c:v>42.131</c:v>
                </c:pt>
                <c:pt idx="42134">
                  <c:v>42.132</c:v>
                </c:pt>
                <c:pt idx="42135">
                  <c:v>42.133</c:v>
                </c:pt>
                <c:pt idx="42136">
                  <c:v>42.134</c:v>
                </c:pt>
                <c:pt idx="42137">
                  <c:v>42.135</c:v>
                </c:pt>
                <c:pt idx="42138">
                  <c:v>42.136</c:v>
                </c:pt>
                <c:pt idx="42139">
                  <c:v>42.137</c:v>
                </c:pt>
                <c:pt idx="42140">
                  <c:v>42.138</c:v>
                </c:pt>
                <c:pt idx="42141">
                  <c:v>42.139</c:v>
                </c:pt>
                <c:pt idx="42142">
                  <c:v>42.14</c:v>
                </c:pt>
                <c:pt idx="42143">
                  <c:v>42.141</c:v>
                </c:pt>
                <c:pt idx="42144">
                  <c:v>42.142</c:v>
                </c:pt>
                <c:pt idx="42145">
                  <c:v>42.143</c:v>
                </c:pt>
                <c:pt idx="42146">
                  <c:v>42.144</c:v>
                </c:pt>
                <c:pt idx="42147">
                  <c:v>42.145</c:v>
                </c:pt>
                <c:pt idx="42148">
                  <c:v>42.146</c:v>
                </c:pt>
                <c:pt idx="42149">
                  <c:v>42.147</c:v>
                </c:pt>
                <c:pt idx="42150">
                  <c:v>42.148</c:v>
                </c:pt>
                <c:pt idx="42151">
                  <c:v>42.149</c:v>
                </c:pt>
                <c:pt idx="42152">
                  <c:v>42.15</c:v>
                </c:pt>
                <c:pt idx="42153">
                  <c:v>42.151</c:v>
                </c:pt>
                <c:pt idx="42154">
                  <c:v>42.152</c:v>
                </c:pt>
                <c:pt idx="42155">
                  <c:v>42.153</c:v>
                </c:pt>
                <c:pt idx="42156">
                  <c:v>42.154</c:v>
                </c:pt>
                <c:pt idx="42157">
                  <c:v>42.155</c:v>
                </c:pt>
                <c:pt idx="42158">
                  <c:v>42.156</c:v>
                </c:pt>
                <c:pt idx="42159">
                  <c:v>42.157</c:v>
                </c:pt>
                <c:pt idx="42160">
                  <c:v>42.158</c:v>
                </c:pt>
                <c:pt idx="42161">
                  <c:v>42.159</c:v>
                </c:pt>
                <c:pt idx="42162">
                  <c:v>42.16</c:v>
                </c:pt>
                <c:pt idx="42163">
                  <c:v>42.161</c:v>
                </c:pt>
                <c:pt idx="42164">
                  <c:v>42.162</c:v>
                </c:pt>
                <c:pt idx="42165">
                  <c:v>42.163</c:v>
                </c:pt>
                <c:pt idx="42166">
                  <c:v>42.164</c:v>
                </c:pt>
                <c:pt idx="42167">
                  <c:v>42.165</c:v>
                </c:pt>
                <c:pt idx="42168">
                  <c:v>42.166</c:v>
                </c:pt>
                <c:pt idx="42169">
                  <c:v>42.167</c:v>
                </c:pt>
                <c:pt idx="42170">
                  <c:v>42.168</c:v>
                </c:pt>
                <c:pt idx="42171">
                  <c:v>42.169</c:v>
                </c:pt>
                <c:pt idx="42172">
                  <c:v>42.17</c:v>
                </c:pt>
                <c:pt idx="42173">
                  <c:v>42.171</c:v>
                </c:pt>
                <c:pt idx="42174">
                  <c:v>42.172</c:v>
                </c:pt>
                <c:pt idx="42175">
                  <c:v>42.173</c:v>
                </c:pt>
                <c:pt idx="42176">
                  <c:v>42.174</c:v>
                </c:pt>
                <c:pt idx="42177">
                  <c:v>42.175</c:v>
                </c:pt>
                <c:pt idx="42178">
                  <c:v>42.176</c:v>
                </c:pt>
                <c:pt idx="42179">
                  <c:v>42.177</c:v>
                </c:pt>
                <c:pt idx="42180">
                  <c:v>42.178</c:v>
                </c:pt>
                <c:pt idx="42181">
                  <c:v>42.179</c:v>
                </c:pt>
                <c:pt idx="42182">
                  <c:v>42.18</c:v>
                </c:pt>
                <c:pt idx="42183">
                  <c:v>42.181</c:v>
                </c:pt>
                <c:pt idx="42184">
                  <c:v>42.182</c:v>
                </c:pt>
                <c:pt idx="42185">
                  <c:v>42.183</c:v>
                </c:pt>
                <c:pt idx="42186">
                  <c:v>42.184</c:v>
                </c:pt>
                <c:pt idx="42187">
                  <c:v>42.185</c:v>
                </c:pt>
                <c:pt idx="42188">
                  <c:v>42.186</c:v>
                </c:pt>
                <c:pt idx="42189">
                  <c:v>42.187</c:v>
                </c:pt>
                <c:pt idx="42190">
                  <c:v>42.188</c:v>
                </c:pt>
                <c:pt idx="42191">
                  <c:v>42.189</c:v>
                </c:pt>
                <c:pt idx="42192">
                  <c:v>42.19</c:v>
                </c:pt>
                <c:pt idx="42193">
                  <c:v>42.191</c:v>
                </c:pt>
                <c:pt idx="42194">
                  <c:v>42.192</c:v>
                </c:pt>
                <c:pt idx="42195">
                  <c:v>42.193</c:v>
                </c:pt>
                <c:pt idx="42196">
                  <c:v>42.194</c:v>
                </c:pt>
                <c:pt idx="42197">
                  <c:v>42.195</c:v>
                </c:pt>
                <c:pt idx="42198">
                  <c:v>42.196</c:v>
                </c:pt>
                <c:pt idx="42199">
                  <c:v>42.197</c:v>
                </c:pt>
                <c:pt idx="42200">
                  <c:v>42.198</c:v>
                </c:pt>
                <c:pt idx="42201">
                  <c:v>42.199</c:v>
                </c:pt>
                <c:pt idx="42202">
                  <c:v>42.2</c:v>
                </c:pt>
                <c:pt idx="42203">
                  <c:v>42.201</c:v>
                </c:pt>
                <c:pt idx="42204">
                  <c:v>42.202</c:v>
                </c:pt>
                <c:pt idx="42205">
                  <c:v>42.203</c:v>
                </c:pt>
                <c:pt idx="42206">
                  <c:v>42.204</c:v>
                </c:pt>
                <c:pt idx="42207">
                  <c:v>42.205</c:v>
                </c:pt>
                <c:pt idx="42208">
                  <c:v>42.206</c:v>
                </c:pt>
                <c:pt idx="42209">
                  <c:v>42.207</c:v>
                </c:pt>
                <c:pt idx="42210">
                  <c:v>42.208</c:v>
                </c:pt>
                <c:pt idx="42211">
                  <c:v>42.209</c:v>
                </c:pt>
                <c:pt idx="42212">
                  <c:v>42.21</c:v>
                </c:pt>
                <c:pt idx="42213">
                  <c:v>42.211</c:v>
                </c:pt>
                <c:pt idx="42214">
                  <c:v>42.212</c:v>
                </c:pt>
                <c:pt idx="42215">
                  <c:v>42.213</c:v>
                </c:pt>
                <c:pt idx="42216">
                  <c:v>42.214</c:v>
                </c:pt>
                <c:pt idx="42217">
                  <c:v>42.215</c:v>
                </c:pt>
                <c:pt idx="42218">
                  <c:v>42.216</c:v>
                </c:pt>
                <c:pt idx="42219">
                  <c:v>42.217</c:v>
                </c:pt>
                <c:pt idx="42220">
                  <c:v>42.218</c:v>
                </c:pt>
                <c:pt idx="42221">
                  <c:v>42.219</c:v>
                </c:pt>
                <c:pt idx="42222">
                  <c:v>42.22</c:v>
                </c:pt>
                <c:pt idx="42223">
                  <c:v>42.221</c:v>
                </c:pt>
                <c:pt idx="42224">
                  <c:v>42.222</c:v>
                </c:pt>
                <c:pt idx="42225">
                  <c:v>42.223</c:v>
                </c:pt>
                <c:pt idx="42226">
                  <c:v>42.224</c:v>
                </c:pt>
                <c:pt idx="42227">
                  <c:v>42.225</c:v>
                </c:pt>
                <c:pt idx="42228">
                  <c:v>42.226</c:v>
                </c:pt>
                <c:pt idx="42229">
                  <c:v>42.227</c:v>
                </c:pt>
                <c:pt idx="42230">
                  <c:v>42.228</c:v>
                </c:pt>
                <c:pt idx="42231">
                  <c:v>42.229</c:v>
                </c:pt>
                <c:pt idx="42232">
                  <c:v>42.23</c:v>
                </c:pt>
                <c:pt idx="42233">
                  <c:v>42.231</c:v>
                </c:pt>
                <c:pt idx="42234">
                  <c:v>42.232</c:v>
                </c:pt>
                <c:pt idx="42235">
                  <c:v>42.233</c:v>
                </c:pt>
                <c:pt idx="42236">
                  <c:v>42.234</c:v>
                </c:pt>
                <c:pt idx="42237">
                  <c:v>42.235</c:v>
                </c:pt>
                <c:pt idx="42238">
                  <c:v>42.236</c:v>
                </c:pt>
                <c:pt idx="42239">
                  <c:v>42.237</c:v>
                </c:pt>
                <c:pt idx="42240">
                  <c:v>42.238</c:v>
                </c:pt>
                <c:pt idx="42241">
                  <c:v>42.239</c:v>
                </c:pt>
                <c:pt idx="42242">
                  <c:v>42.24</c:v>
                </c:pt>
                <c:pt idx="42243">
                  <c:v>42.241</c:v>
                </c:pt>
                <c:pt idx="42244">
                  <c:v>42.242</c:v>
                </c:pt>
                <c:pt idx="42245">
                  <c:v>42.243</c:v>
                </c:pt>
                <c:pt idx="42246">
                  <c:v>42.244</c:v>
                </c:pt>
                <c:pt idx="42247">
                  <c:v>42.245</c:v>
                </c:pt>
                <c:pt idx="42248">
                  <c:v>42.246</c:v>
                </c:pt>
                <c:pt idx="42249">
                  <c:v>42.247</c:v>
                </c:pt>
                <c:pt idx="42250">
                  <c:v>42.248</c:v>
                </c:pt>
                <c:pt idx="42251">
                  <c:v>42.249</c:v>
                </c:pt>
                <c:pt idx="42252">
                  <c:v>42.25</c:v>
                </c:pt>
                <c:pt idx="42253">
                  <c:v>42.251</c:v>
                </c:pt>
                <c:pt idx="42254">
                  <c:v>42.252</c:v>
                </c:pt>
                <c:pt idx="42255">
                  <c:v>42.253</c:v>
                </c:pt>
                <c:pt idx="42256">
                  <c:v>42.254</c:v>
                </c:pt>
                <c:pt idx="42257">
                  <c:v>42.255</c:v>
                </c:pt>
                <c:pt idx="42258">
                  <c:v>42.256</c:v>
                </c:pt>
                <c:pt idx="42259">
                  <c:v>42.257</c:v>
                </c:pt>
                <c:pt idx="42260">
                  <c:v>42.258</c:v>
                </c:pt>
                <c:pt idx="42261">
                  <c:v>42.259</c:v>
                </c:pt>
                <c:pt idx="42262">
                  <c:v>42.26</c:v>
                </c:pt>
                <c:pt idx="42263">
                  <c:v>42.261</c:v>
                </c:pt>
                <c:pt idx="42264">
                  <c:v>42.262</c:v>
                </c:pt>
                <c:pt idx="42265">
                  <c:v>42.263</c:v>
                </c:pt>
                <c:pt idx="42266">
                  <c:v>42.264</c:v>
                </c:pt>
                <c:pt idx="42267">
                  <c:v>42.265</c:v>
                </c:pt>
                <c:pt idx="42268">
                  <c:v>42.266</c:v>
                </c:pt>
                <c:pt idx="42269">
                  <c:v>42.267</c:v>
                </c:pt>
                <c:pt idx="42270">
                  <c:v>42.268</c:v>
                </c:pt>
                <c:pt idx="42271">
                  <c:v>42.269</c:v>
                </c:pt>
                <c:pt idx="42272">
                  <c:v>42.27</c:v>
                </c:pt>
                <c:pt idx="42273">
                  <c:v>42.271</c:v>
                </c:pt>
                <c:pt idx="42274">
                  <c:v>42.272</c:v>
                </c:pt>
                <c:pt idx="42275">
                  <c:v>42.273</c:v>
                </c:pt>
                <c:pt idx="42276">
                  <c:v>42.274</c:v>
                </c:pt>
                <c:pt idx="42277">
                  <c:v>42.275</c:v>
                </c:pt>
                <c:pt idx="42278">
                  <c:v>42.276</c:v>
                </c:pt>
                <c:pt idx="42279">
                  <c:v>42.277</c:v>
                </c:pt>
                <c:pt idx="42280">
                  <c:v>42.278</c:v>
                </c:pt>
                <c:pt idx="42281">
                  <c:v>42.279</c:v>
                </c:pt>
                <c:pt idx="42282">
                  <c:v>42.28</c:v>
                </c:pt>
                <c:pt idx="42283">
                  <c:v>42.281</c:v>
                </c:pt>
                <c:pt idx="42284">
                  <c:v>42.282</c:v>
                </c:pt>
                <c:pt idx="42285">
                  <c:v>42.283</c:v>
                </c:pt>
                <c:pt idx="42286">
                  <c:v>42.284</c:v>
                </c:pt>
                <c:pt idx="42287">
                  <c:v>42.285</c:v>
                </c:pt>
                <c:pt idx="42288">
                  <c:v>42.286</c:v>
                </c:pt>
                <c:pt idx="42289">
                  <c:v>42.287</c:v>
                </c:pt>
                <c:pt idx="42290">
                  <c:v>42.288</c:v>
                </c:pt>
                <c:pt idx="42291">
                  <c:v>42.289</c:v>
                </c:pt>
                <c:pt idx="42292">
                  <c:v>42.29</c:v>
                </c:pt>
                <c:pt idx="42293">
                  <c:v>42.291</c:v>
                </c:pt>
                <c:pt idx="42294">
                  <c:v>42.292</c:v>
                </c:pt>
                <c:pt idx="42295">
                  <c:v>42.293</c:v>
                </c:pt>
                <c:pt idx="42296">
                  <c:v>42.294</c:v>
                </c:pt>
                <c:pt idx="42297">
                  <c:v>42.295</c:v>
                </c:pt>
                <c:pt idx="42298">
                  <c:v>42.296</c:v>
                </c:pt>
                <c:pt idx="42299">
                  <c:v>42.297</c:v>
                </c:pt>
                <c:pt idx="42300">
                  <c:v>42.298</c:v>
                </c:pt>
                <c:pt idx="42301">
                  <c:v>42.299</c:v>
                </c:pt>
                <c:pt idx="42302">
                  <c:v>42.3</c:v>
                </c:pt>
                <c:pt idx="42303">
                  <c:v>42.301</c:v>
                </c:pt>
                <c:pt idx="42304">
                  <c:v>42.302</c:v>
                </c:pt>
                <c:pt idx="42305">
                  <c:v>42.303</c:v>
                </c:pt>
                <c:pt idx="42306">
                  <c:v>42.304</c:v>
                </c:pt>
                <c:pt idx="42307">
                  <c:v>42.305</c:v>
                </c:pt>
                <c:pt idx="42308">
                  <c:v>42.306</c:v>
                </c:pt>
                <c:pt idx="42309">
                  <c:v>42.307</c:v>
                </c:pt>
                <c:pt idx="42310">
                  <c:v>42.308</c:v>
                </c:pt>
                <c:pt idx="42311">
                  <c:v>42.309</c:v>
                </c:pt>
                <c:pt idx="42312">
                  <c:v>42.31</c:v>
                </c:pt>
                <c:pt idx="42313">
                  <c:v>42.311</c:v>
                </c:pt>
                <c:pt idx="42314">
                  <c:v>42.312</c:v>
                </c:pt>
                <c:pt idx="42315">
                  <c:v>42.313</c:v>
                </c:pt>
                <c:pt idx="42316">
                  <c:v>42.314</c:v>
                </c:pt>
                <c:pt idx="42317">
                  <c:v>42.315</c:v>
                </c:pt>
                <c:pt idx="42318">
                  <c:v>42.316</c:v>
                </c:pt>
                <c:pt idx="42319">
                  <c:v>42.317</c:v>
                </c:pt>
                <c:pt idx="42320">
                  <c:v>42.318</c:v>
                </c:pt>
                <c:pt idx="42321">
                  <c:v>42.319</c:v>
                </c:pt>
                <c:pt idx="42322">
                  <c:v>42.32</c:v>
                </c:pt>
                <c:pt idx="42323">
                  <c:v>42.321</c:v>
                </c:pt>
                <c:pt idx="42324">
                  <c:v>42.322</c:v>
                </c:pt>
                <c:pt idx="42325">
                  <c:v>42.323</c:v>
                </c:pt>
                <c:pt idx="42326">
                  <c:v>42.324</c:v>
                </c:pt>
                <c:pt idx="42327">
                  <c:v>42.325</c:v>
                </c:pt>
                <c:pt idx="42328">
                  <c:v>42.326</c:v>
                </c:pt>
                <c:pt idx="42329">
                  <c:v>42.327</c:v>
                </c:pt>
                <c:pt idx="42330">
                  <c:v>42.328</c:v>
                </c:pt>
                <c:pt idx="42331">
                  <c:v>42.329</c:v>
                </c:pt>
                <c:pt idx="42332">
                  <c:v>42.33</c:v>
                </c:pt>
                <c:pt idx="42333">
                  <c:v>42.331</c:v>
                </c:pt>
                <c:pt idx="42334">
                  <c:v>42.332</c:v>
                </c:pt>
                <c:pt idx="42335">
                  <c:v>42.333</c:v>
                </c:pt>
                <c:pt idx="42336">
                  <c:v>42.334</c:v>
                </c:pt>
                <c:pt idx="42337">
                  <c:v>42.335</c:v>
                </c:pt>
                <c:pt idx="42338">
                  <c:v>42.336</c:v>
                </c:pt>
                <c:pt idx="42339">
                  <c:v>42.337</c:v>
                </c:pt>
                <c:pt idx="42340">
                  <c:v>42.338</c:v>
                </c:pt>
                <c:pt idx="42341">
                  <c:v>42.339</c:v>
                </c:pt>
                <c:pt idx="42342">
                  <c:v>42.34</c:v>
                </c:pt>
                <c:pt idx="42343">
                  <c:v>42.341</c:v>
                </c:pt>
                <c:pt idx="42344">
                  <c:v>42.342</c:v>
                </c:pt>
                <c:pt idx="42345">
                  <c:v>42.343</c:v>
                </c:pt>
                <c:pt idx="42346">
                  <c:v>42.344</c:v>
                </c:pt>
                <c:pt idx="42347">
                  <c:v>42.345</c:v>
                </c:pt>
                <c:pt idx="42348">
                  <c:v>42.346</c:v>
                </c:pt>
                <c:pt idx="42349">
                  <c:v>42.347</c:v>
                </c:pt>
                <c:pt idx="42350">
                  <c:v>42.348</c:v>
                </c:pt>
                <c:pt idx="42351">
                  <c:v>42.349</c:v>
                </c:pt>
                <c:pt idx="42352">
                  <c:v>42.35</c:v>
                </c:pt>
                <c:pt idx="42353">
                  <c:v>42.351</c:v>
                </c:pt>
                <c:pt idx="42354">
                  <c:v>42.352</c:v>
                </c:pt>
                <c:pt idx="42355">
                  <c:v>42.353</c:v>
                </c:pt>
                <c:pt idx="42356">
                  <c:v>42.354</c:v>
                </c:pt>
                <c:pt idx="42357">
                  <c:v>42.355</c:v>
                </c:pt>
                <c:pt idx="42358">
                  <c:v>42.356</c:v>
                </c:pt>
                <c:pt idx="42359">
                  <c:v>42.357</c:v>
                </c:pt>
                <c:pt idx="42360">
                  <c:v>42.358</c:v>
                </c:pt>
                <c:pt idx="42361">
                  <c:v>42.359</c:v>
                </c:pt>
                <c:pt idx="42362">
                  <c:v>42.36</c:v>
                </c:pt>
                <c:pt idx="42363">
                  <c:v>42.361</c:v>
                </c:pt>
                <c:pt idx="42364">
                  <c:v>42.362</c:v>
                </c:pt>
                <c:pt idx="42365">
                  <c:v>42.363</c:v>
                </c:pt>
                <c:pt idx="42366">
                  <c:v>42.364</c:v>
                </c:pt>
                <c:pt idx="42367">
                  <c:v>42.365</c:v>
                </c:pt>
                <c:pt idx="42368">
                  <c:v>42.366</c:v>
                </c:pt>
                <c:pt idx="42369">
                  <c:v>42.367</c:v>
                </c:pt>
                <c:pt idx="42370">
                  <c:v>42.368</c:v>
                </c:pt>
                <c:pt idx="42371">
                  <c:v>42.369</c:v>
                </c:pt>
                <c:pt idx="42372">
                  <c:v>42.37</c:v>
                </c:pt>
                <c:pt idx="42373">
                  <c:v>42.371</c:v>
                </c:pt>
                <c:pt idx="42374">
                  <c:v>42.372</c:v>
                </c:pt>
                <c:pt idx="42375">
                  <c:v>42.373</c:v>
                </c:pt>
                <c:pt idx="42376">
                  <c:v>42.374</c:v>
                </c:pt>
                <c:pt idx="42377">
                  <c:v>42.375</c:v>
                </c:pt>
                <c:pt idx="42378">
                  <c:v>42.376</c:v>
                </c:pt>
                <c:pt idx="42379">
                  <c:v>42.377</c:v>
                </c:pt>
                <c:pt idx="42380">
                  <c:v>42.378</c:v>
                </c:pt>
                <c:pt idx="42381">
                  <c:v>42.379</c:v>
                </c:pt>
                <c:pt idx="42382">
                  <c:v>42.38</c:v>
                </c:pt>
                <c:pt idx="42383">
                  <c:v>42.381</c:v>
                </c:pt>
                <c:pt idx="42384">
                  <c:v>42.382</c:v>
                </c:pt>
                <c:pt idx="42385">
                  <c:v>42.383</c:v>
                </c:pt>
                <c:pt idx="42386">
                  <c:v>42.384</c:v>
                </c:pt>
                <c:pt idx="42387">
                  <c:v>42.385</c:v>
                </c:pt>
                <c:pt idx="42388">
                  <c:v>42.386</c:v>
                </c:pt>
                <c:pt idx="42389">
                  <c:v>42.387</c:v>
                </c:pt>
                <c:pt idx="42390">
                  <c:v>42.388</c:v>
                </c:pt>
                <c:pt idx="42391">
                  <c:v>42.389</c:v>
                </c:pt>
                <c:pt idx="42392">
                  <c:v>42.39</c:v>
                </c:pt>
                <c:pt idx="42393">
                  <c:v>42.391</c:v>
                </c:pt>
                <c:pt idx="42394">
                  <c:v>42.392</c:v>
                </c:pt>
                <c:pt idx="42395">
                  <c:v>42.393</c:v>
                </c:pt>
                <c:pt idx="42396">
                  <c:v>42.394</c:v>
                </c:pt>
                <c:pt idx="42397">
                  <c:v>42.395</c:v>
                </c:pt>
                <c:pt idx="42398">
                  <c:v>42.396</c:v>
                </c:pt>
                <c:pt idx="42399">
                  <c:v>42.397</c:v>
                </c:pt>
                <c:pt idx="42400">
                  <c:v>42.398</c:v>
                </c:pt>
                <c:pt idx="42401">
                  <c:v>42.399</c:v>
                </c:pt>
                <c:pt idx="42402">
                  <c:v>42.4</c:v>
                </c:pt>
                <c:pt idx="42403">
                  <c:v>42.401</c:v>
                </c:pt>
                <c:pt idx="42404">
                  <c:v>42.402</c:v>
                </c:pt>
                <c:pt idx="42405">
                  <c:v>42.403</c:v>
                </c:pt>
                <c:pt idx="42406">
                  <c:v>42.404</c:v>
                </c:pt>
                <c:pt idx="42407">
                  <c:v>42.405</c:v>
                </c:pt>
                <c:pt idx="42408">
                  <c:v>42.406</c:v>
                </c:pt>
                <c:pt idx="42409">
                  <c:v>42.407</c:v>
                </c:pt>
                <c:pt idx="42410">
                  <c:v>42.408</c:v>
                </c:pt>
                <c:pt idx="42411">
                  <c:v>42.409</c:v>
                </c:pt>
                <c:pt idx="42412">
                  <c:v>42.41</c:v>
                </c:pt>
                <c:pt idx="42413">
                  <c:v>42.411</c:v>
                </c:pt>
                <c:pt idx="42414">
                  <c:v>42.412</c:v>
                </c:pt>
                <c:pt idx="42415">
                  <c:v>42.413</c:v>
                </c:pt>
                <c:pt idx="42416">
                  <c:v>42.414</c:v>
                </c:pt>
                <c:pt idx="42417">
                  <c:v>42.415</c:v>
                </c:pt>
                <c:pt idx="42418">
                  <c:v>42.416</c:v>
                </c:pt>
                <c:pt idx="42419">
                  <c:v>42.417</c:v>
                </c:pt>
                <c:pt idx="42420">
                  <c:v>42.418</c:v>
                </c:pt>
                <c:pt idx="42421">
                  <c:v>42.419</c:v>
                </c:pt>
                <c:pt idx="42422">
                  <c:v>42.42</c:v>
                </c:pt>
                <c:pt idx="42423">
                  <c:v>42.421</c:v>
                </c:pt>
                <c:pt idx="42424">
                  <c:v>42.422</c:v>
                </c:pt>
                <c:pt idx="42425">
                  <c:v>42.423</c:v>
                </c:pt>
                <c:pt idx="42426">
                  <c:v>42.424</c:v>
                </c:pt>
                <c:pt idx="42427">
                  <c:v>42.425</c:v>
                </c:pt>
                <c:pt idx="42428">
                  <c:v>42.426</c:v>
                </c:pt>
                <c:pt idx="42429">
                  <c:v>42.427</c:v>
                </c:pt>
                <c:pt idx="42430">
                  <c:v>42.428</c:v>
                </c:pt>
                <c:pt idx="42431">
                  <c:v>42.429</c:v>
                </c:pt>
                <c:pt idx="42432">
                  <c:v>42.43</c:v>
                </c:pt>
                <c:pt idx="42433">
                  <c:v>42.431</c:v>
                </c:pt>
                <c:pt idx="42434">
                  <c:v>42.432</c:v>
                </c:pt>
                <c:pt idx="42435">
                  <c:v>42.433</c:v>
                </c:pt>
                <c:pt idx="42436">
                  <c:v>42.434</c:v>
                </c:pt>
                <c:pt idx="42437">
                  <c:v>42.435</c:v>
                </c:pt>
                <c:pt idx="42438">
                  <c:v>42.436</c:v>
                </c:pt>
                <c:pt idx="42439">
                  <c:v>42.437</c:v>
                </c:pt>
                <c:pt idx="42440">
                  <c:v>42.438</c:v>
                </c:pt>
                <c:pt idx="42441">
                  <c:v>42.439</c:v>
                </c:pt>
                <c:pt idx="42442">
                  <c:v>42.44</c:v>
                </c:pt>
                <c:pt idx="42443">
                  <c:v>42.441</c:v>
                </c:pt>
                <c:pt idx="42444">
                  <c:v>42.442</c:v>
                </c:pt>
                <c:pt idx="42445">
                  <c:v>42.443</c:v>
                </c:pt>
                <c:pt idx="42446">
                  <c:v>42.444</c:v>
                </c:pt>
                <c:pt idx="42447">
                  <c:v>42.445</c:v>
                </c:pt>
                <c:pt idx="42448">
                  <c:v>42.446</c:v>
                </c:pt>
                <c:pt idx="42449">
                  <c:v>42.447</c:v>
                </c:pt>
                <c:pt idx="42450">
                  <c:v>42.448</c:v>
                </c:pt>
                <c:pt idx="42451">
                  <c:v>42.449</c:v>
                </c:pt>
                <c:pt idx="42452">
                  <c:v>42.45</c:v>
                </c:pt>
                <c:pt idx="42453">
                  <c:v>42.451</c:v>
                </c:pt>
                <c:pt idx="42454">
                  <c:v>42.452</c:v>
                </c:pt>
                <c:pt idx="42455">
                  <c:v>42.453</c:v>
                </c:pt>
                <c:pt idx="42456">
                  <c:v>42.454</c:v>
                </c:pt>
                <c:pt idx="42457">
                  <c:v>42.455</c:v>
                </c:pt>
                <c:pt idx="42458">
                  <c:v>42.456</c:v>
                </c:pt>
                <c:pt idx="42459">
                  <c:v>42.457</c:v>
                </c:pt>
                <c:pt idx="42460">
                  <c:v>42.458</c:v>
                </c:pt>
                <c:pt idx="42461">
                  <c:v>42.459</c:v>
                </c:pt>
                <c:pt idx="42462">
                  <c:v>42.46</c:v>
                </c:pt>
                <c:pt idx="42463">
                  <c:v>42.461</c:v>
                </c:pt>
                <c:pt idx="42464">
                  <c:v>42.462</c:v>
                </c:pt>
                <c:pt idx="42465">
                  <c:v>42.463</c:v>
                </c:pt>
                <c:pt idx="42466">
                  <c:v>42.464</c:v>
                </c:pt>
                <c:pt idx="42467">
                  <c:v>42.465</c:v>
                </c:pt>
                <c:pt idx="42468">
                  <c:v>42.466</c:v>
                </c:pt>
                <c:pt idx="42469">
                  <c:v>42.467</c:v>
                </c:pt>
                <c:pt idx="42470">
                  <c:v>42.468</c:v>
                </c:pt>
                <c:pt idx="42471">
                  <c:v>42.469</c:v>
                </c:pt>
                <c:pt idx="42472">
                  <c:v>42.47</c:v>
                </c:pt>
                <c:pt idx="42473">
                  <c:v>42.471</c:v>
                </c:pt>
                <c:pt idx="42474">
                  <c:v>42.472</c:v>
                </c:pt>
                <c:pt idx="42475">
                  <c:v>42.473</c:v>
                </c:pt>
                <c:pt idx="42476">
                  <c:v>42.474</c:v>
                </c:pt>
                <c:pt idx="42477">
                  <c:v>42.475</c:v>
                </c:pt>
                <c:pt idx="42478">
                  <c:v>42.476</c:v>
                </c:pt>
                <c:pt idx="42479">
                  <c:v>42.477</c:v>
                </c:pt>
                <c:pt idx="42480">
                  <c:v>42.478</c:v>
                </c:pt>
                <c:pt idx="42481">
                  <c:v>42.479</c:v>
                </c:pt>
                <c:pt idx="42482">
                  <c:v>42.48</c:v>
                </c:pt>
                <c:pt idx="42483">
                  <c:v>42.481</c:v>
                </c:pt>
                <c:pt idx="42484">
                  <c:v>42.482</c:v>
                </c:pt>
                <c:pt idx="42485">
                  <c:v>42.483</c:v>
                </c:pt>
                <c:pt idx="42486">
                  <c:v>42.484</c:v>
                </c:pt>
                <c:pt idx="42487">
                  <c:v>42.485</c:v>
                </c:pt>
                <c:pt idx="42488">
                  <c:v>42.486</c:v>
                </c:pt>
                <c:pt idx="42489">
                  <c:v>42.487</c:v>
                </c:pt>
                <c:pt idx="42490">
                  <c:v>42.488</c:v>
                </c:pt>
                <c:pt idx="42491">
                  <c:v>42.489</c:v>
                </c:pt>
                <c:pt idx="42492">
                  <c:v>42.49</c:v>
                </c:pt>
                <c:pt idx="42493">
                  <c:v>42.491</c:v>
                </c:pt>
                <c:pt idx="42494">
                  <c:v>42.492</c:v>
                </c:pt>
                <c:pt idx="42495">
                  <c:v>42.493</c:v>
                </c:pt>
                <c:pt idx="42496">
                  <c:v>42.494</c:v>
                </c:pt>
                <c:pt idx="42497">
                  <c:v>42.495</c:v>
                </c:pt>
                <c:pt idx="42498">
                  <c:v>42.496</c:v>
                </c:pt>
                <c:pt idx="42499">
                  <c:v>42.497</c:v>
                </c:pt>
                <c:pt idx="42500">
                  <c:v>42.498</c:v>
                </c:pt>
                <c:pt idx="42501">
                  <c:v>42.499</c:v>
                </c:pt>
                <c:pt idx="42502">
                  <c:v>42.5</c:v>
                </c:pt>
                <c:pt idx="42503">
                  <c:v>42.501</c:v>
                </c:pt>
                <c:pt idx="42504">
                  <c:v>42.502</c:v>
                </c:pt>
                <c:pt idx="42505">
                  <c:v>42.503</c:v>
                </c:pt>
                <c:pt idx="42506">
                  <c:v>42.504</c:v>
                </c:pt>
                <c:pt idx="42507">
                  <c:v>42.505</c:v>
                </c:pt>
                <c:pt idx="42508">
                  <c:v>42.506</c:v>
                </c:pt>
                <c:pt idx="42509">
                  <c:v>42.507</c:v>
                </c:pt>
                <c:pt idx="42510">
                  <c:v>42.508</c:v>
                </c:pt>
                <c:pt idx="42511">
                  <c:v>42.509</c:v>
                </c:pt>
                <c:pt idx="42512">
                  <c:v>42.51</c:v>
                </c:pt>
                <c:pt idx="42513">
                  <c:v>42.511</c:v>
                </c:pt>
                <c:pt idx="42514">
                  <c:v>42.512</c:v>
                </c:pt>
                <c:pt idx="42515">
                  <c:v>42.513</c:v>
                </c:pt>
                <c:pt idx="42516">
                  <c:v>42.514</c:v>
                </c:pt>
                <c:pt idx="42517">
                  <c:v>42.515</c:v>
                </c:pt>
                <c:pt idx="42518">
                  <c:v>42.516</c:v>
                </c:pt>
                <c:pt idx="42519">
                  <c:v>42.517</c:v>
                </c:pt>
                <c:pt idx="42520">
                  <c:v>42.518</c:v>
                </c:pt>
                <c:pt idx="42521">
                  <c:v>42.519</c:v>
                </c:pt>
                <c:pt idx="42522">
                  <c:v>42.52</c:v>
                </c:pt>
                <c:pt idx="42523">
                  <c:v>42.521</c:v>
                </c:pt>
                <c:pt idx="42524">
                  <c:v>42.522</c:v>
                </c:pt>
                <c:pt idx="42525">
                  <c:v>42.523</c:v>
                </c:pt>
                <c:pt idx="42526">
                  <c:v>42.524</c:v>
                </c:pt>
                <c:pt idx="42527">
                  <c:v>42.525</c:v>
                </c:pt>
                <c:pt idx="42528">
                  <c:v>42.526</c:v>
                </c:pt>
                <c:pt idx="42529">
                  <c:v>42.527</c:v>
                </c:pt>
                <c:pt idx="42530">
                  <c:v>42.528</c:v>
                </c:pt>
                <c:pt idx="42531">
                  <c:v>42.529</c:v>
                </c:pt>
                <c:pt idx="42532">
                  <c:v>42.53</c:v>
                </c:pt>
                <c:pt idx="42533">
                  <c:v>42.531</c:v>
                </c:pt>
                <c:pt idx="42534">
                  <c:v>42.532</c:v>
                </c:pt>
                <c:pt idx="42535">
                  <c:v>42.533</c:v>
                </c:pt>
                <c:pt idx="42536">
                  <c:v>42.534</c:v>
                </c:pt>
                <c:pt idx="42537">
                  <c:v>42.535</c:v>
                </c:pt>
                <c:pt idx="42538">
                  <c:v>42.536</c:v>
                </c:pt>
                <c:pt idx="42539">
                  <c:v>42.537</c:v>
                </c:pt>
                <c:pt idx="42540">
                  <c:v>42.538</c:v>
                </c:pt>
                <c:pt idx="42541">
                  <c:v>42.539</c:v>
                </c:pt>
                <c:pt idx="42542">
                  <c:v>42.54</c:v>
                </c:pt>
                <c:pt idx="42543">
                  <c:v>42.541</c:v>
                </c:pt>
                <c:pt idx="42544">
                  <c:v>42.542</c:v>
                </c:pt>
                <c:pt idx="42545">
                  <c:v>42.543</c:v>
                </c:pt>
                <c:pt idx="42546">
                  <c:v>42.544</c:v>
                </c:pt>
                <c:pt idx="42547">
                  <c:v>42.545</c:v>
                </c:pt>
                <c:pt idx="42548">
                  <c:v>42.546</c:v>
                </c:pt>
                <c:pt idx="42549">
                  <c:v>42.547</c:v>
                </c:pt>
                <c:pt idx="42550">
                  <c:v>42.548</c:v>
                </c:pt>
                <c:pt idx="42551">
                  <c:v>42.549</c:v>
                </c:pt>
                <c:pt idx="42552">
                  <c:v>42.55</c:v>
                </c:pt>
                <c:pt idx="42553">
                  <c:v>42.551</c:v>
                </c:pt>
                <c:pt idx="42554">
                  <c:v>42.552</c:v>
                </c:pt>
                <c:pt idx="42555">
                  <c:v>42.553</c:v>
                </c:pt>
                <c:pt idx="42556">
                  <c:v>42.554</c:v>
                </c:pt>
                <c:pt idx="42557">
                  <c:v>42.555</c:v>
                </c:pt>
                <c:pt idx="42558">
                  <c:v>42.556</c:v>
                </c:pt>
                <c:pt idx="42559">
                  <c:v>42.557</c:v>
                </c:pt>
                <c:pt idx="42560">
                  <c:v>42.558</c:v>
                </c:pt>
                <c:pt idx="42561">
                  <c:v>42.559</c:v>
                </c:pt>
                <c:pt idx="42562">
                  <c:v>42.56</c:v>
                </c:pt>
                <c:pt idx="42563">
                  <c:v>42.561</c:v>
                </c:pt>
                <c:pt idx="42564">
                  <c:v>42.562</c:v>
                </c:pt>
                <c:pt idx="42565">
                  <c:v>42.563</c:v>
                </c:pt>
                <c:pt idx="42566">
                  <c:v>42.564</c:v>
                </c:pt>
                <c:pt idx="42567">
                  <c:v>42.565</c:v>
                </c:pt>
                <c:pt idx="42568">
                  <c:v>42.566</c:v>
                </c:pt>
                <c:pt idx="42569">
                  <c:v>42.567</c:v>
                </c:pt>
                <c:pt idx="42570">
                  <c:v>42.568</c:v>
                </c:pt>
                <c:pt idx="42571">
                  <c:v>42.569</c:v>
                </c:pt>
                <c:pt idx="42572">
                  <c:v>42.57</c:v>
                </c:pt>
                <c:pt idx="42573">
                  <c:v>42.571</c:v>
                </c:pt>
                <c:pt idx="42574">
                  <c:v>42.572</c:v>
                </c:pt>
                <c:pt idx="42575">
                  <c:v>42.573</c:v>
                </c:pt>
                <c:pt idx="42576">
                  <c:v>42.574</c:v>
                </c:pt>
                <c:pt idx="42577">
                  <c:v>42.575</c:v>
                </c:pt>
                <c:pt idx="42578">
                  <c:v>42.576</c:v>
                </c:pt>
                <c:pt idx="42579">
                  <c:v>42.577</c:v>
                </c:pt>
                <c:pt idx="42580">
                  <c:v>42.578</c:v>
                </c:pt>
                <c:pt idx="42581">
                  <c:v>42.579</c:v>
                </c:pt>
                <c:pt idx="42582">
                  <c:v>42.58</c:v>
                </c:pt>
                <c:pt idx="42583">
                  <c:v>42.581</c:v>
                </c:pt>
                <c:pt idx="42584">
                  <c:v>42.582</c:v>
                </c:pt>
                <c:pt idx="42585">
                  <c:v>42.583</c:v>
                </c:pt>
                <c:pt idx="42586">
                  <c:v>42.584</c:v>
                </c:pt>
                <c:pt idx="42587">
                  <c:v>42.585</c:v>
                </c:pt>
                <c:pt idx="42588">
                  <c:v>42.586</c:v>
                </c:pt>
                <c:pt idx="42589">
                  <c:v>42.587</c:v>
                </c:pt>
                <c:pt idx="42590">
                  <c:v>42.588</c:v>
                </c:pt>
                <c:pt idx="42591">
                  <c:v>42.589</c:v>
                </c:pt>
                <c:pt idx="42592">
                  <c:v>42.59</c:v>
                </c:pt>
                <c:pt idx="42593">
                  <c:v>42.591</c:v>
                </c:pt>
                <c:pt idx="42594">
                  <c:v>42.592</c:v>
                </c:pt>
                <c:pt idx="42595">
                  <c:v>42.593</c:v>
                </c:pt>
                <c:pt idx="42596">
                  <c:v>42.594</c:v>
                </c:pt>
                <c:pt idx="42597">
                  <c:v>42.595</c:v>
                </c:pt>
                <c:pt idx="42598">
                  <c:v>42.596</c:v>
                </c:pt>
                <c:pt idx="42599">
                  <c:v>42.597</c:v>
                </c:pt>
                <c:pt idx="42600">
                  <c:v>42.598</c:v>
                </c:pt>
                <c:pt idx="42601">
                  <c:v>42.599</c:v>
                </c:pt>
                <c:pt idx="42602">
                  <c:v>42.6</c:v>
                </c:pt>
                <c:pt idx="42603">
                  <c:v>42.601</c:v>
                </c:pt>
                <c:pt idx="42604">
                  <c:v>42.602</c:v>
                </c:pt>
                <c:pt idx="42605">
                  <c:v>42.603</c:v>
                </c:pt>
                <c:pt idx="42606">
                  <c:v>42.604</c:v>
                </c:pt>
                <c:pt idx="42607">
                  <c:v>42.605</c:v>
                </c:pt>
                <c:pt idx="42608">
                  <c:v>42.606</c:v>
                </c:pt>
                <c:pt idx="42609">
                  <c:v>42.607</c:v>
                </c:pt>
                <c:pt idx="42610">
                  <c:v>42.608</c:v>
                </c:pt>
                <c:pt idx="42611">
                  <c:v>42.609</c:v>
                </c:pt>
                <c:pt idx="42612">
                  <c:v>42.61</c:v>
                </c:pt>
                <c:pt idx="42613">
                  <c:v>42.611</c:v>
                </c:pt>
                <c:pt idx="42614">
                  <c:v>42.612</c:v>
                </c:pt>
                <c:pt idx="42615">
                  <c:v>42.613</c:v>
                </c:pt>
                <c:pt idx="42616">
                  <c:v>42.614</c:v>
                </c:pt>
                <c:pt idx="42617">
                  <c:v>42.615</c:v>
                </c:pt>
                <c:pt idx="42618">
                  <c:v>42.616</c:v>
                </c:pt>
                <c:pt idx="42619">
                  <c:v>42.617</c:v>
                </c:pt>
                <c:pt idx="42620">
                  <c:v>42.618</c:v>
                </c:pt>
                <c:pt idx="42621">
                  <c:v>42.619</c:v>
                </c:pt>
                <c:pt idx="42622">
                  <c:v>42.62</c:v>
                </c:pt>
                <c:pt idx="42623">
                  <c:v>42.621</c:v>
                </c:pt>
                <c:pt idx="42624">
                  <c:v>42.622</c:v>
                </c:pt>
                <c:pt idx="42625">
                  <c:v>42.623</c:v>
                </c:pt>
                <c:pt idx="42626">
                  <c:v>42.624</c:v>
                </c:pt>
                <c:pt idx="42627">
                  <c:v>42.625</c:v>
                </c:pt>
                <c:pt idx="42628">
                  <c:v>42.626</c:v>
                </c:pt>
                <c:pt idx="42629">
                  <c:v>42.627</c:v>
                </c:pt>
                <c:pt idx="42630">
                  <c:v>42.628</c:v>
                </c:pt>
                <c:pt idx="42631">
                  <c:v>42.629</c:v>
                </c:pt>
                <c:pt idx="42632">
                  <c:v>42.63</c:v>
                </c:pt>
                <c:pt idx="42633">
                  <c:v>42.631</c:v>
                </c:pt>
                <c:pt idx="42634">
                  <c:v>42.632</c:v>
                </c:pt>
                <c:pt idx="42635">
                  <c:v>42.633</c:v>
                </c:pt>
                <c:pt idx="42636">
                  <c:v>42.634</c:v>
                </c:pt>
                <c:pt idx="42637">
                  <c:v>42.635</c:v>
                </c:pt>
                <c:pt idx="42638">
                  <c:v>42.636</c:v>
                </c:pt>
                <c:pt idx="42639">
                  <c:v>42.637</c:v>
                </c:pt>
                <c:pt idx="42640">
                  <c:v>42.638</c:v>
                </c:pt>
                <c:pt idx="42641">
                  <c:v>42.639</c:v>
                </c:pt>
                <c:pt idx="42642">
                  <c:v>42.64</c:v>
                </c:pt>
                <c:pt idx="42643">
                  <c:v>42.641</c:v>
                </c:pt>
                <c:pt idx="42644">
                  <c:v>42.642</c:v>
                </c:pt>
                <c:pt idx="42645">
                  <c:v>42.643</c:v>
                </c:pt>
                <c:pt idx="42646">
                  <c:v>42.644</c:v>
                </c:pt>
                <c:pt idx="42647">
                  <c:v>42.645</c:v>
                </c:pt>
                <c:pt idx="42648">
                  <c:v>42.646</c:v>
                </c:pt>
                <c:pt idx="42649">
                  <c:v>42.647</c:v>
                </c:pt>
                <c:pt idx="42650">
                  <c:v>42.648</c:v>
                </c:pt>
                <c:pt idx="42651">
                  <c:v>42.649</c:v>
                </c:pt>
                <c:pt idx="42652">
                  <c:v>42.65</c:v>
                </c:pt>
                <c:pt idx="42653">
                  <c:v>42.651</c:v>
                </c:pt>
                <c:pt idx="42654">
                  <c:v>42.652</c:v>
                </c:pt>
                <c:pt idx="42655">
                  <c:v>42.653</c:v>
                </c:pt>
                <c:pt idx="42656">
                  <c:v>42.654</c:v>
                </c:pt>
                <c:pt idx="42657">
                  <c:v>42.655</c:v>
                </c:pt>
                <c:pt idx="42658">
                  <c:v>42.656</c:v>
                </c:pt>
                <c:pt idx="42659">
                  <c:v>42.657</c:v>
                </c:pt>
                <c:pt idx="42660">
                  <c:v>42.658</c:v>
                </c:pt>
                <c:pt idx="42661">
                  <c:v>42.659</c:v>
                </c:pt>
                <c:pt idx="42662">
                  <c:v>42.66</c:v>
                </c:pt>
                <c:pt idx="42663">
                  <c:v>42.661</c:v>
                </c:pt>
                <c:pt idx="42664">
                  <c:v>42.662</c:v>
                </c:pt>
                <c:pt idx="42665">
                  <c:v>42.663</c:v>
                </c:pt>
                <c:pt idx="42666">
                  <c:v>42.664</c:v>
                </c:pt>
                <c:pt idx="42667">
                  <c:v>42.665</c:v>
                </c:pt>
                <c:pt idx="42668">
                  <c:v>42.666</c:v>
                </c:pt>
                <c:pt idx="42669">
                  <c:v>42.667</c:v>
                </c:pt>
                <c:pt idx="42670">
                  <c:v>42.668</c:v>
                </c:pt>
                <c:pt idx="42671">
                  <c:v>42.669</c:v>
                </c:pt>
                <c:pt idx="42672">
                  <c:v>42.67</c:v>
                </c:pt>
                <c:pt idx="42673">
                  <c:v>42.671</c:v>
                </c:pt>
                <c:pt idx="42674">
                  <c:v>42.672</c:v>
                </c:pt>
                <c:pt idx="42675">
                  <c:v>42.673</c:v>
                </c:pt>
                <c:pt idx="42676">
                  <c:v>42.674</c:v>
                </c:pt>
                <c:pt idx="42677">
                  <c:v>42.675</c:v>
                </c:pt>
                <c:pt idx="42678">
                  <c:v>42.676</c:v>
                </c:pt>
                <c:pt idx="42679">
                  <c:v>42.677</c:v>
                </c:pt>
                <c:pt idx="42680">
                  <c:v>42.678</c:v>
                </c:pt>
                <c:pt idx="42681">
                  <c:v>42.679</c:v>
                </c:pt>
                <c:pt idx="42682">
                  <c:v>42.68</c:v>
                </c:pt>
                <c:pt idx="42683">
                  <c:v>42.681</c:v>
                </c:pt>
                <c:pt idx="42684">
                  <c:v>42.682</c:v>
                </c:pt>
                <c:pt idx="42685">
                  <c:v>42.683</c:v>
                </c:pt>
                <c:pt idx="42686">
                  <c:v>42.684</c:v>
                </c:pt>
                <c:pt idx="42687">
                  <c:v>42.685</c:v>
                </c:pt>
                <c:pt idx="42688">
                  <c:v>42.686</c:v>
                </c:pt>
                <c:pt idx="42689">
                  <c:v>42.687</c:v>
                </c:pt>
                <c:pt idx="42690">
                  <c:v>42.688</c:v>
                </c:pt>
                <c:pt idx="42691">
                  <c:v>42.689</c:v>
                </c:pt>
                <c:pt idx="42692">
                  <c:v>42.69</c:v>
                </c:pt>
                <c:pt idx="42693">
                  <c:v>42.691</c:v>
                </c:pt>
                <c:pt idx="42694">
                  <c:v>42.692</c:v>
                </c:pt>
                <c:pt idx="42695">
                  <c:v>42.693</c:v>
                </c:pt>
                <c:pt idx="42696">
                  <c:v>42.694</c:v>
                </c:pt>
                <c:pt idx="42697">
                  <c:v>42.695</c:v>
                </c:pt>
                <c:pt idx="42698">
                  <c:v>42.696</c:v>
                </c:pt>
                <c:pt idx="42699">
                  <c:v>42.697</c:v>
                </c:pt>
                <c:pt idx="42700">
                  <c:v>42.698</c:v>
                </c:pt>
                <c:pt idx="42701">
                  <c:v>42.699</c:v>
                </c:pt>
                <c:pt idx="42702">
                  <c:v>42.7</c:v>
                </c:pt>
                <c:pt idx="42703">
                  <c:v>42.701</c:v>
                </c:pt>
                <c:pt idx="42704">
                  <c:v>42.702</c:v>
                </c:pt>
                <c:pt idx="42705">
                  <c:v>42.703</c:v>
                </c:pt>
                <c:pt idx="42706">
                  <c:v>42.704</c:v>
                </c:pt>
                <c:pt idx="42707">
                  <c:v>42.705</c:v>
                </c:pt>
                <c:pt idx="42708">
                  <c:v>42.706</c:v>
                </c:pt>
                <c:pt idx="42709">
                  <c:v>42.707</c:v>
                </c:pt>
                <c:pt idx="42710">
                  <c:v>42.708</c:v>
                </c:pt>
                <c:pt idx="42711">
                  <c:v>42.709</c:v>
                </c:pt>
                <c:pt idx="42712">
                  <c:v>42.71</c:v>
                </c:pt>
                <c:pt idx="42713">
                  <c:v>42.711</c:v>
                </c:pt>
                <c:pt idx="42714">
                  <c:v>42.712</c:v>
                </c:pt>
                <c:pt idx="42715">
                  <c:v>42.713</c:v>
                </c:pt>
                <c:pt idx="42716">
                  <c:v>42.714</c:v>
                </c:pt>
                <c:pt idx="42717">
                  <c:v>42.715</c:v>
                </c:pt>
                <c:pt idx="42718">
                  <c:v>42.716</c:v>
                </c:pt>
                <c:pt idx="42719">
                  <c:v>42.717</c:v>
                </c:pt>
                <c:pt idx="42720">
                  <c:v>42.718</c:v>
                </c:pt>
                <c:pt idx="42721">
                  <c:v>42.719</c:v>
                </c:pt>
                <c:pt idx="42722">
                  <c:v>42.72</c:v>
                </c:pt>
                <c:pt idx="42723">
                  <c:v>42.721</c:v>
                </c:pt>
                <c:pt idx="42724">
                  <c:v>42.722</c:v>
                </c:pt>
                <c:pt idx="42725">
                  <c:v>42.723</c:v>
                </c:pt>
                <c:pt idx="42726">
                  <c:v>42.724</c:v>
                </c:pt>
                <c:pt idx="42727">
                  <c:v>42.725</c:v>
                </c:pt>
                <c:pt idx="42728">
                  <c:v>42.726</c:v>
                </c:pt>
                <c:pt idx="42729">
                  <c:v>42.727</c:v>
                </c:pt>
                <c:pt idx="42730">
                  <c:v>42.728</c:v>
                </c:pt>
                <c:pt idx="42731">
                  <c:v>42.729</c:v>
                </c:pt>
                <c:pt idx="42732">
                  <c:v>42.73</c:v>
                </c:pt>
                <c:pt idx="42733">
                  <c:v>42.731</c:v>
                </c:pt>
                <c:pt idx="42734">
                  <c:v>42.732</c:v>
                </c:pt>
                <c:pt idx="42735">
                  <c:v>42.733</c:v>
                </c:pt>
                <c:pt idx="42736">
                  <c:v>42.734</c:v>
                </c:pt>
                <c:pt idx="42737">
                  <c:v>42.735</c:v>
                </c:pt>
                <c:pt idx="42738">
                  <c:v>42.736</c:v>
                </c:pt>
                <c:pt idx="42739">
                  <c:v>42.737</c:v>
                </c:pt>
                <c:pt idx="42740">
                  <c:v>42.738</c:v>
                </c:pt>
                <c:pt idx="42741">
                  <c:v>42.739</c:v>
                </c:pt>
                <c:pt idx="42742">
                  <c:v>42.74</c:v>
                </c:pt>
                <c:pt idx="42743">
                  <c:v>42.741</c:v>
                </c:pt>
                <c:pt idx="42744">
                  <c:v>42.742</c:v>
                </c:pt>
                <c:pt idx="42745">
                  <c:v>42.743</c:v>
                </c:pt>
                <c:pt idx="42746">
                  <c:v>42.744</c:v>
                </c:pt>
                <c:pt idx="42747">
                  <c:v>42.745</c:v>
                </c:pt>
                <c:pt idx="42748">
                  <c:v>42.746</c:v>
                </c:pt>
                <c:pt idx="42749">
                  <c:v>42.747</c:v>
                </c:pt>
                <c:pt idx="42750">
                  <c:v>42.748</c:v>
                </c:pt>
                <c:pt idx="42751">
                  <c:v>42.749</c:v>
                </c:pt>
                <c:pt idx="42752">
                  <c:v>42.75</c:v>
                </c:pt>
                <c:pt idx="42753">
                  <c:v>42.751</c:v>
                </c:pt>
                <c:pt idx="42754">
                  <c:v>42.752</c:v>
                </c:pt>
                <c:pt idx="42755">
                  <c:v>42.753</c:v>
                </c:pt>
                <c:pt idx="42756">
                  <c:v>42.754</c:v>
                </c:pt>
                <c:pt idx="42757">
                  <c:v>42.755</c:v>
                </c:pt>
                <c:pt idx="42758">
                  <c:v>42.756</c:v>
                </c:pt>
                <c:pt idx="42759">
                  <c:v>42.757</c:v>
                </c:pt>
                <c:pt idx="42760">
                  <c:v>42.758</c:v>
                </c:pt>
                <c:pt idx="42761">
                  <c:v>42.759</c:v>
                </c:pt>
                <c:pt idx="42762">
                  <c:v>42.76</c:v>
                </c:pt>
                <c:pt idx="42763">
                  <c:v>42.761</c:v>
                </c:pt>
                <c:pt idx="42764">
                  <c:v>42.762</c:v>
                </c:pt>
                <c:pt idx="42765">
                  <c:v>42.763</c:v>
                </c:pt>
                <c:pt idx="42766">
                  <c:v>42.764</c:v>
                </c:pt>
                <c:pt idx="42767">
                  <c:v>42.765</c:v>
                </c:pt>
                <c:pt idx="42768">
                  <c:v>42.766</c:v>
                </c:pt>
                <c:pt idx="42769">
                  <c:v>42.767</c:v>
                </c:pt>
                <c:pt idx="42770">
                  <c:v>42.768</c:v>
                </c:pt>
                <c:pt idx="42771">
                  <c:v>42.769</c:v>
                </c:pt>
                <c:pt idx="42772">
                  <c:v>42.77</c:v>
                </c:pt>
                <c:pt idx="42773">
                  <c:v>42.771</c:v>
                </c:pt>
                <c:pt idx="42774">
                  <c:v>42.772</c:v>
                </c:pt>
                <c:pt idx="42775">
                  <c:v>42.773</c:v>
                </c:pt>
                <c:pt idx="42776">
                  <c:v>42.774</c:v>
                </c:pt>
                <c:pt idx="42777">
                  <c:v>42.775</c:v>
                </c:pt>
                <c:pt idx="42778">
                  <c:v>42.776</c:v>
                </c:pt>
                <c:pt idx="42779">
                  <c:v>42.777</c:v>
                </c:pt>
                <c:pt idx="42780">
                  <c:v>42.778</c:v>
                </c:pt>
                <c:pt idx="42781">
                  <c:v>42.779</c:v>
                </c:pt>
                <c:pt idx="42782">
                  <c:v>42.78</c:v>
                </c:pt>
                <c:pt idx="42783">
                  <c:v>42.781</c:v>
                </c:pt>
                <c:pt idx="42784">
                  <c:v>42.782</c:v>
                </c:pt>
                <c:pt idx="42785">
                  <c:v>42.783</c:v>
                </c:pt>
                <c:pt idx="42786">
                  <c:v>42.784</c:v>
                </c:pt>
                <c:pt idx="42787">
                  <c:v>42.785</c:v>
                </c:pt>
                <c:pt idx="42788">
                  <c:v>42.786</c:v>
                </c:pt>
                <c:pt idx="42789">
                  <c:v>42.787</c:v>
                </c:pt>
                <c:pt idx="42790">
                  <c:v>42.788</c:v>
                </c:pt>
                <c:pt idx="42791">
                  <c:v>42.789</c:v>
                </c:pt>
                <c:pt idx="42792">
                  <c:v>42.79</c:v>
                </c:pt>
                <c:pt idx="42793">
                  <c:v>42.791</c:v>
                </c:pt>
                <c:pt idx="42794">
                  <c:v>42.792</c:v>
                </c:pt>
                <c:pt idx="42795">
                  <c:v>42.793</c:v>
                </c:pt>
                <c:pt idx="42796">
                  <c:v>42.794</c:v>
                </c:pt>
                <c:pt idx="42797">
                  <c:v>42.795</c:v>
                </c:pt>
                <c:pt idx="42798">
                  <c:v>42.796</c:v>
                </c:pt>
                <c:pt idx="42799">
                  <c:v>42.797</c:v>
                </c:pt>
                <c:pt idx="42800">
                  <c:v>42.798</c:v>
                </c:pt>
                <c:pt idx="42801">
                  <c:v>42.799</c:v>
                </c:pt>
                <c:pt idx="42802">
                  <c:v>42.8</c:v>
                </c:pt>
                <c:pt idx="42803">
                  <c:v>42.801</c:v>
                </c:pt>
                <c:pt idx="42804">
                  <c:v>42.802</c:v>
                </c:pt>
                <c:pt idx="42805">
                  <c:v>42.803</c:v>
                </c:pt>
                <c:pt idx="42806">
                  <c:v>42.804</c:v>
                </c:pt>
                <c:pt idx="42807">
                  <c:v>42.805</c:v>
                </c:pt>
                <c:pt idx="42808">
                  <c:v>42.806</c:v>
                </c:pt>
                <c:pt idx="42809">
                  <c:v>42.807</c:v>
                </c:pt>
                <c:pt idx="42810">
                  <c:v>42.808</c:v>
                </c:pt>
                <c:pt idx="42811">
                  <c:v>42.809</c:v>
                </c:pt>
                <c:pt idx="42812">
                  <c:v>42.81</c:v>
                </c:pt>
                <c:pt idx="42813">
                  <c:v>42.811</c:v>
                </c:pt>
                <c:pt idx="42814">
                  <c:v>42.812</c:v>
                </c:pt>
                <c:pt idx="42815">
                  <c:v>42.813</c:v>
                </c:pt>
                <c:pt idx="42816">
                  <c:v>42.814</c:v>
                </c:pt>
                <c:pt idx="42817">
                  <c:v>42.815</c:v>
                </c:pt>
                <c:pt idx="42818">
                  <c:v>42.816</c:v>
                </c:pt>
                <c:pt idx="42819">
                  <c:v>42.817</c:v>
                </c:pt>
                <c:pt idx="42820">
                  <c:v>42.818</c:v>
                </c:pt>
                <c:pt idx="42821">
                  <c:v>42.819</c:v>
                </c:pt>
                <c:pt idx="42822">
                  <c:v>42.82</c:v>
                </c:pt>
                <c:pt idx="42823">
                  <c:v>42.821</c:v>
                </c:pt>
                <c:pt idx="42824">
                  <c:v>42.822</c:v>
                </c:pt>
                <c:pt idx="42825">
                  <c:v>42.823</c:v>
                </c:pt>
                <c:pt idx="42826">
                  <c:v>42.824</c:v>
                </c:pt>
                <c:pt idx="42827">
                  <c:v>42.825</c:v>
                </c:pt>
                <c:pt idx="42828">
                  <c:v>42.826</c:v>
                </c:pt>
                <c:pt idx="42829">
                  <c:v>42.827</c:v>
                </c:pt>
                <c:pt idx="42830">
                  <c:v>42.828</c:v>
                </c:pt>
                <c:pt idx="42831">
                  <c:v>42.829</c:v>
                </c:pt>
                <c:pt idx="42832">
                  <c:v>42.83</c:v>
                </c:pt>
                <c:pt idx="42833">
                  <c:v>42.831</c:v>
                </c:pt>
                <c:pt idx="42834">
                  <c:v>42.832</c:v>
                </c:pt>
                <c:pt idx="42835">
                  <c:v>42.833</c:v>
                </c:pt>
                <c:pt idx="42836">
                  <c:v>42.834</c:v>
                </c:pt>
                <c:pt idx="42837">
                  <c:v>42.835</c:v>
                </c:pt>
                <c:pt idx="42838">
                  <c:v>42.836</c:v>
                </c:pt>
                <c:pt idx="42839">
                  <c:v>42.837</c:v>
                </c:pt>
                <c:pt idx="42840">
                  <c:v>42.838</c:v>
                </c:pt>
                <c:pt idx="42841">
                  <c:v>42.839</c:v>
                </c:pt>
                <c:pt idx="42842">
                  <c:v>42.84</c:v>
                </c:pt>
                <c:pt idx="42843">
                  <c:v>42.841</c:v>
                </c:pt>
                <c:pt idx="42844">
                  <c:v>42.842</c:v>
                </c:pt>
                <c:pt idx="42845">
                  <c:v>42.843</c:v>
                </c:pt>
                <c:pt idx="42846">
                  <c:v>42.844</c:v>
                </c:pt>
                <c:pt idx="42847">
                  <c:v>42.845</c:v>
                </c:pt>
                <c:pt idx="42848">
                  <c:v>42.846</c:v>
                </c:pt>
                <c:pt idx="42849">
                  <c:v>42.847</c:v>
                </c:pt>
                <c:pt idx="42850">
                  <c:v>42.848</c:v>
                </c:pt>
                <c:pt idx="42851">
                  <c:v>42.849</c:v>
                </c:pt>
                <c:pt idx="42852">
                  <c:v>42.85</c:v>
                </c:pt>
                <c:pt idx="42853">
                  <c:v>42.851</c:v>
                </c:pt>
                <c:pt idx="42854">
                  <c:v>42.852</c:v>
                </c:pt>
                <c:pt idx="42855">
                  <c:v>42.853</c:v>
                </c:pt>
                <c:pt idx="42856">
                  <c:v>42.854</c:v>
                </c:pt>
                <c:pt idx="42857">
                  <c:v>42.855</c:v>
                </c:pt>
                <c:pt idx="42858">
                  <c:v>42.856</c:v>
                </c:pt>
                <c:pt idx="42859">
                  <c:v>42.857</c:v>
                </c:pt>
                <c:pt idx="42860">
                  <c:v>42.858</c:v>
                </c:pt>
                <c:pt idx="42861">
                  <c:v>42.859</c:v>
                </c:pt>
                <c:pt idx="42862">
                  <c:v>42.86</c:v>
                </c:pt>
                <c:pt idx="42863">
                  <c:v>42.861</c:v>
                </c:pt>
                <c:pt idx="42864">
                  <c:v>42.862</c:v>
                </c:pt>
                <c:pt idx="42865">
                  <c:v>42.863</c:v>
                </c:pt>
                <c:pt idx="42866">
                  <c:v>42.864</c:v>
                </c:pt>
                <c:pt idx="42867">
                  <c:v>42.865</c:v>
                </c:pt>
                <c:pt idx="42868">
                  <c:v>42.866</c:v>
                </c:pt>
                <c:pt idx="42869">
                  <c:v>42.867</c:v>
                </c:pt>
                <c:pt idx="42870">
                  <c:v>42.868</c:v>
                </c:pt>
                <c:pt idx="42871">
                  <c:v>42.869</c:v>
                </c:pt>
                <c:pt idx="42872">
                  <c:v>42.87</c:v>
                </c:pt>
                <c:pt idx="42873">
                  <c:v>42.871</c:v>
                </c:pt>
                <c:pt idx="42874">
                  <c:v>42.872</c:v>
                </c:pt>
                <c:pt idx="42875">
                  <c:v>42.873</c:v>
                </c:pt>
                <c:pt idx="42876">
                  <c:v>42.874</c:v>
                </c:pt>
                <c:pt idx="42877">
                  <c:v>42.875</c:v>
                </c:pt>
                <c:pt idx="42878">
                  <c:v>42.876</c:v>
                </c:pt>
                <c:pt idx="42879">
                  <c:v>42.877</c:v>
                </c:pt>
                <c:pt idx="42880">
                  <c:v>42.878</c:v>
                </c:pt>
                <c:pt idx="42881">
                  <c:v>42.879</c:v>
                </c:pt>
                <c:pt idx="42882">
                  <c:v>42.88</c:v>
                </c:pt>
                <c:pt idx="42883">
                  <c:v>42.881</c:v>
                </c:pt>
                <c:pt idx="42884">
                  <c:v>42.882</c:v>
                </c:pt>
                <c:pt idx="42885">
                  <c:v>42.883</c:v>
                </c:pt>
                <c:pt idx="42886">
                  <c:v>42.884</c:v>
                </c:pt>
                <c:pt idx="42887">
                  <c:v>42.885</c:v>
                </c:pt>
                <c:pt idx="42888">
                  <c:v>42.886</c:v>
                </c:pt>
                <c:pt idx="42889">
                  <c:v>42.887</c:v>
                </c:pt>
                <c:pt idx="42890">
                  <c:v>42.888</c:v>
                </c:pt>
                <c:pt idx="42891">
                  <c:v>42.889</c:v>
                </c:pt>
                <c:pt idx="42892">
                  <c:v>42.89</c:v>
                </c:pt>
                <c:pt idx="42893">
                  <c:v>42.891</c:v>
                </c:pt>
                <c:pt idx="42894">
                  <c:v>42.892</c:v>
                </c:pt>
                <c:pt idx="42895">
                  <c:v>42.893</c:v>
                </c:pt>
                <c:pt idx="42896">
                  <c:v>42.894</c:v>
                </c:pt>
                <c:pt idx="42897">
                  <c:v>42.895</c:v>
                </c:pt>
                <c:pt idx="42898">
                  <c:v>42.896</c:v>
                </c:pt>
                <c:pt idx="42899">
                  <c:v>42.897</c:v>
                </c:pt>
                <c:pt idx="42900">
                  <c:v>42.898</c:v>
                </c:pt>
                <c:pt idx="42901">
                  <c:v>42.899</c:v>
                </c:pt>
                <c:pt idx="42902">
                  <c:v>42.9</c:v>
                </c:pt>
                <c:pt idx="42903">
                  <c:v>42.901</c:v>
                </c:pt>
                <c:pt idx="42904">
                  <c:v>42.902</c:v>
                </c:pt>
                <c:pt idx="42905">
                  <c:v>42.903</c:v>
                </c:pt>
                <c:pt idx="42906">
                  <c:v>42.904</c:v>
                </c:pt>
                <c:pt idx="42907">
                  <c:v>42.905</c:v>
                </c:pt>
                <c:pt idx="42908">
                  <c:v>42.906</c:v>
                </c:pt>
                <c:pt idx="42909">
                  <c:v>42.907</c:v>
                </c:pt>
                <c:pt idx="42910">
                  <c:v>42.908</c:v>
                </c:pt>
                <c:pt idx="42911">
                  <c:v>42.909</c:v>
                </c:pt>
                <c:pt idx="42912">
                  <c:v>42.91</c:v>
                </c:pt>
                <c:pt idx="42913">
                  <c:v>42.911</c:v>
                </c:pt>
                <c:pt idx="42914">
                  <c:v>42.912</c:v>
                </c:pt>
                <c:pt idx="42915">
                  <c:v>42.913</c:v>
                </c:pt>
                <c:pt idx="42916">
                  <c:v>42.914</c:v>
                </c:pt>
                <c:pt idx="42917">
                  <c:v>42.915</c:v>
                </c:pt>
                <c:pt idx="42918">
                  <c:v>42.916</c:v>
                </c:pt>
                <c:pt idx="42919">
                  <c:v>42.917</c:v>
                </c:pt>
                <c:pt idx="42920">
                  <c:v>42.918</c:v>
                </c:pt>
                <c:pt idx="42921">
                  <c:v>42.919</c:v>
                </c:pt>
                <c:pt idx="42922">
                  <c:v>42.92</c:v>
                </c:pt>
                <c:pt idx="42923">
                  <c:v>42.921</c:v>
                </c:pt>
                <c:pt idx="42924">
                  <c:v>42.922</c:v>
                </c:pt>
                <c:pt idx="42925">
                  <c:v>42.923</c:v>
                </c:pt>
                <c:pt idx="42926">
                  <c:v>42.924</c:v>
                </c:pt>
                <c:pt idx="42927">
                  <c:v>42.925</c:v>
                </c:pt>
                <c:pt idx="42928">
                  <c:v>42.926</c:v>
                </c:pt>
                <c:pt idx="42929">
                  <c:v>42.927</c:v>
                </c:pt>
                <c:pt idx="42930">
                  <c:v>42.928</c:v>
                </c:pt>
                <c:pt idx="42931">
                  <c:v>42.929</c:v>
                </c:pt>
                <c:pt idx="42932">
                  <c:v>42.93</c:v>
                </c:pt>
                <c:pt idx="42933">
                  <c:v>42.931</c:v>
                </c:pt>
                <c:pt idx="42934">
                  <c:v>42.932</c:v>
                </c:pt>
                <c:pt idx="42935">
                  <c:v>42.933</c:v>
                </c:pt>
                <c:pt idx="42936">
                  <c:v>42.934</c:v>
                </c:pt>
                <c:pt idx="42937">
                  <c:v>42.935</c:v>
                </c:pt>
                <c:pt idx="42938">
                  <c:v>42.936</c:v>
                </c:pt>
                <c:pt idx="42939">
                  <c:v>42.937</c:v>
                </c:pt>
                <c:pt idx="42940">
                  <c:v>42.938</c:v>
                </c:pt>
                <c:pt idx="42941">
                  <c:v>42.939</c:v>
                </c:pt>
                <c:pt idx="42942">
                  <c:v>42.94</c:v>
                </c:pt>
                <c:pt idx="42943">
                  <c:v>42.941</c:v>
                </c:pt>
                <c:pt idx="42944">
                  <c:v>42.942</c:v>
                </c:pt>
                <c:pt idx="42945">
                  <c:v>42.943</c:v>
                </c:pt>
                <c:pt idx="42946">
                  <c:v>42.944</c:v>
                </c:pt>
                <c:pt idx="42947">
                  <c:v>42.945</c:v>
                </c:pt>
                <c:pt idx="42948">
                  <c:v>42.946</c:v>
                </c:pt>
                <c:pt idx="42949">
                  <c:v>42.947</c:v>
                </c:pt>
                <c:pt idx="42950">
                  <c:v>42.948</c:v>
                </c:pt>
                <c:pt idx="42951">
                  <c:v>42.949</c:v>
                </c:pt>
                <c:pt idx="42952">
                  <c:v>42.95</c:v>
                </c:pt>
                <c:pt idx="42953">
                  <c:v>42.951</c:v>
                </c:pt>
                <c:pt idx="42954">
                  <c:v>42.952</c:v>
                </c:pt>
                <c:pt idx="42955">
                  <c:v>42.953</c:v>
                </c:pt>
                <c:pt idx="42956">
                  <c:v>42.954</c:v>
                </c:pt>
                <c:pt idx="42957">
                  <c:v>42.955</c:v>
                </c:pt>
                <c:pt idx="42958">
                  <c:v>42.956</c:v>
                </c:pt>
                <c:pt idx="42959">
                  <c:v>42.957</c:v>
                </c:pt>
                <c:pt idx="42960">
                  <c:v>42.958</c:v>
                </c:pt>
                <c:pt idx="42961">
                  <c:v>42.959</c:v>
                </c:pt>
                <c:pt idx="42962">
                  <c:v>42.96</c:v>
                </c:pt>
                <c:pt idx="42963">
                  <c:v>42.961</c:v>
                </c:pt>
                <c:pt idx="42964">
                  <c:v>42.962</c:v>
                </c:pt>
                <c:pt idx="42965">
                  <c:v>42.963</c:v>
                </c:pt>
                <c:pt idx="42966">
                  <c:v>42.964</c:v>
                </c:pt>
                <c:pt idx="42967">
                  <c:v>42.965</c:v>
                </c:pt>
                <c:pt idx="42968">
                  <c:v>42.966</c:v>
                </c:pt>
                <c:pt idx="42969">
                  <c:v>42.967</c:v>
                </c:pt>
                <c:pt idx="42970">
                  <c:v>42.968</c:v>
                </c:pt>
                <c:pt idx="42971">
                  <c:v>42.969</c:v>
                </c:pt>
                <c:pt idx="42972">
                  <c:v>42.97</c:v>
                </c:pt>
                <c:pt idx="42973">
                  <c:v>42.971</c:v>
                </c:pt>
                <c:pt idx="42974">
                  <c:v>42.972</c:v>
                </c:pt>
                <c:pt idx="42975">
                  <c:v>42.973</c:v>
                </c:pt>
                <c:pt idx="42976">
                  <c:v>42.974</c:v>
                </c:pt>
                <c:pt idx="42977">
                  <c:v>42.975</c:v>
                </c:pt>
                <c:pt idx="42978">
                  <c:v>42.976</c:v>
                </c:pt>
                <c:pt idx="42979">
                  <c:v>42.977</c:v>
                </c:pt>
                <c:pt idx="42980">
                  <c:v>42.978</c:v>
                </c:pt>
                <c:pt idx="42981">
                  <c:v>42.979</c:v>
                </c:pt>
                <c:pt idx="42982">
                  <c:v>42.98</c:v>
                </c:pt>
                <c:pt idx="42983">
                  <c:v>42.981</c:v>
                </c:pt>
                <c:pt idx="42984">
                  <c:v>42.982</c:v>
                </c:pt>
                <c:pt idx="42985">
                  <c:v>42.983</c:v>
                </c:pt>
                <c:pt idx="42986">
                  <c:v>42.984</c:v>
                </c:pt>
                <c:pt idx="42987">
                  <c:v>42.985</c:v>
                </c:pt>
                <c:pt idx="42988">
                  <c:v>42.986</c:v>
                </c:pt>
                <c:pt idx="42989">
                  <c:v>42.987</c:v>
                </c:pt>
                <c:pt idx="42990">
                  <c:v>42.988</c:v>
                </c:pt>
                <c:pt idx="42991">
                  <c:v>42.989</c:v>
                </c:pt>
                <c:pt idx="42992">
                  <c:v>42.99</c:v>
                </c:pt>
                <c:pt idx="42993">
                  <c:v>42.991</c:v>
                </c:pt>
                <c:pt idx="42994">
                  <c:v>42.992</c:v>
                </c:pt>
                <c:pt idx="42995">
                  <c:v>42.993</c:v>
                </c:pt>
                <c:pt idx="42996">
                  <c:v>42.994</c:v>
                </c:pt>
                <c:pt idx="42997">
                  <c:v>42.995</c:v>
                </c:pt>
                <c:pt idx="42998">
                  <c:v>42.996</c:v>
                </c:pt>
                <c:pt idx="42999">
                  <c:v>42.997</c:v>
                </c:pt>
                <c:pt idx="43000">
                  <c:v>42.998</c:v>
                </c:pt>
                <c:pt idx="43001">
                  <c:v>42.999</c:v>
                </c:pt>
                <c:pt idx="43002">
                  <c:v>43</c:v>
                </c:pt>
                <c:pt idx="43003">
                  <c:v>43.001</c:v>
                </c:pt>
                <c:pt idx="43004">
                  <c:v>43.002</c:v>
                </c:pt>
                <c:pt idx="43005">
                  <c:v>43.003</c:v>
                </c:pt>
                <c:pt idx="43006">
                  <c:v>43.004</c:v>
                </c:pt>
                <c:pt idx="43007">
                  <c:v>43.005</c:v>
                </c:pt>
                <c:pt idx="43008">
                  <c:v>43.006</c:v>
                </c:pt>
                <c:pt idx="43009">
                  <c:v>43.007</c:v>
                </c:pt>
                <c:pt idx="43010">
                  <c:v>43.008</c:v>
                </c:pt>
                <c:pt idx="43011">
                  <c:v>43.009</c:v>
                </c:pt>
                <c:pt idx="43012">
                  <c:v>43.01</c:v>
                </c:pt>
                <c:pt idx="43013">
                  <c:v>43.011</c:v>
                </c:pt>
                <c:pt idx="43014">
                  <c:v>43.012</c:v>
                </c:pt>
                <c:pt idx="43015">
                  <c:v>43.013</c:v>
                </c:pt>
                <c:pt idx="43016">
                  <c:v>43.014</c:v>
                </c:pt>
                <c:pt idx="43017">
                  <c:v>43.015</c:v>
                </c:pt>
                <c:pt idx="43018">
                  <c:v>43.016</c:v>
                </c:pt>
                <c:pt idx="43019">
                  <c:v>43.017</c:v>
                </c:pt>
                <c:pt idx="43020">
                  <c:v>43.018</c:v>
                </c:pt>
                <c:pt idx="43021">
                  <c:v>43.019</c:v>
                </c:pt>
                <c:pt idx="43022">
                  <c:v>43.02</c:v>
                </c:pt>
                <c:pt idx="43023">
                  <c:v>43.021</c:v>
                </c:pt>
                <c:pt idx="43024">
                  <c:v>43.022</c:v>
                </c:pt>
                <c:pt idx="43025">
                  <c:v>43.023</c:v>
                </c:pt>
                <c:pt idx="43026">
                  <c:v>43.024</c:v>
                </c:pt>
                <c:pt idx="43027">
                  <c:v>43.025</c:v>
                </c:pt>
                <c:pt idx="43028">
                  <c:v>43.026</c:v>
                </c:pt>
                <c:pt idx="43029">
                  <c:v>43.027</c:v>
                </c:pt>
                <c:pt idx="43030">
                  <c:v>43.028</c:v>
                </c:pt>
                <c:pt idx="43031">
                  <c:v>43.029</c:v>
                </c:pt>
                <c:pt idx="43032">
                  <c:v>43.03</c:v>
                </c:pt>
                <c:pt idx="43033">
                  <c:v>43.031</c:v>
                </c:pt>
                <c:pt idx="43034">
                  <c:v>43.032</c:v>
                </c:pt>
                <c:pt idx="43035">
                  <c:v>43.033</c:v>
                </c:pt>
                <c:pt idx="43036">
                  <c:v>43.034</c:v>
                </c:pt>
                <c:pt idx="43037">
                  <c:v>43.035</c:v>
                </c:pt>
                <c:pt idx="43038">
                  <c:v>43.036</c:v>
                </c:pt>
                <c:pt idx="43039">
                  <c:v>43.037</c:v>
                </c:pt>
                <c:pt idx="43040">
                  <c:v>43.038</c:v>
                </c:pt>
                <c:pt idx="43041">
                  <c:v>43.039</c:v>
                </c:pt>
                <c:pt idx="43042">
                  <c:v>43.04</c:v>
                </c:pt>
                <c:pt idx="43043">
                  <c:v>43.041</c:v>
                </c:pt>
                <c:pt idx="43044">
                  <c:v>43.042</c:v>
                </c:pt>
                <c:pt idx="43045">
                  <c:v>43.043</c:v>
                </c:pt>
                <c:pt idx="43046">
                  <c:v>43.044</c:v>
                </c:pt>
                <c:pt idx="43047">
                  <c:v>43.045</c:v>
                </c:pt>
                <c:pt idx="43048">
                  <c:v>43.046</c:v>
                </c:pt>
                <c:pt idx="43049">
                  <c:v>43.047</c:v>
                </c:pt>
                <c:pt idx="43050">
                  <c:v>43.048</c:v>
                </c:pt>
                <c:pt idx="43051">
                  <c:v>43.049</c:v>
                </c:pt>
                <c:pt idx="43052">
                  <c:v>43.05</c:v>
                </c:pt>
                <c:pt idx="43053">
                  <c:v>43.051</c:v>
                </c:pt>
                <c:pt idx="43054">
                  <c:v>43.052</c:v>
                </c:pt>
                <c:pt idx="43055">
                  <c:v>43.053</c:v>
                </c:pt>
                <c:pt idx="43056">
                  <c:v>43.054</c:v>
                </c:pt>
                <c:pt idx="43057">
                  <c:v>43.055</c:v>
                </c:pt>
                <c:pt idx="43058">
                  <c:v>43.056</c:v>
                </c:pt>
                <c:pt idx="43059">
                  <c:v>43.057</c:v>
                </c:pt>
                <c:pt idx="43060">
                  <c:v>43.058</c:v>
                </c:pt>
                <c:pt idx="43061">
                  <c:v>43.059</c:v>
                </c:pt>
                <c:pt idx="43062">
                  <c:v>43.06</c:v>
                </c:pt>
                <c:pt idx="43063">
                  <c:v>43.061</c:v>
                </c:pt>
                <c:pt idx="43064">
                  <c:v>43.062</c:v>
                </c:pt>
                <c:pt idx="43065">
                  <c:v>43.063</c:v>
                </c:pt>
                <c:pt idx="43066">
                  <c:v>43.064</c:v>
                </c:pt>
                <c:pt idx="43067">
                  <c:v>43.065</c:v>
                </c:pt>
                <c:pt idx="43068">
                  <c:v>43.066</c:v>
                </c:pt>
                <c:pt idx="43069">
                  <c:v>43.067</c:v>
                </c:pt>
                <c:pt idx="43070">
                  <c:v>43.068</c:v>
                </c:pt>
                <c:pt idx="43071">
                  <c:v>43.069</c:v>
                </c:pt>
                <c:pt idx="43072">
                  <c:v>43.07</c:v>
                </c:pt>
                <c:pt idx="43073">
                  <c:v>43.071</c:v>
                </c:pt>
                <c:pt idx="43074">
                  <c:v>43.072</c:v>
                </c:pt>
                <c:pt idx="43075">
                  <c:v>43.073</c:v>
                </c:pt>
                <c:pt idx="43076">
                  <c:v>43.074</c:v>
                </c:pt>
                <c:pt idx="43077">
                  <c:v>43.075</c:v>
                </c:pt>
                <c:pt idx="43078">
                  <c:v>43.076</c:v>
                </c:pt>
                <c:pt idx="43079">
                  <c:v>43.077</c:v>
                </c:pt>
                <c:pt idx="43080">
                  <c:v>43.078</c:v>
                </c:pt>
                <c:pt idx="43081">
                  <c:v>43.079</c:v>
                </c:pt>
                <c:pt idx="43082">
                  <c:v>43.08</c:v>
                </c:pt>
                <c:pt idx="43083">
                  <c:v>43.081</c:v>
                </c:pt>
                <c:pt idx="43084">
                  <c:v>43.082</c:v>
                </c:pt>
                <c:pt idx="43085">
                  <c:v>43.083</c:v>
                </c:pt>
                <c:pt idx="43086">
                  <c:v>43.084</c:v>
                </c:pt>
                <c:pt idx="43087">
                  <c:v>43.085</c:v>
                </c:pt>
                <c:pt idx="43088">
                  <c:v>43.086</c:v>
                </c:pt>
                <c:pt idx="43089">
                  <c:v>43.087</c:v>
                </c:pt>
                <c:pt idx="43090">
                  <c:v>43.088</c:v>
                </c:pt>
                <c:pt idx="43091">
                  <c:v>43.089</c:v>
                </c:pt>
                <c:pt idx="43092">
                  <c:v>43.09</c:v>
                </c:pt>
                <c:pt idx="43093">
                  <c:v>43.091</c:v>
                </c:pt>
                <c:pt idx="43094">
                  <c:v>43.092</c:v>
                </c:pt>
                <c:pt idx="43095">
                  <c:v>43.093</c:v>
                </c:pt>
                <c:pt idx="43096">
                  <c:v>43.094</c:v>
                </c:pt>
                <c:pt idx="43097">
                  <c:v>43.095</c:v>
                </c:pt>
                <c:pt idx="43098">
                  <c:v>43.096</c:v>
                </c:pt>
                <c:pt idx="43099">
                  <c:v>43.097</c:v>
                </c:pt>
                <c:pt idx="43100">
                  <c:v>43.098</c:v>
                </c:pt>
                <c:pt idx="43101">
                  <c:v>43.099</c:v>
                </c:pt>
                <c:pt idx="43102">
                  <c:v>43.1</c:v>
                </c:pt>
                <c:pt idx="43103">
                  <c:v>43.101</c:v>
                </c:pt>
                <c:pt idx="43104">
                  <c:v>43.102</c:v>
                </c:pt>
                <c:pt idx="43105">
                  <c:v>43.103</c:v>
                </c:pt>
                <c:pt idx="43106">
                  <c:v>43.104</c:v>
                </c:pt>
                <c:pt idx="43107">
                  <c:v>43.105</c:v>
                </c:pt>
                <c:pt idx="43108">
                  <c:v>43.106</c:v>
                </c:pt>
                <c:pt idx="43109">
                  <c:v>43.107</c:v>
                </c:pt>
                <c:pt idx="43110">
                  <c:v>43.108</c:v>
                </c:pt>
                <c:pt idx="43111">
                  <c:v>43.109</c:v>
                </c:pt>
                <c:pt idx="43112">
                  <c:v>43.11</c:v>
                </c:pt>
                <c:pt idx="43113">
                  <c:v>43.111</c:v>
                </c:pt>
                <c:pt idx="43114">
                  <c:v>43.112</c:v>
                </c:pt>
                <c:pt idx="43115">
                  <c:v>43.113</c:v>
                </c:pt>
                <c:pt idx="43116">
                  <c:v>43.114</c:v>
                </c:pt>
                <c:pt idx="43117">
                  <c:v>43.115</c:v>
                </c:pt>
                <c:pt idx="43118">
                  <c:v>43.116</c:v>
                </c:pt>
                <c:pt idx="43119">
                  <c:v>43.117</c:v>
                </c:pt>
                <c:pt idx="43120">
                  <c:v>43.118</c:v>
                </c:pt>
                <c:pt idx="43121">
                  <c:v>43.119</c:v>
                </c:pt>
                <c:pt idx="43122">
                  <c:v>43.12</c:v>
                </c:pt>
                <c:pt idx="43123">
                  <c:v>43.121</c:v>
                </c:pt>
                <c:pt idx="43124">
                  <c:v>43.122</c:v>
                </c:pt>
                <c:pt idx="43125">
                  <c:v>43.123</c:v>
                </c:pt>
                <c:pt idx="43126">
                  <c:v>43.124</c:v>
                </c:pt>
                <c:pt idx="43127">
                  <c:v>43.125</c:v>
                </c:pt>
                <c:pt idx="43128">
                  <c:v>43.126</c:v>
                </c:pt>
                <c:pt idx="43129">
                  <c:v>43.127</c:v>
                </c:pt>
                <c:pt idx="43130">
                  <c:v>43.128</c:v>
                </c:pt>
                <c:pt idx="43131">
                  <c:v>43.129</c:v>
                </c:pt>
                <c:pt idx="43132">
                  <c:v>43.13</c:v>
                </c:pt>
                <c:pt idx="43133">
                  <c:v>43.131</c:v>
                </c:pt>
                <c:pt idx="43134">
                  <c:v>43.132</c:v>
                </c:pt>
                <c:pt idx="43135">
                  <c:v>43.133</c:v>
                </c:pt>
                <c:pt idx="43136">
                  <c:v>43.134</c:v>
                </c:pt>
                <c:pt idx="43137">
                  <c:v>43.135</c:v>
                </c:pt>
                <c:pt idx="43138">
                  <c:v>43.136</c:v>
                </c:pt>
                <c:pt idx="43139">
                  <c:v>43.137</c:v>
                </c:pt>
                <c:pt idx="43140">
                  <c:v>43.138</c:v>
                </c:pt>
                <c:pt idx="43141">
                  <c:v>43.139</c:v>
                </c:pt>
                <c:pt idx="43142">
                  <c:v>43.14</c:v>
                </c:pt>
                <c:pt idx="43143">
                  <c:v>43.141</c:v>
                </c:pt>
                <c:pt idx="43144">
                  <c:v>43.142</c:v>
                </c:pt>
                <c:pt idx="43145">
                  <c:v>43.143</c:v>
                </c:pt>
                <c:pt idx="43146">
                  <c:v>43.144</c:v>
                </c:pt>
                <c:pt idx="43147">
                  <c:v>43.145</c:v>
                </c:pt>
                <c:pt idx="43148">
                  <c:v>43.146</c:v>
                </c:pt>
                <c:pt idx="43149">
                  <c:v>43.147</c:v>
                </c:pt>
                <c:pt idx="43150">
                  <c:v>43.148</c:v>
                </c:pt>
                <c:pt idx="43151">
                  <c:v>43.149</c:v>
                </c:pt>
                <c:pt idx="43152">
                  <c:v>43.15</c:v>
                </c:pt>
                <c:pt idx="43153">
                  <c:v>43.151</c:v>
                </c:pt>
                <c:pt idx="43154">
                  <c:v>43.152</c:v>
                </c:pt>
                <c:pt idx="43155">
                  <c:v>43.153</c:v>
                </c:pt>
                <c:pt idx="43156">
                  <c:v>43.154</c:v>
                </c:pt>
                <c:pt idx="43157">
                  <c:v>43.155</c:v>
                </c:pt>
                <c:pt idx="43158">
                  <c:v>43.156</c:v>
                </c:pt>
                <c:pt idx="43159">
                  <c:v>43.157</c:v>
                </c:pt>
                <c:pt idx="43160">
                  <c:v>43.158</c:v>
                </c:pt>
                <c:pt idx="43161">
                  <c:v>43.159</c:v>
                </c:pt>
                <c:pt idx="43162">
                  <c:v>43.16</c:v>
                </c:pt>
                <c:pt idx="43163">
                  <c:v>43.161</c:v>
                </c:pt>
                <c:pt idx="43164">
                  <c:v>43.162</c:v>
                </c:pt>
                <c:pt idx="43165">
                  <c:v>43.163</c:v>
                </c:pt>
                <c:pt idx="43166">
                  <c:v>43.164</c:v>
                </c:pt>
                <c:pt idx="43167">
                  <c:v>43.165</c:v>
                </c:pt>
                <c:pt idx="43168">
                  <c:v>43.166</c:v>
                </c:pt>
                <c:pt idx="43169">
                  <c:v>43.167</c:v>
                </c:pt>
                <c:pt idx="43170">
                  <c:v>43.168</c:v>
                </c:pt>
                <c:pt idx="43171">
                  <c:v>43.169</c:v>
                </c:pt>
                <c:pt idx="43172">
                  <c:v>43.17</c:v>
                </c:pt>
                <c:pt idx="43173">
                  <c:v>43.171</c:v>
                </c:pt>
                <c:pt idx="43174">
                  <c:v>43.172</c:v>
                </c:pt>
                <c:pt idx="43175">
                  <c:v>43.173</c:v>
                </c:pt>
                <c:pt idx="43176">
                  <c:v>43.174</c:v>
                </c:pt>
                <c:pt idx="43177">
                  <c:v>43.175</c:v>
                </c:pt>
                <c:pt idx="43178">
                  <c:v>43.176</c:v>
                </c:pt>
                <c:pt idx="43179">
                  <c:v>43.177</c:v>
                </c:pt>
                <c:pt idx="43180">
                  <c:v>43.178</c:v>
                </c:pt>
                <c:pt idx="43181">
                  <c:v>43.179</c:v>
                </c:pt>
                <c:pt idx="43182">
                  <c:v>43.18</c:v>
                </c:pt>
                <c:pt idx="43183">
                  <c:v>43.181</c:v>
                </c:pt>
                <c:pt idx="43184">
                  <c:v>43.182</c:v>
                </c:pt>
                <c:pt idx="43185">
                  <c:v>43.183</c:v>
                </c:pt>
                <c:pt idx="43186">
                  <c:v>43.184</c:v>
                </c:pt>
                <c:pt idx="43187">
                  <c:v>43.185</c:v>
                </c:pt>
                <c:pt idx="43188">
                  <c:v>43.186</c:v>
                </c:pt>
                <c:pt idx="43189">
                  <c:v>43.187</c:v>
                </c:pt>
                <c:pt idx="43190">
                  <c:v>43.188</c:v>
                </c:pt>
                <c:pt idx="43191">
                  <c:v>43.189</c:v>
                </c:pt>
                <c:pt idx="43192">
                  <c:v>43.19</c:v>
                </c:pt>
                <c:pt idx="43193">
                  <c:v>43.191</c:v>
                </c:pt>
                <c:pt idx="43194">
                  <c:v>43.192</c:v>
                </c:pt>
                <c:pt idx="43195">
                  <c:v>43.193</c:v>
                </c:pt>
                <c:pt idx="43196">
                  <c:v>43.194</c:v>
                </c:pt>
                <c:pt idx="43197">
                  <c:v>43.195</c:v>
                </c:pt>
                <c:pt idx="43198">
                  <c:v>43.196</c:v>
                </c:pt>
                <c:pt idx="43199">
                  <c:v>43.197</c:v>
                </c:pt>
                <c:pt idx="43200">
                  <c:v>43.198</c:v>
                </c:pt>
                <c:pt idx="43201">
                  <c:v>43.199</c:v>
                </c:pt>
                <c:pt idx="43202">
                  <c:v>43.2</c:v>
                </c:pt>
                <c:pt idx="43203">
                  <c:v>43.201</c:v>
                </c:pt>
                <c:pt idx="43204">
                  <c:v>43.202</c:v>
                </c:pt>
                <c:pt idx="43205">
                  <c:v>43.203</c:v>
                </c:pt>
                <c:pt idx="43206">
                  <c:v>43.204</c:v>
                </c:pt>
                <c:pt idx="43207">
                  <c:v>43.205</c:v>
                </c:pt>
                <c:pt idx="43208">
                  <c:v>43.206</c:v>
                </c:pt>
                <c:pt idx="43209">
                  <c:v>43.207</c:v>
                </c:pt>
                <c:pt idx="43210">
                  <c:v>43.208</c:v>
                </c:pt>
                <c:pt idx="43211">
                  <c:v>43.209</c:v>
                </c:pt>
                <c:pt idx="43212">
                  <c:v>43.21</c:v>
                </c:pt>
                <c:pt idx="43213">
                  <c:v>43.211</c:v>
                </c:pt>
                <c:pt idx="43214">
                  <c:v>43.212</c:v>
                </c:pt>
                <c:pt idx="43215">
                  <c:v>43.213</c:v>
                </c:pt>
                <c:pt idx="43216">
                  <c:v>43.214</c:v>
                </c:pt>
                <c:pt idx="43217">
                  <c:v>43.215</c:v>
                </c:pt>
                <c:pt idx="43218">
                  <c:v>43.216</c:v>
                </c:pt>
                <c:pt idx="43219">
                  <c:v>43.217</c:v>
                </c:pt>
                <c:pt idx="43220">
                  <c:v>43.218</c:v>
                </c:pt>
                <c:pt idx="43221">
                  <c:v>43.219</c:v>
                </c:pt>
                <c:pt idx="43222">
                  <c:v>43.22</c:v>
                </c:pt>
                <c:pt idx="43223">
                  <c:v>43.221</c:v>
                </c:pt>
                <c:pt idx="43224">
                  <c:v>43.222</c:v>
                </c:pt>
                <c:pt idx="43225">
                  <c:v>43.223</c:v>
                </c:pt>
                <c:pt idx="43226">
                  <c:v>43.224</c:v>
                </c:pt>
                <c:pt idx="43227">
                  <c:v>43.225</c:v>
                </c:pt>
                <c:pt idx="43228">
                  <c:v>43.226</c:v>
                </c:pt>
                <c:pt idx="43229">
                  <c:v>43.227</c:v>
                </c:pt>
                <c:pt idx="43230">
                  <c:v>43.228</c:v>
                </c:pt>
                <c:pt idx="43231">
                  <c:v>43.229</c:v>
                </c:pt>
                <c:pt idx="43232">
                  <c:v>43.23</c:v>
                </c:pt>
                <c:pt idx="43233">
                  <c:v>43.231</c:v>
                </c:pt>
                <c:pt idx="43234">
                  <c:v>43.232</c:v>
                </c:pt>
                <c:pt idx="43235">
                  <c:v>43.233</c:v>
                </c:pt>
                <c:pt idx="43236">
                  <c:v>43.234</c:v>
                </c:pt>
                <c:pt idx="43237">
                  <c:v>43.235</c:v>
                </c:pt>
                <c:pt idx="43238">
                  <c:v>43.236</c:v>
                </c:pt>
                <c:pt idx="43239">
                  <c:v>43.237</c:v>
                </c:pt>
                <c:pt idx="43240">
                  <c:v>43.238</c:v>
                </c:pt>
                <c:pt idx="43241">
                  <c:v>43.239</c:v>
                </c:pt>
                <c:pt idx="43242">
                  <c:v>43.24</c:v>
                </c:pt>
                <c:pt idx="43243">
                  <c:v>43.241</c:v>
                </c:pt>
                <c:pt idx="43244">
                  <c:v>43.242</c:v>
                </c:pt>
                <c:pt idx="43245">
                  <c:v>43.243</c:v>
                </c:pt>
                <c:pt idx="43246">
                  <c:v>43.244</c:v>
                </c:pt>
                <c:pt idx="43247">
                  <c:v>43.245</c:v>
                </c:pt>
                <c:pt idx="43248">
                  <c:v>43.246</c:v>
                </c:pt>
                <c:pt idx="43249">
                  <c:v>43.247</c:v>
                </c:pt>
                <c:pt idx="43250">
                  <c:v>43.248</c:v>
                </c:pt>
                <c:pt idx="43251">
                  <c:v>43.249</c:v>
                </c:pt>
                <c:pt idx="43252">
                  <c:v>43.25</c:v>
                </c:pt>
                <c:pt idx="43253">
                  <c:v>43.251</c:v>
                </c:pt>
                <c:pt idx="43254">
                  <c:v>43.252</c:v>
                </c:pt>
                <c:pt idx="43255">
                  <c:v>43.253</c:v>
                </c:pt>
                <c:pt idx="43256">
                  <c:v>43.254</c:v>
                </c:pt>
                <c:pt idx="43257">
                  <c:v>43.255</c:v>
                </c:pt>
                <c:pt idx="43258">
                  <c:v>43.256</c:v>
                </c:pt>
                <c:pt idx="43259">
                  <c:v>43.257</c:v>
                </c:pt>
                <c:pt idx="43260">
                  <c:v>43.258</c:v>
                </c:pt>
                <c:pt idx="43261">
                  <c:v>43.259</c:v>
                </c:pt>
                <c:pt idx="43262">
                  <c:v>43.26</c:v>
                </c:pt>
                <c:pt idx="43263">
                  <c:v>43.261</c:v>
                </c:pt>
                <c:pt idx="43264">
                  <c:v>43.262</c:v>
                </c:pt>
                <c:pt idx="43265">
                  <c:v>43.263</c:v>
                </c:pt>
                <c:pt idx="43266">
                  <c:v>43.264</c:v>
                </c:pt>
                <c:pt idx="43267">
                  <c:v>43.265</c:v>
                </c:pt>
                <c:pt idx="43268">
                  <c:v>43.266</c:v>
                </c:pt>
                <c:pt idx="43269">
                  <c:v>43.267</c:v>
                </c:pt>
                <c:pt idx="43270">
                  <c:v>43.268</c:v>
                </c:pt>
                <c:pt idx="43271">
                  <c:v>43.269</c:v>
                </c:pt>
                <c:pt idx="43272">
                  <c:v>43.27</c:v>
                </c:pt>
                <c:pt idx="43273">
                  <c:v>43.271</c:v>
                </c:pt>
                <c:pt idx="43274">
                  <c:v>43.272</c:v>
                </c:pt>
                <c:pt idx="43275">
                  <c:v>43.273</c:v>
                </c:pt>
                <c:pt idx="43276">
                  <c:v>43.274</c:v>
                </c:pt>
                <c:pt idx="43277">
                  <c:v>43.275</c:v>
                </c:pt>
                <c:pt idx="43278">
                  <c:v>43.276</c:v>
                </c:pt>
                <c:pt idx="43279">
                  <c:v>43.277</c:v>
                </c:pt>
                <c:pt idx="43280">
                  <c:v>43.278</c:v>
                </c:pt>
                <c:pt idx="43281">
                  <c:v>43.279</c:v>
                </c:pt>
                <c:pt idx="43282">
                  <c:v>43.28</c:v>
                </c:pt>
                <c:pt idx="43283">
                  <c:v>43.281</c:v>
                </c:pt>
                <c:pt idx="43284">
                  <c:v>43.282</c:v>
                </c:pt>
                <c:pt idx="43285">
                  <c:v>43.283</c:v>
                </c:pt>
                <c:pt idx="43286">
                  <c:v>43.284</c:v>
                </c:pt>
                <c:pt idx="43287">
                  <c:v>43.285</c:v>
                </c:pt>
                <c:pt idx="43288">
                  <c:v>43.286</c:v>
                </c:pt>
                <c:pt idx="43289">
                  <c:v>43.287</c:v>
                </c:pt>
                <c:pt idx="43290">
                  <c:v>43.288</c:v>
                </c:pt>
                <c:pt idx="43291">
                  <c:v>43.289</c:v>
                </c:pt>
                <c:pt idx="43292">
                  <c:v>43.29</c:v>
                </c:pt>
                <c:pt idx="43293">
                  <c:v>43.291</c:v>
                </c:pt>
                <c:pt idx="43294">
                  <c:v>43.292</c:v>
                </c:pt>
                <c:pt idx="43295">
                  <c:v>43.293</c:v>
                </c:pt>
                <c:pt idx="43296">
                  <c:v>43.294</c:v>
                </c:pt>
                <c:pt idx="43297">
                  <c:v>43.295</c:v>
                </c:pt>
                <c:pt idx="43298">
                  <c:v>43.296</c:v>
                </c:pt>
                <c:pt idx="43299">
                  <c:v>43.297</c:v>
                </c:pt>
                <c:pt idx="43300">
                  <c:v>43.298</c:v>
                </c:pt>
                <c:pt idx="43301">
                  <c:v>43.299</c:v>
                </c:pt>
                <c:pt idx="43302">
                  <c:v>43.3</c:v>
                </c:pt>
                <c:pt idx="43303">
                  <c:v>43.301</c:v>
                </c:pt>
                <c:pt idx="43304">
                  <c:v>43.302</c:v>
                </c:pt>
                <c:pt idx="43305">
                  <c:v>43.303</c:v>
                </c:pt>
                <c:pt idx="43306">
                  <c:v>43.304</c:v>
                </c:pt>
                <c:pt idx="43307">
                  <c:v>43.305</c:v>
                </c:pt>
                <c:pt idx="43308">
                  <c:v>43.306</c:v>
                </c:pt>
                <c:pt idx="43309">
                  <c:v>43.307</c:v>
                </c:pt>
                <c:pt idx="43310">
                  <c:v>43.308</c:v>
                </c:pt>
                <c:pt idx="43311">
                  <c:v>43.309</c:v>
                </c:pt>
                <c:pt idx="43312">
                  <c:v>43.31</c:v>
                </c:pt>
                <c:pt idx="43313">
                  <c:v>43.311</c:v>
                </c:pt>
                <c:pt idx="43314">
                  <c:v>43.312</c:v>
                </c:pt>
                <c:pt idx="43315">
                  <c:v>43.313</c:v>
                </c:pt>
                <c:pt idx="43316">
                  <c:v>43.314</c:v>
                </c:pt>
                <c:pt idx="43317">
                  <c:v>43.315</c:v>
                </c:pt>
                <c:pt idx="43318">
                  <c:v>43.316</c:v>
                </c:pt>
                <c:pt idx="43319">
                  <c:v>43.317</c:v>
                </c:pt>
                <c:pt idx="43320">
                  <c:v>43.318</c:v>
                </c:pt>
                <c:pt idx="43321">
                  <c:v>43.319</c:v>
                </c:pt>
                <c:pt idx="43322">
                  <c:v>43.32</c:v>
                </c:pt>
                <c:pt idx="43323">
                  <c:v>43.321</c:v>
                </c:pt>
                <c:pt idx="43324">
                  <c:v>43.322</c:v>
                </c:pt>
                <c:pt idx="43325">
                  <c:v>43.323</c:v>
                </c:pt>
                <c:pt idx="43326">
                  <c:v>43.324</c:v>
                </c:pt>
                <c:pt idx="43327">
                  <c:v>43.325</c:v>
                </c:pt>
                <c:pt idx="43328">
                  <c:v>43.326</c:v>
                </c:pt>
                <c:pt idx="43329">
                  <c:v>43.327</c:v>
                </c:pt>
                <c:pt idx="43330">
                  <c:v>43.328</c:v>
                </c:pt>
                <c:pt idx="43331">
                  <c:v>43.329</c:v>
                </c:pt>
                <c:pt idx="43332">
                  <c:v>43.33</c:v>
                </c:pt>
                <c:pt idx="43333">
                  <c:v>43.331</c:v>
                </c:pt>
                <c:pt idx="43334">
                  <c:v>43.332</c:v>
                </c:pt>
                <c:pt idx="43335">
                  <c:v>43.333</c:v>
                </c:pt>
                <c:pt idx="43336">
                  <c:v>43.334</c:v>
                </c:pt>
                <c:pt idx="43337">
                  <c:v>43.335</c:v>
                </c:pt>
                <c:pt idx="43338">
                  <c:v>43.336</c:v>
                </c:pt>
                <c:pt idx="43339">
                  <c:v>43.337</c:v>
                </c:pt>
                <c:pt idx="43340">
                  <c:v>43.338</c:v>
                </c:pt>
                <c:pt idx="43341">
                  <c:v>43.339</c:v>
                </c:pt>
                <c:pt idx="43342">
                  <c:v>43.34</c:v>
                </c:pt>
                <c:pt idx="43343">
                  <c:v>43.341</c:v>
                </c:pt>
                <c:pt idx="43344">
                  <c:v>43.342</c:v>
                </c:pt>
                <c:pt idx="43345">
                  <c:v>43.343</c:v>
                </c:pt>
                <c:pt idx="43346">
                  <c:v>43.344</c:v>
                </c:pt>
                <c:pt idx="43347">
                  <c:v>43.345</c:v>
                </c:pt>
                <c:pt idx="43348">
                  <c:v>43.346</c:v>
                </c:pt>
                <c:pt idx="43349">
                  <c:v>43.347</c:v>
                </c:pt>
                <c:pt idx="43350">
                  <c:v>43.348</c:v>
                </c:pt>
                <c:pt idx="43351">
                  <c:v>43.349</c:v>
                </c:pt>
                <c:pt idx="43352">
                  <c:v>43.35</c:v>
                </c:pt>
                <c:pt idx="43353">
                  <c:v>43.351</c:v>
                </c:pt>
                <c:pt idx="43354">
                  <c:v>43.352</c:v>
                </c:pt>
                <c:pt idx="43355">
                  <c:v>43.353</c:v>
                </c:pt>
                <c:pt idx="43356">
                  <c:v>43.354</c:v>
                </c:pt>
                <c:pt idx="43357">
                  <c:v>43.355</c:v>
                </c:pt>
                <c:pt idx="43358">
                  <c:v>43.356</c:v>
                </c:pt>
                <c:pt idx="43359">
                  <c:v>43.357</c:v>
                </c:pt>
                <c:pt idx="43360">
                  <c:v>43.358</c:v>
                </c:pt>
                <c:pt idx="43361">
                  <c:v>43.359</c:v>
                </c:pt>
                <c:pt idx="43362">
                  <c:v>43.36</c:v>
                </c:pt>
                <c:pt idx="43363">
                  <c:v>43.361</c:v>
                </c:pt>
                <c:pt idx="43364">
                  <c:v>43.362</c:v>
                </c:pt>
                <c:pt idx="43365">
                  <c:v>43.363</c:v>
                </c:pt>
                <c:pt idx="43366">
                  <c:v>43.364</c:v>
                </c:pt>
                <c:pt idx="43367">
                  <c:v>43.365</c:v>
                </c:pt>
                <c:pt idx="43368">
                  <c:v>43.366</c:v>
                </c:pt>
                <c:pt idx="43369">
                  <c:v>43.367</c:v>
                </c:pt>
                <c:pt idx="43370">
                  <c:v>43.368</c:v>
                </c:pt>
                <c:pt idx="43371">
                  <c:v>43.369</c:v>
                </c:pt>
                <c:pt idx="43372">
                  <c:v>43.37</c:v>
                </c:pt>
                <c:pt idx="43373">
                  <c:v>43.371</c:v>
                </c:pt>
                <c:pt idx="43374">
                  <c:v>43.372</c:v>
                </c:pt>
                <c:pt idx="43375">
                  <c:v>43.373</c:v>
                </c:pt>
                <c:pt idx="43376">
                  <c:v>43.374</c:v>
                </c:pt>
                <c:pt idx="43377">
                  <c:v>43.375</c:v>
                </c:pt>
                <c:pt idx="43378">
                  <c:v>43.376</c:v>
                </c:pt>
                <c:pt idx="43379">
                  <c:v>43.377</c:v>
                </c:pt>
                <c:pt idx="43380">
                  <c:v>43.378</c:v>
                </c:pt>
                <c:pt idx="43381">
                  <c:v>43.379</c:v>
                </c:pt>
                <c:pt idx="43382">
                  <c:v>43.38</c:v>
                </c:pt>
                <c:pt idx="43383">
                  <c:v>43.381</c:v>
                </c:pt>
                <c:pt idx="43384">
                  <c:v>43.382</c:v>
                </c:pt>
                <c:pt idx="43385">
                  <c:v>43.383</c:v>
                </c:pt>
                <c:pt idx="43386">
                  <c:v>43.384</c:v>
                </c:pt>
                <c:pt idx="43387">
                  <c:v>43.385</c:v>
                </c:pt>
                <c:pt idx="43388">
                  <c:v>43.386</c:v>
                </c:pt>
                <c:pt idx="43389">
                  <c:v>43.387</c:v>
                </c:pt>
                <c:pt idx="43390">
                  <c:v>43.388</c:v>
                </c:pt>
                <c:pt idx="43391">
                  <c:v>43.389</c:v>
                </c:pt>
                <c:pt idx="43392">
                  <c:v>43.39</c:v>
                </c:pt>
                <c:pt idx="43393">
                  <c:v>43.391</c:v>
                </c:pt>
                <c:pt idx="43394">
                  <c:v>43.392</c:v>
                </c:pt>
                <c:pt idx="43395">
                  <c:v>43.393</c:v>
                </c:pt>
                <c:pt idx="43396">
                  <c:v>43.394</c:v>
                </c:pt>
                <c:pt idx="43397">
                  <c:v>43.395</c:v>
                </c:pt>
                <c:pt idx="43398">
                  <c:v>43.396</c:v>
                </c:pt>
                <c:pt idx="43399">
                  <c:v>43.397</c:v>
                </c:pt>
                <c:pt idx="43400">
                  <c:v>43.398</c:v>
                </c:pt>
                <c:pt idx="43401">
                  <c:v>43.399</c:v>
                </c:pt>
                <c:pt idx="43402">
                  <c:v>43.4</c:v>
                </c:pt>
                <c:pt idx="43403">
                  <c:v>43.401</c:v>
                </c:pt>
                <c:pt idx="43404">
                  <c:v>43.402</c:v>
                </c:pt>
                <c:pt idx="43405">
                  <c:v>43.403</c:v>
                </c:pt>
                <c:pt idx="43406">
                  <c:v>43.404</c:v>
                </c:pt>
                <c:pt idx="43407">
                  <c:v>43.405</c:v>
                </c:pt>
                <c:pt idx="43408">
                  <c:v>43.406</c:v>
                </c:pt>
                <c:pt idx="43409">
                  <c:v>43.407</c:v>
                </c:pt>
                <c:pt idx="43410">
                  <c:v>43.408</c:v>
                </c:pt>
                <c:pt idx="43411">
                  <c:v>43.409</c:v>
                </c:pt>
                <c:pt idx="43412">
                  <c:v>43.41</c:v>
                </c:pt>
                <c:pt idx="43413">
                  <c:v>43.411</c:v>
                </c:pt>
                <c:pt idx="43414">
                  <c:v>43.412</c:v>
                </c:pt>
                <c:pt idx="43415">
                  <c:v>43.413</c:v>
                </c:pt>
                <c:pt idx="43416">
                  <c:v>43.414</c:v>
                </c:pt>
                <c:pt idx="43417">
                  <c:v>43.415</c:v>
                </c:pt>
                <c:pt idx="43418">
                  <c:v>43.416</c:v>
                </c:pt>
                <c:pt idx="43419">
                  <c:v>43.417</c:v>
                </c:pt>
                <c:pt idx="43420">
                  <c:v>43.418</c:v>
                </c:pt>
                <c:pt idx="43421">
                  <c:v>43.419</c:v>
                </c:pt>
                <c:pt idx="43422">
                  <c:v>43.42</c:v>
                </c:pt>
                <c:pt idx="43423">
                  <c:v>43.421</c:v>
                </c:pt>
                <c:pt idx="43424">
                  <c:v>43.422</c:v>
                </c:pt>
                <c:pt idx="43425">
                  <c:v>43.423</c:v>
                </c:pt>
                <c:pt idx="43426">
                  <c:v>43.424</c:v>
                </c:pt>
                <c:pt idx="43427">
                  <c:v>43.425</c:v>
                </c:pt>
                <c:pt idx="43428">
                  <c:v>43.426</c:v>
                </c:pt>
                <c:pt idx="43429">
                  <c:v>43.427</c:v>
                </c:pt>
                <c:pt idx="43430">
                  <c:v>43.428</c:v>
                </c:pt>
                <c:pt idx="43431">
                  <c:v>43.429</c:v>
                </c:pt>
                <c:pt idx="43432">
                  <c:v>43.43</c:v>
                </c:pt>
                <c:pt idx="43433">
                  <c:v>43.431</c:v>
                </c:pt>
                <c:pt idx="43434">
                  <c:v>43.432</c:v>
                </c:pt>
                <c:pt idx="43435">
                  <c:v>43.433</c:v>
                </c:pt>
                <c:pt idx="43436">
                  <c:v>43.434</c:v>
                </c:pt>
                <c:pt idx="43437">
                  <c:v>43.435</c:v>
                </c:pt>
                <c:pt idx="43438">
                  <c:v>43.436</c:v>
                </c:pt>
                <c:pt idx="43439">
                  <c:v>43.437</c:v>
                </c:pt>
                <c:pt idx="43440">
                  <c:v>43.438</c:v>
                </c:pt>
                <c:pt idx="43441">
                  <c:v>43.439</c:v>
                </c:pt>
                <c:pt idx="43442">
                  <c:v>43.44</c:v>
                </c:pt>
                <c:pt idx="43443">
                  <c:v>43.441</c:v>
                </c:pt>
                <c:pt idx="43444">
                  <c:v>43.442</c:v>
                </c:pt>
                <c:pt idx="43445">
                  <c:v>43.443</c:v>
                </c:pt>
                <c:pt idx="43446">
                  <c:v>43.444</c:v>
                </c:pt>
                <c:pt idx="43447">
                  <c:v>43.445</c:v>
                </c:pt>
                <c:pt idx="43448">
                  <c:v>43.446</c:v>
                </c:pt>
                <c:pt idx="43449">
                  <c:v>43.447</c:v>
                </c:pt>
                <c:pt idx="43450">
                  <c:v>43.448</c:v>
                </c:pt>
                <c:pt idx="43451">
                  <c:v>43.449</c:v>
                </c:pt>
                <c:pt idx="43452">
                  <c:v>43.45</c:v>
                </c:pt>
                <c:pt idx="43453">
                  <c:v>43.451</c:v>
                </c:pt>
                <c:pt idx="43454">
                  <c:v>43.452</c:v>
                </c:pt>
                <c:pt idx="43455">
                  <c:v>43.453</c:v>
                </c:pt>
                <c:pt idx="43456">
                  <c:v>43.454</c:v>
                </c:pt>
                <c:pt idx="43457">
                  <c:v>43.455</c:v>
                </c:pt>
                <c:pt idx="43458">
                  <c:v>43.456</c:v>
                </c:pt>
                <c:pt idx="43459">
                  <c:v>43.457</c:v>
                </c:pt>
                <c:pt idx="43460">
                  <c:v>43.458</c:v>
                </c:pt>
                <c:pt idx="43461">
                  <c:v>43.459</c:v>
                </c:pt>
                <c:pt idx="43462">
                  <c:v>43.46</c:v>
                </c:pt>
                <c:pt idx="43463">
                  <c:v>43.461</c:v>
                </c:pt>
                <c:pt idx="43464">
                  <c:v>43.462</c:v>
                </c:pt>
                <c:pt idx="43465">
                  <c:v>43.463</c:v>
                </c:pt>
                <c:pt idx="43466">
                  <c:v>43.464</c:v>
                </c:pt>
                <c:pt idx="43467">
                  <c:v>43.465</c:v>
                </c:pt>
                <c:pt idx="43468">
                  <c:v>43.466</c:v>
                </c:pt>
                <c:pt idx="43469">
                  <c:v>43.467</c:v>
                </c:pt>
                <c:pt idx="43470">
                  <c:v>43.468</c:v>
                </c:pt>
                <c:pt idx="43471">
                  <c:v>43.469</c:v>
                </c:pt>
                <c:pt idx="43472">
                  <c:v>43.47</c:v>
                </c:pt>
                <c:pt idx="43473">
                  <c:v>43.471</c:v>
                </c:pt>
                <c:pt idx="43474">
                  <c:v>43.472</c:v>
                </c:pt>
                <c:pt idx="43475">
                  <c:v>43.473</c:v>
                </c:pt>
                <c:pt idx="43476">
                  <c:v>43.474</c:v>
                </c:pt>
                <c:pt idx="43477">
                  <c:v>43.475</c:v>
                </c:pt>
                <c:pt idx="43478">
                  <c:v>43.476</c:v>
                </c:pt>
                <c:pt idx="43479">
                  <c:v>43.477</c:v>
                </c:pt>
                <c:pt idx="43480">
                  <c:v>43.478</c:v>
                </c:pt>
                <c:pt idx="43481">
                  <c:v>43.479</c:v>
                </c:pt>
                <c:pt idx="43482">
                  <c:v>43.48</c:v>
                </c:pt>
                <c:pt idx="43483">
                  <c:v>43.481</c:v>
                </c:pt>
                <c:pt idx="43484">
                  <c:v>43.482</c:v>
                </c:pt>
                <c:pt idx="43485">
                  <c:v>43.483</c:v>
                </c:pt>
                <c:pt idx="43486">
                  <c:v>43.484</c:v>
                </c:pt>
                <c:pt idx="43487">
                  <c:v>43.485</c:v>
                </c:pt>
                <c:pt idx="43488">
                  <c:v>43.486</c:v>
                </c:pt>
                <c:pt idx="43489">
                  <c:v>43.487</c:v>
                </c:pt>
                <c:pt idx="43490">
                  <c:v>43.488</c:v>
                </c:pt>
                <c:pt idx="43491">
                  <c:v>43.489</c:v>
                </c:pt>
                <c:pt idx="43492">
                  <c:v>43.49</c:v>
                </c:pt>
                <c:pt idx="43493">
                  <c:v>43.491</c:v>
                </c:pt>
                <c:pt idx="43494">
                  <c:v>43.492</c:v>
                </c:pt>
                <c:pt idx="43495">
                  <c:v>43.493</c:v>
                </c:pt>
                <c:pt idx="43496">
                  <c:v>43.494</c:v>
                </c:pt>
                <c:pt idx="43497">
                  <c:v>43.495</c:v>
                </c:pt>
                <c:pt idx="43498">
                  <c:v>43.496</c:v>
                </c:pt>
                <c:pt idx="43499">
                  <c:v>43.497</c:v>
                </c:pt>
                <c:pt idx="43500">
                  <c:v>43.498</c:v>
                </c:pt>
                <c:pt idx="43501">
                  <c:v>43.499</c:v>
                </c:pt>
                <c:pt idx="43502">
                  <c:v>43.5</c:v>
                </c:pt>
                <c:pt idx="43503">
                  <c:v>43.501</c:v>
                </c:pt>
                <c:pt idx="43504">
                  <c:v>43.502</c:v>
                </c:pt>
                <c:pt idx="43505">
                  <c:v>43.503</c:v>
                </c:pt>
                <c:pt idx="43506">
                  <c:v>43.504</c:v>
                </c:pt>
                <c:pt idx="43507">
                  <c:v>43.505</c:v>
                </c:pt>
                <c:pt idx="43508">
                  <c:v>43.506</c:v>
                </c:pt>
                <c:pt idx="43509">
                  <c:v>43.507</c:v>
                </c:pt>
                <c:pt idx="43510">
                  <c:v>43.508</c:v>
                </c:pt>
                <c:pt idx="43511">
                  <c:v>43.509</c:v>
                </c:pt>
                <c:pt idx="43512">
                  <c:v>43.51</c:v>
                </c:pt>
                <c:pt idx="43513">
                  <c:v>43.511</c:v>
                </c:pt>
                <c:pt idx="43514">
                  <c:v>43.512</c:v>
                </c:pt>
                <c:pt idx="43515">
                  <c:v>43.513</c:v>
                </c:pt>
                <c:pt idx="43516">
                  <c:v>43.514</c:v>
                </c:pt>
                <c:pt idx="43517">
                  <c:v>43.515</c:v>
                </c:pt>
                <c:pt idx="43518">
                  <c:v>43.516</c:v>
                </c:pt>
                <c:pt idx="43519">
                  <c:v>43.517</c:v>
                </c:pt>
                <c:pt idx="43520">
                  <c:v>43.518</c:v>
                </c:pt>
                <c:pt idx="43521">
                  <c:v>43.519</c:v>
                </c:pt>
                <c:pt idx="43522">
                  <c:v>43.52</c:v>
                </c:pt>
                <c:pt idx="43523">
                  <c:v>43.521</c:v>
                </c:pt>
                <c:pt idx="43524">
                  <c:v>43.522</c:v>
                </c:pt>
                <c:pt idx="43525">
                  <c:v>43.523</c:v>
                </c:pt>
                <c:pt idx="43526">
                  <c:v>43.524</c:v>
                </c:pt>
                <c:pt idx="43527">
                  <c:v>43.525</c:v>
                </c:pt>
                <c:pt idx="43528">
                  <c:v>43.526</c:v>
                </c:pt>
                <c:pt idx="43529">
                  <c:v>43.527</c:v>
                </c:pt>
                <c:pt idx="43530">
                  <c:v>43.528</c:v>
                </c:pt>
                <c:pt idx="43531">
                  <c:v>43.529</c:v>
                </c:pt>
                <c:pt idx="43532">
                  <c:v>43.53</c:v>
                </c:pt>
                <c:pt idx="43533">
                  <c:v>43.531</c:v>
                </c:pt>
                <c:pt idx="43534">
                  <c:v>43.532</c:v>
                </c:pt>
                <c:pt idx="43535">
                  <c:v>43.533</c:v>
                </c:pt>
                <c:pt idx="43536">
                  <c:v>43.534</c:v>
                </c:pt>
                <c:pt idx="43537">
                  <c:v>43.535</c:v>
                </c:pt>
                <c:pt idx="43538">
                  <c:v>43.536</c:v>
                </c:pt>
                <c:pt idx="43539">
                  <c:v>43.537</c:v>
                </c:pt>
                <c:pt idx="43540">
                  <c:v>43.538</c:v>
                </c:pt>
                <c:pt idx="43541">
                  <c:v>43.539</c:v>
                </c:pt>
                <c:pt idx="43542">
                  <c:v>43.54</c:v>
                </c:pt>
                <c:pt idx="43543">
                  <c:v>43.541</c:v>
                </c:pt>
                <c:pt idx="43544">
                  <c:v>43.542</c:v>
                </c:pt>
                <c:pt idx="43545">
                  <c:v>43.543</c:v>
                </c:pt>
                <c:pt idx="43546">
                  <c:v>43.544</c:v>
                </c:pt>
                <c:pt idx="43547">
                  <c:v>43.545</c:v>
                </c:pt>
                <c:pt idx="43548">
                  <c:v>43.546</c:v>
                </c:pt>
                <c:pt idx="43549">
                  <c:v>43.547</c:v>
                </c:pt>
                <c:pt idx="43550">
                  <c:v>43.548</c:v>
                </c:pt>
                <c:pt idx="43551">
                  <c:v>43.549</c:v>
                </c:pt>
                <c:pt idx="43552">
                  <c:v>43.55</c:v>
                </c:pt>
                <c:pt idx="43553">
                  <c:v>43.551</c:v>
                </c:pt>
                <c:pt idx="43554">
                  <c:v>43.552</c:v>
                </c:pt>
                <c:pt idx="43555">
                  <c:v>43.553</c:v>
                </c:pt>
                <c:pt idx="43556">
                  <c:v>43.554</c:v>
                </c:pt>
                <c:pt idx="43557">
                  <c:v>43.555</c:v>
                </c:pt>
                <c:pt idx="43558">
                  <c:v>43.556</c:v>
                </c:pt>
                <c:pt idx="43559">
                  <c:v>43.557</c:v>
                </c:pt>
                <c:pt idx="43560">
                  <c:v>43.558</c:v>
                </c:pt>
                <c:pt idx="43561">
                  <c:v>43.559</c:v>
                </c:pt>
                <c:pt idx="43562">
                  <c:v>43.56</c:v>
                </c:pt>
                <c:pt idx="43563">
                  <c:v>43.561</c:v>
                </c:pt>
                <c:pt idx="43564">
                  <c:v>43.562</c:v>
                </c:pt>
                <c:pt idx="43565">
                  <c:v>43.563</c:v>
                </c:pt>
                <c:pt idx="43566">
                  <c:v>43.564</c:v>
                </c:pt>
                <c:pt idx="43567">
                  <c:v>43.565</c:v>
                </c:pt>
                <c:pt idx="43568">
                  <c:v>43.566</c:v>
                </c:pt>
                <c:pt idx="43569">
                  <c:v>43.567</c:v>
                </c:pt>
                <c:pt idx="43570">
                  <c:v>43.568</c:v>
                </c:pt>
                <c:pt idx="43571">
                  <c:v>43.569</c:v>
                </c:pt>
                <c:pt idx="43572">
                  <c:v>43.57</c:v>
                </c:pt>
                <c:pt idx="43573">
                  <c:v>43.571</c:v>
                </c:pt>
                <c:pt idx="43574">
                  <c:v>43.572</c:v>
                </c:pt>
                <c:pt idx="43575">
                  <c:v>43.573</c:v>
                </c:pt>
                <c:pt idx="43576">
                  <c:v>43.574</c:v>
                </c:pt>
                <c:pt idx="43577">
                  <c:v>43.575</c:v>
                </c:pt>
                <c:pt idx="43578">
                  <c:v>43.576</c:v>
                </c:pt>
                <c:pt idx="43579">
                  <c:v>43.577</c:v>
                </c:pt>
                <c:pt idx="43580">
                  <c:v>43.578</c:v>
                </c:pt>
                <c:pt idx="43581">
                  <c:v>43.579</c:v>
                </c:pt>
                <c:pt idx="43582">
                  <c:v>43.58</c:v>
                </c:pt>
                <c:pt idx="43583">
                  <c:v>43.581</c:v>
                </c:pt>
                <c:pt idx="43584">
                  <c:v>43.582</c:v>
                </c:pt>
                <c:pt idx="43585">
                  <c:v>43.583</c:v>
                </c:pt>
                <c:pt idx="43586">
                  <c:v>43.584</c:v>
                </c:pt>
                <c:pt idx="43587">
                  <c:v>43.585</c:v>
                </c:pt>
                <c:pt idx="43588">
                  <c:v>43.586</c:v>
                </c:pt>
                <c:pt idx="43589">
                  <c:v>43.587</c:v>
                </c:pt>
                <c:pt idx="43590">
                  <c:v>43.588</c:v>
                </c:pt>
                <c:pt idx="43591">
                  <c:v>43.589</c:v>
                </c:pt>
                <c:pt idx="43592">
                  <c:v>43.59</c:v>
                </c:pt>
                <c:pt idx="43593">
                  <c:v>43.591</c:v>
                </c:pt>
                <c:pt idx="43594">
                  <c:v>43.592</c:v>
                </c:pt>
                <c:pt idx="43595">
                  <c:v>43.593</c:v>
                </c:pt>
                <c:pt idx="43596">
                  <c:v>43.594</c:v>
                </c:pt>
                <c:pt idx="43597">
                  <c:v>43.595</c:v>
                </c:pt>
                <c:pt idx="43598">
                  <c:v>43.596</c:v>
                </c:pt>
                <c:pt idx="43599">
                  <c:v>43.597</c:v>
                </c:pt>
                <c:pt idx="43600">
                  <c:v>43.598</c:v>
                </c:pt>
                <c:pt idx="43601">
                  <c:v>43.599</c:v>
                </c:pt>
                <c:pt idx="43602">
                  <c:v>43.6</c:v>
                </c:pt>
                <c:pt idx="43603">
                  <c:v>43.601</c:v>
                </c:pt>
                <c:pt idx="43604">
                  <c:v>43.602</c:v>
                </c:pt>
                <c:pt idx="43605">
                  <c:v>43.603</c:v>
                </c:pt>
                <c:pt idx="43606">
                  <c:v>43.604</c:v>
                </c:pt>
                <c:pt idx="43607">
                  <c:v>43.605</c:v>
                </c:pt>
                <c:pt idx="43608">
                  <c:v>43.606</c:v>
                </c:pt>
                <c:pt idx="43609">
                  <c:v>43.607</c:v>
                </c:pt>
                <c:pt idx="43610">
                  <c:v>43.608</c:v>
                </c:pt>
                <c:pt idx="43611">
                  <c:v>43.609</c:v>
                </c:pt>
                <c:pt idx="43612">
                  <c:v>43.61</c:v>
                </c:pt>
                <c:pt idx="43613">
                  <c:v>43.611</c:v>
                </c:pt>
                <c:pt idx="43614">
                  <c:v>43.612</c:v>
                </c:pt>
                <c:pt idx="43615">
                  <c:v>43.613</c:v>
                </c:pt>
                <c:pt idx="43616">
                  <c:v>43.614</c:v>
                </c:pt>
                <c:pt idx="43617">
                  <c:v>43.615</c:v>
                </c:pt>
                <c:pt idx="43618">
                  <c:v>43.616</c:v>
                </c:pt>
                <c:pt idx="43619">
                  <c:v>43.617</c:v>
                </c:pt>
                <c:pt idx="43620">
                  <c:v>43.618</c:v>
                </c:pt>
                <c:pt idx="43621">
                  <c:v>43.619</c:v>
                </c:pt>
                <c:pt idx="43622">
                  <c:v>43.62</c:v>
                </c:pt>
                <c:pt idx="43623">
                  <c:v>43.621</c:v>
                </c:pt>
                <c:pt idx="43624">
                  <c:v>43.622</c:v>
                </c:pt>
                <c:pt idx="43625">
                  <c:v>43.623</c:v>
                </c:pt>
                <c:pt idx="43626">
                  <c:v>43.624</c:v>
                </c:pt>
                <c:pt idx="43627">
                  <c:v>43.625</c:v>
                </c:pt>
                <c:pt idx="43628">
                  <c:v>43.626</c:v>
                </c:pt>
                <c:pt idx="43629">
                  <c:v>43.627</c:v>
                </c:pt>
                <c:pt idx="43630">
                  <c:v>43.628</c:v>
                </c:pt>
                <c:pt idx="43631">
                  <c:v>43.629</c:v>
                </c:pt>
                <c:pt idx="43632">
                  <c:v>43.63</c:v>
                </c:pt>
                <c:pt idx="43633">
                  <c:v>43.631</c:v>
                </c:pt>
                <c:pt idx="43634">
                  <c:v>43.632</c:v>
                </c:pt>
                <c:pt idx="43635">
                  <c:v>43.633</c:v>
                </c:pt>
                <c:pt idx="43636">
                  <c:v>43.634</c:v>
                </c:pt>
                <c:pt idx="43637">
                  <c:v>43.635</c:v>
                </c:pt>
                <c:pt idx="43638">
                  <c:v>43.636</c:v>
                </c:pt>
                <c:pt idx="43639">
                  <c:v>43.637</c:v>
                </c:pt>
                <c:pt idx="43640">
                  <c:v>43.638</c:v>
                </c:pt>
                <c:pt idx="43641">
                  <c:v>43.639</c:v>
                </c:pt>
                <c:pt idx="43642">
                  <c:v>43.64</c:v>
                </c:pt>
                <c:pt idx="43643">
                  <c:v>43.641</c:v>
                </c:pt>
                <c:pt idx="43644">
                  <c:v>43.642</c:v>
                </c:pt>
                <c:pt idx="43645">
                  <c:v>43.643</c:v>
                </c:pt>
                <c:pt idx="43646">
                  <c:v>43.644</c:v>
                </c:pt>
                <c:pt idx="43647">
                  <c:v>43.645</c:v>
                </c:pt>
                <c:pt idx="43648">
                  <c:v>43.646</c:v>
                </c:pt>
                <c:pt idx="43649">
                  <c:v>43.647</c:v>
                </c:pt>
                <c:pt idx="43650">
                  <c:v>43.648</c:v>
                </c:pt>
                <c:pt idx="43651">
                  <c:v>43.649</c:v>
                </c:pt>
                <c:pt idx="43652">
                  <c:v>43.65</c:v>
                </c:pt>
                <c:pt idx="43653">
                  <c:v>43.651</c:v>
                </c:pt>
                <c:pt idx="43654">
                  <c:v>43.652</c:v>
                </c:pt>
                <c:pt idx="43655">
                  <c:v>43.653</c:v>
                </c:pt>
                <c:pt idx="43656">
                  <c:v>43.654</c:v>
                </c:pt>
                <c:pt idx="43657">
                  <c:v>43.655</c:v>
                </c:pt>
                <c:pt idx="43658">
                  <c:v>43.656</c:v>
                </c:pt>
                <c:pt idx="43659">
                  <c:v>43.657</c:v>
                </c:pt>
                <c:pt idx="43660">
                  <c:v>43.658</c:v>
                </c:pt>
                <c:pt idx="43661">
                  <c:v>43.659</c:v>
                </c:pt>
                <c:pt idx="43662">
                  <c:v>43.66</c:v>
                </c:pt>
                <c:pt idx="43663">
                  <c:v>43.661</c:v>
                </c:pt>
                <c:pt idx="43664">
                  <c:v>43.662</c:v>
                </c:pt>
                <c:pt idx="43665">
                  <c:v>43.663</c:v>
                </c:pt>
                <c:pt idx="43666">
                  <c:v>43.664</c:v>
                </c:pt>
                <c:pt idx="43667">
                  <c:v>43.665</c:v>
                </c:pt>
                <c:pt idx="43668">
                  <c:v>43.666</c:v>
                </c:pt>
                <c:pt idx="43669">
                  <c:v>43.667</c:v>
                </c:pt>
                <c:pt idx="43670">
                  <c:v>43.668</c:v>
                </c:pt>
                <c:pt idx="43671">
                  <c:v>43.669</c:v>
                </c:pt>
                <c:pt idx="43672">
                  <c:v>43.67</c:v>
                </c:pt>
                <c:pt idx="43673">
                  <c:v>43.671</c:v>
                </c:pt>
                <c:pt idx="43674">
                  <c:v>43.672</c:v>
                </c:pt>
                <c:pt idx="43675">
                  <c:v>43.673</c:v>
                </c:pt>
                <c:pt idx="43676">
                  <c:v>43.674</c:v>
                </c:pt>
                <c:pt idx="43677">
                  <c:v>43.675</c:v>
                </c:pt>
                <c:pt idx="43678">
                  <c:v>43.676</c:v>
                </c:pt>
                <c:pt idx="43679">
                  <c:v>43.677</c:v>
                </c:pt>
                <c:pt idx="43680">
                  <c:v>43.678</c:v>
                </c:pt>
                <c:pt idx="43681">
                  <c:v>43.679</c:v>
                </c:pt>
                <c:pt idx="43682">
                  <c:v>43.68</c:v>
                </c:pt>
                <c:pt idx="43683">
                  <c:v>43.681</c:v>
                </c:pt>
                <c:pt idx="43684">
                  <c:v>43.682</c:v>
                </c:pt>
                <c:pt idx="43685">
                  <c:v>43.683</c:v>
                </c:pt>
                <c:pt idx="43686">
                  <c:v>43.684</c:v>
                </c:pt>
                <c:pt idx="43687">
                  <c:v>43.685</c:v>
                </c:pt>
                <c:pt idx="43688">
                  <c:v>43.686</c:v>
                </c:pt>
                <c:pt idx="43689">
                  <c:v>43.687</c:v>
                </c:pt>
                <c:pt idx="43690">
                  <c:v>43.688</c:v>
                </c:pt>
                <c:pt idx="43691">
                  <c:v>43.689</c:v>
                </c:pt>
                <c:pt idx="43692">
                  <c:v>43.69</c:v>
                </c:pt>
                <c:pt idx="43693">
                  <c:v>43.691</c:v>
                </c:pt>
                <c:pt idx="43694">
                  <c:v>43.692</c:v>
                </c:pt>
                <c:pt idx="43695">
                  <c:v>43.693</c:v>
                </c:pt>
                <c:pt idx="43696">
                  <c:v>43.694</c:v>
                </c:pt>
                <c:pt idx="43697">
                  <c:v>43.695</c:v>
                </c:pt>
                <c:pt idx="43698">
                  <c:v>43.696</c:v>
                </c:pt>
                <c:pt idx="43699">
                  <c:v>43.697</c:v>
                </c:pt>
                <c:pt idx="43700">
                  <c:v>43.698</c:v>
                </c:pt>
                <c:pt idx="43701">
                  <c:v>43.699</c:v>
                </c:pt>
                <c:pt idx="43702">
                  <c:v>43.7</c:v>
                </c:pt>
                <c:pt idx="43703">
                  <c:v>43.701</c:v>
                </c:pt>
                <c:pt idx="43704">
                  <c:v>43.702</c:v>
                </c:pt>
                <c:pt idx="43705">
                  <c:v>43.703</c:v>
                </c:pt>
                <c:pt idx="43706">
                  <c:v>43.704</c:v>
                </c:pt>
                <c:pt idx="43707">
                  <c:v>43.705</c:v>
                </c:pt>
                <c:pt idx="43708">
                  <c:v>43.706</c:v>
                </c:pt>
                <c:pt idx="43709">
                  <c:v>43.707</c:v>
                </c:pt>
                <c:pt idx="43710">
                  <c:v>43.708</c:v>
                </c:pt>
                <c:pt idx="43711">
                  <c:v>43.709</c:v>
                </c:pt>
                <c:pt idx="43712">
                  <c:v>43.71</c:v>
                </c:pt>
                <c:pt idx="43713">
                  <c:v>43.711</c:v>
                </c:pt>
                <c:pt idx="43714">
                  <c:v>43.712</c:v>
                </c:pt>
                <c:pt idx="43715">
                  <c:v>43.713</c:v>
                </c:pt>
                <c:pt idx="43716">
                  <c:v>43.714</c:v>
                </c:pt>
                <c:pt idx="43717">
                  <c:v>43.715</c:v>
                </c:pt>
                <c:pt idx="43718">
                  <c:v>43.716</c:v>
                </c:pt>
                <c:pt idx="43719">
                  <c:v>43.717</c:v>
                </c:pt>
                <c:pt idx="43720">
                  <c:v>43.718</c:v>
                </c:pt>
                <c:pt idx="43721">
                  <c:v>43.719</c:v>
                </c:pt>
                <c:pt idx="43722">
                  <c:v>43.72</c:v>
                </c:pt>
                <c:pt idx="43723">
                  <c:v>43.721</c:v>
                </c:pt>
                <c:pt idx="43724">
                  <c:v>43.722</c:v>
                </c:pt>
                <c:pt idx="43725">
                  <c:v>43.723</c:v>
                </c:pt>
                <c:pt idx="43726">
                  <c:v>43.724</c:v>
                </c:pt>
                <c:pt idx="43727">
                  <c:v>43.725</c:v>
                </c:pt>
                <c:pt idx="43728">
                  <c:v>43.726</c:v>
                </c:pt>
                <c:pt idx="43729">
                  <c:v>43.727</c:v>
                </c:pt>
                <c:pt idx="43730">
                  <c:v>43.728</c:v>
                </c:pt>
                <c:pt idx="43731">
                  <c:v>43.729</c:v>
                </c:pt>
                <c:pt idx="43732">
                  <c:v>43.73</c:v>
                </c:pt>
                <c:pt idx="43733">
                  <c:v>43.731</c:v>
                </c:pt>
                <c:pt idx="43734">
                  <c:v>43.732</c:v>
                </c:pt>
                <c:pt idx="43735">
                  <c:v>43.733</c:v>
                </c:pt>
                <c:pt idx="43736">
                  <c:v>43.734</c:v>
                </c:pt>
                <c:pt idx="43737">
                  <c:v>43.735</c:v>
                </c:pt>
                <c:pt idx="43738">
                  <c:v>43.736</c:v>
                </c:pt>
                <c:pt idx="43739">
                  <c:v>43.737</c:v>
                </c:pt>
                <c:pt idx="43740">
                  <c:v>43.738</c:v>
                </c:pt>
                <c:pt idx="43741">
                  <c:v>43.739</c:v>
                </c:pt>
                <c:pt idx="43742">
                  <c:v>43.74</c:v>
                </c:pt>
                <c:pt idx="43743">
                  <c:v>43.741</c:v>
                </c:pt>
                <c:pt idx="43744">
                  <c:v>43.742</c:v>
                </c:pt>
                <c:pt idx="43745">
                  <c:v>43.743</c:v>
                </c:pt>
                <c:pt idx="43746">
                  <c:v>43.744</c:v>
                </c:pt>
                <c:pt idx="43747">
                  <c:v>43.745</c:v>
                </c:pt>
                <c:pt idx="43748">
                  <c:v>43.746</c:v>
                </c:pt>
                <c:pt idx="43749">
                  <c:v>43.747</c:v>
                </c:pt>
                <c:pt idx="43750">
                  <c:v>43.748</c:v>
                </c:pt>
                <c:pt idx="43751">
                  <c:v>43.749</c:v>
                </c:pt>
                <c:pt idx="43752">
                  <c:v>43.75</c:v>
                </c:pt>
                <c:pt idx="43753">
                  <c:v>43.751</c:v>
                </c:pt>
                <c:pt idx="43754">
                  <c:v>43.752</c:v>
                </c:pt>
                <c:pt idx="43755">
                  <c:v>43.753</c:v>
                </c:pt>
                <c:pt idx="43756">
                  <c:v>43.754</c:v>
                </c:pt>
                <c:pt idx="43757">
                  <c:v>43.755</c:v>
                </c:pt>
                <c:pt idx="43758">
                  <c:v>43.756</c:v>
                </c:pt>
                <c:pt idx="43759">
                  <c:v>43.757</c:v>
                </c:pt>
                <c:pt idx="43760">
                  <c:v>43.758</c:v>
                </c:pt>
                <c:pt idx="43761">
                  <c:v>43.759</c:v>
                </c:pt>
                <c:pt idx="43762">
                  <c:v>43.76</c:v>
                </c:pt>
                <c:pt idx="43763">
                  <c:v>43.761</c:v>
                </c:pt>
                <c:pt idx="43764">
                  <c:v>43.762</c:v>
                </c:pt>
                <c:pt idx="43765">
                  <c:v>43.763</c:v>
                </c:pt>
                <c:pt idx="43766">
                  <c:v>43.764</c:v>
                </c:pt>
                <c:pt idx="43767">
                  <c:v>43.765</c:v>
                </c:pt>
                <c:pt idx="43768">
                  <c:v>43.766</c:v>
                </c:pt>
                <c:pt idx="43769">
                  <c:v>43.767</c:v>
                </c:pt>
                <c:pt idx="43770">
                  <c:v>43.768</c:v>
                </c:pt>
                <c:pt idx="43771">
                  <c:v>43.769</c:v>
                </c:pt>
                <c:pt idx="43772">
                  <c:v>43.77</c:v>
                </c:pt>
                <c:pt idx="43773">
                  <c:v>43.771</c:v>
                </c:pt>
                <c:pt idx="43774">
                  <c:v>43.772</c:v>
                </c:pt>
                <c:pt idx="43775">
                  <c:v>43.773</c:v>
                </c:pt>
                <c:pt idx="43776">
                  <c:v>43.774</c:v>
                </c:pt>
                <c:pt idx="43777">
                  <c:v>43.775</c:v>
                </c:pt>
                <c:pt idx="43778">
                  <c:v>43.776</c:v>
                </c:pt>
                <c:pt idx="43779">
                  <c:v>43.777</c:v>
                </c:pt>
                <c:pt idx="43780">
                  <c:v>43.778</c:v>
                </c:pt>
                <c:pt idx="43781">
                  <c:v>43.779</c:v>
                </c:pt>
                <c:pt idx="43782">
                  <c:v>43.78</c:v>
                </c:pt>
                <c:pt idx="43783">
                  <c:v>43.781</c:v>
                </c:pt>
                <c:pt idx="43784">
                  <c:v>43.782</c:v>
                </c:pt>
                <c:pt idx="43785">
                  <c:v>43.783</c:v>
                </c:pt>
                <c:pt idx="43786">
                  <c:v>43.784</c:v>
                </c:pt>
                <c:pt idx="43787">
                  <c:v>43.785</c:v>
                </c:pt>
                <c:pt idx="43788">
                  <c:v>43.786</c:v>
                </c:pt>
                <c:pt idx="43789">
                  <c:v>43.787</c:v>
                </c:pt>
                <c:pt idx="43790">
                  <c:v>43.788</c:v>
                </c:pt>
                <c:pt idx="43791">
                  <c:v>43.789</c:v>
                </c:pt>
                <c:pt idx="43792">
                  <c:v>43.79</c:v>
                </c:pt>
                <c:pt idx="43793">
                  <c:v>43.791</c:v>
                </c:pt>
                <c:pt idx="43794">
                  <c:v>43.792</c:v>
                </c:pt>
                <c:pt idx="43795">
                  <c:v>43.793</c:v>
                </c:pt>
                <c:pt idx="43796">
                  <c:v>43.794</c:v>
                </c:pt>
                <c:pt idx="43797">
                  <c:v>43.795</c:v>
                </c:pt>
                <c:pt idx="43798">
                  <c:v>43.796</c:v>
                </c:pt>
                <c:pt idx="43799">
                  <c:v>43.797</c:v>
                </c:pt>
                <c:pt idx="43800">
                  <c:v>43.798</c:v>
                </c:pt>
                <c:pt idx="43801">
                  <c:v>43.799</c:v>
                </c:pt>
                <c:pt idx="43802">
                  <c:v>43.8</c:v>
                </c:pt>
                <c:pt idx="43803">
                  <c:v>43.801</c:v>
                </c:pt>
                <c:pt idx="43804">
                  <c:v>43.802</c:v>
                </c:pt>
                <c:pt idx="43805">
                  <c:v>43.803</c:v>
                </c:pt>
                <c:pt idx="43806">
                  <c:v>43.804</c:v>
                </c:pt>
                <c:pt idx="43807">
                  <c:v>43.805</c:v>
                </c:pt>
                <c:pt idx="43808">
                  <c:v>43.806</c:v>
                </c:pt>
                <c:pt idx="43809">
                  <c:v>43.807</c:v>
                </c:pt>
                <c:pt idx="43810">
                  <c:v>43.808</c:v>
                </c:pt>
                <c:pt idx="43811">
                  <c:v>43.809</c:v>
                </c:pt>
                <c:pt idx="43812">
                  <c:v>43.81</c:v>
                </c:pt>
                <c:pt idx="43813">
                  <c:v>43.811</c:v>
                </c:pt>
                <c:pt idx="43814">
                  <c:v>43.812</c:v>
                </c:pt>
                <c:pt idx="43815">
                  <c:v>43.813</c:v>
                </c:pt>
                <c:pt idx="43816">
                  <c:v>43.814</c:v>
                </c:pt>
                <c:pt idx="43817">
                  <c:v>43.815</c:v>
                </c:pt>
                <c:pt idx="43818">
                  <c:v>43.816</c:v>
                </c:pt>
                <c:pt idx="43819">
                  <c:v>43.817</c:v>
                </c:pt>
                <c:pt idx="43820">
                  <c:v>43.818</c:v>
                </c:pt>
                <c:pt idx="43821">
                  <c:v>43.819</c:v>
                </c:pt>
                <c:pt idx="43822">
                  <c:v>43.82</c:v>
                </c:pt>
                <c:pt idx="43823">
                  <c:v>43.821</c:v>
                </c:pt>
                <c:pt idx="43824">
                  <c:v>43.822</c:v>
                </c:pt>
                <c:pt idx="43825">
                  <c:v>43.823</c:v>
                </c:pt>
                <c:pt idx="43826">
                  <c:v>43.824</c:v>
                </c:pt>
                <c:pt idx="43827">
                  <c:v>43.825</c:v>
                </c:pt>
                <c:pt idx="43828">
                  <c:v>43.826</c:v>
                </c:pt>
                <c:pt idx="43829">
                  <c:v>43.827</c:v>
                </c:pt>
                <c:pt idx="43830">
                  <c:v>43.828</c:v>
                </c:pt>
                <c:pt idx="43831">
                  <c:v>43.829</c:v>
                </c:pt>
                <c:pt idx="43832">
                  <c:v>43.83</c:v>
                </c:pt>
                <c:pt idx="43833">
                  <c:v>43.831</c:v>
                </c:pt>
                <c:pt idx="43834">
                  <c:v>43.832</c:v>
                </c:pt>
                <c:pt idx="43835">
                  <c:v>43.833</c:v>
                </c:pt>
                <c:pt idx="43836">
                  <c:v>43.834</c:v>
                </c:pt>
                <c:pt idx="43837">
                  <c:v>43.835</c:v>
                </c:pt>
                <c:pt idx="43838">
                  <c:v>43.836</c:v>
                </c:pt>
                <c:pt idx="43839">
                  <c:v>43.837</c:v>
                </c:pt>
                <c:pt idx="43840">
                  <c:v>43.838</c:v>
                </c:pt>
                <c:pt idx="43841">
                  <c:v>43.839</c:v>
                </c:pt>
                <c:pt idx="43842">
                  <c:v>43.84</c:v>
                </c:pt>
                <c:pt idx="43843">
                  <c:v>43.841</c:v>
                </c:pt>
                <c:pt idx="43844">
                  <c:v>43.842</c:v>
                </c:pt>
                <c:pt idx="43845">
                  <c:v>43.843</c:v>
                </c:pt>
                <c:pt idx="43846">
                  <c:v>43.844</c:v>
                </c:pt>
                <c:pt idx="43847">
                  <c:v>43.845</c:v>
                </c:pt>
                <c:pt idx="43848">
                  <c:v>43.846</c:v>
                </c:pt>
                <c:pt idx="43849">
                  <c:v>43.847</c:v>
                </c:pt>
                <c:pt idx="43850">
                  <c:v>43.848</c:v>
                </c:pt>
                <c:pt idx="43851">
                  <c:v>43.849</c:v>
                </c:pt>
                <c:pt idx="43852">
                  <c:v>43.85</c:v>
                </c:pt>
                <c:pt idx="43853">
                  <c:v>43.851</c:v>
                </c:pt>
                <c:pt idx="43854">
                  <c:v>43.852</c:v>
                </c:pt>
                <c:pt idx="43855">
                  <c:v>43.853</c:v>
                </c:pt>
                <c:pt idx="43856">
                  <c:v>43.854</c:v>
                </c:pt>
                <c:pt idx="43857">
                  <c:v>43.855</c:v>
                </c:pt>
                <c:pt idx="43858">
                  <c:v>43.856</c:v>
                </c:pt>
                <c:pt idx="43859">
                  <c:v>43.857</c:v>
                </c:pt>
                <c:pt idx="43860">
                  <c:v>43.858</c:v>
                </c:pt>
                <c:pt idx="43861">
                  <c:v>43.859</c:v>
                </c:pt>
                <c:pt idx="43862">
                  <c:v>43.86</c:v>
                </c:pt>
                <c:pt idx="43863">
                  <c:v>43.861</c:v>
                </c:pt>
                <c:pt idx="43864">
                  <c:v>43.862</c:v>
                </c:pt>
                <c:pt idx="43865">
                  <c:v>43.863</c:v>
                </c:pt>
                <c:pt idx="43866">
                  <c:v>43.864</c:v>
                </c:pt>
                <c:pt idx="43867">
                  <c:v>43.865</c:v>
                </c:pt>
                <c:pt idx="43868">
                  <c:v>43.866</c:v>
                </c:pt>
                <c:pt idx="43869">
                  <c:v>43.867</c:v>
                </c:pt>
                <c:pt idx="43870">
                  <c:v>43.868</c:v>
                </c:pt>
                <c:pt idx="43871">
                  <c:v>43.869</c:v>
                </c:pt>
                <c:pt idx="43872">
                  <c:v>43.87</c:v>
                </c:pt>
                <c:pt idx="43873">
                  <c:v>43.871</c:v>
                </c:pt>
                <c:pt idx="43874">
                  <c:v>43.872</c:v>
                </c:pt>
                <c:pt idx="43875">
                  <c:v>43.873</c:v>
                </c:pt>
                <c:pt idx="43876">
                  <c:v>43.874</c:v>
                </c:pt>
                <c:pt idx="43877">
                  <c:v>43.875</c:v>
                </c:pt>
                <c:pt idx="43878">
                  <c:v>43.876</c:v>
                </c:pt>
                <c:pt idx="43879">
                  <c:v>43.877</c:v>
                </c:pt>
                <c:pt idx="43880">
                  <c:v>43.878</c:v>
                </c:pt>
                <c:pt idx="43881">
                  <c:v>43.879</c:v>
                </c:pt>
                <c:pt idx="43882">
                  <c:v>43.88</c:v>
                </c:pt>
                <c:pt idx="43883">
                  <c:v>43.881</c:v>
                </c:pt>
                <c:pt idx="43884">
                  <c:v>43.882</c:v>
                </c:pt>
                <c:pt idx="43885">
                  <c:v>43.883</c:v>
                </c:pt>
                <c:pt idx="43886">
                  <c:v>43.884</c:v>
                </c:pt>
                <c:pt idx="43887">
                  <c:v>43.885</c:v>
                </c:pt>
                <c:pt idx="43888">
                  <c:v>43.886</c:v>
                </c:pt>
                <c:pt idx="43889">
                  <c:v>43.887</c:v>
                </c:pt>
                <c:pt idx="43890">
                  <c:v>43.888</c:v>
                </c:pt>
                <c:pt idx="43891">
                  <c:v>43.889</c:v>
                </c:pt>
                <c:pt idx="43892">
                  <c:v>43.89</c:v>
                </c:pt>
                <c:pt idx="43893">
                  <c:v>43.891</c:v>
                </c:pt>
                <c:pt idx="43894">
                  <c:v>43.892</c:v>
                </c:pt>
                <c:pt idx="43895">
                  <c:v>43.893</c:v>
                </c:pt>
                <c:pt idx="43896">
                  <c:v>43.894</c:v>
                </c:pt>
                <c:pt idx="43897">
                  <c:v>43.895</c:v>
                </c:pt>
                <c:pt idx="43898">
                  <c:v>43.896</c:v>
                </c:pt>
                <c:pt idx="43899">
                  <c:v>43.897</c:v>
                </c:pt>
                <c:pt idx="43900">
                  <c:v>43.898</c:v>
                </c:pt>
                <c:pt idx="43901">
                  <c:v>43.899</c:v>
                </c:pt>
                <c:pt idx="43902">
                  <c:v>43.9</c:v>
                </c:pt>
                <c:pt idx="43903">
                  <c:v>43.901</c:v>
                </c:pt>
                <c:pt idx="43904">
                  <c:v>43.902</c:v>
                </c:pt>
                <c:pt idx="43905">
                  <c:v>43.903</c:v>
                </c:pt>
                <c:pt idx="43906">
                  <c:v>43.904</c:v>
                </c:pt>
                <c:pt idx="43907">
                  <c:v>43.905</c:v>
                </c:pt>
                <c:pt idx="43908">
                  <c:v>43.906</c:v>
                </c:pt>
                <c:pt idx="43909">
                  <c:v>43.907</c:v>
                </c:pt>
                <c:pt idx="43910">
                  <c:v>43.908</c:v>
                </c:pt>
                <c:pt idx="43911">
                  <c:v>43.909</c:v>
                </c:pt>
                <c:pt idx="43912">
                  <c:v>43.91</c:v>
                </c:pt>
                <c:pt idx="43913">
                  <c:v>43.911</c:v>
                </c:pt>
                <c:pt idx="43914">
                  <c:v>43.912</c:v>
                </c:pt>
                <c:pt idx="43915">
                  <c:v>43.913</c:v>
                </c:pt>
                <c:pt idx="43916">
                  <c:v>43.914</c:v>
                </c:pt>
                <c:pt idx="43917">
                  <c:v>43.915</c:v>
                </c:pt>
                <c:pt idx="43918">
                  <c:v>43.916</c:v>
                </c:pt>
                <c:pt idx="43919">
                  <c:v>43.917</c:v>
                </c:pt>
                <c:pt idx="43920">
                  <c:v>43.918</c:v>
                </c:pt>
                <c:pt idx="43921">
                  <c:v>43.919</c:v>
                </c:pt>
                <c:pt idx="43922">
                  <c:v>43.92</c:v>
                </c:pt>
                <c:pt idx="43923">
                  <c:v>43.921</c:v>
                </c:pt>
                <c:pt idx="43924">
                  <c:v>43.922</c:v>
                </c:pt>
                <c:pt idx="43925">
                  <c:v>43.923</c:v>
                </c:pt>
                <c:pt idx="43926">
                  <c:v>43.924</c:v>
                </c:pt>
                <c:pt idx="43927">
                  <c:v>43.925</c:v>
                </c:pt>
                <c:pt idx="43928">
                  <c:v>43.926</c:v>
                </c:pt>
                <c:pt idx="43929">
                  <c:v>43.927</c:v>
                </c:pt>
                <c:pt idx="43930">
                  <c:v>43.928</c:v>
                </c:pt>
                <c:pt idx="43931">
                  <c:v>43.929</c:v>
                </c:pt>
                <c:pt idx="43932">
                  <c:v>43.93</c:v>
                </c:pt>
                <c:pt idx="43933">
                  <c:v>43.931</c:v>
                </c:pt>
                <c:pt idx="43934">
                  <c:v>43.932</c:v>
                </c:pt>
                <c:pt idx="43935">
                  <c:v>43.933</c:v>
                </c:pt>
                <c:pt idx="43936">
                  <c:v>43.934</c:v>
                </c:pt>
                <c:pt idx="43937">
                  <c:v>43.935</c:v>
                </c:pt>
                <c:pt idx="43938">
                  <c:v>43.936</c:v>
                </c:pt>
                <c:pt idx="43939">
                  <c:v>43.937</c:v>
                </c:pt>
                <c:pt idx="43940">
                  <c:v>43.938</c:v>
                </c:pt>
                <c:pt idx="43941">
                  <c:v>43.939</c:v>
                </c:pt>
                <c:pt idx="43942">
                  <c:v>43.94</c:v>
                </c:pt>
                <c:pt idx="43943">
                  <c:v>43.941</c:v>
                </c:pt>
                <c:pt idx="43944">
                  <c:v>43.942</c:v>
                </c:pt>
                <c:pt idx="43945">
                  <c:v>43.943</c:v>
                </c:pt>
                <c:pt idx="43946">
                  <c:v>43.944</c:v>
                </c:pt>
                <c:pt idx="43947">
                  <c:v>43.945</c:v>
                </c:pt>
                <c:pt idx="43948">
                  <c:v>43.946</c:v>
                </c:pt>
                <c:pt idx="43949">
                  <c:v>43.947</c:v>
                </c:pt>
                <c:pt idx="43950">
                  <c:v>43.948</c:v>
                </c:pt>
                <c:pt idx="43951">
                  <c:v>43.949</c:v>
                </c:pt>
                <c:pt idx="43952">
                  <c:v>43.95</c:v>
                </c:pt>
                <c:pt idx="43953">
                  <c:v>43.951</c:v>
                </c:pt>
                <c:pt idx="43954">
                  <c:v>43.952</c:v>
                </c:pt>
                <c:pt idx="43955">
                  <c:v>43.953</c:v>
                </c:pt>
                <c:pt idx="43956">
                  <c:v>43.954</c:v>
                </c:pt>
                <c:pt idx="43957">
                  <c:v>43.955</c:v>
                </c:pt>
                <c:pt idx="43958">
                  <c:v>43.956</c:v>
                </c:pt>
                <c:pt idx="43959">
                  <c:v>43.957</c:v>
                </c:pt>
                <c:pt idx="43960">
                  <c:v>43.958</c:v>
                </c:pt>
                <c:pt idx="43961">
                  <c:v>43.959</c:v>
                </c:pt>
                <c:pt idx="43962">
                  <c:v>43.96</c:v>
                </c:pt>
                <c:pt idx="43963">
                  <c:v>43.961</c:v>
                </c:pt>
                <c:pt idx="43964">
                  <c:v>43.962</c:v>
                </c:pt>
                <c:pt idx="43965">
                  <c:v>43.963</c:v>
                </c:pt>
                <c:pt idx="43966">
                  <c:v>43.964</c:v>
                </c:pt>
                <c:pt idx="43967">
                  <c:v>43.965</c:v>
                </c:pt>
                <c:pt idx="43968">
                  <c:v>43.966</c:v>
                </c:pt>
                <c:pt idx="43969">
                  <c:v>43.967</c:v>
                </c:pt>
                <c:pt idx="43970">
                  <c:v>43.968</c:v>
                </c:pt>
                <c:pt idx="43971">
                  <c:v>43.969</c:v>
                </c:pt>
                <c:pt idx="43972">
                  <c:v>43.97</c:v>
                </c:pt>
                <c:pt idx="43973">
                  <c:v>43.971</c:v>
                </c:pt>
                <c:pt idx="43974">
                  <c:v>43.972</c:v>
                </c:pt>
                <c:pt idx="43975">
                  <c:v>43.973</c:v>
                </c:pt>
                <c:pt idx="43976">
                  <c:v>43.974</c:v>
                </c:pt>
                <c:pt idx="43977">
                  <c:v>43.975</c:v>
                </c:pt>
                <c:pt idx="43978">
                  <c:v>43.976</c:v>
                </c:pt>
                <c:pt idx="43979">
                  <c:v>43.977</c:v>
                </c:pt>
                <c:pt idx="43980">
                  <c:v>43.978</c:v>
                </c:pt>
                <c:pt idx="43981">
                  <c:v>43.979</c:v>
                </c:pt>
                <c:pt idx="43982">
                  <c:v>43.98</c:v>
                </c:pt>
                <c:pt idx="43983">
                  <c:v>43.981</c:v>
                </c:pt>
                <c:pt idx="43984">
                  <c:v>43.982</c:v>
                </c:pt>
                <c:pt idx="43985">
                  <c:v>43.983</c:v>
                </c:pt>
                <c:pt idx="43986">
                  <c:v>43.984</c:v>
                </c:pt>
                <c:pt idx="43987">
                  <c:v>43.985</c:v>
                </c:pt>
                <c:pt idx="43988">
                  <c:v>43.986</c:v>
                </c:pt>
                <c:pt idx="43989">
                  <c:v>43.987</c:v>
                </c:pt>
                <c:pt idx="43990">
                  <c:v>43.988</c:v>
                </c:pt>
                <c:pt idx="43991">
                  <c:v>43.989</c:v>
                </c:pt>
                <c:pt idx="43992">
                  <c:v>43.99</c:v>
                </c:pt>
                <c:pt idx="43993">
                  <c:v>43.991</c:v>
                </c:pt>
                <c:pt idx="43994">
                  <c:v>43.992</c:v>
                </c:pt>
                <c:pt idx="43995">
                  <c:v>43.993</c:v>
                </c:pt>
                <c:pt idx="43996">
                  <c:v>43.994</c:v>
                </c:pt>
                <c:pt idx="43997">
                  <c:v>43.995</c:v>
                </c:pt>
                <c:pt idx="43998">
                  <c:v>43.996</c:v>
                </c:pt>
                <c:pt idx="43999">
                  <c:v>43.997</c:v>
                </c:pt>
                <c:pt idx="44000">
                  <c:v>43.998</c:v>
                </c:pt>
                <c:pt idx="44001">
                  <c:v>43.999</c:v>
                </c:pt>
                <c:pt idx="44002">
                  <c:v>44</c:v>
                </c:pt>
                <c:pt idx="44003">
                  <c:v>44.001</c:v>
                </c:pt>
                <c:pt idx="44004">
                  <c:v>44.002</c:v>
                </c:pt>
                <c:pt idx="44005">
                  <c:v>44.003</c:v>
                </c:pt>
                <c:pt idx="44006">
                  <c:v>44.004</c:v>
                </c:pt>
                <c:pt idx="44007">
                  <c:v>44.005</c:v>
                </c:pt>
                <c:pt idx="44008">
                  <c:v>44.006</c:v>
                </c:pt>
                <c:pt idx="44009">
                  <c:v>44.007</c:v>
                </c:pt>
                <c:pt idx="44010">
                  <c:v>44.008</c:v>
                </c:pt>
                <c:pt idx="44011">
                  <c:v>44.009</c:v>
                </c:pt>
                <c:pt idx="44012">
                  <c:v>44.01</c:v>
                </c:pt>
                <c:pt idx="44013">
                  <c:v>44.011</c:v>
                </c:pt>
                <c:pt idx="44014">
                  <c:v>44.012</c:v>
                </c:pt>
                <c:pt idx="44015">
                  <c:v>44.013</c:v>
                </c:pt>
                <c:pt idx="44016">
                  <c:v>44.014</c:v>
                </c:pt>
                <c:pt idx="44017">
                  <c:v>44.015</c:v>
                </c:pt>
                <c:pt idx="44018">
                  <c:v>44.016</c:v>
                </c:pt>
                <c:pt idx="44019">
                  <c:v>44.017</c:v>
                </c:pt>
                <c:pt idx="44020">
                  <c:v>44.018</c:v>
                </c:pt>
                <c:pt idx="44021">
                  <c:v>44.019</c:v>
                </c:pt>
                <c:pt idx="44022">
                  <c:v>44.02</c:v>
                </c:pt>
                <c:pt idx="44023">
                  <c:v>44.021</c:v>
                </c:pt>
                <c:pt idx="44024">
                  <c:v>44.022</c:v>
                </c:pt>
                <c:pt idx="44025">
                  <c:v>44.023</c:v>
                </c:pt>
                <c:pt idx="44026">
                  <c:v>44.024</c:v>
                </c:pt>
                <c:pt idx="44027">
                  <c:v>44.025</c:v>
                </c:pt>
                <c:pt idx="44028">
                  <c:v>44.026</c:v>
                </c:pt>
                <c:pt idx="44029">
                  <c:v>44.027</c:v>
                </c:pt>
                <c:pt idx="44030">
                  <c:v>44.028</c:v>
                </c:pt>
                <c:pt idx="44031">
                  <c:v>44.029</c:v>
                </c:pt>
                <c:pt idx="44032">
                  <c:v>44.03</c:v>
                </c:pt>
                <c:pt idx="44033">
                  <c:v>44.031</c:v>
                </c:pt>
                <c:pt idx="44034">
                  <c:v>44.032</c:v>
                </c:pt>
                <c:pt idx="44035">
                  <c:v>44.033</c:v>
                </c:pt>
                <c:pt idx="44036">
                  <c:v>44.034</c:v>
                </c:pt>
                <c:pt idx="44037">
                  <c:v>44.035</c:v>
                </c:pt>
                <c:pt idx="44038">
                  <c:v>44.036</c:v>
                </c:pt>
                <c:pt idx="44039">
                  <c:v>44.037</c:v>
                </c:pt>
                <c:pt idx="44040">
                  <c:v>44.038</c:v>
                </c:pt>
                <c:pt idx="44041">
                  <c:v>44.039</c:v>
                </c:pt>
                <c:pt idx="44042">
                  <c:v>44.04</c:v>
                </c:pt>
                <c:pt idx="44043">
                  <c:v>44.041</c:v>
                </c:pt>
                <c:pt idx="44044">
                  <c:v>44.042</c:v>
                </c:pt>
                <c:pt idx="44045">
                  <c:v>44.043</c:v>
                </c:pt>
                <c:pt idx="44046">
                  <c:v>44.044</c:v>
                </c:pt>
                <c:pt idx="44047">
                  <c:v>44.045</c:v>
                </c:pt>
                <c:pt idx="44048">
                  <c:v>44.046</c:v>
                </c:pt>
                <c:pt idx="44049">
                  <c:v>44.047</c:v>
                </c:pt>
                <c:pt idx="44050">
                  <c:v>44.048</c:v>
                </c:pt>
                <c:pt idx="44051">
                  <c:v>44.049</c:v>
                </c:pt>
                <c:pt idx="44052">
                  <c:v>44.05</c:v>
                </c:pt>
                <c:pt idx="44053">
                  <c:v>44.051</c:v>
                </c:pt>
                <c:pt idx="44054">
                  <c:v>44.052</c:v>
                </c:pt>
                <c:pt idx="44055">
                  <c:v>44.053</c:v>
                </c:pt>
                <c:pt idx="44056">
                  <c:v>44.054</c:v>
                </c:pt>
                <c:pt idx="44057">
                  <c:v>44.055</c:v>
                </c:pt>
                <c:pt idx="44058">
                  <c:v>44.056</c:v>
                </c:pt>
                <c:pt idx="44059">
                  <c:v>44.057</c:v>
                </c:pt>
                <c:pt idx="44060">
                  <c:v>44.058</c:v>
                </c:pt>
                <c:pt idx="44061">
                  <c:v>44.059</c:v>
                </c:pt>
                <c:pt idx="44062">
                  <c:v>44.06</c:v>
                </c:pt>
                <c:pt idx="44063">
                  <c:v>44.061</c:v>
                </c:pt>
                <c:pt idx="44064">
                  <c:v>44.062</c:v>
                </c:pt>
                <c:pt idx="44065">
                  <c:v>44.063</c:v>
                </c:pt>
                <c:pt idx="44066">
                  <c:v>44.064</c:v>
                </c:pt>
                <c:pt idx="44067">
                  <c:v>44.065</c:v>
                </c:pt>
                <c:pt idx="44068">
                  <c:v>44.066</c:v>
                </c:pt>
                <c:pt idx="44069">
                  <c:v>44.067</c:v>
                </c:pt>
                <c:pt idx="44070">
                  <c:v>44.068</c:v>
                </c:pt>
                <c:pt idx="44071">
                  <c:v>44.069</c:v>
                </c:pt>
                <c:pt idx="44072">
                  <c:v>44.07</c:v>
                </c:pt>
                <c:pt idx="44073">
                  <c:v>44.071</c:v>
                </c:pt>
                <c:pt idx="44074">
                  <c:v>44.072</c:v>
                </c:pt>
                <c:pt idx="44075">
                  <c:v>44.073</c:v>
                </c:pt>
                <c:pt idx="44076">
                  <c:v>44.074</c:v>
                </c:pt>
                <c:pt idx="44077">
                  <c:v>44.075</c:v>
                </c:pt>
                <c:pt idx="44078">
                  <c:v>44.076</c:v>
                </c:pt>
                <c:pt idx="44079">
                  <c:v>44.077</c:v>
                </c:pt>
                <c:pt idx="44080">
                  <c:v>44.078</c:v>
                </c:pt>
                <c:pt idx="44081">
                  <c:v>44.079</c:v>
                </c:pt>
                <c:pt idx="44082">
                  <c:v>44.08</c:v>
                </c:pt>
                <c:pt idx="44083">
                  <c:v>44.081</c:v>
                </c:pt>
                <c:pt idx="44084">
                  <c:v>44.082</c:v>
                </c:pt>
                <c:pt idx="44085">
                  <c:v>44.083</c:v>
                </c:pt>
                <c:pt idx="44086">
                  <c:v>44.084</c:v>
                </c:pt>
                <c:pt idx="44087">
                  <c:v>44.085</c:v>
                </c:pt>
                <c:pt idx="44088">
                  <c:v>44.086</c:v>
                </c:pt>
                <c:pt idx="44089">
                  <c:v>44.087</c:v>
                </c:pt>
                <c:pt idx="44090">
                  <c:v>44.088</c:v>
                </c:pt>
                <c:pt idx="44091">
                  <c:v>44.089</c:v>
                </c:pt>
                <c:pt idx="44092">
                  <c:v>44.09</c:v>
                </c:pt>
                <c:pt idx="44093">
                  <c:v>44.091</c:v>
                </c:pt>
                <c:pt idx="44094">
                  <c:v>44.092</c:v>
                </c:pt>
                <c:pt idx="44095">
                  <c:v>44.093</c:v>
                </c:pt>
                <c:pt idx="44096">
                  <c:v>44.094</c:v>
                </c:pt>
                <c:pt idx="44097">
                  <c:v>44.095</c:v>
                </c:pt>
                <c:pt idx="44098">
                  <c:v>44.096</c:v>
                </c:pt>
                <c:pt idx="44099">
                  <c:v>44.097</c:v>
                </c:pt>
                <c:pt idx="44100">
                  <c:v>44.098</c:v>
                </c:pt>
                <c:pt idx="44101">
                  <c:v>44.099</c:v>
                </c:pt>
                <c:pt idx="44102">
                  <c:v>44.1</c:v>
                </c:pt>
                <c:pt idx="44103">
                  <c:v>44.101</c:v>
                </c:pt>
                <c:pt idx="44104">
                  <c:v>44.102</c:v>
                </c:pt>
                <c:pt idx="44105">
                  <c:v>44.103</c:v>
                </c:pt>
                <c:pt idx="44106">
                  <c:v>44.104</c:v>
                </c:pt>
                <c:pt idx="44107">
                  <c:v>44.105</c:v>
                </c:pt>
                <c:pt idx="44108">
                  <c:v>44.106</c:v>
                </c:pt>
                <c:pt idx="44109">
                  <c:v>44.107</c:v>
                </c:pt>
                <c:pt idx="44110">
                  <c:v>44.108</c:v>
                </c:pt>
                <c:pt idx="44111">
                  <c:v>44.109</c:v>
                </c:pt>
                <c:pt idx="44112">
                  <c:v>44.11</c:v>
                </c:pt>
                <c:pt idx="44113">
                  <c:v>44.111</c:v>
                </c:pt>
                <c:pt idx="44114">
                  <c:v>44.112</c:v>
                </c:pt>
                <c:pt idx="44115">
                  <c:v>44.113</c:v>
                </c:pt>
                <c:pt idx="44116">
                  <c:v>44.114</c:v>
                </c:pt>
                <c:pt idx="44117">
                  <c:v>44.115</c:v>
                </c:pt>
                <c:pt idx="44118">
                  <c:v>44.116</c:v>
                </c:pt>
                <c:pt idx="44119">
                  <c:v>44.117</c:v>
                </c:pt>
                <c:pt idx="44120">
                  <c:v>44.118</c:v>
                </c:pt>
                <c:pt idx="44121">
                  <c:v>44.119</c:v>
                </c:pt>
                <c:pt idx="44122">
                  <c:v>44.12</c:v>
                </c:pt>
                <c:pt idx="44123">
                  <c:v>44.121</c:v>
                </c:pt>
                <c:pt idx="44124">
                  <c:v>44.122</c:v>
                </c:pt>
                <c:pt idx="44125">
                  <c:v>44.123</c:v>
                </c:pt>
                <c:pt idx="44126">
                  <c:v>44.124</c:v>
                </c:pt>
                <c:pt idx="44127">
                  <c:v>44.125</c:v>
                </c:pt>
                <c:pt idx="44128">
                  <c:v>44.126</c:v>
                </c:pt>
                <c:pt idx="44129">
                  <c:v>44.127</c:v>
                </c:pt>
                <c:pt idx="44130">
                  <c:v>44.128</c:v>
                </c:pt>
                <c:pt idx="44131">
                  <c:v>44.129</c:v>
                </c:pt>
                <c:pt idx="44132">
                  <c:v>44.13</c:v>
                </c:pt>
                <c:pt idx="44133">
                  <c:v>44.131</c:v>
                </c:pt>
                <c:pt idx="44134">
                  <c:v>44.132</c:v>
                </c:pt>
                <c:pt idx="44135">
                  <c:v>44.133</c:v>
                </c:pt>
                <c:pt idx="44136">
                  <c:v>44.134</c:v>
                </c:pt>
                <c:pt idx="44137">
                  <c:v>44.135</c:v>
                </c:pt>
                <c:pt idx="44138">
                  <c:v>44.136</c:v>
                </c:pt>
                <c:pt idx="44139">
                  <c:v>44.137</c:v>
                </c:pt>
                <c:pt idx="44140">
                  <c:v>44.138</c:v>
                </c:pt>
                <c:pt idx="44141">
                  <c:v>44.139</c:v>
                </c:pt>
                <c:pt idx="44142">
                  <c:v>44.14</c:v>
                </c:pt>
                <c:pt idx="44143">
                  <c:v>44.141</c:v>
                </c:pt>
                <c:pt idx="44144">
                  <c:v>44.142</c:v>
                </c:pt>
                <c:pt idx="44145">
                  <c:v>44.143</c:v>
                </c:pt>
                <c:pt idx="44146">
                  <c:v>44.144</c:v>
                </c:pt>
                <c:pt idx="44147">
                  <c:v>44.145</c:v>
                </c:pt>
                <c:pt idx="44148">
                  <c:v>44.146</c:v>
                </c:pt>
                <c:pt idx="44149">
                  <c:v>44.147</c:v>
                </c:pt>
                <c:pt idx="44150">
                  <c:v>44.148</c:v>
                </c:pt>
                <c:pt idx="44151">
                  <c:v>44.149</c:v>
                </c:pt>
                <c:pt idx="44152">
                  <c:v>44.15</c:v>
                </c:pt>
                <c:pt idx="44153">
                  <c:v>44.151</c:v>
                </c:pt>
                <c:pt idx="44154">
                  <c:v>44.152</c:v>
                </c:pt>
                <c:pt idx="44155">
                  <c:v>44.153</c:v>
                </c:pt>
                <c:pt idx="44156">
                  <c:v>44.154</c:v>
                </c:pt>
                <c:pt idx="44157">
                  <c:v>44.155</c:v>
                </c:pt>
                <c:pt idx="44158">
                  <c:v>44.156</c:v>
                </c:pt>
                <c:pt idx="44159">
                  <c:v>44.157</c:v>
                </c:pt>
                <c:pt idx="44160">
                  <c:v>44.158</c:v>
                </c:pt>
                <c:pt idx="44161">
                  <c:v>44.159</c:v>
                </c:pt>
                <c:pt idx="44162">
                  <c:v>44.16</c:v>
                </c:pt>
                <c:pt idx="44163">
                  <c:v>44.161</c:v>
                </c:pt>
                <c:pt idx="44164">
                  <c:v>44.162</c:v>
                </c:pt>
                <c:pt idx="44165">
                  <c:v>44.163</c:v>
                </c:pt>
                <c:pt idx="44166">
                  <c:v>44.164</c:v>
                </c:pt>
                <c:pt idx="44167">
                  <c:v>44.165</c:v>
                </c:pt>
                <c:pt idx="44168">
                  <c:v>44.166</c:v>
                </c:pt>
                <c:pt idx="44169">
                  <c:v>44.167</c:v>
                </c:pt>
                <c:pt idx="44170">
                  <c:v>44.168</c:v>
                </c:pt>
                <c:pt idx="44171">
                  <c:v>44.169</c:v>
                </c:pt>
                <c:pt idx="44172">
                  <c:v>44.17</c:v>
                </c:pt>
                <c:pt idx="44173">
                  <c:v>44.171</c:v>
                </c:pt>
                <c:pt idx="44174">
                  <c:v>44.172</c:v>
                </c:pt>
                <c:pt idx="44175">
                  <c:v>44.173</c:v>
                </c:pt>
                <c:pt idx="44176">
                  <c:v>44.174</c:v>
                </c:pt>
                <c:pt idx="44177">
                  <c:v>44.175</c:v>
                </c:pt>
                <c:pt idx="44178">
                  <c:v>44.176</c:v>
                </c:pt>
                <c:pt idx="44179">
                  <c:v>44.177</c:v>
                </c:pt>
                <c:pt idx="44180">
                  <c:v>44.178</c:v>
                </c:pt>
                <c:pt idx="44181">
                  <c:v>44.179</c:v>
                </c:pt>
                <c:pt idx="44182">
                  <c:v>44.18</c:v>
                </c:pt>
                <c:pt idx="44183">
                  <c:v>44.181</c:v>
                </c:pt>
                <c:pt idx="44184">
                  <c:v>44.182</c:v>
                </c:pt>
                <c:pt idx="44185">
                  <c:v>44.183</c:v>
                </c:pt>
                <c:pt idx="44186">
                  <c:v>44.184</c:v>
                </c:pt>
                <c:pt idx="44187">
                  <c:v>44.185</c:v>
                </c:pt>
                <c:pt idx="44188">
                  <c:v>44.186</c:v>
                </c:pt>
                <c:pt idx="44189">
                  <c:v>44.187</c:v>
                </c:pt>
                <c:pt idx="44190">
                  <c:v>44.188</c:v>
                </c:pt>
                <c:pt idx="44191">
                  <c:v>44.189</c:v>
                </c:pt>
                <c:pt idx="44192">
                  <c:v>44.19</c:v>
                </c:pt>
                <c:pt idx="44193">
                  <c:v>44.191</c:v>
                </c:pt>
                <c:pt idx="44194">
                  <c:v>44.192</c:v>
                </c:pt>
                <c:pt idx="44195">
                  <c:v>44.193</c:v>
                </c:pt>
                <c:pt idx="44196">
                  <c:v>44.194</c:v>
                </c:pt>
                <c:pt idx="44197">
                  <c:v>44.195</c:v>
                </c:pt>
                <c:pt idx="44198">
                  <c:v>44.196</c:v>
                </c:pt>
                <c:pt idx="44199">
                  <c:v>44.197</c:v>
                </c:pt>
                <c:pt idx="44200">
                  <c:v>44.198</c:v>
                </c:pt>
                <c:pt idx="44201">
                  <c:v>44.199</c:v>
                </c:pt>
                <c:pt idx="44202">
                  <c:v>44.2</c:v>
                </c:pt>
                <c:pt idx="44203">
                  <c:v>44.201</c:v>
                </c:pt>
                <c:pt idx="44204">
                  <c:v>44.202</c:v>
                </c:pt>
                <c:pt idx="44205">
                  <c:v>44.203</c:v>
                </c:pt>
                <c:pt idx="44206">
                  <c:v>44.204</c:v>
                </c:pt>
                <c:pt idx="44207">
                  <c:v>44.205</c:v>
                </c:pt>
                <c:pt idx="44208">
                  <c:v>44.206</c:v>
                </c:pt>
                <c:pt idx="44209">
                  <c:v>44.207</c:v>
                </c:pt>
                <c:pt idx="44210">
                  <c:v>44.208</c:v>
                </c:pt>
                <c:pt idx="44211">
                  <c:v>44.209</c:v>
                </c:pt>
                <c:pt idx="44212">
                  <c:v>44.21</c:v>
                </c:pt>
                <c:pt idx="44213">
                  <c:v>44.211</c:v>
                </c:pt>
                <c:pt idx="44214">
                  <c:v>44.212</c:v>
                </c:pt>
                <c:pt idx="44215">
                  <c:v>44.213</c:v>
                </c:pt>
                <c:pt idx="44216">
                  <c:v>44.214</c:v>
                </c:pt>
                <c:pt idx="44217">
                  <c:v>44.215</c:v>
                </c:pt>
                <c:pt idx="44218">
                  <c:v>44.216</c:v>
                </c:pt>
                <c:pt idx="44219">
                  <c:v>44.217</c:v>
                </c:pt>
                <c:pt idx="44220">
                  <c:v>44.218</c:v>
                </c:pt>
                <c:pt idx="44221">
                  <c:v>44.219</c:v>
                </c:pt>
                <c:pt idx="44222">
                  <c:v>44.22</c:v>
                </c:pt>
                <c:pt idx="44223">
                  <c:v>44.221</c:v>
                </c:pt>
                <c:pt idx="44224">
                  <c:v>44.222</c:v>
                </c:pt>
                <c:pt idx="44225">
                  <c:v>44.223</c:v>
                </c:pt>
                <c:pt idx="44226">
                  <c:v>44.224</c:v>
                </c:pt>
                <c:pt idx="44227">
                  <c:v>44.225</c:v>
                </c:pt>
                <c:pt idx="44228">
                  <c:v>44.226</c:v>
                </c:pt>
                <c:pt idx="44229">
                  <c:v>44.227</c:v>
                </c:pt>
                <c:pt idx="44230">
                  <c:v>44.228</c:v>
                </c:pt>
                <c:pt idx="44231">
                  <c:v>44.229</c:v>
                </c:pt>
                <c:pt idx="44232">
                  <c:v>44.23</c:v>
                </c:pt>
                <c:pt idx="44233">
                  <c:v>44.231</c:v>
                </c:pt>
                <c:pt idx="44234">
                  <c:v>44.232</c:v>
                </c:pt>
                <c:pt idx="44235">
                  <c:v>44.233</c:v>
                </c:pt>
                <c:pt idx="44236">
                  <c:v>44.234</c:v>
                </c:pt>
                <c:pt idx="44237">
                  <c:v>44.235</c:v>
                </c:pt>
                <c:pt idx="44238">
                  <c:v>44.236</c:v>
                </c:pt>
                <c:pt idx="44239">
                  <c:v>44.237</c:v>
                </c:pt>
                <c:pt idx="44240">
                  <c:v>44.238</c:v>
                </c:pt>
                <c:pt idx="44241">
                  <c:v>44.239</c:v>
                </c:pt>
                <c:pt idx="44242">
                  <c:v>44.24</c:v>
                </c:pt>
                <c:pt idx="44243">
                  <c:v>44.241</c:v>
                </c:pt>
                <c:pt idx="44244">
                  <c:v>44.242</c:v>
                </c:pt>
                <c:pt idx="44245">
                  <c:v>44.243</c:v>
                </c:pt>
                <c:pt idx="44246">
                  <c:v>44.244</c:v>
                </c:pt>
                <c:pt idx="44247">
                  <c:v>44.245</c:v>
                </c:pt>
                <c:pt idx="44248">
                  <c:v>44.246</c:v>
                </c:pt>
                <c:pt idx="44249">
                  <c:v>44.247</c:v>
                </c:pt>
                <c:pt idx="44250">
                  <c:v>44.248</c:v>
                </c:pt>
                <c:pt idx="44251">
                  <c:v>44.249</c:v>
                </c:pt>
                <c:pt idx="44252">
                  <c:v>44.25</c:v>
                </c:pt>
                <c:pt idx="44253">
                  <c:v>44.251</c:v>
                </c:pt>
                <c:pt idx="44254">
                  <c:v>44.252</c:v>
                </c:pt>
                <c:pt idx="44255">
                  <c:v>44.253</c:v>
                </c:pt>
                <c:pt idx="44256">
                  <c:v>44.254</c:v>
                </c:pt>
                <c:pt idx="44257">
                  <c:v>44.255</c:v>
                </c:pt>
                <c:pt idx="44258">
                  <c:v>44.256</c:v>
                </c:pt>
                <c:pt idx="44259">
                  <c:v>44.257</c:v>
                </c:pt>
                <c:pt idx="44260">
                  <c:v>44.258</c:v>
                </c:pt>
                <c:pt idx="44261">
                  <c:v>44.259</c:v>
                </c:pt>
                <c:pt idx="44262">
                  <c:v>44.26</c:v>
                </c:pt>
                <c:pt idx="44263">
                  <c:v>44.261</c:v>
                </c:pt>
                <c:pt idx="44264">
                  <c:v>44.262</c:v>
                </c:pt>
                <c:pt idx="44265">
                  <c:v>44.263</c:v>
                </c:pt>
                <c:pt idx="44266">
                  <c:v>44.264</c:v>
                </c:pt>
                <c:pt idx="44267">
                  <c:v>44.265</c:v>
                </c:pt>
                <c:pt idx="44268">
                  <c:v>44.266</c:v>
                </c:pt>
                <c:pt idx="44269">
                  <c:v>44.267</c:v>
                </c:pt>
                <c:pt idx="44270">
                  <c:v>44.268</c:v>
                </c:pt>
                <c:pt idx="44271">
                  <c:v>44.269</c:v>
                </c:pt>
                <c:pt idx="44272">
                  <c:v>44.27</c:v>
                </c:pt>
                <c:pt idx="44273">
                  <c:v>44.271</c:v>
                </c:pt>
                <c:pt idx="44274">
                  <c:v>44.272</c:v>
                </c:pt>
                <c:pt idx="44275">
                  <c:v>44.273</c:v>
                </c:pt>
                <c:pt idx="44276">
                  <c:v>44.274</c:v>
                </c:pt>
                <c:pt idx="44277">
                  <c:v>44.275</c:v>
                </c:pt>
                <c:pt idx="44278">
                  <c:v>44.276</c:v>
                </c:pt>
                <c:pt idx="44279">
                  <c:v>44.277</c:v>
                </c:pt>
                <c:pt idx="44280">
                  <c:v>44.278</c:v>
                </c:pt>
                <c:pt idx="44281">
                  <c:v>44.279</c:v>
                </c:pt>
                <c:pt idx="44282">
                  <c:v>44.28</c:v>
                </c:pt>
                <c:pt idx="44283">
                  <c:v>44.281</c:v>
                </c:pt>
                <c:pt idx="44284">
                  <c:v>44.282</c:v>
                </c:pt>
                <c:pt idx="44285">
                  <c:v>44.283</c:v>
                </c:pt>
                <c:pt idx="44286">
                  <c:v>44.284</c:v>
                </c:pt>
                <c:pt idx="44287">
                  <c:v>44.285</c:v>
                </c:pt>
                <c:pt idx="44288">
                  <c:v>44.286</c:v>
                </c:pt>
                <c:pt idx="44289">
                  <c:v>44.287</c:v>
                </c:pt>
                <c:pt idx="44290">
                  <c:v>44.288</c:v>
                </c:pt>
                <c:pt idx="44291">
                  <c:v>44.289</c:v>
                </c:pt>
                <c:pt idx="44292">
                  <c:v>44.29</c:v>
                </c:pt>
                <c:pt idx="44293">
                  <c:v>44.291</c:v>
                </c:pt>
                <c:pt idx="44294">
                  <c:v>44.292</c:v>
                </c:pt>
                <c:pt idx="44295">
                  <c:v>44.293</c:v>
                </c:pt>
                <c:pt idx="44296">
                  <c:v>44.294</c:v>
                </c:pt>
                <c:pt idx="44297">
                  <c:v>44.295</c:v>
                </c:pt>
                <c:pt idx="44298">
                  <c:v>44.296</c:v>
                </c:pt>
                <c:pt idx="44299">
                  <c:v>44.297</c:v>
                </c:pt>
                <c:pt idx="44300">
                  <c:v>44.298</c:v>
                </c:pt>
                <c:pt idx="44301">
                  <c:v>44.299</c:v>
                </c:pt>
                <c:pt idx="44302">
                  <c:v>44.3</c:v>
                </c:pt>
                <c:pt idx="44303">
                  <c:v>44.301</c:v>
                </c:pt>
                <c:pt idx="44304">
                  <c:v>44.302</c:v>
                </c:pt>
                <c:pt idx="44305">
                  <c:v>44.303</c:v>
                </c:pt>
                <c:pt idx="44306">
                  <c:v>44.304</c:v>
                </c:pt>
                <c:pt idx="44307">
                  <c:v>44.305</c:v>
                </c:pt>
                <c:pt idx="44308">
                  <c:v>44.306</c:v>
                </c:pt>
                <c:pt idx="44309">
                  <c:v>44.307</c:v>
                </c:pt>
                <c:pt idx="44310">
                  <c:v>44.308</c:v>
                </c:pt>
                <c:pt idx="44311">
                  <c:v>44.309</c:v>
                </c:pt>
                <c:pt idx="44312">
                  <c:v>44.31</c:v>
                </c:pt>
                <c:pt idx="44313">
                  <c:v>44.311</c:v>
                </c:pt>
                <c:pt idx="44314">
                  <c:v>44.312</c:v>
                </c:pt>
                <c:pt idx="44315">
                  <c:v>44.313</c:v>
                </c:pt>
                <c:pt idx="44316">
                  <c:v>44.314</c:v>
                </c:pt>
                <c:pt idx="44317">
                  <c:v>44.315</c:v>
                </c:pt>
                <c:pt idx="44318">
                  <c:v>44.316</c:v>
                </c:pt>
                <c:pt idx="44319">
                  <c:v>44.317</c:v>
                </c:pt>
                <c:pt idx="44320">
                  <c:v>44.318</c:v>
                </c:pt>
                <c:pt idx="44321">
                  <c:v>44.319</c:v>
                </c:pt>
                <c:pt idx="44322">
                  <c:v>44.32</c:v>
                </c:pt>
                <c:pt idx="44323">
                  <c:v>44.321</c:v>
                </c:pt>
                <c:pt idx="44324">
                  <c:v>44.322</c:v>
                </c:pt>
                <c:pt idx="44325">
                  <c:v>44.323</c:v>
                </c:pt>
                <c:pt idx="44326">
                  <c:v>44.324</c:v>
                </c:pt>
                <c:pt idx="44327">
                  <c:v>44.325</c:v>
                </c:pt>
                <c:pt idx="44328">
                  <c:v>44.326</c:v>
                </c:pt>
                <c:pt idx="44329">
                  <c:v>44.327</c:v>
                </c:pt>
                <c:pt idx="44330">
                  <c:v>44.328</c:v>
                </c:pt>
                <c:pt idx="44331">
                  <c:v>44.329</c:v>
                </c:pt>
                <c:pt idx="44332">
                  <c:v>44.33</c:v>
                </c:pt>
                <c:pt idx="44333">
                  <c:v>44.331</c:v>
                </c:pt>
                <c:pt idx="44334">
                  <c:v>44.332</c:v>
                </c:pt>
                <c:pt idx="44335">
                  <c:v>44.333</c:v>
                </c:pt>
                <c:pt idx="44336">
                  <c:v>44.334</c:v>
                </c:pt>
                <c:pt idx="44337">
                  <c:v>44.335</c:v>
                </c:pt>
                <c:pt idx="44338">
                  <c:v>44.336</c:v>
                </c:pt>
                <c:pt idx="44339">
                  <c:v>44.337</c:v>
                </c:pt>
                <c:pt idx="44340">
                  <c:v>44.338</c:v>
                </c:pt>
                <c:pt idx="44341">
                  <c:v>44.339</c:v>
                </c:pt>
                <c:pt idx="44342">
                  <c:v>44.34</c:v>
                </c:pt>
                <c:pt idx="44343">
                  <c:v>44.341</c:v>
                </c:pt>
                <c:pt idx="44344">
                  <c:v>44.342</c:v>
                </c:pt>
                <c:pt idx="44345">
                  <c:v>44.343</c:v>
                </c:pt>
                <c:pt idx="44346">
                  <c:v>44.344</c:v>
                </c:pt>
                <c:pt idx="44347">
                  <c:v>44.345</c:v>
                </c:pt>
                <c:pt idx="44348">
                  <c:v>44.346</c:v>
                </c:pt>
                <c:pt idx="44349">
                  <c:v>44.347</c:v>
                </c:pt>
                <c:pt idx="44350">
                  <c:v>44.348</c:v>
                </c:pt>
                <c:pt idx="44351">
                  <c:v>44.349</c:v>
                </c:pt>
                <c:pt idx="44352">
                  <c:v>44.35</c:v>
                </c:pt>
                <c:pt idx="44353">
                  <c:v>44.351</c:v>
                </c:pt>
                <c:pt idx="44354">
                  <c:v>44.352</c:v>
                </c:pt>
                <c:pt idx="44355">
                  <c:v>44.353</c:v>
                </c:pt>
                <c:pt idx="44356">
                  <c:v>44.354</c:v>
                </c:pt>
                <c:pt idx="44357">
                  <c:v>44.355</c:v>
                </c:pt>
                <c:pt idx="44358">
                  <c:v>44.356</c:v>
                </c:pt>
                <c:pt idx="44359">
                  <c:v>44.357</c:v>
                </c:pt>
                <c:pt idx="44360">
                  <c:v>44.358</c:v>
                </c:pt>
                <c:pt idx="44361">
                  <c:v>44.359</c:v>
                </c:pt>
                <c:pt idx="44362">
                  <c:v>44.36</c:v>
                </c:pt>
                <c:pt idx="44363">
                  <c:v>44.361</c:v>
                </c:pt>
                <c:pt idx="44364">
                  <c:v>44.362</c:v>
                </c:pt>
                <c:pt idx="44365">
                  <c:v>44.363</c:v>
                </c:pt>
                <c:pt idx="44366">
                  <c:v>44.364</c:v>
                </c:pt>
                <c:pt idx="44367">
                  <c:v>44.365</c:v>
                </c:pt>
                <c:pt idx="44368">
                  <c:v>44.366</c:v>
                </c:pt>
                <c:pt idx="44369">
                  <c:v>44.367</c:v>
                </c:pt>
                <c:pt idx="44370">
                  <c:v>44.368</c:v>
                </c:pt>
                <c:pt idx="44371">
                  <c:v>44.369</c:v>
                </c:pt>
                <c:pt idx="44372">
                  <c:v>44.37</c:v>
                </c:pt>
                <c:pt idx="44373">
                  <c:v>44.371</c:v>
                </c:pt>
                <c:pt idx="44374">
                  <c:v>44.372</c:v>
                </c:pt>
                <c:pt idx="44375">
                  <c:v>44.373</c:v>
                </c:pt>
                <c:pt idx="44376">
                  <c:v>44.374</c:v>
                </c:pt>
                <c:pt idx="44377">
                  <c:v>44.375</c:v>
                </c:pt>
                <c:pt idx="44378">
                  <c:v>44.376</c:v>
                </c:pt>
                <c:pt idx="44379">
                  <c:v>44.377</c:v>
                </c:pt>
                <c:pt idx="44380">
                  <c:v>44.378</c:v>
                </c:pt>
                <c:pt idx="44381">
                  <c:v>44.379</c:v>
                </c:pt>
                <c:pt idx="44382">
                  <c:v>44.38</c:v>
                </c:pt>
                <c:pt idx="44383">
                  <c:v>44.381</c:v>
                </c:pt>
                <c:pt idx="44384">
                  <c:v>44.382</c:v>
                </c:pt>
                <c:pt idx="44385">
                  <c:v>44.383</c:v>
                </c:pt>
                <c:pt idx="44386">
                  <c:v>44.384</c:v>
                </c:pt>
                <c:pt idx="44387">
                  <c:v>44.385</c:v>
                </c:pt>
                <c:pt idx="44388">
                  <c:v>44.386</c:v>
                </c:pt>
                <c:pt idx="44389">
                  <c:v>44.387</c:v>
                </c:pt>
                <c:pt idx="44390">
                  <c:v>44.388</c:v>
                </c:pt>
                <c:pt idx="44391">
                  <c:v>44.389</c:v>
                </c:pt>
                <c:pt idx="44392">
                  <c:v>44.39</c:v>
                </c:pt>
                <c:pt idx="44393">
                  <c:v>44.391</c:v>
                </c:pt>
                <c:pt idx="44394">
                  <c:v>44.392</c:v>
                </c:pt>
                <c:pt idx="44395">
                  <c:v>44.393</c:v>
                </c:pt>
                <c:pt idx="44396">
                  <c:v>44.394</c:v>
                </c:pt>
                <c:pt idx="44397">
                  <c:v>44.395</c:v>
                </c:pt>
                <c:pt idx="44398">
                  <c:v>44.396</c:v>
                </c:pt>
                <c:pt idx="44399">
                  <c:v>44.397</c:v>
                </c:pt>
                <c:pt idx="44400">
                  <c:v>44.398</c:v>
                </c:pt>
                <c:pt idx="44401">
                  <c:v>44.399</c:v>
                </c:pt>
                <c:pt idx="44402">
                  <c:v>44.4</c:v>
                </c:pt>
                <c:pt idx="44403">
                  <c:v>44.401</c:v>
                </c:pt>
                <c:pt idx="44404">
                  <c:v>44.402</c:v>
                </c:pt>
                <c:pt idx="44405">
                  <c:v>44.403</c:v>
                </c:pt>
                <c:pt idx="44406">
                  <c:v>44.404</c:v>
                </c:pt>
                <c:pt idx="44407">
                  <c:v>44.405</c:v>
                </c:pt>
                <c:pt idx="44408">
                  <c:v>44.406</c:v>
                </c:pt>
                <c:pt idx="44409">
                  <c:v>44.407</c:v>
                </c:pt>
                <c:pt idx="44410">
                  <c:v>44.408</c:v>
                </c:pt>
                <c:pt idx="44411">
                  <c:v>44.409</c:v>
                </c:pt>
                <c:pt idx="44412">
                  <c:v>44.41</c:v>
                </c:pt>
                <c:pt idx="44413">
                  <c:v>44.411</c:v>
                </c:pt>
                <c:pt idx="44414">
                  <c:v>44.412</c:v>
                </c:pt>
                <c:pt idx="44415">
                  <c:v>44.413</c:v>
                </c:pt>
                <c:pt idx="44416">
                  <c:v>44.414</c:v>
                </c:pt>
                <c:pt idx="44417">
                  <c:v>44.415</c:v>
                </c:pt>
                <c:pt idx="44418">
                  <c:v>44.416</c:v>
                </c:pt>
                <c:pt idx="44419">
                  <c:v>44.417</c:v>
                </c:pt>
                <c:pt idx="44420">
                  <c:v>44.418</c:v>
                </c:pt>
                <c:pt idx="44421">
                  <c:v>44.419</c:v>
                </c:pt>
                <c:pt idx="44422">
                  <c:v>44.42</c:v>
                </c:pt>
                <c:pt idx="44423">
                  <c:v>44.421</c:v>
                </c:pt>
                <c:pt idx="44424">
                  <c:v>44.422</c:v>
                </c:pt>
                <c:pt idx="44425">
                  <c:v>44.423</c:v>
                </c:pt>
                <c:pt idx="44426">
                  <c:v>44.424</c:v>
                </c:pt>
                <c:pt idx="44427">
                  <c:v>44.425</c:v>
                </c:pt>
                <c:pt idx="44428">
                  <c:v>44.426</c:v>
                </c:pt>
                <c:pt idx="44429">
                  <c:v>44.427</c:v>
                </c:pt>
                <c:pt idx="44430">
                  <c:v>44.428</c:v>
                </c:pt>
                <c:pt idx="44431">
                  <c:v>44.429</c:v>
                </c:pt>
                <c:pt idx="44432">
                  <c:v>44.43</c:v>
                </c:pt>
                <c:pt idx="44433">
                  <c:v>44.431</c:v>
                </c:pt>
                <c:pt idx="44434">
                  <c:v>44.432</c:v>
                </c:pt>
                <c:pt idx="44435">
                  <c:v>44.433</c:v>
                </c:pt>
                <c:pt idx="44436">
                  <c:v>44.434</c:v>
                </c:pt>
                <c:pt idx="44437">
                  <c:v>44.435</c:v>
                </c:pt>
                <c:pt idx="44438">
                  <c:v>44.436</c:v>
                </c:pt>
                <c:pt idx="44439">
                  <c:v>44.437</c:v>
                </c:pt>
                <c:pt idx="44440">
                  <c:v>44.438</c:v>
                </c:pt>
                <c:pt idx="44441">
                  <c:v>44.439</c:v>
                </c:pt>
                <c:pt idx="44442">
                  <c:v>44.44</c:v>
                </c:pt>
                <c:pt idx="44443">
                  <c:v>44.441</c:v>
                </c:pt>
                <c:pt idx="44444">
                  <c:v>44.442</c:v>
                </c:pt>
                <c:pt idx="44445">
                  <c:v>44.443</c:v>
                </c:pt>
                <c:pt idx="44446">
                  <c:v>44.444</c:v>
                </c:pt>
                <c:pt idx="44447">
                  <c:v>44.445</c:v>
                </c:pt>
                <c:pt idx="44448">
                  <c:v>44.446</c:v>
                </c:pt>
                <c:pt idx="44449">
                  <c:v>44.447</c:v>
                </c:pt>
                <c:pt idx="44450">
                  <c:v>44.448</c:v>
                </c:pt>
                <c:pt idx="44451">
                  <c:v>44.449</c:v>
                </c:pt>
                <c:pt idx="44452">
                  <c:v>44.45</c:v>
                </c:pt>
                <c:pt idx="44453">
                  <c:v>44.451</c:v>
                </c:pt>
                <c:pt idx="44454">
                  <c:v>44.452</c:v>
                </c:pt>
                <c:pt idx="44455">
                  <c:v>44.453</c:v>
                </c:pt>
                <c:pt idx="44456">
                  <c:v>44.454</c:v>
                </c:pt>
                <c:pt idx="44457">
                  <c:v>44.455</c:v>
                </c:pt>
                <c:pt idx="44458">
                  <c:v>44.456</c:v>
                </c:pt>
                <c:pt idx="44459">
                  <c:v>44.457</c:v>
                </c:pt>
                <c:pt idx="44460">
                  <c:v>44.458</c:v>
                </c:pt>
                <c:pt idx="44461">
                  <c:v>44.459</c:v>
                </c:pt>
                <c:pt idx="44462">
                  <c:v>44.46</c:v>
                </c:pt>
                <c:pt idx="44463">
                  <c:v>44.461</c:v>
                </c:pt>
                <c:pt idx="44464">
                  <c:v>44.462</c:v>
                </c:pt>
                <c:pt idx="44465">
                  <c:v>44.463</c:v>
                </c:pt>
                <c:pt idx="44466">
                  <c:v>44.464</c:v>
                </c:pt>
                <c:pt idx="44467">
                  <c:v>44.465</c:v>
                </c:pt>
                <c:pt idx="44468">
                  <c:v>44.466</c:v>
                </c:pt>
                <c:pt idx="44469">
                  <c:v>44.467</c:v>
                </c:pt>
                <c:pt idx="44470">
                  <c:v>44.468</c:v>
                </c:pt>
                <c:pt idx="44471">
                  <c:v>44.469</c:v>
                </c:pt>
                <c:pt idx="44472">
                  <c:v>44.47</c:v>
                </c:pt>
                <c:pt idx="44473">
                  <c:v>44.471</c:v>
                </c:pt>
                <c:pt idx="44474">
                  <c:v>44.472</c:v>
                </c:pt>
                <c:pt idx="44475">
                  <c:v>44.473</c:v>
                </c:pt>
                <c:pt idx="44476">
                  <c:v>44.474</c:v>
                </c:pt>
                <c:pt idx="44477">
                  <c:v>44.475</c:v>
                </c:pt>
                <c:pt idx="44478">
                  <c:v>44.476</c:v>
                </c:pt>
                <c:pt idx="44479">
                  <c:v>44.477</c:v>
                </c:pt>
                <c:pt idx="44480">
                  <c:v>44.478</c:v>
                </c:pt>
                <c:pt idx="44481">
                  <c:v>44.479</c:v>
                </c:pt>
                <c:pt idx="44482">
                  <c:v>44.48</c:v>
                </c:pt>
                <c:pt idx="44483">
                  <c:v>44.481</c:v>
                </c:pt>
                <c:pt idx="44484">
                  <c:v>44.482</c:v>
                </c:pt>
                <c:pt idx="44485">
                  <c:v>44.483</c:v>
                </c:pt>
                <c:pt idx="44486">
                  <c:v>44.484</c:v>
                </c:pt>
                <c:pt idx="44487">
                  <c:v>44.485</c:v>
                </c:pt>
                <c:pt idx="44488">
                  <c:v>44.486</c:v>
                </c:pt>
                <c:pt idx="44489">
                  <c:v>44.487</c:v>
                </c:pt>
                <c:pt idx="44490">
                  <c:v>44.488</c:v>
                </c:pt>
                <c:pt idx="44491">
                  <c:v>44.489</c:v>
                </c:pt>
                <c:pt idx="44492">
                  <c:v>44.49</c:v>
                </c:pt>
                <c:pt idx="44493">
                  <c:v>44.491</c:v>
                </c:pt>
                <c:pt idx="44494">
                  <c:v>44.492</c:v>
                </c:pt>
                <c:pt idx="44495">
                  <c:v>44.493</c:v>
                </c:pt>
                <c:pt idx="44496">
                  <c:v>44.494</c:v>
                </c:pt>
                <c:pt idx="44497">
                  <c:v>44.495</c:v>
                </c:pt>
                <c:pt idx="44498">
                  <c:v>44.496</c:v>
                </c:pt>
                <c:pt idx="44499">
                  <c:v>44.497</c:v>
                </c:pt>
                <c:pt idx="44500">
                  <c:v>44.498</c:v>
                </c:pt>
                <c:pt idx="44501">
                  <c:v>44.499</c:v>
                </c:pt>
                <c:pt idx="44502">
                  <c:v>44.5</c:v>
                </c:pt>
                <c:pt idx="44503">
                  <c:v>44.501</c:v>
                </c:pt>
                <c:pt idx="44504">
                  <c:v>44.502</c:v>
                </c:pt>
                <c:pt idx="44505">
                  <c:v>44.503</c:v>
                </c:pt>
                <c:pt idx="44506">
                  <c:v>44.504</c:v>
                </c:pt>
                <c:pt idx="44507">
                  <c:v>44.505</c:v>
                </c:pt>
                <c:pt idx="44508">
                  <c:v>44.506</c:v>
                </c:pt>
                <c:pt idx="44509">
                  <c:v>44.507</c:v>
                </c:pt>
                <c:pt idx="44510">
                  <c:v>44.508</c:v>
                </c:pt>
                <c:pt idx="44511">
                  <c:v>44.509</c:v>
                </c:pt>
                <c:pt idx="44512">
                  <c:v>44.51</c:v>
                </c:pt>
                <c:pt idx="44513">
                  <c:v>44.511</c:v>
                </c:pt>
                <c:pt idx="44514">
                  <c:v>44.512</c:v>
                </c:pt>
                <c:pt idx="44515">
                  <c:v>44.513</c:v>
                </c:pt>
                <c:pt idx="44516">
                  <c:v>44.514</c:v>
                </c:pt>
                <c:pt idx="44517">
                  <c:v>44.515</c:v>
                </c:pt>
                <c:pt idx="44518">
                  <c:v>44.516</c:v>
                </c:pt>
                <c:pt idx="44519">
                  <c:v>44.517</c:v>
                </c:pt>
                <c:pt idx="44520">
                  <c:v>44.518</c:v>
                </c:pt>
                <c:pt idx="44521">
                  <c:v>44.519</c:v>
                </c:pt>
                <c:pt idx="44522">
                  <c:v>44.52</c:v>
                </c:pt>
                <c:pt idx="44523">
                  <c:v>44.521</c:v>
                </c:pt>
                <c:pt idx="44524">
                  <c:v>44.522</c:v>
                </c:pt>
                <c:pt idx="44525">
                  <c:v>44.523</c:v>
                </c:pt>
                <c:pt idx="44526">
                  <c:v>44.524</c:v>
                </c:pt>
                <c:pt idx="44527">
                  <c:v>44.525</c:v>
                </c:pt>
                <c:pt idx="44528">
                  <c:v>44.526</c:v>
                </c:pt>
                <c:pt idx="44529">
                  <c:v>44.527</c:v>
                </c:pt>
                <c:pt idx="44530">
                  <c:v>44.528</c:v>
                </c:pt>
                <c:pt idx="44531">
                  <c:v>44.529</c:v>
                </c:pt>
                <c:pt idx="44532">
                  <c:v>44.53</c:v>
                </c:pt>
                <c:pt idx="44533">
                  <c:v>44.531</c:v>
                </c:pt>
                <c:pt idx="44534">
                  <c:v>44.532</c:v>
                </c:pt>
                <c:pt idx="44535">
                  <c:v>44.533</c:v>
                </c:pt>
                <c:pt idx="44536">
                  <c:v>44.534</c:v>
                </c:pt>
                <c:pt idx="44537">
                  <c:v>44.535</c:v>
                </c:pt>
                <c:pt idx="44538">
                  <c:v>44.536</c:v>
                </c:pt>
                <c:pt idx="44539">
                  <c:v>44.537</c:v>
                </c:pt>
                <c:pt idx="44540">
                  <c:v>44.538</c:v>
                </c:pt>
                <c:pt idx="44541">
                  <c:v>44.539</c:v>
                </c:pt>
                <c:pt idx="44542">
                  <c:v>44.54</c:v>
                </c:pt>
                <c:pt idx="44543">
                  <c:v>44.541</c:v>
                </c:pt>
                <c:pt idx="44544">
                  <c:v>44.542</c:v>
                </c:pt>
                <c:pt idx="44545">
                  <c:v>44.543</c:v>
                </c:pt>
                <c:pt idx="44546">
                  <c:v>44.544</c:v>
                </c:pt>
                <c:pt idx="44547">
                  <c:v>44.545</c:v>
                </c:pt>
                <c:pt idx="44548">
                  <c:v>44.546</c:v>
                </c:pt>
                <c:pt idx="44549">
                  <c:v>44.547</c:v>
                </c:pt>
                <c:pt idx="44550">
                  <c:v>44.548</c:v>
                </c:pt>
                <c:pt idx="44551">
                  <c:v>44.549</c:v>
                </c:pt>
                <c:pt idx="44552">
                  <c:v>44.55</c:v>
                </c:pt>
                <c:pt idx="44553">
                  <c:v>44.551</c:v>
                </c:pt>
                <c:pt idx="44554">
                  <c:v>44.552</c:v>
                </c:pt>
                <c:pt idx="44555">
                  <c:v>44.553</c:v>
                </c:pt>
                <c:pt idx="44556">
                  <c:v>44.554</c:v>
                </c:pt>
                <c:pt idx="44557">
                  <c:v>44.555</c:v>
                </c:pt>
                <c:pt idx="44558">
                  <c:v>44.556</c:v>
                </c:pt>
                <c:pt idx="44559">
                  <c:v>44.557</c:v>
                </c:pt>
                <c:pt idx="44560">
                  <c:v>44.558</c:v>
                </c:pt>
                <c:pt idx="44561">
                  <c:v>44.559</c:v>
                </c:pt>
                <c:pt idx="44562">
                  <c:v>44.56</c:v>
                </c:pt>
                <c:pt idx="44563">
                  <c:v>44.561</c:v>
                </c:pt>
                <c:pt idx="44564">
                  <c:v>44.562</c:v>
                </c:pt>
                <c:pt idx="44565">
                  <c:v>44.563</c:v>
                </c:pt>
                <c:pt idx="44566">
                  <c:v>44.564</c:v>
                </c:pt>
                <c:pt idx="44567">
                  <c:v>44.565</c:v>
                </c:pt>
                <c:pt idx="44568">
                  <c:v>44.566</c:v>
                </c:pt>
                <c:pt idx="44569">
                  <c:v>44.567</c:v>
                </c:pt>
                <c:pt idx="44570">
                  <c:v>44.568</c:v>
                </c:pt>
                <c:pt idx="44571">
                  <c:v>44.569</c:v>
                </c:pt>
                <c:pt idx="44572">
                  <c:v>44.57</c:v>
                </c:pt>
                <c:pt idx="44573">
                  <c:v>44.571</c:v>
                </c:pt>
                <c:pt idx="44574">
                  <c:v>44.572</c:v>
                </c:pt>
                <c:pt idx="44575">
                  <c:v>44.573</c:v>
                </c:pt>
                <c:pt idx="44576">
                  <c:v>44.574</c:v>
                </c:pt>
                <c:pt idx="44577">
                  <c:v>44.575</c:v>
                </c:pt>
                <c:pt idx="44578">
                  <c:v>44.576</c:v>
                </c:pt>
                <c:pt idx="44579">
                  <c:v>44.577</c:v>
                </c:pt>
                <c:pt idx="44580">
                  <c:v>44.578</c:v>
                </c:pt>
                <c:pt idx="44581">
                  <c:v>44.579</c:v>
                </c:pt>
                <c:pt idx="44582">
                  <c:v>44.58</c:v>
                </c:pt>
                <c:pt idx="44583">
                  <c:v>44.581</c:v>
                </c:pt>
                <c:pt idx="44584">
                  <c:v>44.582</c:v>
                </c:pt>
                <c:pt idx="44585">
                  <c:v>44.583</c:v>
                </c:pt>
                <c:pt idx="44586">
                  <c:v>44.584</c:v>
                </c:pt>
                <c:pt idx="44587">
                  <c:v>44.585</c:v>
                </c:pt>
                <c:pt idx="44588">
                  <c:v>44.586</c:v>
                </c:pt>
                <c:pt idx="44589">
                  <c:v>44.587</c:v>
                </c:pt>
                <c:pt idx="44590">
                  <c:v>44.588</c:v>
                </c:pt>
                <c:pt idx="44591">
                  <c:v>44.589</c:v>
                </c:pt>
                <c:pt idx="44592">
                  <c:v>44.59</c:v>
                </c:pt>
                <c:pt idx="44593">
                  <c:v>44.591</c:v>
                </c:pt>
                <c:pt idx="44594">
                  <c:v>44.592</c:v>
                </c:pt>
                <c:pt idx="44595">
                  <c:v>44.593</c:v>
                </c:pt>
                <c:pt idx="44596">
                  <c:v>44.594</c:v>
                </c:pt>
                <c:pt idx="44597">
                  <c:v>44.595</c:v>
                </c:pt>
                <c:pt idx="44598">
                  <c:v>44.596</c:v>
                </c:pt>
                <c:pt idx="44599">
                  <c:v>44.597</c:v>
                </c:pt>
                <c:pt idx="44600">
                  <c:v>44.598</c:v>
                </c:pt>
                <c:pt idx="44601">
                  <c:v>44.599</c:v>
                </c:pt>
                <c:pt idx="44602">
                  <c:v>44.6</c:v>
                </c:pt>
                <c:pt idx="44603">
                  <c:v>44.601</c:v>
                </c:pt>
                <c:pt idx="44604">
                  <c:v>44.602</c:v>
                </c:pt>
                <c:pt idx="44605">
                  <c:v>44.603</c:v>
                </c:pt>
                <c:pt idx="44606">
                  <c:v>44.604</c:v>
                </c:pt>
                <c:pt idx="44607">
                  <c:v>44.605</c:v>
                </c:pt>
                <c:pt idx="44608">
                  <c:v>44.606</c:v>
                </c:pt>
                <c:pt idx="44609">
                  <c:v>44.607</c:v>
                </c:pt>
                <c:pt idx="44610">
                  <c:v>44.608</c:v>
                </c:pt>
                <c:pt idx="44611">
                  <c:v>44.609</c:v>
                </c:pt>
                <c:pt idx="44612">
                  <c:v>44.61</c:v>
                </c:pt>
                <c:pt idx="44613">
                  <c:v>44.611</c:v>
                </c:pt>
                <c:pt idx="44614">
                  <c:v>44.612</c:v>
                </c:pt>
                <c:pt idx="44615">
                  <c:v>44.613</c:v>
                </c:pt>
                <c:pt idx="44616">
                  <c:v>44.614</c:v>
                </c:pt>
                <c:pt idx="44617">
                  <c:v>44.615</c:v>
                </c:pt>
                <c:pt idx="44618">
                  <c:v>44.616</c:v>
                </c:pt>
                <c:pt idx="44619">
                  <c:v>44.617</c:v>
                </c:pt>
                <c:pt idx="44620">
                  <c:v>44.618</c:v>
                </c:pt>
                <c:pt idx="44621">
                  <c:v>44.619</c:v>
                </c:pt>
                <c:pt idx="44622">
                  <c:v>44.62</c:v>
                </c:pt>
                <c:pt idx="44623">
                  <c:v>44.621</c:v>
                </c:pt>
                <c:pt idx="44624">
                  <c:v>44.622</c:v>
                </c:pt>
                <c:pt idx="44625">
                  <c:v>44.623</c:v>
                </c:pt>
                <c:pt idx="44626">
                  <c:v>44.624</c:v>
                </c:pt>
                <c:pt idx="44627">
                  <c:v>44.625</c:v>
                </c:pt>
                <c:pt idx="44628">
                  <c:v>44.626</c:v>
                </c:pt>
                <c:pt idx="44629">
                  <c:v>44.627</c:v>
                </c:pt>
                <c:pt idx="44630">
                  <c:v>44.628</c:v>
                </c:pt>
                <c:pt idx="44631">
                  <c:v>44.629</c:v>
                </c:pt>
                <c:pt idx="44632">
                  <c:v>44.63</c:v>
                </c:pt>
                <c:pt idx="44633">
                  <c:v>44.631</c:v>
                </c:pt>
                <c:pt idx="44634">
                  <c:v>44.632</c:v>
                </c:pt>
                <c:pt idx="44635">
                  <c:v>44.633</c:v>
                </c:pt>
                <c:pt idx="44636">
                  <c:v>44.634</c:v>
                </c:pt>
                <c:pt idx="44637">
                  <c:v>44.635</c:v>
                </c:pt>
                <c:pt idx="44638">
                  <c:v>44.636</c:v>
                </c:pt>
                <c:pt idx="44639">
                  <c:v>44.637</c:v>
                </c:pt>
                <c:pt idx="44640">
                  <c:v>44.638</c:v>
                </c:pt>
                <c:pt idx="44641">
                  <c:v>44.639</c:v>
                </c:pt>
                <c:pt idx="44642">
                  <c:v>44.64</c:v>
                </c:pt>
                <c:pt idx="44643">
                  <c:v>44.641</c:v>
                </c:pt>
                <c:pt idx="44644">
                  <c:v>44.642</c:v>
                </c:pt>
                <c:pt idx="44645">
                  <c:v>44.643</c:v>
                </c:pt>
                <c:pt idx="44646">
                  <c:v>44.644</c:v>
                </c:pt>
                <c:pt idx="44647">
                  <c:v>44.645</c:v>
                </c:pt>
                <c:pt idx="44648">
                  <c:v>44.646</c:v>
                </c:pt>
                <c:pt idx="44649">
                  <c:v>44.647</c:v>
                </c:pt>
                <c:pt idx="44650">
                  <c:v>44.648</c:v>
                </c:pt>
                <c:pt idx="44651">
                  <c:v>44.649</c:v>
                </c:pt>
                <c:pt idx="44652">
                  <c:v>44.65</c:v>
                </c:pt>
                <c:pt idx="44653">
                  <c:v>44.651</c:v>
                </c:pt>
                <c:pt idx="44654">
                  <c:v>44.652</c:v>
                </c:pt>
                <c:pt idx="44655">
                  <c:v>44.653</c:v>
                </c:pt>
                <c:pt idx="44656">
                  <c:v>44.654</c:v>
                </c:pt>
                <c:pt idx="44657">
                  <c:v>44.655</c:v>
                </c:pt>
                <c:pt idx="44658">
                  <c:v>44.656</c:v>
                </c:pt>
                <c:pt idx="44659">
                  <c:v>44.657</c:v>
                </c:pt>
                <c:pt idx="44660">
                  <c:v>44.658</c:v>
                </c:pt>
                <c:pt idx="44661">
                  <c:v>44.659</c:v>
                </c:pt>
                <c:pt idx="44662">
                  <c:v>44.66</c:v>
                </c:pt>
                <c:pt idx="44663">
                  <c:v>44.661</c:v>
                </c:pt>
                <c:pt idx="44664">
                  <c:v>44.662</c:v>
                </c:pt>
                <c:pt idx="44665">
                  <c:v>44.663</c:v>
                </c:pt>
                <c:pt idx="44666">
                  <c:v>44.664</c:v>
                </c:pt>
                <c:pt idx="44667">
                  <c:v>44.665</c:v>
                </c:pt>
                <c:pt idx="44668">
                  <c:v>44.666</c:v>
                </c:pt>
                <c:pt idx="44669">
                  <c:v>44.667</c:v>
                </c:pt>
                <c:pt idx="44670">
                  <c:v>44.668</c:v>
                </c:pt>
                <c:pt idx="44671">
                  <c:v>44.669</c:v>
                </c:pt>
                <c:pt idx="44672">
                  <c:v>44.67</c:v>
                </c:pt>
                <c:pt idx="44673">
                  <c:v>44.671</c:v>
                </c:pt>
                <c:pt idx="44674">
                  <c:v>44.672</c:v>
                </c:pt>
                <c:pt idx="44675">
                  <c:v>44.673</c:v>
                </c:pt>
                <c:pt idx="44676">
                  <c:v>44.674</c:v>
                </c:pt>
                <c:pt idx="44677">
                  <c:v>44.675</c:v>
                </c:pt>
                <c:pt idx="44678">
                  <c:v>44.676</c:v>
                </c:pt>
                <c:pt idx="44679">
                  <c:v>44.677</c:v>
                </c:pt>
                <c:pt idx="44680">
                  <c:v>44.678</c:v>
                </c:pt>
                <c:pt idx="44681">
                  <c:v>44.679</c:v>
                </c:pt>
                <c:pt idx="44682">
                  <c:v>44.68</c:v>
                </c:pt>
                <c:pt idx="44683">
                  <c:v>44.681</c:v>
                </c:pt>
                <c:pt idx="44684">
                  <c:v>44.682</c:v>
                </c:pt>
                <c:pt idx="44685">
                  <c:v>44.683</c:v>
                </c:pt>
                <c:pt idx="44686">
                  <c:v>44.684</c:v>
                </c:pt>
                <c:pt idx="44687">
                  <c:v>44.685</c:v>
                </c:pt>
                <c:pt idx="44688">
                  <c:v>44.686</c:v>
                </c:pt>
                <c:pt idx="44689">
                  <c:v>44.687</c:v>
                </c:pt>
                <c:pt idx="44690">
                  <c:v>44.688</c:v>
                </c:pt>
                <c:pt idx="44691">
                  <c:v>44.689</c:v>
                </c:pt>
                <c:pt idx="44692">
                  <c:v>44.69</c:v>
                </c:pt>
                <c:pt idx="44693">
                  <c:v>44.691</c:v>
                </c:pt>
                <c:pt idx="44694">
                  <c:v>44.692</c:v>
                </c:pt>
                <c:pt idx="44695">
                  <c:v>44.693</c:v>
                </c:pt>
                <c:pt idx="44696">
                  <c:v>44.694</c:v>
                </c:pt>
                <c:pt idx="44697">
                  <c:v>44.695</c:v>
                </c:pt>
                <c:pt idx="44698">
                  <c:v>44.696</c:v>
                </c:pt>
                <c:pt idx="44699">
                  <c:v>44.697</c:v>
                </c:pt>
                <c:pt idx="44700">
                  <c:v>44.698</c:v>
                </c:pt>
                <c:pt idx="44701">
                  <c:v>44.699</c:v>
                </c:pt>
                <c:pt idx="44702">
                  <c:v>44.7</c:v>
                </c:pt>
                <c:pt idx="44703">
                  <c:v>44.701</c:v>
                </c:pt>
                <c:pt idx="44704">
                  <c:v>44.702</c:v>
                </c:pt>
                <c:pt idx="44705">
                  <c:v>44.703</c:v>
                </c:pt>
                <c:pt idx="44706">
                  <c:v>44.704</c:v>
                </c:pt>
                <c:pt idx="44707">
                  <c:v>44.705</c:v>
                </c:pt>
                <c:pt idx="44708">
                  <c:v>44.706</c:v>
                </c:pt>
                <c:pt idx="44709">
                  <c:v>44.707</c:v>
                </c:pt>
                <c:pt idx="44710">
                  <c:v>44.708</c:v>
                </c:pt>
                <c:pt idx="44711">
                  <c:v>44.709</c:v>
                </c:pt>
                <c:pt idx="44712">
                  <c:v>44.71</c:v>
                </c:pt>
                <c:pt idx="44713">
                  <c:v>44.711</c:v>
                </c:pt>
                <c:pt idx="44714">
                  <c:v>44.712</c:v>
                </c:pt>
                <c:pt idx="44715">
                  <c:v>44.713</c:v>
                </c:pt>
                <c:pt idx="44716">
                  <c:v>44.714</c:v>
                </c:pt>
                <c:pt idx="44717">
                  <c:v>44.715</c:v>
                </c:pt>
                <c:pt idx="44718">
                  <c:v>44.716</c:v>
                </c:pt>
                <c:pt idx="44719">
                  <c:v>44.717</c:v>
                </c:pt>
                <c:pt idx="44720">
                  <c:v>44.718</c:v>
                </c:pt>
                <c:pt idx="44721">
                  <c:v>44.719</c:v>
                </c:pt>
                <c:pt idx="44722">
                  <c:v>44.72</c:v>
                </c:pt>
                <c:pt idx="44723">
                  <c:v>44.721</c:v>
                </c:pt>
                <c:pt idx="44724">
                  <c:v>44.722</c:v>
                </c:pt>
                <c:pt idx="44725">
                  <c:v>44.723</c:v>
                </c:pt>
                <c:pt idx="44726">
                  <c:v>44.724</c:v>
                </c:pt>
                <c:pt idx="44727">
                  <c:v>44.725</c:v>
                </c:pt>
                <c:pt idx="44728">
                  <c:v>44.726</c:v>
                </c:pt>
                <c:pt idx="44729">
                  <c:v>44.727</c:v>
                </c:pt>
                <c:pt idx="44730">
                  <c:v>44.728</c:v>
                </c:pt>
                <c:pt idx="44731">
                  <c:v>44.729</c:v>
                </c:pt>
                <c:pt idx="44732">
                  <c:v>44.73</c:v>
                </c:pt>
                <c:pt idx="44733">
                  <c:v>44.731</c:v>
                </c:pt>
                <c:pt idx="44734">
                  <c:v>44.732</c:v>
                </c:pt>
                <c:pt idx="44735">
                  <c:v>44.733</c:v>
                </c:pt>
                <c:pt idx="44736">
                  <c:v>44.734</c:v>
                </c:pt>
                <c:pt idx="44737">
                  <c:v>44.735</c:v>
                </c:pt>
                <c:pt idx="44738">
                  <c:v>44.736</c:v>
                </c:pt>
                <c:pt idx="44739">
                  <c:v>44.737</c:v>
                </c:pt>
                <c:pt idx="44740">
                  <c:v>44.738</c:v>
                </c:pt>
                <c:pt idx="44741">
                  <c:v>44.739</c:v>
                </c:pt>
                <c:pt idx="44742">
                  <c:v>44.74</c:v>
                </c:pt>
                <c:pt idx="44743">
                  <c:v>44.741</c:v>
                </c:pt>
                <c:pt idx="44744">
                  <c:v>44.742</c:v>
                </c:pt>
                <c:pt idx="44745">
                  <c:v>44.743</c:v>
                </c:pt>
                <c:pt idx="44746">
                  <c:v>44.744</c:v>
                </c:pt>
                <c:pt idx="44747">
                  <c:v>44.745</c:v>
                </c:pt>
                <c:pt idx="44748">
                  <c:v>44.746</c:v>
                </c:pt>
                <c:pt idx="44749">
                  <c:v>44.747</c:v>
                </c:pt>
                <c:pt idx="44750">
                  <c:v>44.748</c:v>
                </c:pt>
                <c:pt idx="44751">
                  <c:v>44.749</c:v>
                </c:pt>
                <c:pt idx="44752">
                  <c:v>44.75</c:v>
                </c:pt>
                <c:pt idx="44753">
                  <c:v>44.751</c:v>
                </c:pt>
                <c:pt idx="44754">
                  <c:v>44.752</c:v>
                </c:pt>
                <c:pt idx="44755">
                  <c:v>44.753</c:v>
                </c:pt>
                <c:pt idx="44756">
                  <c:v>44.754</c:v>
                </c:pt>
                <c:pt idx="44757">
                  <c:v>44.755</c:v>
                </c:pt>
                <c:pt idx="44758">
                  <c:v>44.756</c:v>
                </c:pt>
                <c:pt idx="44759">
                  <c:v>44.757</c:v>
                </c:pt>
                <c:pt idx="44760">
                  <c:v>44.758</c:v>
                </c:pt>
                <c:pt idx="44761">
                  <c:v>44.759</c:v>
                </c:pt>
                <c:pt idx="44762">
                  <c:v>44.76</c:v>
                </c:pt>
                <c:pt idx="44763">
                  <c:v>44.761</c:v>
                </c:pt>
                <c:pt idx="44764">
                  <c:v>44.762</c:v>
                </c:pt>
                <c:pt idx="44765">
                  <c:v>44.763</c:v>
                </c:pt>
                <c:pt idx="44766">
                  <c:v>44.764</c:v>
                </c:pt>
                <c:pt idx="44767">
                  <c:v>44.765</c:v>
                </c:pt>
                <c:pt idx="44768">
                  <c:v>44.766</c:v>
                </c:pt>
                <c:pt idx="44769">
                  <c:v>44.767</c:v>
                </c:pt>
                <c:pt idx="44770">
                  <c:v>44.768</c:v>
                </c:pt>
                <c:pt idx="44771">
                  <c:v>44.769</c:v>
                </c:pt>
                <c:pt idx="44772">
                  <c:v>44.77</c:v>
                </c:pt>
                <c:pt idx="44773">
                  <c:v>44.771</c:v>
                </c:pt>
                <c:pt idx="44774">
                  <c:v>44.772</c:v>
                </c:pt>
                <c:pt idx="44775">
                  <c:v>44.773</c:v>
                </c:pt>
                <c:pt idx="44776">
                  <c:v>44.774</c:v>
                </c:pt>
                <c:pt idx="44777">
                  <c:v>44.775</c:v>
                </c:pt>
                <c:pt idx="44778">
                  <c:v>44.776</c:v>
                </c:pt>
                <c:pt idx="44779">
                  <c:v>44.777</c:v>
                </c:pt>
                <c:pt idx="44780">
                  <c:v>44.778</c:v>
                </c:pt>
                <c:pt idx="44781">
                  <c:v>44.779</c:v>
                </c:pt>
                <c:pt idx="44782">
                  <c:v>44.78</c:v>
                </c:pt>
                <c:pt idx="44783">
                  <c:v>44.781</c:v>
                </c:pt>
                <c:pt idx="44784">
                  <c:v>44.782</c:v>
                </c:pt>
                <c:pt idx="44785">
                  <c:v>44.783</c:v>
                </c:pt>
                <c:pt idx="44786">
                  <c:v>44.784</c:v>
                </c:pt>
                <c:pt idx="44787">
                  <c:v>44.785</c:v>
                </c:pt>
                <c:pt idx="44788">
                  <c:v>44.786</c:v>
                </c:pt>
                <c:pt idx="44789">
                  <c:v>44.787</c:v>
                </c:pt>
                <c:pt idx="44790">
                  <c:v>44.788</c:v>
                </c:pt>
                <c:pt idx="44791">
                  <c:v>44.789</c:v>
                </c:pt>
                <c:pt idx="44792">
                  <c:v>44.79</c:v>
                </c:pt>
                <c:pt idx="44793">
                  <c:v>44.791</c:v>
                </c:pt>
                <c:pt idx="44794">
                  <c:v>44.792</c:v>
                </c:pt>
                <c:pt idx="44795">
                  <c:v>44.793</c:v>
                </c:pt>
                <c:pt idx="44796">
                  <c:v>44.794</c:v>
                </c:pt>
                <c:pt idx="44797">
                  <c:v>44.795</c:v>
                </c:pt>
                <c:pt idx="44798">
                  <c:v>44.796</c:v>
                </c:pt>
                <c:pt idx="44799">
                  <c:v>44.797</c:v>
                </c:pt>
                <c:pt idx="44800">
                  <c:v>44.798</c:v>
                </c:pt>
                <c:pt idx="44801">
                  <c:v>44.799</c:v>
                </c:pt>
                <c:pt idx="44802">
                  <c:v>44.8</c:v>
                </c:pt>
                <c:pt idx="44803">
                  <c:v>44.801</c:v>
                </c:pt>
                <c:pt idx="44804">
                  <c:v>44.802</c:v>
                </c:pt>
                <c:pt idx="44805">
                  <c:v>44.803</c:v>
                </c:pt>
                <c:pt idx="44806">
                  <c:v>44.804</c:v>
                </c:pt>
                <c:pt idx="44807">
                  <c:v>44.805</c:v>
                </c:pt>
                <c:pt idx="44808">
                  <c:v>44.806</c:v>
                </c:pt>
                <c:pt idx="44809">
                  <c:v>44.807</c:v>
                </c:pt>
                <c:pt idx="44810">
                  <c:v>44.808</c:v>
                </c:pt>
                <c:pt idx="44811">
                  <c:v>44.809</c:v>
                </c:pt>
                <c:pt idx="44812">
                  <c:v>44.81</c:v>
                </c:pt>
                <c:pt idx="44813">
                  <c:v>44.811</c:v>
                </c:pt>
                <c:pt idx="44814">
                  <c:v>44.812</c:v>
                </c:pt>
                <c:pt idx="44815">
                  <c:v>44.813</c:v>
                </c:pt>
                <c:pt idx="44816">
                  <c:v>44.814</c:v>
                </c:pt>
                <c:pt idx="44817">
                  <c:v>44.815</c:v>
                </c:pt>
                <c:pt idx="44818">
                  <c:v>44.816</c:v>
                </c:pt>
                <c:pt idx="44819">
                  <c:v>44.817</c:v>
                </c:pt>
                <c:pt idx="44820">
                  <c:v>44.818</c:v>
                </c:pt>
                <c:pt idx="44821">
                  <c:v>44.819</c:v>
                </c:pt>
                <c:pt idx="44822">
                  <c:v>44.82</c:v>
                </c:pt>
                <c:pt idx="44823">
                  <c:v>44.821</c:v>
                </c:pt>
                <c:pt idx="44824">
                  <c:v>44.822</c:v>
                </c:pt>
                <c:pt idx="44825">
                  <c:v>44.823</c:v>
                </c:pt>
                <c:pt idx="44826">
                  <c:v>44.824</c:v>
                </c:pt>
                <c:pt idx="44827">
                  <c:v>44.825</c:v>
                </c:pt>
                <c:pt idx="44828">
                  <c:v>44.826</c:v>
                </c:pt>
                <c:pt idx="44829">
                  <c:v>44.827</c:v>
                </c:pt>
                <c:pt idx="44830">
                  <c:v>44.828</c:v>
                </c:pt>
                <c:pt idx="44831">
                  <c:v>44.829</c:v>
                </c:pt>
                <c:pt idx="44832">
                  <c:v>44.83</c:v>
                </c:pt>
                <c:pt idx="44833">
                  <c:v>44.831</c:v>
                </c:pt>
                <c:pt idx="44834">
                  <c:v>44.832</c:v>
                </c:pt>
                <c:pt idx="44835">
                  <c:v>44.833</c:v>
                </c:pt>
                <c:pt idx="44836">
                  <c:v>44.834</c:v>
                </c:pt>
                <c:pt idx="44837">
                  <c:v>44.835</c:v>
                </c:pt>
                <c:pt idx="44838">
                  <c:v>44.836</c:v>
                </c:pt>
                <c:pt idx="44839">
                  <c:v>44.837</c:v>
                </c:pt>
                <c:pt idx="44840">
                  <c:v>44.838</c:v>
                </c:pt>
                <c:pt idx="44841">
                  <c:v>44.839</c:v>
                </c:pt>
                <c:pt idx="44842">
                  <c:v>44.84</c:v>
                </c:pt>
                <c:pt idx="44843">
                  <c:v>44.841</c:v>
                </c:pt>
                <c:pt idx="44844">
                  <c:v>44.842</c:v>
                </c:pt>
                <c:pt idx="44845">
                  <c:v>44.843</c:v>
                </c:pt>
                <c:pt idx="44846">
                  <c:v>44.844</c:v>
                </c:pt>
                <c:pt idx="44847">
                  <c:v>44.845</c:v>
                </c:pt>
                <c:pt idx="44848">
                  <c:v>44.846</c:v>
                </c:pt>
                <c:pt idx="44849">
                  <c:v>44.847</c:v>
                </c:pt>
                <c:pt idx="44850">
                  <c:v>44.848</c:v>
                </c:pt>
                <c:pt idx="44851">
                  <c:v>44.849</c:v>
                </c:pt>
                <c:pt idx="44852">
                  <c:v>44.85</c:v>
                </c:pt>
                <c:pt idx="44853">
                  <c:v>44.851</c:v>
                </c:pt>
                <c:pt idx="44854">
                  <c:v>44.852</c:v>
                </c:pt>
                <c:pt idx="44855">
                  <c:v>44.853</c:v>
                </c:pt>
                <c:pt idx="44856">
                  <c:v>44.854</c:v>
                </c:pt>
                <c:pt idx="44857">
                  <c:v>44.855</c:v>
                </c:pt>
                <c:pt idx="44858">
                  <c:v>44.856</c:v>
                </c:pt>
                <c:pt idx="44859">
                  <c:v>44.857</c:v>
                </c:pt>
                <c:pt idx="44860">
                  <c:v>44.858</c:v>
                </c:pt>
                <c:pt idx="44861">
                  <c:v>44.859</c:v>
                </c:pt>
                <c:pt idx="44862">
                  <c:v>44.86</c:v>
                </c:pt>
                <c:pt idx="44863">
                  <c:v>44.861</c:v>
                </c:pt>
                <c:pt idx="44864">
                  <c:v>44.862</c:v>
                </c:pt>
                <c:pt idx="44865">
                  <c:v>44.863</c:v>
                </c:pt>
                <c:pt idx="44866">
                  <c:v>44.864</c:v>
                </c:pt>
                <c:pt idx="44867">
                  <c:v>44.865</c:v>
                </c:pt>
                <c:pt idx="44868">
                  <c:v>44.866</c:v>
                </c:pt>
                <c:pt idx="44869">
                  <c:v>44.867</c:v>
                </c:pt>
                <c:pt idx="44870">
                  <c:v>44.868</c:v>
                </c:pt>
                <c:pt idx="44871">
                  <c:v>44.869</c:v>
                </c:pt>
                <c:pt idx="44872">
                  <c:v>44.87</c:v>
                </c:pt>
                <c:pt idx="44873">
                  <c:v>44.871</c:v>
                </c:pt>
                <c:pt idx="44874">
                  <c:v>44.872</c:v>
                </c:pt>
                <c:pt idx="44875">
                  <c:v>44.873</c:v>
                </c:pt>
                <c:pt idx="44876">
                  <c:v>44.874</c:v>
                </c:pt>
                <c:pt idx="44877">
                  <c:v>44.875</c:v>
                </c:pt>
                <c:pt idx="44878">
                  <c:v>44.876</c:v>
                </c:pt>
                <c:pt idx="44879">
                  <c:v>44.877</c:v>
                </c:pt>
                <c:pt idx="44880">
                  <c:v>44.878</c:v>
                </c:pt>
                <c:pt idx="44881">
                  <c:v>44.879</c:v>
                </c:pt>
                <c:pt idx="44882">
                  <c:v>44.88</c:v>
                </c:pt>
                <c:pt idx="44883">
                  <c:v>44.881</c:v>
                </c:pt>
                <c:pt idx="44884">
                  <c:v>44.882</c:v>
                </c:pt>
                <c:pt idx="44885">
                  <c:v>44.883</c:v>
                </c:pt>
                <c:pt idx="44886">
                  <c:v>44.884</c:v>
                </c:pt>
                <c:pt idx="44887">
                  <c:v>44.885</c:v>
                </c:pt>
                <c:pt idx="44888">
                  <c:v>44.886</c:v>
                </c:pt>
                <c:pt idx="44889">
                  <c:v>44.887</c:v>
                </c:pt>
                <c:pt idx="44890">
                  <c:v>44.888</c:v>
                </c:pt>
                <c:pt idx="44891">
                  <c:v>44.889</c:v>
                </c:pt>
                <c:pt idx="44892">
                  <c:v>44.89</c:v>
                </c:pt>
                <c:pt idx="44893">
                  <c:v>44.891</c:v>
                </c:pt>
                <c:pt idx="44894">
                  <c:v>44.892</c:v>
                </c:pt>
                <c:pt idx="44895">
                  <c:v>44.893</c:v>
                </c:pt>
                <c:pt idx="44896">
                  <c:v>44.894</c:v>
                </c:pt>
                <c:pt idx="44897">
                  <c:v>44.895</c:v>
                </c:pt>
                <c:pt idx="44898">
                  <c:v>44.896</c:v>
                </c:pt>
                <c:pt idx="44899">
                  <c:v>44.897</c:v>
                </c:pt>
                <c:pt idx="44900">
                  <c:v>44.898</c:v>
                </c:pt>
                <c:pt idx="44901">
                  <c:v>44.899</c:v>
                </c:pt>
                <c:pt idx="44902">
                  <c:v>44.9</c:v>
                </c:pt>
                <c:pt idx="44903">
                  <c:v>44.901</c:v>
                </c:pt>
                <c:pt idx="44904">
                  <c:v>44.902</c:v>
                </c:pt>
                <c:pt idx="44905">
                  <c:v>44.903</c:v>
                </c:pt>
                <c:pt idx="44906">
                  <c:v>44.904</c:v>
                </c:pt>
                <c:pt idx="44907">
                  <c:v>44.905</c:v>
                </c:pt>
                <c:pt idx="44908">
                  <c:v>44.906</c:v>
                </c:pt>
                <c:pt idx="44909">
                  <c:v>44.907</c:v>
                </c:pt>
                <c:pt idx="44910">
                  <c:v>44.908</c:v>
                </c:pt>
                <c:pt idx="44911">
                  <c:v>44.909</c:v>
                </c:pt>
                <c:pt idx="44912">
                  <c:v>44.91</c:v>
                </c:pt>
                <c:pt idx="44913">
                  <c:v>44.911</c:v>
                </c:pt>
                <c:pt idx="44914">
                  <c:v>44.912</c:v>
                </c:pt>
                <c:pt idx="44915">
                  <c:v>44.913</c:v>
                </c:pt>
                <c:pt idx="44916">
                  <c:v>44.914</c:v>
                </c:pt>
                <c:pt idx="44917">
                  <c:v>44.915</c:v>
                </c:pt>
                <c:pt idx="44918">
                  <c:v>44.916</c:v>
                </c:pt>
                <c:pt idx="44919">
                  <c:v>44.917</c:v>
                </c:pt>
                <c:pt idx="44920">
                  <c:v>44.918</c:v>
                </c:pt>
                <c:pt idx="44921">
                  <c:v>44.919</c:v>
                </c:pt>
                <c:pt idx="44922">
                  <c:v>44.92</c:v>
                </c:pt>
                <c:pt idx="44923">
                  <c:v>44.921</c:v>
                </c:pt>
                <c:pt idx="44924">
                  <c:v>44.922</c:v>
                </c:pt>
                <c:pt idx="44925">
                  <c:v>44.923</c:v>
                </c:pt>
                <c:pt idx="44926">
                  <c:v>44.924</c:v>
                </c:pt>
                <c:pt idx="44927">
                  <c:v>44.925</c:v>
                </c:pt>
                <c:pt idx="44928">
                  <c:v>44.926</c:v>
                </c:pt>
                <c:pt idx="44929">
                  <c:v>44.927</c:v>
                </c:pt>
                <c:pt idx="44930">
                  <c:v>44.928</c:v>
                </c:pt>
                <c:pt idx="44931">
                  <c:v>44.929</c:v>
                </c:pt>
                <c:pt idx="44932">
                  <c:v>44.93</c:v>
                </c:pt>
                <c:pt idx="44933">
                  <c:v>44.931</c:v>
                </c:pt>
                <c:pt idx="44934">
                  <c:v>44.932</c:v>
                </c:pt>
                <c:pt idx="44935">
                  <c:v>44.933</c:v>
                </c:pt>
                <c:pt idx="44936">
                  <c:v>44.934</c:v>
                </c:pt>
                <c:pt idx="44937">
                  <c:v>44.935</c:v>
                </c:pt>
                <c:pt idx="44938">
                  <c:v>44.936</c:v>
                </c:pt>
                <c:pt idx="44939">
                  <c:v>44.937</c:v>
                </c:pt>
                <c:pt idx="44940">
                  <c:v>44.938</c:v>
                </c:pt>
                <c:pt idx="44941">
                  <c:v>44.939</c:v>
                </c:pt>
                <c:pt idx="44942">
                  <c:v>44.94</c:v>
                </c:pt>
                <c:pt idx="44943">
                  <c:v>44.941</c:v>
                </c:pt>
                <c:pt idx="44944">
                  <c:v>44.942</c:v>
                </c:pt>
                <c:pt idx="44945">
                  <c:v>44.943</c:v>
                </c:pt>
                <c:pt idx="44946">
                  <c:v>44.944</c:v>
                </c:pt>
                <c:pt idx="44947">
                  <c:v>44.945</c:v>
                </c:pt>
                <c:pt idx="44948">
                  <c:v>44.946</c:v>
                </c:pt>
                <c:pt idx="44949">
                  <c:v>44.947</c:v>
                </c:pt>
                <c:pt idx="44950">
                  <c:v>44.948</c:v>
                </c:pt>
                <c:pt idx="44951">
                  <c:v>44.949</c:v>
                </c:pt>
                <c:pt idx="44952">
                  <c:v>44.95</c:v>
                </c:pt>
                <c:pt idx="44953">
                  <c:v>44.951</c:v>
                </c:pt>
                <c:pt idx="44954">
                  <c:v>44.952</c:v>
                </c:pt>
                <c:pt idx="44955">
                  <c:v>44.953</c:v>
                </c:pt>
                <c:pt idx="44956">
                  <c:v>44.954</c:v>
                </c:pt>
                <c:pt idx="44957">
                  <c:v>44.955</c:v>
                </c:pt>
                <c:pt idx="44958">
                  <c:v>44.956</c:v>
                </c:pt>
                <c:pt idx="44959">
                  <c:v>44.957</c:v>
                </c:pt>
                <c:pt idx="44960">
                  <c:v>44.958</c:v>
                </c:pt>
                <c:pt idx="44961">
                  <c:v>44.959</c:v>
                </c:pt>
                <c:pt idx="44962">
                  <c:v>44.96</c:v>
                </c:pt>
                <c:pt idx="44963">
                  <c:v>44.961</c:v>
                </c:pt>
                <c:pt idx="44964">
                  <c:v>44.962</c:v>
                </c:pt>
                <c:pt idx="44965">
                  <c:v>44.963</c:v>
                </c:pt>
                <c:pt idx="44966">
                  <c:v>44.964</c:v>
                </c:pt>
                <c:pt idx="44967">
                  <c:v>44.965</c:v>
                </c:pt>
                <c:pt idx="44968">
                  <c:v>44.966</c:v>
                </c:pt>
                <c:pt idx="44969">
                  <c:v>44.967</c:v>
                </c:pt>
                <c:pt idx="44970">
                  <c:v>44.968</c:v>
                </c:pt>
                <c:pt idx="44971">
                  <c:v>44.969</c:v>
                </c:pt>
                <c:pt idx="44972">
                  <c:v>44.97</c:v>
                </c:pt>
                <c:pt idx="44973">
                  <c:v>44.971</c:v>
                </c:pt>
                <c:pt idx="44974">
                  <c:v>44.972</c:v>
                </c:pt>
                <c:pt idx="44975">
                  <c:v>44.973</c:v>
                </c:pt>
                <c:pt idx="44976">
                  <c:v>44.974</c:v>
                </c:pt>
                <c:pt idx="44977">
                  <c:v>44.975</c:v>
                </c:pt>
                <c:pt idx="44978">
                  <c:v>44.976</c:v>
                </c:pt>
                <c:pt idx="44979">
                  <c:v>44.977</c:v>
                </c:pt>
                <c:pt idx="44980">
                  <c:v>44.978</c:v>
                </c:pt>
                <c:pt idx="44981">
                  <c:v>44.979</c:v>
                </c:pt>
                <c:pt idx="44982">
                  <c:v>44.98</c:v>
                </c:pt>
                <c:pt idx="44983">
                  <c:v>44.981</c:v>
                </c:pt>
                <c:pt idx="44984">
                  <c:v>44.982</c:v>
                </c:pt>
                <c:pt idx="44985">
                  <c:v>44.983</c:v>
                </c:pt>
                <c:pt idx="44986">
                  <c:v>44.984</c:v>
                </c:pt>
                <c:pt idx="44987">
                  <c:v>44.985</c:v>
                </c:pt>
                <c:pt idx="44988">
                  <c:v>44.986</c:v>
                </c:pt>
                <c:pt idx="44989">
                  <c:v>44.987</c:v>
                </c:pt>
                <c:pt idx="44990">
                  <c:v>44.988</c:v>
                </c:pt>
                <c:pt idx="44991">
                  <c:v>44.989</c:v>
                </c:pt>
                <c:pt idx="44992">
                  <c:v>44.99</c:v>
                </c:pt>
                <c:pt idx="44993">
                  <c:v>44.991</c:v>
                </c:pt>
                <c:pt idx="44994">
                  <c:v>44.992</c:v>
                </c:pt>
                <c:pt idx="44995">
                  <c:v>44.993</c:v>
                </c:pt>
                <c:pt idx="44996">
                  <c:v>44.994</c:v>
                </c:pt>
                <c:pt idx="44997">
                  <c:v>44.995</c:v>
                </c:pt>
                <c:pt idx="44998">
                  <c:v>44.996</c:v>
                </c:pt>
                <c:pt idx="44999">
                  <c:v>44.997</c:v>
                </c:pt>
                <c:pt idx="45000">
                  <c:v>44.998</c:v>
                </c:pt>
                <c:pt idx="45001">
                  <c:v>44.999</c:v>
                </c:pt>
                <c:pt idx="45002">
                  <c:v>45</c:v>
                </c:pt>
                <c:pt idx="45003">
                  <c:v>45.001</c:v>
                </c:pt>
                <c:pt idx="45004">
                  <c:v>45.002</c:v>
                </c:pt>
                <c:pt idx="45005">
                  <c:v>45.003</c:v>
                </c:pt>
                <c:pt idx="45006">
                  <c:v>45.004</c:v>
                </c:pt>
                <c:pt idx="45007">
                  <c:v>45.005</c:v>
                </c:pt>
                <c:pt idx="45008">
                  <c:v>45.006</c:v>
                </c:pt>
                <c:pt idx="45009">
                  <c:v>45.007</c:v>
                </c:pt>
                <c:pt idx="45010">
                  <c:v>45.008</c:v>
                </c:pt>
                <c:pt idx="45011">
                  <c:v>45.009</c:v>
                </c:pt>
                <c:pt idx="45012">
                  <c:v>45.01</c:v>
                </c:pt>
                <c:pt idx="45013">
                  <c:v>45.011</c:v>
                </c:pt>
                <c:pt idx="45014">
                  <c:v>45.012</c:v>
                </c:pt>
                <c:pt idx="45015">
                  <c:v>45.013</c:v>
                </c:pt>
                <c:pt idx="45016">
                  <c:v>45.014</c:v>
                </c:pt>
                <c:pt idx="45017">
                  <c:v>45.015</c:v>
                </c:pt>
                <c:pt idx="45018">
                  <c:v>45.016</c:v>
                </c:pt>
                <c:pt idx="45019">
                  <c:v>45.017</c:v>
                </c:pt>
                <c:pt idx="45020">
                  <c:v>45.018</c:v>
                </c:pt>
                <c:pt idx="45021">
                  <c:v>45.019</c:v>
                </c:pt>
                <c:pt idx="45022">
                  <c:v>45.02</c:v>
                </c:pt>
                <c:pt idx="45023">
                  <c:v>45.021</c:v>
                </c:pt>
                <c:pt idx="45024">
                  <c:v>45.022</c:v>
                </c:pt>
                <c:pt idx="45025">
                  <c:v>45.023</c:v>
                </c:pt>
                <c:pt idx="45026">
                  <c:v>45.024</c:v>
                </c:pt>
                <c:pt idx="45027">
                  <c:v>45.025</c:v>
                </c:pt>
                <c:pt idx="45028">
                  <c:v>45.026</c:v>
                </c:pt>
                <c:pt idx="45029">
                  <c:v>45.027</c:v>
                </c:pt>
                <c:pt idx="45030">
                  <c:v>45.028</c:v>
                </c:pt>
                <c:pt idx="45031">
                  <c:v>45.029</c:v>
                </c:pt>
                <c:pt idx="45032">
                  <c:v>45.03</c:v>
                </c:pt>
                <c:pt idx="45033">
                  <c:v>45.031</c:v>
                </c:pt>
                <c:pt idx="45034">
                  <c:v>45.032</c:v>
                </c:pt>
                <c:pt idx="45035">
                  <c:v>45.033</c:v>
                </c:pt>
                <c:pt idx="45036">
                  <c:v>45.034</c:v>
                </c:pt>
                <c:pt idx="45037">
                  <c:v>45.035</c:v>
                </c:pt>
                <c:pt idx="45038">
                  <c:v>45.036</c:v>
                </c:pt>
                <c:pt idx="45039">
                  <c:v>45.037</c:v>
                </c:pt>
                <c:pt idx="45040">
                  <c:v>45.038</c:v>
                </c:pt>
                <c:pt idx="45041">
                  <c:v>45.039</c:v>
                </c:pt>
                <c:pt idx="45042">
                  <c:v>45.04</c:v>
                </c:pt>
                <c:pt idx="45043">
                  <c:v>45.041</c:v>
                </c:pt>
                <c:pt idx="45044">
                  <c:v>45.042</c:v>
                </c:pt>
                <c:pt idx="45045">
                  <c:v>45.043</c:v>
                </c:pt>
                <c:pt idx="45046">
                  <c:v>45.044</c:v>
                </c:pt>
                <c:pt idx="45047">
                  <c:v>45.045</c:v>
                </c:pt>
                <c:pt idx="45048">
                  <c:v>45.046</c:v>
                </c:pt>
                <c:pt idx="45049">
                  <c:v>45.047</c:v>
                </c:pt>
                <c:pt idx="45050">
                  <c:v>45.048</c:v>
                </c:pt>
                <c:pt idx="45051">
                  <c:v>45.049</c:v>
                </c:pt>
                <c:pt idx="45052">
                  <c:v>45.05</c:v>
                </c:pt>
                <c:pt idx="45053">
                  <c:v>45.051</c:v>
                </c:pt>
                <c:pt idx="45054">
                  <c:v>45.052</c:v>
                </c:pt>
                <c:pt idx="45055">
                  <c:v>45.053</c:v>
                </c:pt>
                <c:pt idx="45056">
                  <c:v>45.054</c:v>
                </c:pt>
                <c:pt idx="45057">
                  <c:v>45.055</c:v>
                </c:pt>
                <c:pt idx="45058">
                  <c:v>45.056</c:v>
                </c:pt>
                <c:pt idx="45059">
                  <c:v>45.057</c:v>
                </c:pt>
                <c:pt idx="45060">
                  <c:v>45.058</c:v>
                </c:pt>
                <c:pt idx="45061">
                  <c:v>45.059</c:v>
                </c:pt>
                <c:pt idx="45062">
                  <c:v>45.06</c:v>
                </c:pt>
                <c:pt idx="45063">
                  <c:v>45.061</c:v>
                </c:pt>
                <c:pt idx="45064">
                  <c:v>45.062</c:v>
                </c:pt>
                <c:pt idx="45065">
                  <c:v>45.063</c:v>
                </c:pt>
                <c:pt idx="45066">
                  <c:v>45.064</c:v>
                </c:pt>
                <c:pt idx="45067">
                  <c:v>45.065</c:v>
                </c:pt>
                <c:pt idx="45068">
                  <c:v>45.066</c:v>
                </c:pt>
                <c:pt idx="45069">
                  <c:v>45.067</c:v>
                </c:pt>
                <c:pt idx="45070">
                  <c:v>45.068</c:v>
                </c:pt>
                <c:pt idx="45071">
                  <c:v>45.069</c:v>
                </c:pt>
                <c:pt idx="45072">
                  <c:v>45.07</c:v>
                </c:pt>
                <c:pt idx="45073">
                  <c:v>45.071</c:v>
                </c:pt>
                <c:pt idx="45074">
                  <c:v>45.072</c:v>
                </c:pt>
                <c:pt idx="45075">
                  <c:v>45.073</c:v>
                </c:pt>
                <c:pt idx="45076">
                  <c:v>45.074</c:v>
                </c:pt>
                <c:pt idx="45077">
                  <c:v>45.075</c:v>
                </c:pt>
                <c:pt idx="45078">
                  <c:v>45.076</c:v>
                </c:pt>
                <c:pt idx="45079">
                  <c:v>45.077</c:v>
                </c:pt>
                <c:pt idx="45080">
                  <c:v>45.078</c:v>
                </c:pt>
                <c:pt idx="45081">
                  <c:v>45.079</c:v>
                </c:pt>
                <c:pt idx="45082">
                  <c:v>45.08</c:v>
                </c:pt>
                <c:pt idx="45083">
                  <c:v>45.081</c:v>
                </c:pt>
                <c:pt idx="45084">
                  <c:v>45.082</c:v>
                </c:pt>
                <c:pt idx="45085">
                  <c:v>45.083</c:v>
                </c:pt>
                <c:pt idx="45086">
                  <c:v>45.084</c:v>
                </c:pt>
                <c:pt idx="45087">
                  <c:v>45.085</c:v>
                </c:pt>
                <c:pt idx="45088">
                  <c:v>45.086</c:v>
                </c:pt>
                <c:pt idx="45089">
                  <c:v>45.087</c:v>
                </c:pt>
                <c:pt idx="45090">
                  <c:v>45.088</c:v>
                </c:pt>
                <c:pt idx="45091">
                  <c:v>45.089</c:v>
                </c:pt>
                <c:pt idx="45092">
                  <c:v>45.09</c:v>
                </c:pt>
                <c:pt idx="45093">
                  <c:v>45.091</c:v>
                </c:pt>
                <c:pt idx="45094">
                  <c:v>45.092</c:v>
                </c:pt>
                <c:pt idx="45095">
                  <c:v>45.093</c:v>
                </c:pt>
                <c:pt idx="45096">
                  <c:v>45.094</c:v>
                </c:pt>
                <c:pt idx="45097">
                  <c:v>45.095</c:v>
                </c:pt>
                <c:pt idx="45098">
                  <c:v>45.096</c:v>
                </c:pt>
                <c:pt idx="45099">
                  <c:v>45.097</c:v>
                </c:pt>
                <c:pt idx="45100">
                  <c:v>45.098</c:v>
                </c:pt>
                <c:pt idx="45101">
                  <c:v>45.099</c:v>
                </c:pt>
                <c:pt idx="45102">
                  <c:v>45.1</c:v>
                </c:pt>
                <c:pt idx="45103">
                  <c:v>45.101</c:v>
                </c:pt>
                <c:pt idx="45104">
                  <c:v>45.102</c:v>
                </c:pt>
                <c:pt idx="45105">
                  <c:v>45.103</c:v>
                </c:pt>
                <c:pt idx="45106">
                  <c:v>45.104</c:v>
                </c:pt>
                <c:pt idx="45107">
                  <c:v>45.105</c:v>
                </c:pt>
                <c:pt idx="45108">
                  <c:v>45.106</c:v>
                </c:pt>
                <c:pt idx="45109">
                  <c:v>45.107</c:v>
                </c:pt>
                <c:pt idx="45110">
                  <c:v>45.108</c:v>
                </c:pt>
                <c:pt idx="45111">
                  <c:v>45.109</c:v>
                </c:pt>
                <c:pt idx="45112">
                  <c:v>45.11</c:v>
                </c:pt>
                <c:pt idx="45113">
                  <c:v>45.111</c:v>
                </c:pt>
                <c:pt idx="45114">
                  <c:v>45.112</c:v>
                </c:pt>
                <c:pt idx="45115">
                  <c:v>45.113</c:v>
                </c:pt>
                <c:pt idx="45116">
                  <c:v>45.114</c:v>
                </c:pt>
                <c:pt idx="45117">
                  <c:v>45.115</c:v>
                </c:pt>
                <c:pt idx="45118">
                  <c:v>45.116</c:v>
                </c:pt>
                <c:pt idx="45119">
                  <c:v>45.117</c:v>
                </c:pt>
                <c:pt idx="45120">
                  <c:v>45.118</c:v>
                </c:pt>
                <c:pt idx="45121">
                  <c:v>45.119</c:v>
                </c:pt>
                <c:pt idx="45122">
                  <c:v>45.12</c:v>
                </c:pt>
                <c:pt idx="45123">
                  <c:v>45.121</c:v>
                </c:pt>
                <c:pt idx="45124">
                  <c:v>45.122</c:v>
                </c:pt>
                <c:pt idx="45125">
                  <c:v>45.123</c:v>
                </c:pt>
                <c:pt idx="45126">
                  <c:v>45.124</c:v>
                </c:pt>
                <c:pt idx="45127">
                  <c:v>45.125</c:v>
                </c:pt>
                <c:pt idx="45128">
                  <c:v>45.126</c:v>
                </c:pt>
                <c:pt idx="45129">
                  <c:v>45.127</c:v>
                </c:pt>
                <c:pt idx="45130">
                  <c:v>45.128</c:v>
                </c:pt>
                <c:pt idx="45131">
                  <c:v>45.129</c:v>
                </c:pt>
                <c:pt idx="45132">
                  <c:v>45.13</c:v>
                </c:pt>
                <c:pt idx="45133">
                  <c:v>45.131</c:v>
                </c:pt>
                <c:pt idx="45134">
                  <c:v>45.132</c:v>
                </c:pt>
                <c:pt idx="45135">
                  <c:v>45.133</c:v>
                </c:pt>
                <c:pt idx="45136">
                  <c:v>45.134</c:v>
                </c:pt>
                <c:pt idx="45137">
                  <c:v>45.135</c:v>
                </c:pt>
                <c:pt idx="45138">
                  <c:v>45.136</c:v>
                </c:pt>
                <c:pt idx="45139">
                  <c:v>45.137</c:v>
                </c:pt>
                <c:pt idx="45140">
                  <c:v>45.138</c:v>
                </c:pt>
                <c:pt idx="45141">
                  <c:v>45.139</c:v>
                </c:pt>
                <c:pt idx="45142">
                  <c:v>45.14</c:v>
                </c:pt>
                <c:pt idx="45143">
                  <c:v>45.141</c:v>
                </c:pt>
                <c:pt idx="45144">
                  <c:v>45.142</c:v>
                </c:pt>
                <c:pt idx="45145">
                  <c:v>45.143</c:v>
                </c:pt>
                <c:pt idx="45146">
                  <c:v>45.144</c:v>
                </c:pt>
                <c:pt idx="45147">
                  <c:v>45.145</c:v>
                </c:pt>
                <c:pt idx="45148">
                  <c:v>45.146</c:v>
                </c:pt>
                <c:pt idx="45149">
                  <c:v>45.147</c:v>
                </c:pt>
                <c:pt idx="45150">
                  <c:v>45.148</c:v>
                </c:pt>
                <c:pt idx="45151">
                  <c:v>45.149</c:v>
                </c:pt>
                <c:pt idx="45152">
                  <c:v>45.15</c:v>
                </c:pt>
                <c:pt idx="45153">
                  <c:v>45.151</c:v>
                </c:pt>
                <c:pt idx="45154">
                  <c:v>45.152</c:v>
                </c:pt>
                <c:pt idx="45155">
                  <c:v>45.153</c:v>
                </c:pt>
                <c:pt idx="45156">
                  <c:v>45.154</c:v>
                </c:pt>
                <c:pt idx="45157">
                  <c:v>45.155</c:v>
                </c:pt>
                <c:pt idx="45158">
                  <c:v>45.156</c:v>
                </c:pt>
                <c:pt idx="45159">
                  <c:v>45.157</c:v>
                </c:pt>
                <c:pt idx="45160">
                  <c:v>45.158</c:v>
                </c:pt>
                <c:pt idx="45161">
                  <c:v>45.159</c:v>
                </c:pt>
                <c:pt idx="45162">
                  <c:v>45.16</c:v>
                </c:pt>
                <c:pt idx="45163">
                  <c:v>45.161</c:v>
                </c:pt>
                <c:pt idx="45164">
                  <c:v>45.162</c:v>
                </c:pt>
                <c:pt idx="45165">
                  <c:v>45.163</c:v>
                </c:pt>
                <c:pt idx="45166">
                  <c:v>45.164</c:v>
                </c:pt>
                <c:pt idx="45167">
                  <c:v>45.165</c:v>
                </c:pt>
                <c:pt idx="45168">
                  <c:v>45.166</c:v>
                </c:pt>
                <c:pt idx="45169">
                  <c:v>45.167</c:v>
                </c:pt>
                <c:pt idx="45170">
                  <c:v>45.168</c:v>
                </c:pt>
                <c:pt idx="45171">
                  <c:v>45.169</c:v>
                </c:pt>
                <c:pt idx="45172">
                  <c:v>45.17</c:v>
                </c:pt>
                <c:pt idx="45173">
                  <c:v>45.171</c:v>
                </c:pt>
                <c:pt idx="45174">
                  <c:v>45.172</c:v>
                </c:pt>
                <c:pt idx="45175">
                  <c:v>45.173</c:v>
                </c:pt>
                <c:pt idx="45176">
                  <c:v>45.174</c:v>
                </c:pt>
                <c:pt idx="45177">
                  <c:v>45.175</c:v>
                </c:pt>
                <c:pt idx="45178">
                  <c:v>45.176</c:v>
                </c:pt>
                <c:pt idx="45179">
                  <c:v>45.177</c:v>
                </c:pt>
                <c:pt idx="45180">
                  <c:v>45.178</c:v>
                </c:pt>
                <c:pt idx="45181">
                  <c:v>45.179</c:v>
                </c:pt>
                <c:pt idx="45182">
                  <c:v>45.18</c:v>
                </c:pt>
                <c:pt idx="45183">
                  <c:v>45.181</c:v>
                </c:pt>
                <c:pt idx="45184">
                  <c:v>45.182</c:v>
                </c:pt>
                <c:pt idx="45185">
                  <c:v>45.183</c:v>
                </c:pt>
                <c:pt idx="45186">
                  <c:v>45.184</c:v>
                </c:pt>
                <c:pt idx="45187">
                  <c:v>45.185</c:v>
                </c:pt>
                <c:pt idx="45188">
                  <c:v>45.186</c:v>
                </c:pt>
                <c:pt idx="45189">
                  <c:v>45.187</c:v>
                </c:pt>
                <c:pt idx="45190">
                  <c:v>45.188</c:v>
                </c:pt>
                <c:pt idx="45191">
                  <c:v>45.189</c:v>
                </c:pt>
                <c:pt idx="45192">
                  <c:v>45.19</c:v>
                </c:pt>
                <c:pt idx="45193">
                  <c:v>45.191</c:v>
                </c:pt>
                <c:pt idx="45194">
                  <c:v>45.192</c:v>
                </c:pt>
                <c:pt idx="45195">
                  <c:v>45.193</c:v>
                </c:pt>
                <c:pt idx="45196">
                  <c:v>45.194</c:v>
                </c:pt>
                <c:pt idx="45197">
                  <c:v>45.195</c:v>
                </c:pt>
                <c:pt idx="45198">
                  <c:v>45.196</c:v>
                </c:pt>
                <c:pt idx="45199">
                  <c:v>45.197</c:v>
                </c:pt>
                <c:pt idx="45200">
                  <c:v>45.198</c:v>
                </c:pt>
                <c:pt idx="45201">
                  <c:v>45.199</c:v>
                </c:pt>
                <c:pt idx="45202">
                  <c:v>45.2</c:v>
                </c:pt>
                <c:pt idx="45203">
                  <c:v>45.201</c:v>
                </c:pt>
                <c:pt idx="45204">
                  <c:v>45.202</c:v>
                </c:pt>
                <c:pt idx="45205">
                  <c:v>45.203</c:v>
                </c:pt>
                <c:pt idx="45206">
                  <c:v>45.204</c:v>
                </c:pt>
                <c:pt idx="45207">
                  <c:v>45.205</c:v>
                </c:pt>
                <c:pt idx="45208">
                  <c:v>45.206</c:v>
                </c:pt>
                <c:pt idx="45209">
                  <c:v>45.207</c:v>
                </c:pt>
                <c:pt idx="45210">
                  <c:v>45.208</c:v>
                </c:pt>
                <c:pt idx="45211">
                  <c:v>45.209</c:v>
                </c:pt>
                <c:pt idx="45212">
                  <c:v>45.21</c:v>
                </c:pt>
                <c:pt idx="45213">
                  <c:v>45.211</c:v>
                </c:pt>
                <c:pt idx="45214">
                  <c:v>45.212</c:v>
                </c:pt>
                <c:pt idx="45215">
                  <c:v>45.213</c:v>
                </c:pt>
                <c:pt idx="45216">
                  <c:v>45.214</c:v>
                </c:pt>
                <c:pt idx="45217">
                  <c:v>45.215</c:v>
                </c:pt>
                <c:pt idx="45218">
                  <c:v>45.216</c:v>
                </c:pt>
                <c:pt idx="45219">
                  <c:v>45.217</c:v>
                </c:pt>
                <c:pt idx="45220">
                  <c:v>45.218</c:v>
                </c:pt>
                <c:pt idx="45221">
                  <c:v>45.219</c:v>
                </c:pt>
                <c:pt idx="45222">
                  <c:v>45.22</c:v>
                </c:pt>
                <c:pt idx="45223">
                  <c:v>45.221</c:v>
                </c:pt>
                <c:pt idx="45224">
                  <c:v>45.222</c:v>
                </c:pt>
                <c:pt idx="45225">
                  <c:v>45.223</c:v>
                </c:pt>
                <c:pt idx="45226">
                  <c:v>45.224</c:v>
                </c:pt>
                <c:pt idx="45227">
                  <c:v>45.225</c:v>
                </c:pt>
                <c:pt idx="45228">
                  <c:v>45.226</c:v>
                </c:pt>
                <c:pt idx="45229">
                  <c:v>45.227</c:v>
                </c:pt>
                <c:pt idx="45230">
                  <c:v>45.228</c:v>
                </c:pt>
                <c:pt idx="45231">
                  <c:v>45.229</c:v>
                </c:pt>
                <c:pt idx="45232">
                  <c:v>45.23</c:v>
                </c:pt>
                <c:pt idx="45233">
                  <c:v>45.231</c:v>
                </c:pt>
                <c:pt idx="45234">
                  <c:v>45.232</c:v>
                </c:pt>
                <c:pt idx="45235">
                  <c:v>45.233</c:v>
                </c:pt>
                <c:pt idx="45236">
                  <c:v>45.234</c:v>
                </c:pt>
                <c:pt idx="45237">
                  <c:v>45.235</c:v>
                </c:pt>
                <c:pt idx="45238">
                  <c:v>45.236</c:v>
                </c:pt>
                <c:pt idx="45239">
                  <c:v>45.237</c:v>
                </c:pt>
                <c:pt idx="45240">
                  <c:v>45.238</c:v>
                </c:pt>
                <c:pt idx="45241">
                  <c:v>45.239</c:v>
                </c:pt>
                <c:pt idx="45242">
                  <c:v>45.24</c:v>
                </c:pt>
                <c:pt idx="45243">
                  <c:v>45.241</c:v>
                </c:pt>
                <c:pt idx="45244">
                  <c:v>45.242</c:v>
                </c:pt>
                <c:pt idx="45245">
                  <c:v>45.243</c:v>
                </c:pt>
                <c:pt idx="45246">
                  <c:v>45.244</c:v>
                </c:pt>
                <c:pt idx="45247">
                  <c:v>45.245</c:v>
                </c:pt>
                <c:pt idx="45248">
                  <c:v>45.246</c:v>
                </c:pt>
                <c:pt idx="45249">
                  <c:v>45.247</c:v>
                </c:pt>
                <c:pt idx="45250">
                  <c:v>45.248</c:v>
                </c:pt>
                <c:pt idx="45251">
                  <c:v>45.249</c:v>
                </c:pt>
                <c:pt idx="45252">
                  <c:v>45.25</c:v>
                </c:pt>
                <c:pt idx="45253">
                  <c:v>45.251</c:v>
                </c:pt>
                <c:pt idx="45254">
                  <c:v>45.252</c:v>
                </c:pt>
                <c:pt idx="45255">
                  <c:v>45.253</c:v>
                </c:pt>
                <c:pt idx="45256">
                  <c:v>45.254</c:v>
                </c:pt>
                <c:pt idx="45257">
                  <c:v>45.255</c:v>
                </c:pt>
                <c:pt idx="45258">
                  <c:v>45.256</c:v>
                </c:pt>
                <c:pt idx="45259">
                  <c:v>45.257</c:v>
                </c:pt>
                <c:pt idx="45260">
                  <c:v>45.258</c:v>
                </c:pt>
                <c:pt idx="45261">
                  <c:v>45.259</c:v>
                </c:pt>
                <c:pt idx="45262">
                  <c:v>45.26</c:v>
                </c:pt>
                <c:pt idx="45263">
                  <c:v>45.261</c:v>
                </c:pt>
                <c:pt idx="45264">
                  <c:v>45.262</c:v>
                </c:pt>
                <c:pt idx="45265">
                  <c:v>45.263</c:v>
                </c:pt>
                <c:pt idx="45266">
                  <c:v>45.264</c:v>
                </c:pt>
                <c:pt idx="45267">
                  <c:v>45.265</c:v>
                </c:pt>
                <c:pt idx="45268">
                  <c:v>45.266</c:v>
                </c:pt>
                <c:pt idx="45269">
                  <c:v>45.267</c:v>
                </c:pt>
                <c:pt idx="45270">
                  <c:v>45.268</c:v>
                </c:pt>
                <c:pt idx="45271">
                  <c:v>45.269</c:v>
                </c:pt>
                <c:pt idx="45272">
                  <c:v>45.27</c:v>
                </c:pt>
                <c:pt idx="45273">
                  <c:v>45.271</c:v>
                </c:pt>
                <c:pt idx="45274">
                  <c:v>45.272</c:v>
                </c:pt>
                <c:pt idx="45275">
                  <c:v>45.273</c:v>
                </c:pt>
                <c:pt idx="45276">
                  <c:v>45.274</c:v>
                </c:pt>
                <c:pt idx="45277">
                  <c:v>45.275</c:v>
                </c:pt>
                <c:pt idx="45278">
                  <c:v>45.276</c:v>
                </c:pt>
                <c:pt idx="45279">
                  <c:v>45.277</c:v>
                </c:pt>
                <c:pt idx="45280">
                  <c:v>45.278</c:v>
                </c:pt>
                <c:pt idx="45281">
                  <c:v>45.279</c:v>
                </c:pt>
                <c:pt idx="45282">
                  <c:v>45.28</c:v>
                </c:pt>
                <c:pt idx="45283">
                  <c:v>45.281</c:v>
                </c:pt>
                <c:pt idx="45284">
                  <c:v>45.282</c:v>
                </c:pt>
                <c:pt idx="45285">
                  <c:v>45.283</c:v>
                </c:pt>
                <c:pt idx="45286">
                  <c:v>45.284</c:v>
                </c:pt>
                <c:pt idx="45287">
                  <c:v>45.285</c:v>
                </c:pt>
                <c:pt idx="45288">
                  <c:v>45.286</c:v>
                </c:pt>
                <c:pt idx="45289">
                  <c:v>45.287</c:v>
                </c:pt>
                <c:pt idx="45290">
                  <c:v>45.288</c:v>
                </c:pt>
                <c:pt idx="45291">
                  <c:v>45.289</c:v>
                </c:pt>
                <c:pt idx="45292">
                  <c:v>45.29</c:v>
                </c:pt>
                <c:pt idx="45293">
                  <c:v>45.291</c:v>
                </c:pt>
                <c:pt idx="45294">
                  <c:v>45.292</c:v>
                </c:pt>
                <c:pt idx="45295">
                  <c:v>45.293</c:v>
                </c:pt>
                <c:pt idx="45296">
                  <c:v>45.294</c:v>
                </c:pt>
                <c:pt idx="45297">
                  <c:v>45.295</c:v>
                </c:pt>
                <c:pt idx="45298">
                  <c:v>45.296</c:v>
                </c:pt>
                <c:pt idx="45299">
                  <c:v>45.297</c:v>
                </c:pt>
                <c:pt idx="45300">
                  <c:v>45.298</c:v>
                </c:pt>
                <c:pt idx="45301">
                  <c:v>45.299</c:v>
                </c:pt>
                <c:pt idx="45302">
                  <c:v>45.3</c:v>
                </c:pt>
                <c:pt idx="45303">
                  <c:v>45.301</c:v>
                </c:pt>
                <c:pt idx="45304">
                  <c:v>45.302</c:v>
                </c:pt>
                <c:pt idx="45305">
                  <c:v>45.303</c:v>
                </c:pt>
                <c:pt idx="45306">
                  <c:v>45.304</c:v>
                </c:pt>
                <c:pt idx="45307">
                  <c:v>45.305</c:v>
                </c:pt>
                <c:pt idx="45308">
                  <c:v>45.306</c:v>
                </c:pt>
                <c:pt idx="45309">
                  <c:v>45.307</c:v>
                </c:pt>
                <c:pt idx="45310">
                  <c:v>45.308</c:v>
                </c:pt>
                <c:pt idx="45311">
                  <c:v>45.309</c:v>
                </c:pt>
                <c:pt idx="45312">
                  <c:v>45.31</c:v>
                </c:pt>
                <c:pt idx="45313">
                  <c:v>45.311</c:v>
                </c:pt>
                <c:pt idx="45314">
                  <c:v>45.312</c:v>
                </c:pt>
                <c:pt idx="45315">
                  <c:v>45.313</c:v>
                </c:pt>
                <c:pt idx="45316">
                  <c:v>45.314</c:v>
                </c:pt>
                <c:pt idx="45317">
                  <c:v>45.315</c:v>
                </c:pt>
                <c:pt idx="45318">
                  <c:v>45.316</c:v>
                </c:pt>
                <c:pt idx="45319">
                  <c:v>45.317</c:v>
                </c:pt>
                <c:pt idx="45320">
                  <c:v>45.318</c:v>
                </c:pt>
                <c:pt idx="45321">
                  <c:v>45.319</c:v>
                </c:pt>
                <c:pt idx="45322">
                  <c:v>45.32</c:v>
                </c:pt>
                <c:pt idx="45323">
                  <c:v>45.321</c:v>
                </c:pt>
                <c:pt idx="45324">
                  <c:v>45.322</c:v>
                </c:pt>
                <c:pt idx="45325">
                  <c:v>45.323</c:v>
                </c:pt>
                <c:pt idx="45326">
                  <c:v>45.324</c:v>
                </c:pt>
                <c:pt idx="45327">
                  <c:v>45.325</c:v>
                </c:pt>
                <c:pt idx="45328">
                  <c:v>45.326</c:v>
                </c:pt>
                <c:pt idx="45329">
                  <c:v>45.327</c:v>
                </c:pt>
                <c:pt idx="45330">
                  <c:v>45.328</c:v>
                </c:pt>
                <c:pt idx="45331">
                  <c:v>45.329</c:v>
                </c:pt>
                <c:pt idx="45332">
                  <c:v>45.33</c:v>
                </c:pt>
                <c:pt idx="45333">
                  <c:v>45.331</c:v>
                </c:pt>
                <c:pt idx="45334">
                  <c:v>45.332</c:v>
                </c:pt>
                <c:pt idx="45335">
                  <c:v>45.333</c:v>
                </c:pt>
                <c:pt idx="45336">
                  <c:v>45.334</c:v>
                </c:pt>
                <c:pt idx="45337">
                  <c:v>45.335</c:v>
                </c:pt>
                <c:pt idx="45338">
                  <c:v>45.336</c:v>
                </c:pt>
                <c:pt idx="45339">
                  <c:v>45.337</c:v>
                </c:pt>
                <c:pt idx="45340">
                  <c:v>45.338</c:v>
                </c:pt>
                <c:pt idx="45341">
                  <c:v>45.339</c:v>
                </c:pt>
                <c:pt idx="45342">
                  <c:v>45.34</c:v>
                </c:pt>
                <c:pt idx="45343">
                  <c:v>45.341</c:v>
                </c:pt>
                <c:pt idx="45344">
                  <c:v>45.342</c:v>
                </c:pt>
                <c:pt idx="45345">
                  <c:v>45.343</c:v>
                </c:pt>
                <c:pt idx="45346">
                  <c:v>45.344</c:v>
                </c:pt>
                <c:pt idx="45347">
                  <c:v>45.345</c:v>
                </c:pt>
                <c:pt idx="45348">
                  <c:v>45.346</c:v>
                </c:pt>
                <c:pt idx="45349">
                  <c:v>45.347</c:v>
                </c:pt>
                <c:pt idx="45350">
                  <c:v>45.348</c:v>
                </c:pt>
                <c:pt idx="45351">
                  <c:v>45.349</c:v>
                </c:pt>
                <c:pt idx="45352">
                  <c:v>45.35</c:v>
                </c:pt>
                <c:pt idx="45353">
                  <c:v>45.351</c:v>
                </c:pt>
                <c:pt idx="45354">
                  <c:v>45.352</c:v>
                </c:pt>
                <c:pt idx="45355">
                  <c:v>45.353</c:v>
                </c:pt>
                <c:pt idx="45356">
                  <c:v>45.354</c:v>
                </c:pt>
                <c:pt idx="45357">
                  <c:v>45.355</c:v>
                </c:pt>
                <c:pt idx="45358">
                  <c:v>45.356</c:v>
                </c:pt>
                <c:pt idx="45359">
                  <c:v>45.357</c:v>
                </c:pt>
                <c:pt idx="45360">
                  <c:v>45.358</c:v>
                </c:pt>
                <c:pt idx="45361">
                  <c:v>45.359</c:v>
                </c:pt>
                <c:pt idx="45362">
                  <c:v>45.36</c:v>
                </c:pt>
                <c:pt idx="45363">
                  <c:v>45.361</c:v>
                </c:pt>
                <c:pt idx="45364">
                  <c:v>45.362</c:v>
                </c:pt>
                <c:pt idx="45365">
                  <c:v>45.363</c:v>
                </c:pt>
                <c:pt idx="45366">
                  <c:v>45.364</c:v>
                </c:pt>
                <c:pt idx="45367">
                  <c:v>45.365</c:v>
                </c:pt>
                <c:pt idx="45368">
                  <c:v>45.366</c:v>
                </c:pt>
                <c:pt idx="45369">
                  <c:v>45.367</c:v>
                </c:pt>
                <c:pt idx="45370">
                  <c:v>45.368</c:v>
                </c:pt>
                <c:pt idx="45371">
                  <c:v>45.369</c:v>
                </c:pt>
                <c:pt idx="45372">
                  <c:v>45.37</c:v>
                </c:pt>
                <c:pt idx="45373">
                  <c:v>45.371</c:v>
                </c:pt>
                <c:pt idx="45374">
                  <c:v>45.372</c:v>
                </c:pt>
                <c:pt idx="45375">
                  <c:v>45.373</c:v>
                </c:pt>
                <c:pt idx="45376">
                  <c:v>45.374</c:v>
                </c:pt>
                <c:pt idx="45377">
                  <c:v>45.375</c:v>
                </c:pt>
                <c:pt idx="45378">
                  <c:v>45.376</c:v>
                </c:pt>
                <c:pt idx="45379">
                  <c:v>45.377</c:v>
                </c:pt>
                <c:pt idx="45380">
                  <c:v>45.378</c:v>
                </c:pt>
                <c:pt idx="45381">
                  <c:v>45.379</c:v>
                </c:pt>
                <c:pt idx="45382">
                  <c:v>45.38</c:v>
                </c:pt>
                <c:pt idx="45383">
                  <c:v>45.381</c:v>
                </c:pt>
                <c:pt idx="45384">
                  <c:v>45.382</c:v>
                </c:pt>
                <c:pt idx="45385">
                  <c:v>45.383</c:v>
                </c:pt>
                <c:pt idx="45386">
                  <c:v>45.384</c:v>
                </c:pt>
                <c:pt idx="45387">
                  <c:v>45.385</c:v>
                </c:pt>
                <c:pt idx="45388">
                  <c:v>45.386</c:v>
                </c:pt>
                <c:pt idx="45389">
                  <c:v>45.387</c:v>
                </c:pt>
                <c:pt idx="45390">
                  <c:v>45.388</c:v>
                </c:pt>
                <c:pt idx="45391">
                  <c:v>45.389</c:v>
                </c:pt>
                <c:pt idx="45392">
                  <c:v>45.39</c:v>
                </c:pt>
                <c:pt idx="45393">
                  <c:v>45.391</c:v>
                </c:pt>
                <c:pt idx="45394">
                  <c:v>45.392</c:v>
                </c:pt>
                <c:pt idx="45395">
                  <c:v>45.393</c:v>
                </c:pt>
                <c:pt idx="45396">
                  <c:v>45.394</c:v>
                </c:pt>
                <c:pt idx="45397">
                  <c:v>45.395</c:v>
                </c:pt>
                <c:pt idx="45398">
                  <c:v>45.396</c:v>
                </c:pt>
                <c:pt idx="45399">
                  <c:v>45.397</c:v>
                </c:pt>
                <c:pt idx="45400">
                  <c:v>45.398</c:v>
                </c:pt>
                <c:pt idx="45401">
                  <c:v>45.399</c:v>
                </c:pt>
                <c:pt idx="45402">
                  <c:v>45.4</c:v>
                </c:pt>
                <c:pt idx="45403">
                  <c:v>45.401</c:v>
                </c:pt>
                <c:pt idx="45404">
                  <c:v>45.402</c:v>
                </c:pt>
                <c:pt idx="45405">
                  <c:v>45.403</c:v>
                </c:pt>
                <c:pt idx="45406">
                  <c:v>45.404</c:v>
                </c:pt>
                <c:pt idx="45407">
                  <c:v>45.405</c:v>
                </c:pt>
                <c:pt idx="45408">
                  <c:v>45.406</c:v>
                </c:pt>
                <c:pt idx="45409">
                  <c:v>45.407</c:v>
                </c:pt>
                <c:pt idx="45410">
                  <c:v>45.408</c:v>
                </c:pt>
                <c:pt idx="45411">
                  <c:v>45.409</c:v>
                </c:pt>
                <c:pt idx="45412">
                  <c:v>45.41</c:v>
                </c:pt>
                <c:pt idx="45413">
                  <c:v>45.411</c:v>
                </c:pt>
                <c:pt idx="45414">
                  <c:v>45.412</c:v>
                </c:pt>
                <c:pt idx="45415">
                  <c:v>45.413</c:v>
                </c:pt>
                <c:pt idx="45416">
                  <c:v>45.414</c:v>
                </c:pt>
                <c:pt idx="45417">
                  <c:v>45.415</c:v>
                </c:pt>
                <c:pt idx="45418">
                  <c:v>45.416</c:v>
                </c:pt>
                <c:pt idx="45419">
                  <c:v>45.417</c:v>
                </c:pt>
                <c:pt idx="45420">
                  <c:v>45.418</c:v>
                </c:pt>
                <c:pt idx="45421">
                  <c:v>45.419</c:v>
                </c:pt>
                <c:pt idx="45422">
                  <c:v>45.42</c:v>
                </c:pt>
                <c:pt idx="45423">
                  <c:v>45.421</c:v>
                </c:pt>
                <c:pt idx="45424">
                  <c:v>45.422</c:v>
                </c:pt>
                <c:pt idx="45425">
                  <c:v>45.423</c:v>
                </c:pt>
                <c:pt idx="45426">
                  <c:v>45.424</c:v>
                </c:pt>
                <c:pt idx="45427">
                  <c:v>45.425</c:v>
                </c:pt>
                <c:pt idx="45428">
                  <c:v>45.426</c:v>
                </c:pt>
                <c:pt idx="45429">
                  <c:v>45.427</c:v>
                </c:pt>
                <c:pt idx="45430">
                  <c:v>45.428</c:v>
                </c:pt>
                <c:pt idx="45431">
                  <c:v>45.429</c:v>
                </c:pt>
                <c:pt idx="45432">
                  <c:v>45.43</c:v>
                </c:pt>
                <c:pt idx="45433">
                  <c:v>45.431</c:v>
                </c:pt>
                <c:pt idx="45434">
                  <c:v>45.432</c:v>
                </c:pt>
                <c:pt idx="45435">
                  <c:v>45.433</c:v>
                </c:pt>
                <c:pt idx="45436">
                  <c:v>45.434</c:v>
                </c:pt>
                <c:pt idx="45437">
                  <c:v>45.435</c:v>
                </c:pt>
                <c:pt idx="45438">
                  <c:v>45.436</c:v>
                </c:pt>
                <c:pt idx="45439">
                  <c:v>45.437</c:v>
                </c:pt>
                <c:pt idx="45440">
                  <c:v>45.438</c:v>
                </c:pt>
                <c:pt idx="45441">
                  <c:v>45.439</c:v>
                </c:pt>
                <c:pt idx="45442">
                  <c:v>45.44</c:v>
                </c:pt>
                <c:pt idx="45443">
                  <c:v>45.441</c:v>
                </c:pt>
                <c:pt idx="45444">
                  <c:v>45.442</c:v>
                </c:pt>
                <c:pt idx="45445">
                  <c:v>45.443</c:v>
                </c:pt>
                <c:pt idx="45446">
                  <c:v>45.444</c:v>
                </c:pt>
                <c:pt idx="45447">
                  <c:v>45.445</c:v>
                </c:pt>
                <c:pt idx="45448">
                  <c:v>45.446</c:v>
                </c:pt>
                <c:pt idx="45449">
                  <c:v>45.447</c:v>
                </c:pt>
                <c:pt idx="45450">
                  <c:v>45.448</c:v>
                </c:pt>
                <c:pt idx="45451">
                  <c:v>45.449</c:v>
                </c:pt>
                <c:pt idx="45452">
                  <c:v>45.45</c:v>
                </c:pt>
                <c:pt idx="45453">
                  <c:v>45.451</c:v>
                </c:pt>
                <c:pt idx="45454">
                  <c:v>45.452</c:v>
                </c:pt>
                <c:pt idx="45455">
                  <c:v>45.453</c:v>
                </c:pt>
                <c:pt idx="45456">
                  <c:v>45.454</c:v>
                </c:pt>
                <c:pt idx="45457">
                  <c:v>45.455</c:v>
                </c:pt>
                <c:pt idx="45458">
                  <c:v>45.456</c:v>
                </c:pt>
                <c:pt idx="45459">
                  <c:v>45.457</c:v>
                </c:pt>
                <c:pt idx="45460">
                  <c:v>45.458</c:v>
                </c:pt>
                <c:pt idx="45461">
                  <c:v>45.459</c:v>
                </c:pt>
                <c:pt idx="45462">
                  <c:v>45.46</c:v>
                </c:pt>
                <c:pt idx="45463">
                  <c:v>45.461</c:v>
                </c:pt>
                <c:pt idx="45464">
                  <c:v>45.462</c:v>
                </c:pt>
                <c:pt idx="45465">
                  <c:v>45.463</c:v>
                </c:pt>
                <c:pt idx="45466">
                  <c:v>45.464</c:v>
                </c:pt>
                <c:pt idx="45467">
                  <c:v>45.465</c:v>
                </c:pt>
                <c:pt idx="45468">
                  <c:v>45.466</c:v>
                </c:pt>
                <c:pt idx="45469">
                  <c:v>45.467</c:v>
                </c:pt>
                <c:pt idx="45470">
                  <c:v>45.468</c:v>
                </c:pt>
                <c:pt idx="45471">
                  <c:v>45.469</c:v>
                </c:pt>
                <c:pt idx="45472">
                  <c:v>45.47</c:v>
                </c:pt>
                <c:pt idx="45473">
                  <c:v>45.471</c:v>
                </c:pt>
                <c:pt idx="45474">
                  <c:v>45.472</c:v>
                </c:pt>
                <c:pt idx="45475">
                  <c:v>45.473</c:v>
                </c:pt>
                <c:pt idx="45476">
                  <c:v>45.474</c:v>
                </c:pt>
                <c:pt idx="45477">
                  <c:v>45.475</c:v>
                </c:pt>
                <c:pt idx="45478">
                  <c:v>45.476</c:v>
                </c:pt>
                <c:pt idx="45479">
                  <c:v>45.477</c:v>
                </c:pt>
                <c:pt idx="45480">
                  <c:v>45.478</c:v>
                </c:pt>
                <c:pt idx="45481">
                  <c:v>45.479</c:v>
                </c:pt>
                <c:pt idx="45482">
                  <c:v>45.48</c:v>
                </c:pt>
                <c:pt idx="45483">
                  <c:v>45.481</c:v>
                </c:pt>
                <c:pt idx="45484">
                  <c:v>45.482</c:v>
                </c:pt>
                <c:pt idx="45485">
                  <c:v>45.483</c:v>
                </c:pt>
                <c:pt idx="45486">
                  <c:v>45.484</c:v>
                </c:pt>
                <c:pt idx="45487">
                  <c:v>45.485</c:v>
                </c:pt>
                <c:pt idx="45488">
                  <c:v>45.486</c:v>
                </c:pt>
                <c:pt idx="45489">
                  <c:v>45.487</c:v>
                </c:pt>
                <c:pt idx="45490">
                  <c:v>45.488</c:v>
                </c:pt>
                <c:pt idx="45491">
                  <c:v>45.489</c:v>
                </c:pt>
                <c:pt idx="45492">
                  <c:v>45.49</c:v>
                </c:pt>
                <c:pt idx="45493">
                  <c:v>45.491</c:v>
                </c:pt>
                <c:pt idx="45494">
                  <c:v>45.492</c:v>
                </c:pt>
                <c:pt idx="45495">
                  <c:v>45.493</c:v>
                </c:pt>
                <c:pt idx="45496">
                  <c:v>45.494</c:v>
                </c:pt>
                <c:pt idx="45497">
                  <c:v>45.495</c:v>
                </c:pt>
                <c:pt idx="45498">
                  <c:v>45.496</c:v>
                </c:pt>
                <c:pt idx="45499">
                  <c:v>45.497</c:v>
                </c:pt>
                <c:pt idx="45500">
                  <c:v>45.498</c:v>
                </c:pt>
                <c:pt idx="45501">
                  <c:v>45.499</c:v>
                </c:pt>
                <c:pt idx="45502">
                  <c:v>45.5</c:v>
                </c:pt>
                <c:pt idx="45503">
                  <c:v>45.501</c:v>
                </c:pt>
                <c:pt idx="45504">
                  <c:v>45.502</c:v>
                </c:pt>
                <c:pt idx="45505">
                  <c:v>45.503</c:v>
                </c:pt>
                <c:pt idx="45506">
                  <c:v>45.504</c:v>
                </c:pt>
                <c:pt idx="45507">
                  <c:v>45.505</c:v>
                </c:pt>
                <c:pt idx="45508">
                  <c:v>45.506</c:v>
                </c:pt>
                <c:pt idx="45509">
                  <c:v>45.507</c:v>
                </c:pt>
                <c:pt idx="45510">
                  <c:v>45.508</c:v>
                </c:pt>
                <c:pt idx="45511">
                  <c:v>45.509</c:v>
                </c:pt>
                <c:pt idx="45512">
                  <c:v>45.51</c:v>
                </c:pt>
                <c:pt idx="45513">
                  <c:v>45.511</c:v>
                </c:pt>
                <c:pt idx="45514">
                  <c:v>45.512</c:v>
                </c:pt>
                <c:pt idx="45515">
                  <c:v>45.513</c:v>
                </c:pt>
                <c:pt idx="45516">
                  <c:v>45.514</c:v>
                </c:pt>
                <c:pt idx="45517">
                  <c:v>45.515</c:v>
                </c:pt>
                <c:pt idx="45518">
                  <c:v>45.516</c:v>
                </c:pt>
                <c:pt idx="45519">
                  <c:v>45.517</c:v>
                </c:pt>
                <c:pt idx="45520">
                  <c:v>45.518</c:v>
                </c:pt>
                <c:pt idx="45521">
                  <c:v>45.519</c:v>
                </c:pt>
                <c:pt idx="45522">
                  <c:v>45.52</c:v>
                </c:pt>
                <c:pt idx="45523">
                  <c:v>45.521</c:v>
                </c:pt>
                <c:pt idx="45524">
                  <c:v>45.522</c:v>
                </c:pt>
                <c:pt idx="45525">
                  <c:v>45.523</c:v>
                </c:pt>
                <c:pt idx="45526">
                  <c:v>45.524</c:v>
                </c:pt>
                <c:pt idx="45527">
                  <c:v>45.525</c:v>
                </c:pt>
                <c:pt idx="45528">
                  <c:v>45.526</c:v>
                </c:pt>
                <c:pt idx="45529">
                  <c:v>45.527</c:v>
                </c:pt>
                <c:pt idx="45530">
                  <c:v>45.528</c:v>
                </c:pt>
                <c:pt idx="45531">
                  <c:v>45.529</c:v>
                </c:pt>
                <c:pt idx="45532">
                  <c:v>45.53</c:v>
                </c:pt>
                <c:pt idx="45533">
                  <c:v>45.531</c:v>
                </c:pt>
                <c:pt idx="45534">
                  <c:v>45.532</c:v>
                </c:pt>
                <c:pt idx="45535">
                  <c:v>45.533</c:v>
                </c:pt>
                <c:pt idx="45536">
                  <c:v>45.534</c:v>
                </c:pt>
                <c:pt idx="45537">
                  <c:v>45.535</c:v>
                </c:pt>
                <c:pt idx="45538">
                  <c:v>45.536</c:v>
                </c:pt>
                <c:pt idx="45539">
                  <c:v>45.537</c:v>
                </c:pt>
                <c:pt idx="45540">
                  <c:v>45.538</c:v>
                </c:pt>
                <c:pt idx="45541">
                  <c:v>45.539</c:v>
                </c:pt>
                <c:pt idx="45542">
                  <c:v>45.54</c:v>
                </c:pt>
                <c:pt idx="45543">
                  <c:v>45.541</c:v>
                </c:pt>
                <c:pt idx="45544">
                  <c:v>45.542</c:v>
                </c:pt>
                <c:pt idx="45545">
                  <c:v>45.543</c:v>
                </c:pt>
                <c:pt idx="45546">
                  <c:v>45.544</c:v>
                </c:pt>
                <c:pt idx="45547">
                  <c:v>45.545</c:v>
                </c:pt>
                <c:pt idx="45548">
                  <c:v>45.546</c:v>
                </c:pt>
                <c:pt idx="45549">
                  <c:v>45.547</c:v>
                </c:pt>
                <c:pt idx="45550">
                  <c:v>45.548</c:v>
                </c:pt>
                <c:pt idx="45551">
                  <c:v>45.549</c:v>
                </c:pt>
                <c:pt idx="45552">
                  <c:v>45.55</c:v>
                </c:pt>
                <c:pt idx="45553">
                  <c:v>45.551</c:v>
                </c:pt>
                <c:pt idx="45554">
                  <c:v>45.552</c:v>
                </c:pt>
                <c:pt idx="45555">
                  <c:v>45.553</c:v>
                </c:pt>
                <c:pt idx="45556">
                  <c:v>45.554</c:v>
                </c:pt>
                <c:pt idx="45557">
                  <c:v>45.555</c:v>
                </c:pt>
                <c:pt idx="45558">
                  <c:v>45.556</c:v>
                </c:pt>
                <c:pt idx="45559">
                  <c:v>45.557</c:v>
                </c:pt>
                <c:pt idx="45560">
                  <c:v>45.558</c:v>
                </c:pt>
                <c:pt idx="45561">
                  <c:v>45.559</c:v>
                </c:pt>
                <c:pt idx="45562">
                  <c:v>45.56</c:v>
                </c:pt>
                <c:pt idx="45563">
                  <c:v>45.561</c:v>
                </c:pt>
                <c:pt idx="45564">
                  <c:v>45.562</c:v>
                </c:pt>
                <c:pt idx="45565">
                  <c:v>45.563</c:v>
                </c:pt>
                <c:pt idx="45566">
                  <c:v>45.564</c:v>
                </c:pt>
                <c:pt idx="45567">
                  <c:v>45.565</c:v>
                </c:pt>
                <c:pt idx="45568">
                  <c:v>45.566</c:v>
                </c:pt>
                <c:pt idx="45569">
                  <c:v>45.567</c:v>
                </c:pt>
                <c:pt idx="45570">
                  <c:v>45.568</c:v>
                </c:pt>
                <c:pt idx="45571">
                  <c:v>45.569</c:v>
                </c:pt>
                <c:pt idx="45572">
                  <c:v>45.57</c:v>
                </c:pt>
                <c:pt idx="45573">
                  <c:v>45.571</c:v>
                </c:pt>
                <c:pt idx="45574">
                  <c:v>45.572</c:v>
                </c:pt>
                <c:pt idx="45575">
                  <c:v>45.573</c:v>
                </c:pt>
                <c:pt idx="45576">
                  <c:v>45.574</c:v>
                </c:pt>
                <c:pt idx="45577">
                  <c:v>45.575</c:v>
                </c:pt>
                <c:pt idx="45578">
                  <c:v>45.576</c:v>
                </c:pt>
                <c:pt idx="45579">
                  <c:v>45.577</c:v>
                </c:pt>
                <c:pt idx="45580">
                  <c:v>45.578</c:v>
                </c:pt>
                <c:pt idx="45581">
                  <c:v>45.579</c:v>
                </c:pt>
                <c:pt idx="45582">
                  <c:v>45.58</c:v>
                </c:pt>
                <c:pt idx="45583">
                  <c:v>45.581</c:v>
                </c:pt>
                <c:pt idx="45584">
                  <c:v>45.582</c:v>
                </c:pt>
                <c:pt idx="45585">
                  <c:v>45.583</c:v>
                </c:pt>
                <c:pt idx="45586">
                  <c:v>45.584</c:v>
                </c:pt>
                <c:pt idx="45587">
                  <c:v>45.585</c:v>
                </c:pt>
                <c:pt idx="45588">
                  <c:v>45.586</c:v>
                </c:pt>
                <c:pt idx="45589">
                  <c:v>45.587</c:v>
                </c:pt>
                <c:pt idx="45590">
                  <c:v>45.588</c:v>
                </c:pt>
                <c:pt idx="45591">
                  <c:v>45.589</c:v>
                </c:pt>
                <c:pt idx="45592">
                  <c:v>45.59</c:v>
                </c:pt>
                <c:pt idx="45593">
                  <c:v>45.591</c:v>
                </c:pt>
                <c:pt idx="45594">
                  <c:v>45.592</c:v>
                </c:pt>
                <c:pt idx="45595">
                  <c:v>45.593</c:v>
                </c:pt>
                <c:pt idx="45596">
                  <c:v>45.594</c:v>
                </c:pt>
                <c:pt idx="45597">
                  <c:v>45.595</c:v>
                </c:pt>
                <c:pt idx="45598">
                  <c:v>45.596</c:v>
                </c:pt>
                <c:pt idx="45599">
                  <c:v>45.597</c:v>
                </c:pt>
                <c:pt idx="45600">
                  <c:v>45.598</c:v>
                </c:pt>
                <c:pt idx="45601">
                  <c:v>45.599</c:v>
                </c:pt>
                <c:pt idx="45602">
                  <c:v>45.6</c:v>
                </c:pt>
                <c:pt idx="45603">
                  <c:v>45.601</c:v>
                </c:pt>
                <c:pt idx="45604">
                  <c:v>45.602</c:v>
                </c:pt>
                <c:pt idx="45605">
                  <c:v>45.603</c:v>
                </c:pt>
                <c:pt idx="45606">
                  <c:v>45.604</c:v>
                </c:pt>
                <c:pt idx="45607">
                  <c:v>45.605</c:v>
                </c:pt>
                <c:pt idx="45608">
                  <c:v>45.606</c:v>
                </c:pt>
                <c:pt idx="45609">
                  <c:v>45.607</c:v>
                </c:pt>
                <c:pt idx="45610">
                  <c:v>45.608</c:v>
                </c:pt>
                <c:pt idx="45611">
                  <c:v>45.609</c:v>
                </c:pt>
                <c:pt idx="45612">
                  <c:v>45.61</c:v>
                </c:pt>
                <c:pt idx="45613">
                  <c:v>45.611</c:v>
                </c:pt>
                <c:pt idx="45614">
                  <c:v>45.612</c:v>
                </c:pt>
                <c:pt idx="45615">
                  <c:v>45.613</c:v>
                </c:pt>
                <c:pt idx="45616">
                  <c:v>45.614</c:v>
                </c:pt>
                <c:pt idx="45617">
                  <c:v>45.615</c:v>
                </c:pt>
                <c:pt idx="45618">
                  <c:v>45.616</c:v>
                </c:pt>
                <c:pt idx="45619">
                  <c:v>45.617</c:v>
                </c:pt>
                <c:pt idx="45620">
                  <c:v>45.618</c:v>
                </c:pt>
                <c:pt idx="45621">
                  <c:v>45.619</c:v>
                </c:pt>
                <c:pt idx="45622">
                  <c:v>45.62</c:v>
                </c:pt>
                <c:pt idx="45623">
                  <c:v>45.621</c:v>
                </c:pt>
                <c:pt idx="45624">
                  <c:v>45.622</c:v>
                </c:pt>
                <c:pt idx="45625">
                  <c:v>45.623</c:v>
                </c:pt>
                <c:pt idx="45626">
                  <c:v>45.624</c:v>
                </c:pt>
                <c:pt idx="45627">
                  <c:v>45.625</c:v>
                </c:pt>
                <c:pt idx="45628">
                  <c:v>45.626</c:v>
                </c:pt>
                <c:pt idx="45629">
                  <c:v>45.627</c:v>
                </c:pt>
                <c:pt idx="45630">
                  <c:v>45.628</c:v>
                </c:pt>
                <c:pt idx="45631">
                  <c:v>45.629</c:v>
                </c:pt>
                <c:pt idx="45632">
                  <c:v>45.63</c:v>
                </c:pt>
                <c:pt idx="45633">
                  <c:v>45.631</c:v>
                </c:pt>
                <c:pt idx="45634">
                  <c:v>45.632</c:v>
                </c:pt>
                <c:pt idx="45635">
                  <c:v>45.633</c:v>
                </c:pt>
                <c:pt idx="45636">
                  <c:v>45.634</c:v>
                </c:pt>
                <c:pt idx="45637">
                  <c:v>45.635</c:v>
                </c:pt>
                <c:pt idx="45638">
                  <c:v>45.636</c:v>
                </c:pt>
                <c:pt idx="45639">
                  <c:v>45.637</c:v>
                </c:pt>
                <c:pt idx="45640">
                  <c:v>45.638</c:v>
                </c:pt>
                <c:pt idx="45641">
                  <c:v>45.639</c:v>
                </c:pt>
                <c:pt idx="45642">
                  <c:v>45.64</c:v>
                </c:pt>
                <c:pt idx="45643">
                  <c:v>45.641</c:v>
                </c:pt>
                <c:pt idx="45644">
                  <c:v>45.642</c:v>
                </c:pt>
                <c:pt idx="45645">
                  <c:v>45.643</c:v>
                </c:pt>
                <c:pt idx="45646">
                  <c:v>45.644</c:v>
                </c:pt>
                <c:pt idx="45647">
                  <c:v>45.645</c:v>
                </c:pt>
                <c:pt idx="45648">
                  <c:v>45.646</c:v>
                </c:pt>
                <c:pt idx="45649">
                  <c:v>45.647</c:v>
                </c:pt>
                <c:pt idx="45650">
                  <c:v>45.648</c:v>
                </c:pt>
                <c:pt idx="45651">
                  <c:v>45.649</c:v>
                </c:pt>
                <c:pt idx="45652">
                  <c:v>45.65</c:v>
                </c:pt>
                <c:pt idx="45653">
                  <c:v>45.651</c:v>
                </c:pt>
                <c:pt idx="45654">
                  <c:v>45.652</c:v>
                </c:pt>
                <c:pt idx="45655">
                  <c:v>45.653</c:v>
                </c:pt>
                <c:pt idx="45656">
                  <c:v>45.654</c:v>
                </c:pt>
                <c:pt idx="45657">
                  <c:v>45.655</c:v>
                </c:pt>
                <c:pt idx="45658">
                  <c:v>45.656</c:v>
                </c:pt>
                <c:pt idx="45659">
                  <c:v>45.657</c:v>
                </c:pt>
                <c:pt idx="45660">
                  <c:v>45.658</c:v>
                </c:pt>
                <c:pt idx="45661">
                  <c:v>45.659</c:v>
                </c:pt>
                <c:pt idx="45662">
                  <c:v>45.66</c:v>
                </c:pt>
                <c:pt idx="45663">
                  <c:v>45.661</c:v>
                </c:pt>
                <c:pt idx="45664">
                  <c:v>45.662</c:v>
                </c:pt>
                <c:pt idx="45665">
                  <c:v>45.663</c:v>
                </c:pt>
                <c:pt idx="45666">
                  <c:v>45.664</c:v>
                </c:pt>
                <c:pt idx="45667">
                  <c:v>45.665</c:v>
                </c:pt>
                <c:pt idx="45668">
                  <c:v>45.666</c:v>
                </c:pt>
                <c:pt idx="45669">
                  <c:v>45.667</c:v>
                </c:pt>
                <c:pt idx="45670">
                  <c:v>45.668</c:v>
                </c:pt>
                <c:pt idx="45671">
                  <c:v>45.669</c:v>
                </c:pt>
                <c:pt idx="45672">
                  <c:v>45.67</c:v>
                </c:pt>
                <c:pt idx="45673">
                  <c:v>45.671</c:v>
                </c:pt>
                <c:pt idx="45674">
                  <c:v>45.672</c:v>
                </c:pt>
                <c:pt idx="45675">
                  <c:v>45.673</c:v>
                </c:pt>
                <c:pt idx="45676">
                  <c:v>45.674</c:v>
                </c:pt>
                <c:pt idx="45677">
                  <c:v>45.675</c:v>
                </c:pt>
                <c:pt idx="45678">
                  <c:v>45.676</c:v>
                </c:pt>
                <c:pt idx="45679">
                  <c:v>45.677</c:v>
                </c:pt>
                <c:pt idx="45680">
                  <c:v>45.678</c:v>
                </c:pt>
                <c:pt idx="45681">
                  <c:v>45.679</c:v>
                </c:pt>
                <c:pt idx="45682">
                  <c:v>45.68</c:v>
                </c:pt>
                <c:pt idx="45683">
                  <c:v>45.681</c:v>
                </c:pt>
                <c:pt idx="45684">
                  <c:v>45.682</c:v>
                </c:pt>
                <c:pt idx="45685">
                  <c:v>45.683</c:v>
                </c:pt>
                <c:pt idx="45686">
                  <c:v>45.684</c:v>
                </c:pt>
                <c:pt idx="45687">
                  <c:v>45.685</c:v>
                </c:pt>
                <c:pt idx="45688">
                  <c:v>45.686</c:v>
                </c:pt>
                <c:pt idx="45689">
                  <c:v>45.687</c:v>
                </c:pt>
                <c:pt idx="45690">
                  <c:v>45.688</c:v>
                </c:pt>
                <c:pt idx="45691">
                  <c:v>45.689</c:v>
                </c:pt>
                <c:pt idx="45692">
                  <c:v>45.69</c:v>
                </c:pt>
                <c:pt idx="45693">
                  <c:v>45.691</c:v>
                </c:pt>
                <c:pt idx="45694">
                  <c:v>45.692</c:v>
                </c:pt>
                <c:pt idx="45695">
                  <c:v>45.693</c:v>
                </c:pt>
                <c:pt idx="45696">
                  <c:v>45.694</c:v>
                </c:pt>
                <c:pt idx="45697">
                  <c:v>45.695</c:v>
                </c:pt>
                <c:pt idx="45698">
                  <c:v>45.696</c:v>
                </c:pt>
                <c:pt idx="45699">
                  <c:v>45.697</c:v>
                </c:pt>
                <c:pt idx="45700">
                  <c:v>45.698</c:v>
                </c:pt>
                <c:pt idx="45701">
                  <c:v>45.699</c:v>
                </c:pt>
                <c:pt idx="45702">
                  <c:v>45.7</c:v>
                </c:pt>
                <c:pt idx="45703">
                  <c:v>45.701</c:v>
                </c:pt>
                <c:pt idx="45704">
                  <c:v>45.702</c:v>
                </c:pt>
                <c:pt idx="45705">
                  <c:v>45.703</c:v>
                </c:pt>
                <c:pt idx="45706">
                  <c:v>45.704</c:v>
                </c:pt>
                <c:pt idx="45707">
                  <c:v>45.705</c:v>
                </c:pt>
                <c:pt idx="45708">
                  <c:v>45.706</c:v>
                </c:pt>
                <c:pt idx="45709">
                  <c:v>45.707</c:v>
                </c:pt>
                <c:pt idx="45710">
                  <c:v>45.708</c:v>
                </c:pt>
                <c:pt idx="45711">
                  <c:v>45.709</c:v>
                </c:pt>
                <c:pt idx="45712">
                  <c:v>45.71</c:v>
                </c:pt>
                <c:pt idx="45713">
                  <c:v>45.711</c:v>
                </c:pt>
                <c:pt idx="45714">
                  <c:v>45.712</c:v>
                </c:pt>
                <c:pt idx="45715">
                  <c:v>45.713</c:v>
                </c:pt>
                <c:pt idx="45716">
                  <c:v>45.714</c:v>
                </c:pt>
                <c:pt idx="45717">
                  <c:v>45.715</c:v>
                </c:pt>
                <c:pt idx="45718">
                  <c:v>45.716</c:v>
                </c:pt>
                <c:pt idx="45719">
                  <c:v>45.717</c:v>
                </c:pt>
                <c:pt idx="45720">
                  <c:v>45.718</c:v>
                </c:pt>
                <c:pt idx="45721">
                  <c:v>45.719</c:v>
                </c:pt>
                <c:pt idx="45722">
                  <c:v>45.72</c:v>
                </c:pt>
                <c:pt idx="45723">
                  <c:v>45.721</c:v>
                </c:pt>
                <c:pt idx="45724">
                  <c:v>45.722</c:v>
                </c:pt>
                <c:pt idx="45725">
                  <c:v>45.723</c:v>
                </c:pt>
                <c:pt idx="45726">
                  <c:v>45.724</c:v>
                </c:pt>
                <c:pt idx="45727">
                  <c:v>45.725</c:v>
                </c:pt>
                <c:pt idx="45728">
                  <c:v>45.726</c:v>
                </c:pt>
                <c:pt idx="45729">
                  <c:v>45.727</c:v>
                </c:pt>
                <c:pt idx="45730">
                  <c:v>45.728</c:v>
                </c:pt>
                <c:pt idx="45731">
                  <c:v>45.729</c:v>
                </c:pt>
                <c:pt idx="45732">
                  <c:v>45.73</c:v>
                </c:pt>
                <c:pt idx="45733">
                  <c:v>45.731</c:v>
                </c:pt>
                <c:pt idx="45734">
                  <c:v>45.732</c:v>
                </c:pt>
                <c:pt idx="45735">
                  <c:v>45.733</c:v>
                </c:pt>
                <c:pt idx="45736">
                  <c:v>45.734</c:v>
                </c:pt>
                <c:pt idx="45737">
                  <c:v>45.735</c:v>
                </c:pt>
                <c:pt idx="45738">
                  <c:v>45.736</c:v>
                </c:pt>
                <c:pt idx="45739">
                  <c:v>45.737</c:v>
                </c:pt>
                <c:pt idx="45740">
                  <c:v>45.738</c:v>
                </c:pt>
                <c:pt idx="45741">
                  <c:v>45.739</c:v>
                </c:pt>
                <c:pt idx="45742">
                  <c:v>45.74</c:v>
                </c:pt>
                <c:pt idx="45743">
                  <c:v>45.741</c:v>
                </c:pt>
                <c:pt idx="45744">
                  <c:v>45.742</c:v>
                </c:pt>
                <c:pt idx="45745">
                  <c:v>45.743</c:v>
                </c:pt>
                <c:pt idx="45746">
                  <c:v>45.744</c:v>
                </c:pt>
                <c:pt idx="45747">
                  <c:v>45.745</c:v>
                </c:pt>
                <c:pt idx="45748">
                  <c:v>45.746</c:v>
                </c:pt>
                <c:pt idx="45749">
                  <c:v>45.747</c:v>
                </c:pt>
                <c:pt idx="45750">
                  <c:v>45.748</c:v>
                </c:pt>
                <c:pt idx="45751">
                  <c:v>45.749</c:v>
                </c:pt>
                <c:pt idx="45752">
                  <c:v>45.75</c:v>
                </c:pt>
                <c:pt idx="45753">
                  <c:v>45.751</c:v>
                </c:pt>
                <c:pt idx="45754">
                  <c:v>45.752</c:v>
                </c:pt>
                <c:pt idx="45755">
                  <c:v>45.753</c:v>
                </c:pt>
                <c:pt idx="45756">
                  <c:v>45.754</c:v>
                </c:pt>
                <c:pt idx="45757">
                  <c:v>45.755</c:v>
                </c:pt>
                <c:pt idx="45758">
                  <c:v>45.756</c:v>
                </c:pt>
                <c:pt idx="45759">
                  <c:v>45.757</c:v>
                </c:pt>
                <c:pt idx="45760">
                  <c:v>45.758</c:v>
                </c:pt>
                <c:pt idx="45761">
                  <c:v>45.759</c:v>
                </c:pt>
                <c:pt idx="45762">
                  <c:v>45.76</c:v>
                </c:pt>
                <c:pt idx="45763">
                  <c:v>45.761</c:v>
                </c:pt>
                <c:pt idx="45764">
                  <c:v>45.762</c:v>
                </c:pt>
                <c:pt idx="45765">
                  <c:v>45.763</c:v>
                </c:pt>
                <c:pt idx="45766">
                  <c:v>45.764</c:v>
                </c:pt>
                <c:pt idx="45767">
                  <c:v>45.765</c:v>
                </c:pt>
                <c:pt idx="45768">
                  <c:v>45.766</c:v>
                </c:pt>
                <c:pt idx="45769">
                  <c:v>45.767</c:v>
                </c:pt>
                <c:pt idx="45770">
                  <c:v>45.768</c:v>
                </c:pt>
                <c:pt idx="45771">
                  <c:v>45.769</c:v>
                </c:pt>
                <c:pt idx="45772">
                  <c:v>45.77</c:v>
                </c:pt>
                <c:pt idx="45773">
                  <c:v>45.771</c:v>
                </c:pt>
                <c:pt idx="45774">
                  <c:v>45.772</c:v>
                </c:pt>
                <c:pt idx="45775">
                  <c:v>45.773</c:v>
                </c:pt>
                <c:pt idx="45776">
                  <c:v>45.774</c:v>
                </c:pt>
                <c:pt idx="45777">
                  <c:v>45.775</c:v>
                </c:pt>
                <c:pt idx="45778">
                  <c:v>45.776</c:v>
                </c:pt>
                <c:pt idx="45779">
                  <c:v>45.777</c:v>
                </c:pt>
                <c:pt idx="45780">
                  <c:v>45.778</c:v>
                </c:pt>
                <c:pt idx="45781">
                  <c:v>45.779</c:v>
                </c:pt>
                <c:pt idx="45782">
                  <c:v>45.78</c:v>
                </c:pt>
                <c:pt idx="45783">
                  <c:v>45.781</c:v>
                </c:pt>
                <c:pt idx="45784">
                  <c:v>45.782</c:v>
                </c:pt>
                <c:pt idx="45785">
                  <c:v>45.783</c:v>
                </c:pt>
                <c:pt idx="45786">
                  <c:v>45.784</c:v>
                </c:pt>
                <c:pt idx="45787">
                  <c:v>45.785</c:v>
                </c:pt>
                <c:pt idx="45788">
                  <c:v>45.786</c:v>
                </c:pt>
                <c:pt idx="45789">
                  <c:v>45.787</c:v>
                </c:pt>
                <c:pt idx="45790">
                  <c:v>45.788</c:v>
                </c:pt>
                <c:pt idx="45791">
                  <c:v>45.789</c:v>
                </c:pt>
                <c:pt idx="45792">
                  <c:v>45.79</c:v>
                </c:pt>
                <c:pt idx="45793">
                  <c:v>45.791</c:v>
                </c:pt>
                <c:pt idx="45794">
                  <c:v>45.792</c:v>
                </c:pt>
                <c:pt idx="45795">
                  <c:v>45.793</c:v>
                </c:pt>
                <c:pt idx="45796">
                  <c:v>45.794</c:v>
                </c:pt>
                <c:pt idx="45797">
                  <c:v>45.795</c:v>
                </c:pt>
                <c:pt idx="45798">
                  <c:v>45.796</c:v>
                </c:pt>
                <c:pt idx="45799">
                  <c:v>45.797</c:v>
                </c:pt>
                <c:pt idx="45800">
                  <c:v>45.798</c:v>
                </c:pt>
                <c:pt idx="45801">
                  <c:v>45.799</c:v>
                </c:pt>
                <c:pt idx="45802">
                  <c:v>45.8</c:v>
                </c:pt>
                <c:pt idx="45803">
                  <c:v>45.801</c:v>
                </c:pt>
                <c:pt idx="45804">
                  <c:v>45.802</c:v>
                </c:pt>
                <c:pt idx="45805">
                  <c:v>45.803</c:v>
                </c:pt>
                <c:pt idx="45806">
                  <c:v>45.804</c:v>
                </c:pt>
                <c:pt idx="45807">
                  <c:v>45.805</c:v>
                </c:pt>
                <c:pt idx="45808">
                  <c:v>45.806</c:v>
                </c:pt>
                <c:pt idx="45809">
                  <c:v>45.807</c:v>
                </c:pt>
                <c:pt idx="45810">
                  <c:v>45.808</c:v>
                </c:pt>
                <c:pt idx="45811">
                  <c:v>45.809</c:v>
                </c:pt>
                <c:pt idx="45812">
                  <c:v>45.81</c:v>
                </c:pt>
                <c:pt idx="45813">
                  <c:v>45.811</c:v>
                </c:pt>
                <c:pt idx="45814">
                  <c:v>45.812</c:v>
                </c:pt>
                <c:pt idx="45815">
                  <c:v>45.813</c:v>
                </c:pt>
                <c:pt idx="45816">
                  <c:v>45.814</c:v>
                </c:pt>
                <c:pt idx="45817">
                  <c:v>45.815</c:v>
                </c:pt>
                <c:pt idx="45818">
                  <c:v>45.816</c:v>
                </c:pt>
                <c:pt idx="45819">
                  <c:v>45.817</c:v>
                </c:pt>
                <c:pt idx="45820">
                  <c:v>45.818</c:v>
                </c:pt>
                <c:pt idx="45821">
                  <c:v>45.819</c:v>
                </c:pt>
                <c:pt idx="45822">
                  <c:v>45.82</c:v>
                </c:pt>
                <c:pt idx="45823">
                  <c:v>45.821</c:v>
                </c:pt>
                <c:pt idx="45824">
                  <c:v>45.822</c:v>
                </c:pt>
                <c:pt idx="45825">
                  <c:v>45.823</c:v>
                </c:pt>
                <c:pt idx="45826">
                  <c:v>45.824</c:v>
                </c:pt>
                <c:pt idx="45827">
                  <c:v>45.825</c:v>
                </c:pt>
                <c:pt idx="45828">
                  <c:v>45.826</c:v>
                </c:pt>
                <c:pt idx="45829">
                  <c:v>45.827</c:v>
                </c:pt>
                <c:pt idx="45830">
                  <c:v>45.828</c:v>
                </c:pt>
                <c:pt idx="45831">
                  <c:v>45.829</c:v>
                </c:pt>
                <c:pt idx="45832">
                  <c:v>45.83</c:v>
                </c:pt>
                <c:pt idx="45833">
                  <c:v>45.831</c:v>
                </c:pt>
                <c:pt idx="45834">
                  <c:v>45.832</c:v>
                </c:pt>
                <c:pt idx="45835">
                  <c:v>45.833</c:v>
                </c:pt>
                <c:pt idx="45836">
                  <c:v>45.834</c:v>
                </c:pt>
                <c:pt idx="45837">
                  <c:v>45.835</c:v>
                </c:pt>
                <c:pt idx="45838">
                  <c:v>45.836</c:v>
                </c:pt>
                <c:pt idx="45839">
                  <c:v>45.837</c:v>
                </c:pt>
                <c:pt idx="45840">
                  <c:v>45.838</c:v>
                </c:pt>
                <c:pt idx="45841">
                  <c:v>45.839</c:v>
                </c:pt>
                <c:pt idx="45842">
                  <c:v>45.84</c:v>
                </c:pt>
                <c:pt idx="45843">
                  <c:v>45.841</c:v>
                </c:pt>
                <c:pt idx="45844">
                  <c:v>45.842</c:v>
                </c:pt>
                <c:pt idx="45845">
                  <c:v>45.843</c:v>
                </c:pt>
                <c:pt idx="45846">
                  <c:v>45.844</c:v>
                </c:pt>
                <c:pt idx="45847">
                  <c:v>45.845</c:v>
                </c:pt>
                <c:pt idx="45848">
                  <c:v>45.846</c:v>
                </c:pt>
                <c:pt idx="45849">
                  <c:v>45.847</c:v>
                </c:pt>
                <c:pt idx="45850">
                  <c:v>45.848</c:v>
                </c:pt>
                <c:pt idx="45851">
                  <c:v>45.849</c:v>
                </c:pt>
                <c:pt idx="45852">
                  <c:v>45.85</c:v>
                </c:pt>
                <c:pt idx="45853">
                  <c:v>45.851</c:v>
                </c:pt>
                <c:pt idx="45854">
                  <c:v>45.852</c:v>
                </c:pt>
                <c:pt idx="45855">
                  <c:v>45.853</c:v>
                </c:pt>
                <c:pt idx="45856">
                  <c:v>45.854</c:v>
                </c:pt>
                <c:pt idx="45857">
                  <c:v>45.855</c:v>
                </c:pt>
                <c:pt idx="45858">
                  <c:v>45.856</c:v>
                </c:pt>
                <c:pt idx="45859">
                  <c:v>45.857</c:v>
                </c:pt>
                <c:pt idx="45860">
                  <c:v>45.858</c:v>
                </c:pt>
                <c:pt idx="45861">
                  <c:v>45.859</c:v>
                </c:pt>
                <c:pt idx="45862">
                  <c:v>45.86</c:v>
                </c:pt>
                <c:pt idx="45863">
                  <c:v>45.861</c:v>
                </c:pt>
                <c:pt idx="45864">
                  <c:v>45.862</c:v>
                </c:pt>
                <c:pt idx="45865">
                  <c:v>45.863</c:v>
                </c:pt>
                <c:pt idx="45866">
                  <c:v>45.864</c:v>
                </c:pt>
                <c:pt idx="45867">
                  <c:v>45.865</c:v>
                </c:pt>
                <c:pt idx="45868">
                  <c:v>45.866</c:v>
                </c:pt>
                <c:pt idx="45869">
                  <c:v>45.867</c:v>
                </c:pt>
                <c:pt idx="45870">
                  <c:v>45.868</c:v>
                </c:pt>
                <c:pt idx="45871">
                  <c:v>45.869</c:v>
                </c:pt>
                <c:pt idx="45872">
                  <c:v>45.87</c:v>
                </c:pt>
                <c:pt idx="45873">
                  <c:v>45.871</c:v>
                </c:pt>
                <c:pt idx="45874">
                  <c:v>45.872</c:v>
                </c:pt>
                <c:pt idx="45875">
                  <c:v>45.873</c:v>
                </c:pt>
                <c:pt idx="45876">
                  <c:v>45.874</c:v>
                </c:pt>
                <c:pt idx="45877">
                  <c:v>45.875</c:v>
                </c:pt>
                <c:pt idx="45878">
                  <c:v>45.876</c:v>
                </c:pt>
                <c:pt idx="45879">
                  <c:v>45.877</c:v>
                </c:pt>
                <c:pt idx="45880">
                  <c:v>45.878</c:v>
                </c:pt>
                <c:pt idx="45881">
                  <c:v>45.879</c:v>
                </c:pt>
                <c:pt idx="45882">
                  <c:v>45.88</c:v>
                </c:pt>
                <c:pt idx="45883">
                  <c:v>45.881</c:v>
                </c:pt>
                <c:pt idx="45884">
                  <c:v>45.882</c:v>
                </c:pt>
                <c:pt idx="45885">
                  <c:v>45.883</c:v>
                </c:pt>
                <c:pt idx="45886">
                  <c:v>45.884</c:v>
                </c:pt>
                <c:pt idx="45887">
                  <c:v>45.885</c:v>
                </c:pt>
                <c:pt idx="45888">
                  <c:v>45.886</c:v>
                </c:pt>
                <c:pt idx="45889">
                  <c:v>45.887</c:v>
                </c:pt>
                <c:pt idx="45890">
                  <c:v>45.888</c:v>
                </c:pt>
                <c:pt idx="45891">
                  <c:v>45.889</c:v>
                </c:pt>
                <c:pt idx="45892">
                  <c:v>45.89</c:v>
                </c:pt>
                <c:pt idx="45893">
                  <c:v>45.891</c:v>
                </c:pt>
                <c:pt idx="45894">
                  <c:v>45.892</c:v>
                </c:pt>
                <c:pt idx="45895">
                  <c:v>45.893</c:v>
                </c:pt>
                <c:pt idx="45896">
                  <c:v>45.894</c:v>
                </c:pt>
                <c:pt idx="45897">
                  <c:v>45.895</c:v>
                </c:pt>
                <c:pt idx="45898">
                  <c:v>45.896</c:v>
                </c:pt>
                <c:pt idx="45899">
                  <c:v>45.897</c:v>
                </c:pt>
                <c:pt idx="45900">
                  <c:v>45.898</c:v>
                </c:pt>
                <c:pt idx="45901">
                  <c:v>45.899</c:v>
                </c:pt>
                <c:pt idx="45902">
                  <c:v>45.9</c:v>
                </c:pt>
                <c:pt idx="45903">
                  <c:v>45.901</c:v>
                </c:pt>
                <c:pt idx="45904">
                  <c:v>45.902</c:v>
                </c:pt>
                <c:pt idx="45905">
                  <c:v>45.903</c:v>
                </c:pt>
                <c:pt idx="45906">
                  <c:v>45.904</c:v>
                </c:pt>
                <c:pt idx="45907">
                  <c:v>45.905</c:v>
                </c:pt>
                <c:pt idx="45908">
                  <c:v>45.906</c:v>
                </c:pt>
                <c:pt idx="45909">
                  <c:v>45.907</c:v>
                </c:pt>
                <c:pt idx="45910">
                  <c:v>45.908</c:v>
                </c:pt>
                <c:pt idx="45911">
                  <c:v>45.909</c:v>
                </c:pt>
                <c:pt idx="45912">
                  <c:v>45.91</c:v>
                </c:pt>
                <c:pt idx="45913">
                  <c:v>45.911</c:v>
                </c:pt>
                <c:pt idx="45914">
                  <c:v>45.912</c:v>
                </c:pt>
                <c:pt idx="45915">
                  <c:v>45.913</c:v>
                </c:pt>
                <c:pt idx="45916">
                  <c:v>45.914</c:v>
                </c:pt>
                <c:pt idx="45917">
                  <c:v>45.915</c:v>
                </c:pt>
                <c:pt idx="45918">
                  <c:v>45.916</c:v>
                </c:pt>
                <c:pt idx="45919">
                  <c:v>45.917</c:v>
                </c:pt>
                <c:pt idx="45920">
                  <c:v>45.918</c:v>
                </c:pt>
                <c:pt idx="45921">
                  <c:v>45.919</c:v>
                </c:pt>
                <c:pt idx="45922">
                  <c:v>45.92</c:v>
                </c:pt>
                <c:pt idx="45923">
                  <c:v>45.921</c:v>
                </c:pt>
                <c:pt idx="45924">
                  <c:v>45.922</c:v>
                </c:pt>
                <c:pt idx="45925">
                  <c:v>45.923</c:v>
                </c:pt>
                <c:pt idx="45926">
                  <c:v>45.924</c:v>
                </c:pt>
                <c:pt idx="45927">
                  <c:v>45.925</c:v>
                </c:pt>
                <c:pt idx="45928">
                  <c:v>45.926</c:v>
                </c:pt>
                <c:pt idx="45929">
                  <c:v>45.927</c:v>
                </c:pt>
                <c:pt idx="45930">
                  <c:v>45.928</c:v>
                </c:pt>
                <c:pt idx="45931">
                  <c:v>45.929</c:v>
                </c:pt>
                <c:pt idx="45932">
                  <c:v>45.93</c:v>
                </c:pt>
                <c:pt idx="45933">
                  <c:v>45.931</c:v>
                </c:pt>
                <c:pt idx="45934">
                  <c:v>45.932</c:v>
                </c:pt>
                <c:pt idx="45935">
                  <c:v>45.933</c:v>
                </c:pt>
                <c:pt idx="45936">
                  <c:v>45.934</c:v>
                </c:pt>
                <c:pt idx="45937">
                  <c:v>45.935</c:v>
                </c:pt>
                <c:pt idx="45938">
                  <c:v>45.936</c:v>
                </c:pt>
                <c:pt idx="45939">
                  <c:v>45.937</c:v>
                </c:pt>
                <c:pt idx="45940">
                  <c:v>45.938</c:v>
                </c:pt>
                <c:pt idx="45941">
                  <c:v>45.939</c:v>
                </c:pt>
                <c:pt idx="45942">
                  <c:v>45.94</c:v>
                </c:pt>
                <c:pt idx="45943">
                  <c:v>45.941</c:v>
                </c:pt>
                <c:pt idx="45944">
                  <c:v>45.942</c:v>
                </c:pt>
                <c:pt idx="45945">
                  <c:v>45.943</c:v>
                </c:pt>
                <c:pt idx="45946">
                  <c:v>45.944</c:v>
                </c:pt>
                <c:pt idx="45947">
                  <c:v>45.945</c:v>
                </c:pt>
                <c:pt idx="45948">
                  <c:v>45.946</c:v>
                </c:pt>
                <c:pt idx="45949">
                  <c:v>45.947</c:v>
                </c:pt>
                <c:pt idx="45950">
                  <c:v>45.948</c:v>
                </c:pt>
                <c:pt idx="45951">
                  <c:v>45.949</c:v>
                </c:pt>
                <c:pt idx="45952">
                  <c:v>45.95</c:v>
                </c:pt>
                <c:pt idx="45953">
                  <c:v>45.951</c:v>
                </c:pt>
                <c:pt idx="45954">
                  <c:v>45.952</c:v>
                </c:pt>
                <c:pt idx="45955">
                  <c:v>45.953</c:v>
                </c:pt>
                <c:pt idx="45956">
                  <c:v>45.954</c:v>
                </c:pt>
                <c:pt idx="45957">
                  <c:v>45.955</c:v>
                </c:pt>
                <c:pt idx="45958">
                  <c:v>45.956</c:v>
                </c:pt>
                <c:pt idx="45959">
                  <c:v>45.957</c:v>
                </c:pt>
                <c:pt idx="45960">
                  <c:v>45.958</c:v>
                </c:pt>
                <c:pt idx="45961">
                  <c:v>45.959</c:v>
                </c:pt>
                <c:pt idx="45962">
                  <c:v>45.96</c:v>
                </c:pt>
                <c:pt idx="45963">
                  <c:v>45.961</c:v>
                </c:pt>
                <c:pt idx="45964">
                  <c:v>45.962</c:v>
                </c:pt>
                <c:pt idx="45965">
                  <c:v>45.963</c:v>
                </c:pt>
                <c:pt idx="45966">
                  <c:v>45.964</c:v>
                </c:pt>
                <c:pt idx="45967">
                  <c:v>45.965</c:v>
                </c:pt>
                <c:pt idx="45968">
                  <c:v>45.966</c:v>
                </c:pt>
                <c:pt idx="45969">
                  <c:v>45.967</c:v>
                </c:pt>
                <c:pt idx="45970">
                  <c:v>45.968</c:v>
                </c:pt>
                <c:pt idx="45971">
                  <c:v>45.969</c:v>
                </c:pt>
                <c:pt idx="45972">
                  <c:v>45.97</c:v>
                </c:pt>
                <c:pt idx="45973">
                  <c:v>45.971</c:v>
                </c:pt>
                <c:pt idx="45974">
                  <c:v>45.972</c:v>
                </c:pt>
                <c:pt idx="45975">
                  <c:v>45.973</c:v>
                </c:pt>
                <c:pt idx="45976">
                  <c:v>45.974</c:v>
                </c:pt>
                <c:pt idx="45977">
                  <c:v>45.975</c:v>
                </c:pt>
                <c:pt idx="45978">
                  <c:v>45.976</c:v>
                </c:pt>
                <c:pt idx="45979">
                  <c:v>45.977</c:v>
                </c:pt>
                <c:pt idx="45980">
                  <c:v>45.978</c:v>
                </c:pt>
                <c:pt idx="45981">
                  <c:v>45.979</c:v>
                </c:pt>
                <c:pt idx="45982">
                  <c:v>45.98</c:v>
                </c:pt>
                <c:pt idx="45983">
                  <c:v>45.981</c:v>
                </c:pt>
                <c:pt idx="45984">
                  <c:v>45.982</c:v>
                </c:pt>
                <c:pt idx="45985">
                  <c:v>45.983</c:v>
                </c:pt>
                <c:pt idx="45986">
                  <c:v>45.984</c:v>
                </c:pt>
                <c:pt idx="45987">
                  <c:v>45.985</c:v>
                </c:pt>
                <c:pt idx="45988">
                  <c:v>45.986</c:v>
                </c:pt>
                <c:pt idx="45989">
                  <c:v>45.987</c:v>
                </c:pt>
                <c:pt idx="45990">
                  <c:v>45.988</c:v>
                </c:pt>
                <c:pt idx="45991">
                  <c:v>45.989</c:v>
                </c:pt>
                <c:pt idx="45992">
                  <c:v>45.99</c:v>
                </c:pt>
                <c:pt idx="45993">
                  <c:v>45.991</c:v>
                </c:pt>
                <c:pt idx="45994">
                  <c:v>45.992</c:v>
                </c:pt>
                <c:pt idx="45995">
                  <c:v>45.993</c:v>
                </c:pt>
                <c:pt idx="45996">
                  <c:v>45.994</c:v>
                </c:pt>
                <c:pt idx="45997">
                  <c:v>45.995</c:v>
                </c:pt>
                <c:pt idx="45998">
                  <c:v>45.996</c:v>
                </c:pt>
                <c:pt idx="45999">
                  <c:v>45.997</c:v>
                </c:pt>
                <c:pt idx="46000">
                  <c:v>45.998</c:v>
                </c:pt>
                <c:pt idx="46001">
                  <c:v>45.999</c:v>
                </c:pt>
                <c:pt idx="46002">
                  <c:v>46</c:v>
                </c:pt>
                <c:pt idx="46003">
                  <c:v>46.001</c:v>
                </c:pt>
                <c:pt idx="46004">
                  <c:v>46.002</c:v>
                </c:pt>
                <c:pt idx="46005">
                  <c:v>46.003</c:v>
                </c:pt>
                <c:pt idx="46006">
                  <c:v>46.004</c:v>
                </c:pt>
                <c:pt idx="46007">
                  <c:v>46.005</c:v>
                </c:pt>
                <c:pt idx="46008">
                  <c:v>46.006</c:v>
                </c:pt>
                <c:pt idx="46009">
                  <c:v>46.007</c:v>
                </c:pt>
                <c:pt idx="46010">
                  <c:v>46.008</c:v>
                </c:pt>
                <c:pt idx="46011">
                  <c:v>46.009</c:v>
                </c:pt>
                <c:pt idx="46012">
                  <c:v>46.01</c:v>
                </c:pt>
                <c:pt idx="46013">
                  <c:v>46.011</c:v>
                </c:pt>
                <c:pt idx="46014">
                  <c:v>46.012</c:v>
                </c:pt>
                <c:pt idx="46015">
                  <c:v>46.013</c:v>
                </c:pt>
                <c:pt idx="46016">
                  <c:v>46.014</c:v>
                </c:pt>
                <c:pt idx="46017">
                  <c:v>46.015</c:v>
                </c:pt>
                <c:pt idx="46018">
                  <c:v>46.016</c:v>
                </c:pt>
                <c:pt idx="46019">
                  <c:v>46.017</c:v>
                </c:pt>
                <c:pt idx="46020">
                  <c:v>46.018</c:v>
                </c:pt>
                <c:pt idx="46021">
                  <c:v>46.019</c:v>
                </c:pt>
                <c:pt idx="46022">
                  <c:v>46.02</c:v>
                </c:pt>
                <c:pt idx="46023">
                  <c:v>46.021</c:v>
                </c:pt>
                <c:pt idx="46024">
                  <c:v>46.022</c:v>
                </c:pt>
                <c:pt idx="46025">
                  <c:v>46.023</c:v>
                </c:pt>
                <c:pt idx="46026">
                  <c:v>46.024</c:v>
                </c:pt>
                <c:pt idx="46027">
                  <c:v>46.025</c:v>
                </c:pt>
                <c:pt idx="46028">
                  <c:v>46.026</c:v>
                </c:pt>
                <c:pt idx="46029">
                  <c:v>46.027</c:v>
                </c:pt>
                <c:pt idx="46030">
                  <c:v>46.028</c:v>
                </c:pt>
                <c:pt idx="46031">
                  <c:v>46.029</c:v>
                </c:pt>
                <c:pt idx="46032">
                  <c:v>46.03</c:v>
                </c:pt>
                <c:pt idx="46033">
                  <c:v>46.031</c:v>
                </c:pt>
                <c:pt idx="46034">
                  <c:v>46.032</c:v>
                </c:pt>
                <c:pt idx="46035">
                  <c:v>46.033</c:v>
                </c:pt>
                <c:pt idx="46036">
                  <c:v>46.034</c:v>
                </c:pt>
                <c:pt idx="46037">
                  <c:v>46.035</c:v>
                </c:pt>
                <c:pt idx="46038">
                  <c:v>46.036</c:v>
                </c:pt>
                <c:pt idx="46039">
                  <c:v>46.037</c:v>
                </c:pt>
                <c:pt idx="46040">
                  <c:v>46.038</c:v>
                </c:pt>
                <c:pt idx="46041">
                  <c:v>46.039</c:v>
                </c:pt>
                <c:pt idx="46042">
                  <c:v>46.04</c:v>
                </c:pt>
                <c:pt idx="46043">
                  <c:v>46.041</c:v>
                </c:pt>
                <c:pt idx="46044">
                  <c:v>46.042</c:v>
                </c:pt>
                <c:pt idx="46045">
                  <c:v>46.043</c:v>
                </c:pt>
                <c:pt idx="46046">
                  <c:v>46.044</c:v>
                </c:pt>
                <c:pt idx="46047">
                  <c:v>46.045</c:v>
                </c:pt>
                <c:pt idx="46048">
                  <c:v>46.046</c:v>
                </c:pt>
                <c:pt idx="46049">
                  <c:v>46.047</c:v>
                </c:pt>
                <c:pt idx="46050">
                  <c:v>46.048</c:v>
                </c:pt>
                <c:pt idx="46051">
                  <c:v>46.049</c:v>
                </c:pt>
                <c:pt idx="46052">
                  <c:v>46.05</c:v>
                </c:pt>
                <c:pt idx="46053">
                  <c:v>46.051</c:v>
                </c:pt>
                <c:pt idx="46054">
                  <c:v>46.052</c:v>
                </c:pt>
                <c:pt idx="46055">
                  <c:v>46.053</c:v>
                </c:pt>
                <c:pt idx="46056">
                  <c:v>46.054</c:v>
                </c:pt>
                <c:pt idx="46057">
                  <c:v>46.055</c:v>
                </c:pt>
                <c:pt idx="46058">
                  <c:v>46.056</c:v>
                </c:pt>
                <c:pt idx="46059">
                  <c:v>46.057</c:v>
                </c:pt>
                <c:pt idx="46060">
                  <c:v>46.058</c:v>
                </c:pt>
                <c:pt idx="46061">
                  <c:v>46.059</c:v>
                </c:pt>
                <c:pt idx="46062">
                  <c:v>46.06</c:v>
                </c:pt>
                <c:pt idx="46063">
                  <c:v>46.061</c:v>
                </c:pt>
                <c:pt idx="46064">
                  <c:v>46.062</c:v>
                </c:pt>
                <c:pt idx="46065">
                  <c:v>46.063</c:v>
                </c:pt>
                <c:pt idx="46066">
                  <c:v>46.064</c:v>
                </c:pt>
                <c:pt idx="46067">
                  <c:v>46.065</c:v>
                </c:pt>
                <c:pt idx="46068">
                  <c:v>46.066</c:v>
                </c:pt>
                <c:pt idx="46069">
                  <c:v>46.067</c:v>
                </c:pt>
                <c:pt idx="46070">
                  <c:v>46.068</c:v>
                </c:pt>
                <c:pt idx="46071">
                  <c:v>46.069</c:v>
                </c:pt>
                <c:pt idx="46072">
                  <c:v>46.07</c:v>
                </c:pt>
                <c:pt idx="46073">
                  <c:v>46.071</c:v>
                </c:pt>
                <c:pt idx="46074">
                  <c:v>46.072</c:v>
                </c:pt>
                <c:pt idx="46075">
                  <c:v>46.073</c:v>
                </c:pt>
                <c:pt idx="46076">
                  <c:v>46.074</c:v>
                </c:pt>
                <c:pt idx="46077">
                  <c:v>46.075</c:v>
                </c:pt>
                <c:pt idx="46078">
                  <c:v>46.076</c:v>
                </c:pt>
                <c:pt idx="46079">
                  <c:v>46.077</c:v>
                </c:pt>
                <c:pt idx="46080">
                  <c:v>46.078</c:v>
                </c:pt>
                <c:pt idx="46081">
                  <c:v>46.079</c:v>
                </c:pt>
                <c:pt idx="46082">
                  <c:v>46.08</c:v>
                </c:pt>
                <c:pt idx="46083">
                  <c:v>46.081</c:v>
                </c:pt>
                <c:pt idx="46084">
                  <c:v>46.082</c:v>
                </c:pt>
                <c:pt idx="46085">
                  <c:v>46.083</c:v>
                </c:pt>
                <c:pt idx="46086">
                  <c:v>46.084</c:v>
                </c:pt>
                <c:pt idx="46087">
                  <c:v>46.085</c:v>
                </c:pt>
                <c:pt idx="46088">
                  <c:v>46.086</c:v>
                </c:pt>
                <c:pt idx="46089">
                  <c:v>46.087</c:v>
                </c:pt>
                <c:pt idx="46090">
                  <c:v>46.088</c:v>
                </c:pt>
                <c:pt idx="46091">
                  <c:v>46.089</c:v>
                </c:pt>
                <c:pt idx="46092">
                  <c:v>46.09</c:v>
                </c:pt>
                <c:pt idx="46093">
                  <c:v>46.091</c:v>
                </c:pt>
                <c:pt idx="46094">
                  <c:v>46.092</c:v>
                </c:pt>
                <c:pt idx="46095">
                  <c:v>46.093</c:v>
                </c:pt>
                <c:pt idx="46096">
                  <c:v>46.094</c:v>
                </c:pt>
                <c:pt idx="46097">
                  <c:v>46.095</c:v>
                </c:pt>
                <c:pt idx="46098">
                  <c:v>46.096</c:v>
                </c:pt>
                <c:pt idx="46099">
                  <c:v>46.097</c:v>
                </c:pt>
                <c:pt idx="46100">
                  <c:v>46.098</c:v>
                </c:pt>
                <c:pt idx="46101">
                  <c:v>46.099</c:v>
                </c:pt>
                <c:pt idx="46102">
                  <c:v>46.1</c:v>
                </c:pt>
                <c:pt idx="46103">
                  <c:v>46.101</c:v>
                </c:pt>
                <c:pt idx="46104">
                  <c:v>46.102</c:v>
                </c:pt>
                <c:pt idx="46105">
                  <c:v>46.103</c:v>
                </c:pt>
                <c:pt idx="46106">
                  <c:v>46.104</c:v>
                </c:pt>
                <c:pt idx="46107">
                  <c:v>46.105</c:v>
                </c:pt>
                <c:pt idx="46108">
                  <c:v>46.106</c:v>
                </c:pt>
                <c:pt idx="46109">
                  <c:v>46.107</c:v>
                </c:pt>
                <c:pt idx="46110">
                  <c:v>46.108</c:v>
                </c:pt>
                <c:pt idx="46111">
                  <c:v>46.109</c:v>
                </c:pt>
                <c:pt idx="46112">
                  <c:v>46.11</c:v>
                </c:pt>
                <c:pt idx="46113">
                  <c:v>46.111</c:v>
                </c:pt>
                <c:pt idx="46114">
                  <c:v>46.112</c:v>
                </c:pt>
                <c:pt idx="46115">
                  <c:v>46.113</c:v>
                </c:pt>
                <c:pt idx="46116">
                  <c:v>46.114</c:v>
                </c:pt>
                <c:pt idx="46117">
                  <c:v>46.115</c:v>
                </c:pt>
                <c:pt idx="46118">
                  <c:v>46.116</c:v>
                </c:pt>
                <c:pt idx="46119">
                  <c:v>46.117</c:v>
                </c:pt>
                <c:pt idx="46120">
                  <c:v>46.118</c:v>
                </c:pt>
                <c:pt idx="46121">
                  <c:v>46.119</c:v>
                </c:pt>
                <c:pt idx="46122">
                  <c:v>46.12</c:v>
                </c:pt>
                <c:pt idx="46123">
                  <c:v>46.121</c:v>
                </c:pt>
                <c:pt idx="46124">
                  <c:v>46.122</c:v>
                </c:pt>
                <c:pt idx="46125">
                  <c:v>46.123</c:v>
                </c:pt>
                <c:pt idx="46126">
                  <c:v>46.124</c:v>
                </c:pt>
                <c:pt idx="46127">
                  <c:v>46.125</c:v>
                </c:pt>
                <c:pt idx="46128">
                  <c:v>46.126</c:v>
                </c:pt>
                <c:pt idx="46129">
                  <c:v>46.127</c:v>
                </c:pt>
                <c:pt idx="46130">
                  <c:v>46.128</c:v>
                </c:pt>
                <c:pt idx="46131">
                  <c:v>46.129</c:v>
                </c:pt>
                <c:pt idx="46132">
                  <c:v>46.13</c:v>
                </c:pt>
                <c:pt idx="46133">
                  <c:v>46.131</c:v>
                </c:pt>
                <c:pt idx="46134">
                  <c:v>46.132</c:v>
                </c:pt>
                <c:pt idx="46135">
                  <c:v>46.133</c:v>
                </c:pt>
                <c:pt idx="46136">
                  <c:v>46.134</c:v>
                </c:pt>
                <c:pt idx="46137">
                  <c:v>46.135</c:v>
                </c:pt>
                <c:pt idx="46138">
                  <c:v>46.136</c:v>
                </c:pt>
                <c:pt idx="46139">
                  <c:v>46.137</c:v>
                </c:pt>
                <c:pt idx="46140">
                  <c:v>46.138</c:v>
                </c:pt>
                <c:pt idx="46141">
                  <c:v>46.139</c:v>
                </c:pt>
                <c:pt idx="46142">
                  <c:v>46.14</c:v>
                </c:pt>
                <c:pt idx="46143">
                  <c:v>46.141</c:v>
                </c:pt>
                <c:pt idx="46144">
                  <c:v>46.142</c:v>
                </c:pt>
                <c:pt idx="46145">
                  <c:v>46.143</c:v>
                </c:pt>
                <c:pt idx="46146">
                  <c:v>46.144</c:v>
                </c:pt>
                <c:pt idx="46147">
                  <c:v>46.145</c:v>
                </c:pt>
                <c:pt idx="46148">
                  <c:v>46.146</c:v>
                </c:pt>
                <c:pt idx="46149">
                  <c:v>46.147</c:v>
                </c:pt>
                <c:pt idx="46150">
                  <c:v>46.148</c:v>
                </c:pt>
                <c:pt idx="46151">
                  <c:v>46.149</c:v>
                </c:pt>
                <c:pt idx="46152">
                  <c:v>46.15</c:v>
                </c:pt>
                <c:pt idx="46153">
                  <c:v>46.151</c:v>
                </c:pt>
                <c:pt idx="46154">
                  <c:v>46.152</c:v>
                </c:pt>
                <c:pt idx="46155">
                  <c:v>46.153</c:v>
                </c:pt>
                <c:pt idx="46156">
                  <c:v>46.154</c:v>
                </c:pt>
                <c:pt idx="46157">
                  <c:v>46.155</c:v>
                </c:pt>
                <c:pt idx="46158">
                  <c:v>46.156</c:v>
                </c:pt>
                <c:pt idx="46159">
                  <c:v>46.157</c:v>
                </c:pt>
                <c:pt idx="46160">
                  <c:v>46.158</c:v>
                </c:pt>
                <c:pt idx="46161">
                  <c:v>46.159</c:v>
                </c:pt>
                <c:pt idx="46162">
                  <c:v>46.16</c:v>
                </c:pt>
                <c:pt idx="46163">
                  <c:v>46.161</c:v>
                </c:pt>
                <c:pt idx="46164">
                  <c:v>46.162</c:v>
                </c:pt>
                <c:pt idx="46165">
                  <c:v>46.163</c:v>
                </c:pt>
                <c:pt idx="46166">
                  <c:v>46.164</c:v>
                </c:pt>
                <c:pt idx="46167">
                  <c:v>46.165</c:v>
                </c:pt>
                <c:pt idx="46168">
                  <c:v>46.166</c:v>
                </c:pt>
                <c:pt idx="46169">
                  <c:v>46.167</c:v>
                </c:pt>
                <c:pt idx="46170">
                  <c:v>46.168</c:v>
                </c:pt>
                <c:pt idx="46171">
                  <c:v>46.169</c:v>
                </c:pt>
                <c:pt idx="46172">
                  <c:v>46.17</c:v>
                </c:pt>
                <c:pt idx="46173">
                  <c:v>46.171</c:v>
                </c:pt>
                <c:pt idx="46174">
                  <c:v>46.172</c:v>
                </c:pt>
                <c:pt idx="46175">
                  <c:v>46.173</c:v>
                </c:pt>
                <c:pt idx="46176">
                  <c:v>46.174</c:v>
                </c:pt>
                <c:pt idx="46177">
                  <c:v>46.175</c:v>
                </c:pt>
                <c:pt idx="46178">
                  <c:v>46.176</c:v>
                </c:pt>
                <c:pt idx="46179">
                  <c:v>46.177</c:v>
                </c:pt>
                <c:pt idx="46180">
                  <c:v>46.178</c:v>
                </c:pt>
                <c:pt idx="46181">
                  <c:v>46.179</c:v>
                </c:pt>
                <c:pt idx="46182">
                  <c:v>46.18</c:v>
                </c:pt>
                <c:pt idx="46183">
                  <c:v>46.181</c:v>
                </c:pt>
                <c:pt idx="46184">
                  <c:v>46.182</c:v>
                </c:pt>
                <c:pt idx="46185">
                  <c:v>46.183</c:v>
                </c:pt>
                <c:pt idx="46186">
                  <c:v>46.184</c:v>
                </c:pt>
                <c:pt idx="46187">
                  <c:v>46.185</c:v>
                </c:pt>
                <c:pt idx="46188">
                  <c:v>46.186</c:v>
                </c:pt>
                <c:pt idx="46189">
                  <c:v>46.187</c:v>
                </c:pt>
                <c:pt idx="46190">
                  <c:v>46.188</c:v>
                </c:pt>
                <c:pt idx="46191">
                  <c:v>46.189</c:v>
                </c:pt>
                <c:pt idx="46192">
                  <c:v>46.19</c:v>
                </c:pt>
                <c:pt idx="46193">
                  <c:v>46.191</c:v>
                </c:pt>
                <c:pt idx="46194">
                  <c:v>46.192</c:v>
                </c:pt>
                <c:pt idx="46195">
                  <c:v>46.193</c:v>
                </c:pt>
                <c:pt idx="46196">
                  <c:v>46.194</c:v>
                </c:pt>
                <c:pt idx="46197">
                  <c:v>46.195</c:v>
                </c:pt>
                <c:pt idx="46198">
                  <c:v>46.196</c:v>
                </c:pt>
                <c:pt idx="46199">
                  <c:v>46.197</c:v>
                </c:pt>
                <c:pt idx="46200">
                  <c:v>46.198</c:v>
                </c:pt>
                <c:pt idx="46201">
                  <c:v>46.199</c:v>
                </c:pt>
                <c:pt idx="46202">
                  <c:v>46.2</c:v>
                </c:pt>
                <c:pt idx="46203">
                  <c:v>46.201</c:v>
                </c:pt>
                <c:pt idx="46204">
                  <c:v>46.202</c:v>
                </c:pt>
                <c:pt idx="46205">
                  <c:v>46.203</c:v>
                </c:pt>
                <c:pt idx="46206">
                  <c:v>46.204</c:v>
                </c:pt>
                <c:pt idx="46207">
                  <c:v>46.205</c:v>
                </c:pt>
                <c:pt idx="46208">
                  <c:v>46.206</c:v>
                </c:pt>
                <c:pt idx="46209">
                  <c:v>46.207</c:v>
                </c:pt>
                <c:pt idx="46210">
                  <c:v>46.208</c:v>
                </c:pt>
                <c:pt idx="46211">
                  <c:v>46.209</c:v>
                </c:pt>
                <c:pt idx="46212">
                  <c:v>46.21</c:v>
                </c:pt>
                <c:pt idx="46213">
                  <c:v>46.211</c:v>
                </c:pt>
                <c:pt idx="46214">
                  <c:v>46.212</c:v>
                </c:pt>
                <c:pt idx="46215">
                  <c:v>46.213</c:v>
                </c:pt>
                <c:pt idx="46216">
                  <c:v>46.214</c:v>
                </c:pt>
                <c:pt idx="46217">
                  <c:v>46.215</c:v>
                </c:pt>
                <c:pt idx="46218">
                  <c:v>46.216</c:v>
                </c:pt>
                <c:pt idx="46219">
                  <c:v>46.217</c:v>
                </c:pt>
                <c:pt idx="46220">
                  <c:v>46.218</c:v>
                </c:pt>
                <c:pt idx="46221">
                  <c:v>46.219</c:v>
                </c:pt>
                <c:pt idx="46222">
                  <c:v>46.22</c:v>
                </c:pt>
                <c:pt idx="46223">
                  <c:v>46.221</c:v>
                </c:pt>
                <c:pt idx="46224">
                  <c:v>46.222</c:v>
                </c:pt>
                <c:pt idx="46225">
                  <c:v>46.223</c:v>
                </c:pt>
                <c:pt idx="46226">
                  <c:v>46.224</c:v>
                </c:pt>
                <c:pt idx="46227">
                  <c:v>46.225</c:v>
                </c:pt>
                <c:pt idx="46228">
                  <c:v>46.226</c:v>
                </c:pt>
                <c:pt idx="46229">
                  <c:v>46.227</c:v>
                </c:pt>
                <c:pt idx="46230">
                  <c:v>46.228</c:v>
                </c:pt>
                <c:pt idx="46231">
                  <c:v>46.229</c:v>
                </c:pt>
                <c:pt idx="46232">
                  <c:v>46.23</c:v>
                </c:pt>
                <c:pt idx="46233">
                  <c:v>46.231</c:v>
                </c:pt>
                <c:pt idx="46234">
                  <c:v>46.232</c:v>
                </c:pt>
                <c:pt idx="46235">
                  <c:v>46.233</c:v>
                </c:pt>
                <c:pt idx="46236">
                  <c:v>46.234</c:v>
                </c:pt>
                <c:pt idx="46237">
                  <c:v>46.235</c:v>
                </c:pt>
                <c:pt idx="46238">
                  <c:v>46.236</c:v>
                </c:pt>
                <c:pt idx="46239">
                  <c:v>46.237</c:v>
                </c:pt>
                <c:pt idx="46240">
                  <c:v>46.238</c:v>
                </c:pt>
                <c:pt idx="46241">
                  <c:v>46.239</c:v>
                </c:pt>
                <c:pt idx="46242">
                  <c:v>46.24</c:v>
                </c:pt>
                <c:pt idx="46243">
                  <c:v>46.241</c:v>
                </c:pt>
                <c:pt idx="46244">
                  <c:v>46.242</c:v>
                </c:pt>
                <c:pt idx="46245">
                  <c:v>46.243</c:v>
                </c:pt>
                <c:pt idx="46246">
                  <c:v>46.244</c:v>
                </c:pt>
                <c:pt idx="46247">
                  <c:v>46.245</c:v>
                </c:pt>
                <c:pt idx="46248">
                  <c:v>46.246</c:v>
                </c:pt>
                <c:pt idx="46249">
                  <c:v>46.247</c:v>
                </c:pt>
                <c:pt idx="46250">
                  <c:v>46.248</c:v>
                </c:pt>
                <c:pt idx="46251">
                  <c:v>46.249</c:v>
                </c:pt>
                <c:pt idx="46252">
                  <c:v>46.25</c:v>
                </c:pt>
                <c:pt idx="46253">
                  <c:v>46.251</c:v>
                </c:pt>
                <c:pt idx="46254">
                  <c:v>46.252</c:v>
                </c:pt>
                <c:pt idx="46255">
                  <c:v>46.253</c:v>
                </c:pt>
                <c:pt idx="46256">
                  <c:v>46.254</c:v>
                </c:pt>
                <c:pt idx="46257">
                  <c:v>46.255</c:v>
                </c:pt>
                <c:pt idx="46258">
                  <c:v>46.256</c:v>
                </c:pt>
                <c:pt idx="46259">
                  <c:v>46.257</c:v>
                </c:pt>
                <c:pt idx="46260">
                  <c:v>46.258</c:v>
                </c:pt>
                <c:pt idx="46261">
                  <c:v>46.259</c:v>
                </c:pt>
                <c:pt idx="46262">
                  <c:v>46.26</c:v>
                </c:pt>
                <c:pt idx="46263">
                  <c:v>46.261</c:v>
                </c:pt>
                <c:pt idx="46264">
                  <c:v>46.262</c:v>
                </c:pt>
                <c:pt idx="46265">
                  <c:v>46.263</c:v>
                </c:pt>
                <c:pt idx="46266">
                  <c:v>46.264</c:v>
                </c:pt>
                <c:pt idx="46267">
                  <c:v>46.265</c:v>
                </c:pt>
                <c:pt idx="46268">
                  <c:v>46.266</c:v>
                </c:pt>
                <c:pt idx="46269">
                  <c:v>46.267</c:v>
                </c:pt>
                <c:pt idx="46270">
                  <c:v>46.268</c:v>
                </c:pt>
                <c:pt idx="46271">
                  <c:v>46.269</c:v>
                </c:pt>
                <c:pt idx="46272">
                  <c:v>46.27</c:v>
                </c:pt>
                <c:pt idx="46273">
                  <c:v>46.271</c:v>
                </c:pt>
                <c:pt idx="46274">
                  <c:v>46.272</c:v>
                </c:pt>
                <c:pt idx="46275">
                  <c:v>46.273</c:v>
                </c:pt>
                <c:pt idx="46276">
                  <c:v>46.274</c:v>
                </c:pt>
                <c:pt idx="46277">
                  <c:v>46.275</c:v>
                </c:pt>
                <c:pt idx="46278">
                  <c:v>46.276</c:v>
                </c:pt>
                <c:pt idx="46279">
                  <c:v>46.277</c:v>
                </c:pt>
                <c:pt idx="46280">
                  <c:v>46.278</c:v>
                </c:pt>
                <c:pt idx="46281">
                  <c:v>46.279</c:v>
                </c:pt>
                <c:pt idx="46282">
                  <c:v>46.28</c:v>
                </c:pt>
                <c:pt idx="46283">
                  <c:v>46.281</c:v>
                </c:pt>
                <c:pt idx="46284">
                  <c:v>46.282</c:v>
                </c:pt>
                <c:pt idx="46285">
                  <c:v>46.283</c:v>
                </c:pt>
                <c:pt idx="46286">
                  <c:v>46.284</c:v>
                </c:pt>
                <c:pt idx="46287">
                  <c:v>46.285</c:v>
                </c:pt>
                <c:pt idx="46288">
                  <c:v>46.286</c:v>
                </c:pt>
                <c:pt idx="46289">
                  <c:v>46.287</c:v>
                </c:pt>
                <c:pt idx="46290">
                  <c:v>46.288</c:v>
                </c:pt>
                <c:pt idx="46291">
                  <c:v>46.289</c:v>
                </c:pt>
                <c:pt idx="46292">
                  <c:v>46.29</c:v>
                </c:pt>
                <c:pt idx="46293">
                  <c:v>46.291</c:v>
                </c:pt>
                <c:pt idx="46294">
                  <c:v>46.292</c:v>
                </c:pt>
                <c:pt idx="46295">
                  <c:v>46.293</c:v>
                </c:pt>
                <c:pt idx="46296">
                  <c:v>46.294</c:v>
                </c:pt>
                <c:pt idx="46297">
                  <c:v>46.295</c:v>
                </c:pt>
                <c:pt idx="46298">
                  <c:v>46.296</c:v>
                </c:pt>
                <c:pt idx="46299">
                  <c:v>46.297</c:v>
                </c:pt>
                <c:pt idx="46300">
                  <c:v>46.298</c:v>
                </c:pt>
                <c:pt idx="46301">
                  <c:v>46.299</c:v>
                </c:pt>
                <c:pt idx="46302">
                  <c:v>46.3</c:v>
                </c:pt>
                <c:pt idx="46303">
                  <c:v>46.301</c:v>
                </c:pt>
                <c:pt idx="46304">
                  <c:v>46.302</c:v>
                </c:pt>
                <c:pt idx="46305">
                  <c:v>46.303</c:v>
                </c:pt>
                <c:pt idx="46306">
                  <c:v>46.304</c:v>
                </c:pt>
                <c:pt idx="46307">
                  <c:v>46.305</c:v>
                </c:pt>
                <c:pt idx="46308">
                  <c:v>46.306</c:v>
                </c:pt>
                <c:pt idx="46309">
                  <c:v>46.307</c:v>
                </c:pt>
                <c:pt idx="46310">
                  <c:v>46.308</c:v>
                </c:pt>
                <c:pt idx="46311">
                  <c:v>46.309</c:v>
                </c:pt>
                <c:pt idx="46312">
                  <c:v>46.31</c:v>
                </c:pt>
                <c:pt idx="46313">
                  <c:v>46.311</c:v>
                </c:pt>
                <c:pt idx="46314">
                  <c:v>46.312</c:v>
                </c:pt>
                <c:pt idx="46315">
                  <c:v>46.313</c:v>
                </c:pt>
                <c:pt idx="46316">
                  <c:v>46.314</c:v>
                </c:pt>
                <c:pt idx="46317">
                  <c:v>46.315</c:v>
                </c:pt>
                <c:pt idx="46318">
                  <c:v>46.316</c:v>
                </c:pt>
                <c:pt idx="46319">
                  <c:v>46.317</c:v>
                </c:pt>
                <c:pt idx="46320">
                  <c:v>46.318</c:v>
                </c:pt>
                <c:pt idx="46321">
                  <c:v>46.319</c:v>
                </c:pt>
                <c:pt idx="46322">
                  <c:v>46.32</c:v>
                </c:pt>
                <c:pt idx="46323">
                  <c:v>46.321</c:v>
                </c:pt>
                <c:pt idx="46324">
                  <c:v>46.322</c:v>
                </c:pt>
                <c:pt idx="46325">
                  <c:v>46.323</c:v>
                </c:pt>
                <c:pt idx="46326">
                  <c:v>46.324</c:v>
                </c:pt>
                <c:pt idx="46327">
                  <c:v>46.325</c:v>
                </c:pt>
                <c:pt idx="46328">
                  <c:v>46.326</c:v>
                </c:pt>
                <c:pt idx="46329">
                  <c:v>46.327</c:v>
                </c:pt>
                <c:pt idx="46330">
                  <c:v>46.328</c:v>
                </c:pt>
                <c:pt idx="46331">
                  <c:v>46.329</c:v>
                </c:pt>
                <c:pt idx="46332">
                  <c:v>46.33</c:v>
                </c:pt>
                <c:pt idx="46333">
                  <c:v>46.331</c:v>
                </c:pt>
                <c:pt idx="46334">
                  <c:v>46.332</c:v>
                </c:pt>
                <c:pt idx="46335">
                  <c:v>46.333</c:v>
                </c:pt>
                <c:pt idx="46336">
                  <c:v>46.334</c:v>
                </c:pt>
                <c:pt idx="46337">
                  <c:v>46.335</c:v>
                </c:pt>
                <c:pt idx="46338">
                  <c:v>46.336</c:v>
                </c:pt>
                <c:pt idx="46339">
                  <c:v>46.337</c:v>
                </c:pt>
                <c:pt idx="46340">
                  <c:v>46.338</c:v>
                </c:pt>
                <c:pt idx="46341">
                  <c:v>46.339</c:v>
                </c:pt>
                <c:pt idx="46342">
                  <c:v>46.34</c:v>
                </c:pt>
                <c:pt idx="46343">
                  <c:v>46.341</c:v>
                </c:pt>
                <c:pt idx="46344">
                  <c:v>46.342</c:v>
                </c:pt>
                <c:pt idx="46345">
                  <c:v>46.343</c:v>
                </c:pt>
                <c:pt idx="46346">
                  <c:v>46.344</c:v>
                </c:pt>
                <c:pt idx="46347">
                  <c:v>46.345</c:v>
                </c:pt>
                <c:pt idx="46348">
                  <c:v>46.346</c:v>
                </c:pt>
                <c:pt idx="46349">
                  <c:v>46.347</c:v>
                </c:pt>
                <c:pt idx="46350">
                  <c:v>46.348</c:v>
                </c:pt>
                <c:pt idx="46351">
                  <c:v>46.349</c:v>
                </c:pt>
                <c:pt idx="46352">
                  <c:v>46.35</c:v>
                </c:pt>
                <c:pt idx="46353">
                  <c:v>46.351</c:v>
                </c:pt>
                <c:pt idx="46354">
                  <c:v>46.352</c:v>
                </c:pt>
                <c:pt idx="46355">
                  <c:v>46.353</c:v>
                </c:pt>
                <c:pt idx="46356">
                  <c:v>46.354</c:v>
                </c:pt>
                <c:pt idx="46357">
                  <c:v>46.355</c:v>
                </c:pt>
                <c:pt idx="46358">
                  <c:v>46.356</c:v>
                </c:pt>
                <c:pt idx="46359">
                  <c:v>46.357</c:v>
                </c:pt>
                <c:pt idx="46360">
                  <c:v>46.358</c:v>
                </c:pt>
                <c:pt idx="46361">
                  <c:v>46.359</c:v>
                </c:pt>
                <c:pt idx="46362">
                  <c:v>46.36</c:v>
                </c:pt>
                <c:pt idx="46363">
                  <c:v>46.361</c:v>
                </c:pt>
                <c:pt idx="46364">
                  <c:v>46.362</c:v>
                </c:pt>
                <c:pt idx="46365">
                  <c:v>46.363</c:v>
                </c:pt>
                <c:pt idx="46366">
                  <c:v>46.364</c:v>
                </c:pt>
                <c:pt idx="46367">
                  <c:v>46.365</c:v>
                </c:pt>
                <c:pt idx="46368">
                  <c:v>46.366</c:v>
                </c:pt>
                <c:pt idx="46369">
                  <c:v>46.367</c:v>
                </c:pt>
                <c:pt idx="46370">
                  <c:v>46.368</c:v>
                </c:pt>
                <c:pt idx="46371">
                  <c:v>46.369</c:v>
                </c:pt>
                <c:pt idx="46372">
                  <c:v>46.37</c:v>
                </c:pt>
                <c:pt idx="46373">
                  <c:v>46.371</c:v>
                </c:pt>
                <c:pt idx="46374">
                  <c:v>46.372</c:v>
                </c:pt>
                <c:pt idx="46375">
                  <c:v>46.373</c:v>
                </c:pt>
                <c:pt idx="46376">
                  <c:v>46.374</c:v>
                </c:pt>
                <c:pt idx="46377">
                  <c:v>46.375</c:v>
                </c:pt>
                <c:pt idx="46378">
                  <c:v>46.376</c:v>
                </c:pt>
                <c:pt idx="46379">
                  <c:v>46.377</c:v>
                </c:pt>
                <c:pt idx="46380">
                  <c:v>46.378</c:v>
                </c:pt>
                <c:pt idx="46381">
                  <c:v>46.379</c:v>
                </c:pt>
                <c:pt idx="46382">
                  <c:v>46.38</c:v>
                </c:pt>
                <c:pt idx="46383">
                  <c:v>46.381</c:v>
                </c:pt>
                <c:pt idx="46384">
                  <c:v>46.382</c:v>
                </c:pt>
                <c:pt idx="46385">
                  <c:v>46.383</c:v>
                </c:pt>
                <c:pt idx="46386">
                  <c:v>46.384</c:v>
                </c:pt>
                <c:pt idx="46387">
                  <c:v>46.385</c:v>
                </c:pt>
                <c:pt idx="46388">
                  <c:v>46.386</c:v>
                </c:pt>
                <c:pt idx="46389">
                  <c:v>46.387</c:v>
                </c:pt>
                <c:pt idx="46390">
                  <c:v>46.388</c:v>
                </c:pt>
                <c:pt idx="46391">
                  <c:v>46.389</c:v>
                </c:pt>
                <c:pt idx="46392">
                  <c:v>46.39</c:v>
                </c:pt>
                <c:pt idx="46393">
                  <c:v>46.391</c:v>
                </c:pt>
                <c:pt idx="46394">
                  <c:v>46.392</c:v>
                </c:pt>
                <c:pt idx="46395">
                  <c:v>46.393</c:v>
                </c:pt>
                <c:pt idx="46396">
                  <c:v>46.394</c:v>
                </c:pt>
                <c:pt idx="46397">
                  <c:v>46.395</c:v>
                </c:pt>
                <c:pt idx="46398">
                  <c:v>46.396</c:v>
                </c:pt>
                <c:pt idx="46399">
                  <c:v>46.397</c:v>
                </c:pt>
                <c:pt idx="46400">
                  <c:v>46.398</c:v>
                </c:pt>
                <c:pt idx="46401">
                  <c:v>46.399</c:v>
                </c:pt>
                <c:pt idx="46402">
                  <c:v>46.4</c:v>
                </c:pt>
                <c:pt idx="46403">
                  <c:v>46.401</c:v>
                </c:pt>
                <c:pt idx="46404">
                  <c:v>46.402</c:v>
                </c:pt>
                <c:pt idx="46405">
                  <c:v>46.403</c:v>
                </c:pt>
                <c:pt idx="46406">
                  <c:v>46.404</c:v>
                </c:pt>
                <c:pt idx="46407">
                  <c:v>46.405</c:v>
                </c:pt>
                <c:pt idx="46408">
                  <c:v>46.406</c:v>
                </c:pt>
                <c:pt idx="46409">
                  <c:v>46.407</c:v>
                </c:pt>
                <c:pt idx="46410">
                  <c:v>46.408</c:v>
                </c:pt>
                <c:pt idx="46411">
                  <c:v>46.409</c:v>
                </c:pt>
                <c:pt idx="46412">
                  <c:v>46.41</c:v>
                </c:pt>
                <c:pt idx="46413">
                  <c:v>46.411</c:v>
                </c:pt>
                <c:pt idx="46414">
                  <c:v>46.412</c:v>
                </c:pt>
                <c:pt idx="46415">
                  <c:v>46.413</c:v>
                </c:pt>
                <c:pt idx="46416">
                  <c:v>46.414</c:v>
                </c:pt>
                <c:pt idx="46417">
                  <c:v>46.415</c:v>
                </c:pt>
                <c:pt idx="46418">
                  <c:v>46.416</c:v>
                </c:pt>
                <c:pt idx="46419">
                  <c:v>46.417</c:v>
                </c:pt>
                <c:pt idx="46420">
                  <c:v>46.418</c:v>
                </c:pt>
                <c:pt idx="46421">
                  <c:v>46.419</c:v>
                </c:pt>
                <c:pt idx="46422">
                  <c:v>46.42</c:v>
                </c:pt>
                <c:pt idx="46423">
                  <c:v>46.421</c:v>
                </c:pt>
                <c:pt idx="46424">
                  <c:v>46.422</c:v>
                </c:pt>
                <c:pt idx="46425">
                  <c:v>46.423</c:v>
                </c:pt>
                <c:pt idx="46426">
                  <c:v>46.424</c:v>
                </c:pt>
                <c:pt idx="46427">
                  <c:v>46.425</c:v>
                </c:pt>
                <c:pt idx="46428">
                  <c:v>46.426</c:v>
                </c:pt>
                <c:pt idx="46429">
                  <c:v>46.427</c:v>
                </c:pt>
                <c:pt idx="46430">
                  <c:v>46.428</c:v>
                </c:pt>
                <c:pt idx="46431">
                  <c:v>46.429</c:v>
                </c:pt>
                <c:pt idx="46432">
                  <c:v>46.43</c:v>
                </c:pt>
                <c:pt idx="46433">
                  <c:v>46.431</c:v>
                </c:pt>
                <c:pt idx="46434">
                  <c:v>46.432</c:v>
                </c:pt>
                <c:pt idx="46435">
                  <c:v>46.433</c:v>
                </c:pt>
                <c:pt idx="46436">
                  <c:v>46.434</c:v>
                </c:pt>
                <c:pt idx="46437">
                  <c:v>46.435</c:v>
                </c:pt>
                <c:pt idx="46438">
                  <c:v>46.436</c:v>
                </c:pt>
                <c:pt idx="46439">
                  <c:v>46.437</c:v>
                </c:pt>
                <c:pt idx="46440">
                  <c:v>46.438</c:v>
                </c:pt>
                <c:pt idx="46441">
                  <c:v>46.439</c:v>
                </c:pt>
                <c:pt idx="46442">
                  <c:v>46.44</c:v>
                </c:pt>
                <c:pt idx="46443">
                  <c:v>46.441</c:v>
                </c:pt>
                <c:pt idx="46444">
                  <c:v>46.442</c:v>
                </c:pt>
                <c:pt idx="46445">
                  <c:v>46.443</c:v>
                </c:pt>
                <c:pt idx="46446">
                  <c:v>46.444</c:v>
                </c:pt>
                <c:pt idx="46447">
                  <c:v>46.445</c:v>
                </c:pt>
                <c:pt idx="46448">
                  <c:v>46.446</c:v>
                </c:pt>
                <c:pt idx="46449">
                  <c:v>46.447</c:v>
                </c:pt>
                <c:pt idx="46450">
                  <c:v>46.448</c:v>
                </c:pt>
                <c:pt idx="46451">
                  <c:v>46.449</c:v>
                </c:pt>
                <c:pt idx="46452">
                  <c:v>46.45</c:v>
                </c:pt>
                <c:pt idx="46453">
                  <c:v>46.451</c:v>
                </c:pt>
                <c:pt idx="46454">
                  <c:v>46.452</c:v>
                </c:pt>
                <c:pt idx="46455">
                  <c:v>46.453</c:v>
                </c:pt>
                <c:pt idx="46456">
                  <c:v>46.454</c:v>
                </c:pt>
                <c:pt idx="46457">
                  <c:v>46.455</c:v>
                </c:pt>
                <c:pt idx="46458">
                  <c:v>46.456</c:v>
                </c:pt>
                <c:pt idx="46459">
                  <c:v>46.457</c:v>
                </c:pt>
                <c:pt idx="46460">
                  <c:v>46.458</c:v>
                </c:pt>
                <c:pt idx="46461">
                  <c:v>46.459</c:v>
                </c:pt>
                <c:pt idx="46462">
                  <c:v>46.46</c:v>
                </c:pt>
                <c:pt idx="46463">
                  <c:v>46.461</c:v>
                </c:pt>
                <c:pt idx="46464">
                  <c:v>46.462</c:v>
                </c:pt>
                <c:pt idx="46465">
                  <c:v>46.463</c:v>
                </c:pt>
                <c:pt idx="46466">
                  <c:v>46.464</c:v>
                </c:pt>
                <c:pt idx="46467">
                  <c:v>46.465</c:v>
                </c:pt>
                <c:pt idx="46468">
                  <c:v>46.466</c:v>
                </c:pt>
                <c:pt idx="46469">
                  <c:v>46.467</c:v>
                </c:pt>
                <c:pt idx="46470">
                  <c:v>46.468</c:v>
                </c:pt>
                <c:pt idx="46471">
                  <c:v>46.469</c:v>
                </c:pt>
                <c:pt idx="46472">
                  <c:v>46.47</c:v>
                </c:pt>
                <c:pt idx="46473">
                  <c:v>46.471</c:v>
                </c:pt>
                <c:pt idx="46474">
                  <c:v>46.472</c:v>
                </c:pt>
                <c:pt idx="46475">
                  <c:v>46.473</c:v>
                </c:pt>
                <c:pt idx="46476">
                  <c:v>46.474</c:v>
                </c:pt>
                <c:pt idx="46477">
                  <c:v>46.475</c:v>
                </c:pt>
                <c:pt idx="46478">
                  <c:v>46.476</c:v>
                </c:pt>
                <c:pt idx="46479">
                  <c:v>46.477</c:v>
                </c:pt>
                <c:pt idx="46480">
                  <c:v>46.478</c:v>
                </c:pt>
                <c:pt idx="46481">
                  <c:v>46.479</c:v>
                </c:pt>
                <c:pt idx="46482">
                  <c:v>46.48</c:v>
                </c:pt>
                <c:pt idx="46483">
                  <c:v>46.481</c:v>
                </c:pt>
                <c:pt idx="46484">
                  <c:v>46.482</c:v>
                </c:pt>
                <c:pt idx="46485">
                  <c:v>46.483</c:v>
                </c:pt>
                <c:pt idx="46486">
                  <c:v>46.484</c:v>
                </c:pt>
                <c:pt idx="46487">
                  <c:v>46.485</c:v>
                </c:pt>
                <c:pt idx="46488">
                  <c:v>46.486</c:v>
                </c:pt>
                <c:pt idx="46489">
                  <c:v>46.487</c:v>
                </c:pt>
                <c:pt idx="46490">
                  <c:v>46.488</c:v>
                </c:pt>
                <c:pt idx="46491">
                  <c:v>46.489</c:v>
                </c:pt>
                <c:pt idx="46492">
                  <c:v>46.49</c:v>
                </c:pt>
                <c:pt idx="46493">
                  <c:v>46.491</c:v>
                </c:pt>
                <c:pt idx="46494">
                  <c:v>46.492</c:v>
                </c:pt>
                <c:pt idx="46495">
                  <c:v>46.493</c:v>
                </c:pt>
                <c:pt idx="46496">
                  <c:v>46.494</c:v>
                </c:pt>
                <c:pt idx="46497">
                  <c:v>46.495</c:v>
                </c:pt>
                <c:pt idx="46498">
                  <c:v>46.496</c:v>
                </c:pt>
                <c:pt idx="46499">
                  <c:v>46.497</c:v>
                </c:pt>
                <c:pt idx="46500">
                  <c:v>46.498</c:v>
                </c:pt>
                <c:pt idx="46501">
                  <c:v>46.499</c:v>
                </c:pt>
                <c:pt idx="46502">
                  <c:v>46.5</c:v>
                </c:pt>
                <c:pt idx="46503">
                  <c:v>46.501</c:v>
                </c:pt>
                <c:pt idx="46504">
                  <c:v>46.502</c:v>
                </c:pt>
                <c:pt idx="46505">
                  <c:v>46.503</c:v>
                </c:pt>
                <c:pt idx="46506">
                  <c:v>46.504</c:v>
                </c:pt>
                <c:pt idx="46507">
                  <c:v>46.505</c:v>
                </c:pt>
                <c:pt idx="46508">
                  <c:v>46.506</c:v>
                </c:pt>
                <c:pt idx="46509">
                  <c:v>46.507</c:v>
                </c:pt>
                <c:pt idx="46510">
                  <c:v>46.508</c:v>
                </c:pt>
                <c:pt idx="46511">
                  <c:v>46.509</c:v>
                </c:pt>
                <c:pt idx="46512">
                  <c:v>46.51</c:v>
                </c:pt>
                <c:pt idx="46513">
                  <c:v>46.511</c:v>
                </c:pt>
                <c:pt idx="46514">
                  <c:v>46.512</c:v>
                </c:pt>
                <c:pt idx="46515">
                  <c:v>46.513</c:v>
                </c:pt>
                <c:pt idx="46516">
                  <c:v>46.514</c:v>
                </c:pt>
                <c:pt idx="46517">
                  <c:v>46.515</c:v>
                </c:pt>
                <c:pt idx="46518">
                  <c:v>46.516</c:v>
                </c:pt>
                <c:pt idx="46519">
                  <c:v>46.517</c:v>
                </c:pt>
                <c:pt idx="46520">
                  <c:v>46.518</c:v>
                </c:pt>
                <c:pt idx="46521">
                  <c:v>46.519</c:v>
                </c:pt>
                <c:pt idx="46522">
                  <c:v>46.52</c:v>
                </c:pt>
                <c:pt idx="46523">
                  <c:v>46.521</c:v>
                </c:pt>
                <c:pt idx="46524">
                  <c:v>46.522</c:v>
                </c:pt>
                <c:pt idx="46525">
                  <c:v>46.523</c:v>
                </c:pt>
                <c:pt idx="46526">
                  <c:v>46.524</c:v>
                </c:pt>
                <c:pt idx="46527">
                  <c:v>46.525</c:v>
                </c:pt>
                <c:pt idx="46528">
                  <c:v>46.526</c:v>
                </c:pt>
                <c:pt idx="46529">
                  <c:v>46.527</c:v>
                </c:pt>
                <c:pt idx="46530">
                  <c:v>46.528</c:v>
                </c:pt>
                <c:pt idx="46531">
                  <c:v>46.529</c:v>
                </c:pt>
                <c:pt idx="46532">
                  <c:v>46.53</c:v>
                </c:pt>
                <c:pt idx="46533">
                  <c:v>46.531</c:v>
                </c:pt>
                <c:pt idx="46534">
                  <c:v>46.532</c:v>
                </c:pt>
                <c:pt idx="46535">
                  <c:v>46.533</c:v>
                </c:pt>
                <c:pt idx="46536">
                  <c:v>46.534</c:v>
                </c:pt>
                <c:pt idx="46537">
                  <c:v>46.535</c:v>
                </c:pt>
                <c:pt idx="46538">
                  <c:v>46.536</c:v>
                </c:pt>
                <c:pt idx="46539">
                  <c:v>46.537</c:v>
                </c:pt>
                <c:pt idx="46540">
                  <c:v>46.538</c:v>
                </c:pt>
                <c:pt idx="46541">
                  <c:v>46.539</c:v>
                </c:pt>
                <c:pt idx="46542">
                  <c:v>46.54</c:v>
                </c:pt>
                <c:pt idx="46543">
                  <c:v>46.541</c:v>
                </c:pt>
                <c:pt idx="46544">
                  <c:v>46.542</c:v>
                </c:pt>
                <c:pt idx="46545">
                  <c:v>46.543</c:v>
                </c:pt>
                <c:pt idx="46546">
                  <c:v>46.544</c:v>
                </c:pt>
                <c:pt idx="46547">
                  <c:v>46.545</c:v>
                </c:pt>
                <c:pt idx="46548">
                  <c:v>46.546</c:v>
                </c:pt>
                <c:pt idx="46549">
                  <c:v>46.547</c:v>
                </c:pt>
                <c:pt idx="46550">
                  <c:v>46.548</c:v>
                </c:pt>
                <c:pt idx="46551">
                  <c:v>46.549</c:v>
                </c:pt>
                <c:pt idx="46552">
                  <c:v>46.55</c:v>
                </c:pt>
                <c:pt idx="46553">
                  <c:v>46.551</c:v>
                </c:pt>
                <c:pt idx="46554">
                  <c:v>46.552</c:v>
                </c:pt>
                <c:pt idx="46555">
                  <c:v>46.553</c:v>
                </c:pt>
                <c:pt idx="46556">
                  <c:v>46.554</c:v>
                </c:pt>
                <c:pt idx="46557">
                  <c:v>46.555</c:v>
                </c:pt>
                <c:pt idx="46558">
                  <c:v>46.556</c:v>
                </c:pt>
                <c:pt idx="46559">
                  <c:v>46.557</c:v>
                </c:pt>
                <c:pt idx="46560">
                  <c:v>46.558</c:v>
                </c:pt>
                <c:pt idx="46561">
                  <c:v>46.559</c:v>
                </c:pt>
                <c:pt idx="46562">
                  <c:v>46.56</c:v>
                </c:pt>
                <c:pt idx="46563">
                  <c:v>46.561</c:v>
                </c:pt>
                <c:pt idx="46564">
                  <c:v>46.562</c:v>
                </c:pt>
                <c:pt idx="46565">
                  <c:v>46.563</c:v>
                </c:pt>
                <c:pt idx="46566">
                  <c:v>46.564</c:v>
                </c:pt>
                <c:pt idx="46567">
                  <c:v>46.565</c:v>
                </c:pt>
                <c:pt idx="46568">
                  <c:v>46.566</c:v>
                </c:pt>
                <c:pt idx="46569">
                  <c:v>46.567</c:v>
                </c:pt>
                <c:pt idx="46570">
                  <c:v>46.568</c:v>
                </c:pt>
                <c:pt idx="46571">
                  <c:v>46.569</c:v>
                </c:pt>
                <c:pt idx="46572">
                  <c:v>46.57</c:v>
                </c:pt>
                <c:pt idx="46573">
                  <c:v>46.571</c:v>
                </c:pt>
                <c:pt idx="46574">
                  <c:v>46.572</c:v>
                </c:pt>
                <c:pt idx="46575">
                  <c:v>46.573</c:v>
                </c:pt>
                <c:pt idx="46576">
                  <c:v>46.574</c:v>
                </c:pt>
                <c:pt idx="46577">
                  <c:v>46.575</c:v>
                </c:pt>
                <c:pt idx="46578">
                  <c:v>46.576</c:v>
                </c:pt>
                <c:pt idx="46579">
                  <c:v>46.577</c:v>
                </c:pt>
                <c:pt idx="46580">
                  <c:v>46.578</c:v>
                </c:pt>
                <c:pt idx="46581">
                  <c:v>46.579</c:v>
                </c:pt>
                <c:pt idx="46582">
                  <c:v>46.58</c:v>
                </c:pt>
                <c:pt idx="46583">
                  <c:v>46.581</c:v>
                </c:pt>
                <c:pt idx="46584">
                  <c:v>46.582</c:v>
                </c:pt>
                <c:pt idx="46585">
                  <c:v>46.583</c:v>
                </c:pt>
                <c:pt idx="46586">
                  <c:v>46.584</c:v>
                </c:pt>
                <c:pt idx="46587">
                  <c:v>46.585</c:v>
                </c:pt>
                <c:pt idx="46588">
                  <c:v>46.586</c:v>
                </c:pt>
                <c:pt idx="46589">
                  <c:v>46.587</c:v>
                </c:pt>
                <c:pt idx="46590">
                  <c:v>46.588</c:v>
                </c:pt>
                <c:pt idx="46591">
                  <c:v>46.589</c:v>
                </c:pt>
                <c:pt idx="46592">
                  <c:v>46.59</c:v>
                </c:pt>
                <c:pt idx="46593">
                  <c:v>46.591</c:v>
                </c:pt>
                <c:pt idx="46594">
                  <c:v>46.592</c:v>
                </c:pt>
                <c:pt idx="46595">
                  <c:v>46.593</c:v>
                </c:pt>
                <c:pt idx="46596">
                  <c:v>46.594</c:v>
                </c:pt>
                <c:pt idx="46597">
                  <c:v>46.595</c:v>
                </c:pt>
                <c:pt idx="46598">
                  <c:v>46.596</c:v>
                </c:pt>
                <c:pt idx="46599">
                  <c:v>46.597</c:v>
                </c:pt>
                <c:pt idx="46600">
                  <c:v>46.598</c:v>
                </c:pt>
                <c:pt idx="46601">
                  <c:v>46.599</c:v>
                </c:pt>
                <c:pt idx="46602">
                  <c:v>46.6</c:v>
                </c:pt>
                <c:pt idx="46603">
                  <c:v>46.601</c:v>
                </c:pt>
                <c:pt idx="46604">
                  <c:v>46.602</c:v>
                </c:pt>
                <c:pt idx="46605">
                  <c:v>46.603</c:v>
                </c:pt>
                <c:pt idx="46606">
                  <c:v>46.604</c:v>
                </c:pt>
                <c:pt idx="46607">
                  <c:v>46.605</c:v>
                </c:pt>
                <c:pt idx="46608">
                  <c:v>46.606</c:v>
                </c:pt>
                <c:pt idx="46609">
                  <c:v>46.607</c:v>
                </c:pt>
                <c:pt idx="46610">
                  <c:v>46.608</c:v>
                </c:pt>
                <c:pt idx="46611">
                  <c:v>46.609</c:v>
                </c:pt>
                <c:pt idx="46612">
                  <c:v>46.61</c:v>
                </c:pt>
                <c:pt idx="46613">
                  <c:v>46.611</c:v>
                </c:pt>
                <c:pt idx="46614">
                  <c:v>46.612</c:v>
                </c:pt>
                <c:pt idx="46615">
                  <c:v>46.613</c:v>
                </c:pt>
                <c:pt idx="46616">
                  <c:v>46.614</c:v>
                </c:pt>
                <c:pt idx="46617">
                  <c:v>46.615</c:v>
                </c:pt>
                <c:pt idx="46618">
                  <c:v>46.616</c:v>
                </c:pt>
                <c:pt idx="46619">
                  <c:v>46.617</c:v>
                </c:pt>
                <c:pt idx="46620">
                  <c:v>46.618</c:v>
                </c:pt>
                <c:pt idx="46621">
                  <c:v>46.619</c:v>
                </c:pt>
                <c:pt idx="46622">
                  <c:v>46.62</c:v>
                </c:pt>
                <c:pt idx="46623">
                  <c:v>46.621</c:v>
                </c:pt>
                <c:pt idx="46624">
                  <c:v>46.622</c:v>
                </c:pt>
                <c:pt idx="46625">
                  <c:v>46.623</c:v>
                </c:pt>
                <c:pt idx="46626">
                  <c:v>46.624</c:v>
                </c:pt>
                <c:pt idx="46627">
                  <c:v>46.625</c:v>
                </c:pt>
                <c:pt idx="46628">
                  <c:v>46.626</c:v>
                </c:pt>
                <c:pt idx="46629">
                  <c:v>46.627</c:v>
                </c:pt>
                <c:pt idx="46630">
                  <c:v>46.628</c:v>
                </c:pt>
                <c:pt idx="46631">
                  <c:v>46.629</c:v>
                </c:pt>
                <c:pt idx="46632">
                  <c:v>46.63</c:v>
                </c:pt>
                <c:pt idx="46633">
                  <c:v>46.631</c:v>
                </c:pt>
                <c:pt idx="46634">
                  <c:v>46.632</c:v>
                </c:pt>
                <c:pt idx="46635">
                  <c:v>46.633</c:v>
                </c:pt>
                <c:pt idx="46636">
                  <c:v>46.634</c:v>
                </c:pt>
                <c:pt idx="46637">
                  <c:v>46.635</c:v>
                </c:pt>
                <c:pt idx="46638">
                  <c:v>46.636</c:v>
                </c:pt>
                <c:pt idx="46639">
                  <c:v>46.637</c:v>
                </c:pt>
                <c:pt idx="46640">
                  <c:v>46.638</c:v>
                </c:pt>
                <c:pt idx="46641">
                  <c:v>46.639</c:v>
                </c:pt>
                <c:pt idx="46642">
                  <c:v>46.64</c:v>
                </c:pt>
                <c:pt idx="46643">
                  <c:v>46.641</c:v>
                </c:pt>
                <c:pt idx="46644">
                  <c:v>46.642</c:v>
                </c:pt>
                <c:pt idx="46645">
                  <c:v>46.643</c:v>
                </c:pt>
                <c:pt idx="46646">
                  <c:v>46.644</c:v>
                </c:pt>
                <c:pt idx="46647">
                  <c:v>46.645</c:v>
                </c:pt>
                <c:pt idx="46648">
                  <c:v>46.646</c:v>
                </c:pt>
                <c:pt idx="46649">
                  <c:v>46.647</c:v>
                </c:pt>
                <c:pt idx="46650">
                  <c:v>46.648</c:v>
                </c:pt>
                <c:pt idx="46651">
                  <c:v>46.649</c:v>
                </c:pt>
                <c:pt idx="46652">
                  <c:v>46.65</c:v>
                </c:pt>
                <c:pt idx="46653">
                  <c:v>46.651</c:v>
                </c:pt>
                <c:pt idx="46654">
                  <c:v>46.652</c:v>
                </c:pt>
                <c:pt idx="46655">
                  <c:v>46.653</c:v>
                </c:pt>
                <c:pt idx="46656">
                  <c:v>46.654</c:v>
                </c:pt>
                <c:pt idx="46657">
                  <c:v>46.655</c:v>
                </c:pt>
                <c:pt idx="46658">
                  <c:v>46.656</c:v>
                </c:pt>
                <c:pt idx="46659">
                  <c:v>46.657</c:v>
                </c:pt>
                <c:pt idx="46660">
                  <c:v>46.658</c:v>
                </c:pt>
                <c:pt idx="46661">
                  <c:v>46.659</c:v>
                </c:pt>
                <c:pt idx="46662">
                  <c:v>46.66</c:v>
                </c:pt>
                <c:pt idx="46663">
                  <c:v>46.661</c:v>
                </c:pt>
                <c:pt idx="46664">
                  <c:v>46.662</c:v>
                </c:pt>
                <c:pt idx="46665">
                  <c:v>46.663</c:v>
                </c:pt>
                <c:pt idx="46666">
                  <c:v>46.664</c:v>
                </c:pt>
                <c:pt idx="46667">
                  <c:v>46.665</c:v>
                </c:pt>
                <c:pt idx="46668">
                  <c:v>46.666</c:v>
                </c:pt>
                <c:pt idx="46669">
                  <c:v>46.667</c:v>
                </c:pt>
                <c:pt idx="46670">
                  <c:v>46.668</c:v>
                </c:pt>
                <c:pt idx="46671">
                  <c:v>46.669</c:v>
                </c:pt>
                <c:pt idx="46672">
                  <c:v>46.67</c:v>
                </c:pt>
                <c:pt idx="46673">
                  <c:v>46.671</c:v>
                </c:pt>
                <c:pt idx="46674">
                  <c:v>46.672</c:v>
                </c:pt>
                <c:pt idx="46675">
                  <c:v>46.673</c:v>
                </c:pt>
                <c:pt idx="46676">
                  <c:v>46.674</c:v>
                </c:pt>
                <c:pt idx="46677">
                  <c:v>46.675</c:v>
                </c:pt>
                <c:pt idx="46678">
                  <c:v>46.676</c:v>
                </c:pt>
                <c:pt idx="46679">
                  <c:v>46.677</c:v>
                </c:pt>
                <c:pt idx="46680">
                  <c:v>46.678</c:v>
                </c:pt>
                <c:pt idx="46681">
                  <c:v>46.679</c:v>
                </c:pt>
                <c:pt idx="46682">
                  <c:v>46.68</c:v>
                </c:pt>
                <c:pt idx="46683">
                  <c:v>46.681</c:v>
                </c:pt>
                <c:pt idx="46684">
                  <c:v>46.682</c:v>
                </c:pt>
                <c:pt idx="46685">
                  <c:v>46.683</c:v>
                </c:pt>
                <c:pt idx="46686">
                  <c:v>46.684</c:v>
                </c:pt>
                <c:pt idx="46687">
                  <c:v>46.685</c:v>
                </c:pt>
                <c:pt idx="46688">
                  <c:v>46.686</c:v>
                </c:pt>
                <c:pt idx="46689">
                  <c:v>46.687</c:v>
                </c:pt>
                <c:pt idx="46690">
                  <c:v>46.688</c:v>
                </c:pt>
                <c:pt idx="46691">
                  <c:v>46.689</c:v>
                </c:pt>
                <c:pt idx="46692">
                  <c:v>46.69</c:v>
                </c:pt>
                <c:pt idx="46693">
                  <c:v>46.691</c:v>
                </c:pt>
                <c:pt idx="46694">
                  <c:v>46.692</c:v>
                </c:pt>
                <c:pt idx="46695">
                  <c:v>46.693</c:v>
                </c:pt>
                <c:pt idx="46696">
                  <c:v>46.694</c:v>
                </c:pt>
                <c:pt idx="46697">
                  <c:v>46.695</c:v>
                </c:pt>
                <c:pt idx="46698">
                  <c:v>46.696</c:v>
                </c:pt>
                <c:pt idx="46699">
                  <c:v>46.697</c:v>
                </c:pt>
                <c:pt idx="46700">
                  <c:v>46.698</c:v>
                </c:pt>
                <c:pt idx="46701">
                  <c:v>46.699</c:v>
                </c:pt>
                <c:pt idx="46702">
                  <c:v>46.7</c:v>
                </c:pt>
                <c:pt idx="46703">
                  <c:v>46.701</c:v>
                </c:pt>
                <c:pt idx="46704">
                  <c:v>46.702</c:v>
                </c:pt>
                <c:pt idx="46705">
                  <c:v>46.703</c:v>
                </c:pt>
                <c:pt idx="46706">
                  <c:v>46.704</c:v>
                </c:pt>
                <c:pt idx="46707">
                  <c:v>46.705</c:v>
                </c:pt>
                <c:pt idx="46708">
                  <c:v>46.706</c:v>
                </c:pt>
                <c:pt idx="46709">
                  <c:v>46.707</c:v>
                </c:pt>
                <c:pt idx="46710">
                  <c:v>46.708</c:v>
                </c:pt>
                <c:pt idx="46711">
                  <c:v>46.709</c:v>
                </c:pt>
                <c:pt idx="46712">
                  <c:v>46.71</c:v>
                </c:pt>
                <c:pt idx="46713">
                  <c:v>46.711</c:v>
                </c:pt>
                <c:pt idx="46714">
                  <c:v>46.712</c:v>
                </c:pt>
                <c:pt idx="46715">
                  <c:v>46.713</c:v>
                </c:pt>
                <c:pt idx="46716">
                  <c:v>46.714</c:v>
                </c:pt>
                <c:pt idx="46717">
                  <c:v>46.715</c:v>
                </c:pt>
                <c:pt idx="46718">
                  <c:v>46.716</c:v>
                </c:pt>
                <c:pt idx="46719">
                  <c:v>46.717</c:v>
                </c:pt>
                <c:pt idx="46720">
                  <c:v>46.718</c:v>
                </c:pt>
                <c:pt idx="46721">
                  <c:v>46.719</c:v>
                </c:pt>
                <c:pt idx="46722">
                  <c:v>46.72</c:v>
                </c:pt>
                <c:pt idx="46723">
                  <c:v>46.721</c:v>
                </c:pt>
                <c:pt idx="46724">
                  <c:v>46.722</c:v>
                </c:pt>
                <c:pt idx="46725">
                  <c:v>46.723</c:v>
                </c:pt>
                <c:pt idx="46726">
                  <c:v>46.724</c:v>
                </c:pt>
                <c:pt idx="46727">
                  <c:v>46.725</c:v>
                </c:pt>
                <c:pt idx="46728">
                  <c:v>46.726</c:v>
                </c:pt>
                <c:pt idx="46729">
                  <c:v>46.727</c:v>
                </c:pt>
                <c:pt idx="46730">
                  <c:v>46.728</c:v>
                </c:pt>
                <c:pt idx="46731">
                  <c:v>46.729</c:v>
                </c:pt>
                <c:pt idx="46732">
                  <c:v>46.73</c:v>
                </c:pt>
                <c:pt idx="46733">
                  <c:v>46.731</c:v>
                </c:pt>
                <c:pt idx="46734">
                  <c:v>46.732</c:v>
                </c:pt>
                <c:pt idx="46735">
                  <c:v>46.733</c:v>
                </c:pt>
                <c:pt idx="46736">
                  <c:v>46.734</c:v>
                </c:pt>
                <c:pt idx="46737">
                  <c:v>46.735</c:v>
                </c:pt>
                <c:pt idx="46738">
                  <c:v>46.736</c:v>
                </c:pt>
                <c:pt idx="46739">
                  <c:v>46.737</c:v>
                </c:pt>
                <c:pt idx="46740">
                  <c:v>46.738</c:v>
                </c:pt>
                <c:pt idx="46741">
                  <c:v>46.739</c:v>
                </c:pt>
                <c:pt idx="46742">
                  <c:v>46.74</c:v>
                </c:pt>
                <c:pt idx="46743">
                  <c:v>46.741</c:v>
                </c:pt>
                <c:pt idx="46744">
                  <c:v>46.742</c:v>
                </c:pt>
                <c:pt idx="46745">
                  <c:v>46.743</c:v>
                </c:pt>
                <c:pt idx="46746">
                  <c:v>46.744</c:v>
                </c:pt>
                <c:pt idx="46747">
                  <c:v>46.745</c:v>
                </c:pt>
                <c:pt idx="46748">
                  <c:v>46.746</c:v>
                </c:pt>
                <c:pt idx="46749">
                  <c:v>46.747</c:v>
                </c:pt>
                <c:pt idx="46750">
                  <c:v>46.748</c:v>
                </c:pt>
                <c:pt idx="46751">
                  <c:v>46.749</c:v>
                </c:pt>
                <c:pt idx="46752">
                  <c:v>46.75</c:v>
                </c:pt>
                <c:pt idx="46753">
                  <c:v>46.751</c:v>
                </c:pt>
                <c:pt idx="46754">
                  <c:v>46.752</c:v>
                </c:pt>
                <c:pt idx="46755">
                  <c:v>46.753</c:v>
                </c:pt>
                <c:pt idx="46756">
                  <c:v>46.754</c:v>
                </c:pt>
                <c:pt idx="46757">
                  <c:v>46.755</c:v>
                </c:pt>
                <c:pt idx="46758">
                  <c:v>46.756</c:v>
                </c:pt>
                <c:pt idx="46759">
                  <c:v>46.757</c:v>
                </c:pt>
                <c:pt idx="46760">
                  <c:v>46.758</c:v>
                </c:pt>
                <c:pt idx="46761">
                  <c:v>46.759</c:v>
                </c:pt>
                <c:pt idx="46762">
                  <c:v>46.76</c:v>
                </c:pt>
                <c:pt idx="46763">
                  <c:v>46.761</c:v>
                </c:pt>
                <c:pt idx="46764">
                  <c:v>46.762</c:v>
                </c:pt>
                <c:pt idx="46765">
                  <c:v>46.763</c:v>
                </c:pt>
                <c:pt idx="46766">
                  <c:v>46.764</c:v>
                </c:pt>
                <c:pt idx="46767">
                  <c:v>46.765</c:v>
                </c:pt>
                <c:pt idx="46768">
                  <c:v>46.766</c:v>
                </c:pt>
                <c:pt idx="46769">
                  <c:v>46.767</c:v>
                </c:pt>
                <c:pt idx="46770">
                  <c:v>46.768</c:v>
                </c:pt>
                <c:pt idx="46771">
                  <c:v>46.769</c:v>
                </c:pt>
                <c:pt idx="46772">
                  <c:v>46.77</c:v>
                </c:pt>
                <c:pt idx="46773">
                  <c:v>46.771</c:v>
                </c:pt>
                <c:pt idx="46774">
                  <c:v>46.772</c:v>
                </c:pt>
                <c:pt idx="46775">
                  <c:v>46.773</c:v>
                </c:pt>
                <c:pt idx="46776">
                  <c:v>46.774</c:v>
                </c:pt>
                <c:pt idx="46777">
                  <c:v>46.775</c:v>
                </c:pt>
                <c:pt idx="46778">
                  <c:v>46.776</c:v>
                </c:pt>
                <c:pt idx="46779">
                  <c:v>46.777</c:v>
                </c:pt>
                <c:pt idx="46780">
                  <c:v>46.778</c:v>
                </c:pt>
                <c:pt idx="46781">
                  <c:v>46.779</c:v>
                </c:pt>
                <c:pt idx="46782">
                  <c:v>46.78</c:v>
                </c:pt>
                <c:pt idx="46783">
                  <c:v>46.781</c:v>
                </c:pt>
                <c:pt idx="46784">
                  <c:v>46.782</c:v>
                </c:pt>
                <c:pt idx="46785">
                  <c:v>46.783</c:v>
                </c:pt>
                <c:pt idx="46786">
                  <c:v>46.784</c:v>
                </c:pt>
                <c:pt idx="46787">
                  <c:v>46.785</c:v>
                </c:pt>
                <c:pt idx="46788">
                  <c:v>46.786</c:v>
                </c:pt>
                <c:pt idx="46789">
                  <c:v>46.787</c:v>
                </c:pt>
                <c:pt idx="46790">
                  <c:v>46.788</c:v>
                </c:pt>
                <c:pt idx="46791">
                  <c:v>46.789</c:v>
                </c:pt>
                <c:pt idx="46792">
                  <c:v>46.79</c:v>
                </c:pt>
                <c:pt idx="46793">
                  <c:v>46.791</c:v>
                </c:pt>
                <c:pt idx="46794">
                  <c:v>46.792</c:v>
                </c:pt>
                <c:pt idx="46795">
                  <c:v>46.793</c:v>
                </c:pt>
                <c:pt idx="46796">
                  <c:v>46.794</c:v>
                </c:pt>
                <c:pt idx="46797">
                  <c:v>46.795</c:v>
                </c:pt>
                <c:pt idx="46798">
                  <c:v>46.796</c:v>
                </c:pt>
                <c:pt idx="46799">
                  <c:v>46.797</c:v>
                </c:pt>
                <c:pt idx="46800">
                  <c:v>46.798</c:v>
                </c:pt>
                <c:pt idx="46801">
                  <c:v>46.799</c:v>
                </c:pt>
                <c:pt idx="46802">
                  <c:v>46.8</c:v>
                </c:pt>
                <c:pt idx="46803">
                  <c:v>46.801</c:v>
                </c:pt>
                <c:pt idx="46804">
                  <c:v>46.802</c:v>
                </c:pt>
                <c:pt idx="46805">
                  <c:v>46.803</c:v>
                </c:pt>
                <c:pt idx="46806">
                  <c:v>46.804</c:v>
                </c:pt>
                <c:pt idx="46807">
                  <c:v>46.805</c:v>
                </c:pt>
                <c:pt idx="46808">
                  <c:v>46.806</c:v>
                </c:pt>
                <c:pt idx="46809">
                  <c:v>46.807</c:v>
                </c:pt>
                <c:pt idx="46810">
                  <c:v>46.808</c:v>
                </c:pt>
                <c:pt idx="46811">
                  <c:v>46.809</c:v>
                </c:pt>
                <c:pt idx="46812">
                  <c:v>46.81</c:v>
                </c:pt>
                <c:pt idx="46813">
                  <c:v>46.811</c:v>
                </c:pt>
                <c:pt idx="46814">
                  <c:v>46.812</c:v>
                </c:pt>
                <c:pt idx="46815">
                  <c:v>46.813</c:v>
                </c:pt>
                <c:pt idx="46816">
                  <c:v>46.814</c:v>
                </c:pt>
                <c:pt idx="46817">
                  <c:v>46.815</c:v>
                </c:pt>
                <c:pt idx="46818">
                  <c:v>46.816</c:v>
                </c:pt>
                <c:pt idx="46819">
                  <c:v>46.817</c:v>
                </c:pt>
                <c:pt idx="46820">
                  <c:v>46.818</c:v>
                </c:pt>
                <c:pt idx="46821">
                  <c:v>46.819</c:v>
                </c:pt>
                <c:pt idx="46822">
                  <c:v>46.82</c:v>
                </c:pt>
                <c:pt idx="46823">
                  <c:v>46.821</c:v>
                </c:pt>
                <c:pt idx="46824">
                  <c:v>46.822</c:v>
                </c:pt>
                <c:pt idx="46825">
                  <c:v>46.823</c:v>
                </c:pt>
                <c:pt idx="46826">
                  <c:v>46.824</c:v>
                </c:pt>
                <c:pt idx="46827">
                  <c:v>46.825</c:v>
                </c:pt>
                <c:pt idx="46828">
                  <c:v>46.826</c:v>
                </c:pt>
                <c:pt idx="46829">
                  <c:v>46.827</c:v>
                </c:pt>
                <c:pt idx="46830">
                  <c:v>46.828</c:v>
                </c:pt>
                <c:pt idx="46831">
                  <c:v>46.829</c:v>
                </c:pt>
                <c:pt idx="46832">
                  <c:v>46.83</c:v>
                </c:pt>
                <c:pt idx="46833">
                  <c:v>46.831</c:v>
                </c:pt>
                <c:pt idx="46834">
                  <c:v>46.832</c:v>
                </c:pt>
                <c:pt idx="46835">
                  <c:v>46.833</c:v>
                </c:pt>
                <c:pt idx="46836">
                  <c:v>46.834</c:v>
                </c:pt>
                <c:pt idx="46837">
                  <c:v>46.835</c:v>
                </c:pt>
                <c:pt idx="46838">
                  <c:v>46.836</c:v>
                </c:pt>
                <c:pt idx="46839">
                  <c:v>46.837</c:v>
                </c:pt>
                <c:pt idx="46840">
                  <c:v>46.838</c:v>
                </c:pt>
                <c:pt idx="46841">
                  <c:v>46.839</c:v>
                </c:pt>
                <c:pt idx="46842">
                  <c:v>46.84</c:v>
                </c:pt>
                <c:pt idx="46843">
                  <c:v>46.841</c:v>
                </c:pt>
                <c:pt idx="46844">
                  <c:v>46.842</c:v>
                </c:pt>
                <c:pt idx="46845">
                  <c:v>46.843</c:v>
                </c:pt>
                <c:pt idx="46846">
                  <c:v>46.844</c:v>
                </c:pt>
                <c:pt idx="46847">
                  <c:v>46.845</c:v>
                </c:pt>
                <c:pt idx="46848">
                  <c:v>46.846</c:v>
                </c:pt>
                <c:pt idx="46849">
                  <c:v>46.847</c:v>
                </c:pt>
                <c:pt idx="46850">
                  <c:v>46.848</c:v>
                </c:pt>
                <c:pt idx="46851">
                  <c:v>46.849</c:v>
                </c:pt>
                <c:pt idx="46852">
                  <c:v>46.85</c:v>
                </c:pt>
                <c:pt idx="46853">
                  <c:v>46.851</c:v>
                </c:pt>
                <c:pt idx="46854">
                  <c:v>46.852</c:v>
                </c:pt>
                <c:pt idx="46855">
                  <c:v>46.853</c:v>
                </c:pt>
                <c:pt idx="46856">
                  <c:v>46.854</c:v>
                </c:pt>
                <c:pt idx="46857">
                  <c:v>46.855</c:v>
                </c:pt>
                <c:pt idx="46858">
                  <c:v>46.856</c:v>
                </c:pt>
                <c:pt idx="46859">
                  <c:v>46.857</c:v>
                </c:pt>
                <c:pt idx="46860">
                  <c:v>46.858</c:v>
                </c:pt>
                <c:pt idx="46861">
                  <c:v>46.859</c:v>
                </c:pt>
                <c:pt idx="46862">
                  <c:v>46.86</c:v>
                </c:pt>
                <c:pt idx="46863">
                  <c:v>46.861</c:v>
                </c:pt>
                <c:pt idx="46864">
                  <c:v>46.862</c:v>
                </c:pt>
                <c:pt idx="46865">
                  <c:v>46.863</c:v>
                </c:pt>
                <c:pt idx="46866">
                  <c:v>46.864</c:v>
                </c:pt>
                <c:pt idx="46867">
                  <c:v>46.865</c:v>
                </c:pt>
                <c:pt idx="46868">
                  <c:v>46.866</c:v>
                </c:pt>
                <c:pt idx="46869">
                  <c:v>46.867</c:v>
                </c:pt>
                <c:pt idx="46870">
                  <c:v>46.868</c:v>
                </c:pt>
                <c:pt idx="46871">
                  <c:v>46.869</c:v>
                </c:pt>
                <c:pt idx="46872">
                  <c:v>46.87</c:v>
                </c:pt>
                <c:pt idx="46873">
                  <c:v>46.871</c:v>
                </c:pt>
                <c:pt idx="46874">
                  <c:v>46.872</c:v>
                </c:pt>
                <c:pt idx="46875">
                  <c:v>46.873</c:v>
                </c:pt>
                <c:pt idx="46876">
                  <c:v>46.874</c:v>
                </c:pt>
                <c:pt idx="46877">
                  <c:v>46.875</c:v>
                </c:pt>
                <c:pt idx="46878">
                  <c:v>46.876</c:v>
                </c:pt>
                <c:pt idx="46879">
                  <c:v>46.877</c:v>
                </c:pt>
                <c:pt idx="46880">
                  <c:v>46.878</c:v>
                </c:pt>
                <c:pt idx="46881">
                  <c:v>46.879</c:v>
                </c:pt>
                <c:pt idx="46882">
                  <c:v>46.88</c:v>
                </c:pt>
                <c:pt idx="46883">
                  <c:v>46.881</c:v>
                </c:pt>
                <c:pt idx="46884">
                  <c:v>46.882</c:v>
                </c:pt>
                <c:pt idx="46885">
                  <c:v>46.883</c:v>
                </c:pt>
                <c:pt idx="46886">
                  <c:v>46.884</c:v>
                </c:pt>
                <c:pt idx="46887">
                  <c:v>46.885</c:v>
                </c:pt>
                <c:pt idx="46888">
                  <c:v>46.886</c:v>
                </c:pt>
                <c:pt idx="46889">
                  <c:v>46.887</c:v>
                </c:pt>
                <c:pt idx="46890">
                  <c:v>46.888</c:v>
                </c:pt>
                <c:pt idx="46891">
                  <c:v>46.889</c:v>
                </c:pt>
                <c:pt idx="46892">
                  <c:v>46.89</c:v>
                </c:pt>
                <c:pt idx="46893">
                  <c:v>46.891</c:v>
                </c:pt>
                <c:pt idx="46894">
                  <c:v>46.892</c:v>
                </c:pt>
                <c:pt idx="46895">
                  <c:v>46.893</c:v>
                </c:pt>
                <c:pt idx="46896">
                  <c:v>46.894</c:v>
                </c:pt>
                <c:pt idx="46897">
                  <c:v>46.895</c:v>
                </c:pt>
                <c:pt idx="46898">
                  <c:v>46.896</c:v>
                </c:pt>
                <c:pt idx="46899">
                  <c:v>46.897</c:v>
                </c:pt>
                <c:pt idx="46900">
                  <c:v>46.898</c:v>
                </c:pt>
                <c:pt idx="46901">
                  <c:v>46.899</c:v>
                </c:pt>
                <c:pt idx="46902">
                  <c:v>46.9</c:v>
                </c:pt>
                <c:pt idx="46903">
                  <c:v>46.901</c:v>
                </c:pt>
                <c:pt idx="46904">
                  <c:v>46.902</c:v>
                </c:pt>
                <c:pt idx="46905">
                  <c:v>46.903</c:v>
                </c:pt>
                <c:pt idx="46906">
                  <c:v>46.904</c:v>
                </c:pt>
                <c:pt idx="46907">
                  <c:v>46.905</c:v>
                </c:pt>
                <c:pt idx="46908">
                  <c:v>46.906</c:v>
                </c:pt>
                <c:pt idx="46909">
                  <c:v>46.907</c:v>
                </c:pt>
                <c:pt idx="46910">
                  <c:v>46.908</c:v>
                </c:pt>
                <c:pt idx="46911">
                  <c:v>46.909</c:v>
                </c:pt>
                <c:pt idx="46912">
                  <c:v>46.91</c:v>
                </c:pt>
                <c:pt idx="46913">
                  <c:v>46.911</c:v>
                </c:pt>
                <c:pt idx="46914">
                  <c:v>46.912</c:v>
                </c:pt>
                <c:pt idx="46915">
                  <c:v>46.913</c:v>
                </c:pt>
                <c:pt idx="46916">
                  <c:v>46.914</c:v>
                </c:pt>
                <c:pt idx="46917">
                  <c:v>46.915</c:v>
                </c:pt>
                <c:pt idx="46918">
                  <c:v>46.916</c:v>
                </c:pt>
                <c:pt idx="46919">
                  <c:v>46.917</c:v>
                </c:pt>
                <c:pt idx="46920">
                  <c:v>46.918</c:v>
                </c:pt>
                <c:pt idx="46921">
                  <c:v>46.919</c:v>
                </c:pt>
                <c:pt idx="46922">
                  <c:v>46.92</c:v>
                </c:pt>
                <c:pt idx="46923">
                  <c:v>46.921</c:v>
                </c:pt>
                <c:pt idx="46924">
                  <c:v>46.922</c:v>
                </c:pt>
                <c:pt idx="46925">
                  <c:v>46.923</c:v>
                </c:pt>
                <c:pt idx="46926">
                  <c:v>46.924</c:v>
                </c:pt>
                <c:pt idx="46927">
                  <c:v>46.925</c:v>
                </c:pt>
                <c:pt idx="46928">
                  <c:v>46.926</c:v>
                </c:pt>
                <c:pt idx="46929">
                  <c:v>46.927</c:v>
                </c:pt>
                <c:pt idx="46930">
                  <c:v>46.928</c:v>
                </c:pt>
                <c:pt idx="46931">
                  <c:v>46.929</c:v>
                </c:pt>
                <c:pt idx="46932">
                  <c:v>46.93</c:v>
                </c:pt>
                <c:pt idx="46933">
                  <c:v>46.931</c:v>
                </c:pt>
                <c:pt idx="46934">
                  <c:v>46.932</c:v>
                </c:pt>
                <c:pt idx="46935">
                  <c:v>46.933</c:v>
                </c:pt>
                <c:pt idx="46936">
                  <c:v>46.934</c:v>
                </c:pt>
                <c:pt idx="46937">
                  <c:v>46.935</c:v>
                </c:pt>
                <c:pt idx="46938">
                  <c:v>46.936</c:v>
                </c:pt>
                <c:pt idx="46939">
                  <c:v>46.937</c:v>
                </c:pt>
                <c:pt idx="46940">
                  <c:v>46.938</c:v>
                </c:pt>
                <c:pt idx="46941">
                  <c:v>46.939</c:v>
                </c:pt>
                <c:pt idx="46942">
                  <c:v>46.94</c:v>
                </c:pt>
                <c:pt idx="46943">
                  <c:v>46.941</c:v>
                </c:pt>
                <c:pt idx="46944">
                  <c:v>46.942</c:v>
                </c:pt>
                <c:pt idx="46945">
                  <c:v>46.943</c:v>
                </c:pt>
                <c:pt idx="46946">
                  <c:v>46.944</c:v>
                </c:pt>
                <c:pt idx="46947">
                  <c:v>46.945</c:v>
                </c:pt>
                <c:pt idx="46948">
                  <c:v>46.946</c:v>
                </c:pt>
                <c:pt idx="46949">
                  <c:v>46.947</c:v>
                </c:pt>
                <c:pt idx="46950">
                  <c:v>46.948</c:v>
                </c:pt>
                <c:pt idx="46951">
                  <c:v>46.949</c:v>
                </c:pt>
                <c:pt idx="46952">
                  <c:v>46.95</c:v>
                </c:pt>
                <c:pt idx="46953">
                  <c:v>46.951</c:v>
                </c:pt>
                <c:pt idx="46954">
                  <c:v>46.952</c:v>
                </c:pt>
                <c:pt idx="46955">
                  <c:v>46.953</c:v>
                </c:pt>
                <c:pt idx="46956">
                  <c:v>46.954</c:v>
                </c:pt>
                <c:pt idx="46957">
                  <c:v>46.955</c:v>
                </c:pt>
                <c:pt idx="46958">
                  <c:v>46.956</c:v>
                </c:pt>
                <c:pt idx="46959">
                  <c:v>46.957</c:v>
                </c:pt>
                <c:pt idx="46960">
                  <c:v>46.958</c:v>
                </c:pt>
                <c:pt idx="46961">
                  <c:v>46.959</c:v>
                </c:pt>
                <c:pt idx="46962">
                  <c:v>46.96</c:v>
                </c:pt>
                <c:pt idx="46963">
                  <c:v>46.961</c:v>
                </c:pt>
                <c:pt idx="46964">
                  <c:v>46.962</c:v>
                </c:pt>
                <c:pt idx="46965">
                  <c:v>46.963</c:v>
                </c:pt>
                <c:pt idx="46966">
                  <c:v>46.964</c:v>
                </c:pt>
                <c:pt idx="46967">
                  <c:v>46.965</c:v>
                </c:pt>
                <c:pt idx="46968">
                  <c:v>46.966</c:v>
                </c:pt>
                <c:pt idx="46969">
                  <c:v>46.967</c:v>
                </c:pt>
                <c:pt idx="46970">
                  <c:v>46.968</c:v>
                </c:pt>
                <c:pt idx="46971">
                  <c:v>46.969</c:v>
                </c:pt>
                <c:pt idx="46972">
                  <c:v>46.97</c:v>
                </c:pt>
                <c:pt idx="46973">
                  <c:v>46.971</c:v>
                </c:pt>
                <c:pt idx="46974">
                  <c:v>46.972</c:v>
                </c:pt>
                <c:pt idx="46975">
                  <c:v>46.973</c:v>
                </c:pt>
                <c:pt idx="46976">
                  <c:v>46.974</c:v>
                </c:pt>
                <c:pt idx="46977">
                  <c:v>46.975</c:v>
                </c:pt>
                <c:pt idx="46978">
                  <c:v>46.976</c:v>
                </c:pt>
                <c:pt idx="46979">
                  <c:v>46.977</c:v>
                </c:pt>
                <c:pt idx="46980">
                  <c:v>46.978</c:v>
                </c:pt>
                <c:pt idx="46981">
                  <c:v>46.979</c:v>
                </c:pt>
                <c:pt idx="46982">
                  <c:v>46.98</c:v>
                </c:pt>
                <c:pt idx="46983">
                  <c:v>46.981</c:v>
                </c:pt>
                <c:pt idx="46984">
                  <c:v>46.982</c:v>
                </c:pt>
                <c:pt idx="46985">
                  <c:v>46.983</c:v>
                </c:pt>
                <c:pt idx="46986">
                  <c:v>46.984</c:v>
                </c:pt>
                <c:pt idx="46987">
                  <c:v>46.985</c:v>
                </c:pt>
                <c:pt idx="46988">
                  <c:v>46.986</c:v>
                </c:pt>
                <c:pt idx="46989">
                  <c:v>46.987</c:v>
                </c:pt>
                <c:pt idx="46990">
                  <c:v>46.988</c:v>
                </c:pt>
                <c:pt idx="46991">
                  <c:v>46.989</c:v>
                </c:pt>
                <c:pt idx="46992">
                  <c:v>46.99</c:v>
                </c:pt>
                <c:pt idx="46993">
                  <c:v>46.991</c:v>
                </c:pt>
                <c:pt idx="46994">
                  <c:v>46.992</c:v>
                </c:pt>
                <c:pt idx="46995">
                  <c:v>46.993</c:v>
                </c:pt>
                <c:pt idx="46996">
                  <c:v>46.994</c:v>
                </c:pt>
                <c:pt idx="46997">
                  <c:v>46.995</c:v>
                </c:pt>
                <c:pt idx="46998">
                  <c:v>46.996</c:v>
                </c:pt>
                <c:pt idx="46999">
                  <c:v>46.997</c:v>
                </c:pt>
                <c:pt idx="47000">
                  <c:v>46.998</c:v>
                </c:pt>
                <c:pt idx="47001">
                  <c:v>46.999</c:v>
                </c:pt>
                <c:pt idx="47002">
                  <c:v>47</c:v>
                </c:pt>
                <c:pt idx="47003">
                  <c:v>47.001</c:v>
                </c:pt>
                <c:pt idx="47004">
                  <c:v>47.002</c:v>
                </c:pt>
                <c:pt idx="47005">
                  <c:v>47.003</c:v>
                </c:pt>
                <c:pt idx="47006">
                  <c:v>47.004</c:v>
                </c:pt>
                <c:pt idx="47007">
                  <c:v>47.005</c:v>
                </c:pt>
                <c:pt idx="47008">
                  <c:v>47.006</c:v>
                </c:pt>
                <c:pt idx="47009">
                  <c:v>47.007</c:v>
                </c:pt>
                <c:pt idx="47010">
                  <c:v>47.008</c:v>
                </c:pt>
                <c:pt idx="47011">
                  <c:v>47.009</c:v>
                </c:pt>
                <c:pt idx="47012">
                  <c:v>47.01</c:v>
                </c:pt>
                <c:pt idx="47013">
                  <c:v>47.011</c:v>
                </c:pt>
                <c:pt idx="47014">
                  <c:v>47.012</c:v>
                </c:pt>
                <c:pt idx="47015">
                  <c:v>47.013</c:v>
                </c:pt>
                <c:pt idx="47016">
                  <c:v>47.014</c:v>
                </c:pt>
                <c:pt idx="47017">
                  <c:v>47.015</c:v>
                </c:pt>
                <c:pt idx="47018">
                  <c:v>47.016</c:v>
                </c:pt>
                <c:pt idx="47019">
                  <c:v>47.017</c:v>
                </c:pt>
                <c:pt idx="47020">
                  <c:v>47.018</c:v>
                </c:pt>
                <c:pt idx="47021">
                  <c:v>47.019</c:v>
                </c:pt>
                <c:pt idx="47022">
                  <c:v>47.02</c:v>
                </c:pt>
                <c:pt idx="47023">
                  <c:v>47.021</c:v>
                </c:pt>
                <c:pt idx="47024">
                  <c:v>47.022</c:v>
                </c:pt>
                <c:pt idx="47025">
                  <c:v>47.023</c:v>
                </c:pt>
                <c:pt idx="47026">
                  <c:v>47.024</c:v>
                </c:pt>
                <c:pt idx="47027">
                  <c:v>47.025</c:v>
                </c:pt>
                <c:pt idx="47028">
                  <c:v>47.026</c:v>
                </c:pt>
                <c:pt idx="47029">
                  <c:v>47.027</c:v>
                </c:pt>
                <c:pt idx="47030">
                  <c:v>47.028</c:v>
                </c:pt>
                <c:pt idx="47031">
                  <c:v>47.029</c:v>
                </c:pt>
                <c:pt idx="47032">
                  <c:v>47.03</c:v>
                </c:pt>
                <c:pt idx="47033">
                  <c:v>47.031</c:v>
                </c:pt>
                <c:pt idx="47034">
                  <c:v>47.032</c:v>
                </c:pt>
                <c:pt idx="47035">
                  <c:v>47.033</c:v>
                </c:pt>
                <c:pt idx="47036">
                  <c:v>47.034</c:v>
                </c:pt>
                <c:pt idx="47037">
                  <c:v>47.035</c:v>
                </c:pt>
                <c:pt idx="47038">
                  <c:v>47.036</c:v>
                </c:pt>
                <c:pt idx="47039">
                  <c:v>47.037</c:v>
                </c:pt>
                <c:pt idx="47040">
                  <c:v>47.038</c:v>
                </c:pt>
                <c:pt idx="47041">
                  <c:v>47.039</c:v>
                </c:pt>
                <c:pt idx="47042">
                  <c:v>47.04</c:v>
                </c:pt>
                <c:pt idx="47043">
                  <c:v>47.041</c:v>
                </c:pt>
                <c:pt idx="47044">
                  <c:v>47.042</c:v>
                </c:pt>
                <c:pt idx="47045">
                  <c:v>47.043</c:v>
                </c:pt>
                <c:pt idx="47046">
                  <c:v>47.044</c:v>
                </c:pt>
                <c:pt idx="47047">
                  <c:v>47.045</c:v>
                </c:pt>
                <c:pt idx="47048">
                  <c:v>47.046</c:v>
                </c:pt>
                <c:pt idx="47049">
                  <c:v>47.047</c:v>
                </c:pt>
                <c:pt idx="47050">
                  <c:v>47.048</c:v>
                </c:pt>
                <c:pt idx="47051">
                  <c:v>47.049</c:v>
                </c:pt>
                <c:pt idx="47052">
                  <c:v>47.05</c:v>
                </c:pt>
                <c:pt idx="47053">
                  <c:v>47.051</c:v>
                </c:pt>
                <c:pt idx="47054">
                  <c:v>47.052</c:v>
                </c:pt>
                <c:pt idx="47055">
                  <c:v>47.053</c:v>
                </c:pt>
                <c:pt idx="47056">
                  <c:v>47.054</c:v>
                </c:pt>
                <c:pt idx="47057">
                  <c:v>47.055</c:v>
                </c:pt>
                <c:pt idx="47058">
                  <c:v>47.056</c:v>
                </c:pt>
                <c:pt idx="47059">
                  <c:v>47.057</c:v>
                </c:pt>
                <c:pt idx="47060">
                  <c:v>47.058</c:v>
                </c:pt>
                <c:pt idx="47061">
                  <c:v>47.059</c:v>
                </c:pt>
                <c:pt idx="47062">
                  <c:v>47.06</c:v>
                </c:pt>
                <c:pt idx="47063">
                  <c:v>47.061</c:v>
                </c:pt>
                <c:pt idx="47064">
                  <c:v>47.062</c:v>
                </c:pt>
                <c:pt idx="47065">
                  <c:v>47.063</c:v>
                </c:pt>
                <c:pt idx="47066">
                  <c:v>47.064</c:v>
                </c:pt>
                <c:pt idx="47067">
                  <c:v>47.065</c:v>
                </c:pt>
                <c:pt idx="47068">
                  <c:v>47.066</c:v>
                </c:pt>
                <c:pt idx="47069">
                  <c:v>47.067</c:v>
                </c:pt>
                <c:pt idx="47070">
                  <c:v>47.068</c:v>
                </c:pt>
                <c:pt idx="47071">
                  <c:v>47.069</c:v>
                </c:pt>
                <c:pt idx="47072">
                  <c:v>47.07</c:v>
                </c:pt>
                <c:pt idx="47073">
                  <c:v>47.071</c:v>
                </c:pt>
                <c:pt idx="47074">
                  <c:v>47.072</c:v>
                </c:pt>
                <c:pt idx="47075">
                  <c:v>47.073</c:v>
                </c:pt>
                <c:pt idx="47076">
                  <c:v>47.074</c:v>
                </c:pt>
                <c:pt idx="47077">
                  <c:v>47.075</c:v>
                </c:pt>
                <c:pt idx="47078">
                  <c:v>47.076</c:v>
                </c:pt>
                <c:pt idx="47079">
                  <c:v>47.077</c:v>
                </c:pt>
                <c:pt idx="47080">
                  <c:v>47.078</c:v>
                </c:pt>
                <c:pt idx="47081">
                  <c:v>47.079</c:v>
                </c:pt>
                <c:pt idx="47082">
                  <c:v>47.08</c:v>
                </c:pt>
                <c:pt idx="47083">
                  <c:v>47.081</c:v>
                </c:pt>
                <c:pt idx="47084">
                  <c:v>47.082</c:v>
                </c:pt>
                <c:pt idx="47085">
                  <c:v>47.083</c:v>
                </c:pt>
                <c:pt idx="47086">
                  <c:v>47.084</c:v>
                </c:pt>
                <c:pt idx="47087">
                  <c:v>47.085</c:v>
                </c:pt>
                <c:pt idx="47088">
                  <c:v>47.086</c:v>
                </c:pt>
                <c:pt idx="47089">
                  <c:v>47.087</c:v>
                </c:pt>
                <c:pt idx="47090">
                  <c:v>47.088</c:v>
                </c:pt>
                <c:pt idx="47091">
                  <c:v>47.089</c:v>
                </c:pt>
                <c:pt idx="47092">
                  <c:v>47.09</c:v>
                </c:pt>
                <c:pt idx="47093">
                  <c:v>47.091</c:v>
                </c:pt>
                <c:pt idx="47094">
                  <c:v>47.092</c:v>
                </c:pt>
                <c:pt idx="47095">
                  <c:v>47.093</c:v>
                </c:pt>
                <c:pt idx="47096">
                  <c:v>47.094</c:v>
                </c:pt>
                <c:pt idx="47097">
                  <c:v>47.095</c:v>
                </c:pt>
                <c:pt idx="47098">
                  <c:v>47.096</c:v>
                </c:pt>
                <c:pt idx="47099">
                  <c:v>47.097</c:v>
                </c:pt>
                <c:pt idx="47100">
                  <c:v>47.098</c:v>
                </c:pt>
                <c:pt idx="47101">
                  <c:v>47.099</c:v>
                </c:pt>
                <c:pt idx="47102">
                  <c:v>47.1</c:v>
                </c:pt>
                <c:pt idx="47103">
                  <c:v>47.101</c:v>
                </c:pt>
                <c:pt idx="47104">
                  <c:v>47.102</c:v>
                </c:pt>
                <c:pt idx="47105">
                  <c:v>47.103</c:v>
                </c:pt>
                <c:pt idx="47106">
                  <c:v>47.104</c:v>
                </c:pt>
                <c:pt idx="47107">
                  <c:v>47.105</c:v>
                </c:pt>
                <c:pt idx="47108">
                  <c:v>47.106</c:v>
                </c:pt>
                <c:pt idx="47109">
                  <c:v>47.107</c:v>
                </c:pt>
                <c:pt idx="47110">
                  <c:v>47.108</c:v>
                </c:pt>
                <c:pt idx="47111">
                  <c:v>47.109</c:v>
                </c:pt>
                <c:pt idx="47112">
                  <c:v>47.11</c:v>
                </c:pt>
                <c:pt idx="47113">
                  <c:v>47.111</c:v>
                </c:pt>
                <c:pt idx="47114">
                  <c:v>47.112</c:v>
                </c:pt>
                <c:pt idx="47115">
                  <c:v>47.113</c:v>
                </c:pt>
                <c:pt idx="47116">
                  <c:v>47.114</c:v>
                </c:pt>
                <c:pt idx="47117">
                  <c:v>47.115</c:v>
                </c:pt>
                <c:pt idx="47118">
                  <c:v>47.116</c:v>
                </c:pt>
                <c:pt idx="47119">
                  <c:v>47.117</c:v>
                </c:pt>
                <c:pt idx="47120">
                  <c:v>47.118</c:v>
                </c:pt>
                <c:pt idx="47121">
                  <c:v>47.119</c:v>
                </c:pt>
                <c:pt idx="47122">
                  <c:v>47.12</c:v>
                </c:pt>
                <c:pt idx="47123">
                  <c:v>47.121</c:v>
                </c:pt>
                <c:pt idx="47124">
                  <c:v>47.122</c:v>
                </c:pt>
                <c:pt idx="47125">
                  <c:v>47.123</c:v>
                </c:pt>
                <c:pt idx="47126">
                  <c:v>47.124</c:v>
                </c:pt>
                <c:pt idx="47127">
                  <c:v>47.125</c:v>
                </c:pt>
                <c:pt idx="47128">
                  <c:v>47.126</c:v>
                </c:pt>
                <c:pt idx="47129">
                  <c:v>47.127</c:v>
                </c:pt>
                <c:pt idx="47130">
                  <c:v>47.128</c:v>
                </c:pt>
                <c:pt idx="47131">
                  <c:v>47.129</c:v>
                </c:pt>
                <c:pt idx="47132">
                  <c:v>47.13</c:v>
                </c:pt>
                <c:pt idx="47133">
                  <c:v>47.131</c:v>
                </c:pt>
                <c:pt idx="47134">
                  <c:v>47.132</c:v>
                </c:pt>
                <c:pt idx="47135">
                  <c:v>47.133</c:v>
                </c:pt>
                <c:pt idx="47136">
                  <c:v>47.134</c:v>
                </c:pt>
                <c:pt idx="47137">
                  <c:v>47.135</c:v>
                </c:pt>
                <c:pt idx="47138">
                  <c:v>47.136</c:v>
                </c:pt>
                <c:pt idx="47139">
                  <c:v>47.137</c:v>
                </c:pt>
                <c:pt idx="47140">
                  <c:v>47.138</c:v>
                </c:pt>
                <c:pt idx="47141">
                  <c:v>47.139</c:v>
                </c:pt>
                <c:pt idx="47142">
                  <c:v>47.14</c:v>
                </c:pt>
                <c:pt idx="47143">
                  <c:v>47.141</c:v>
                </c:pt>
                <c:pt idx="47144">
                  <c:v>47.142</c:v>
                </c:pt>
                <c:pt idx="47145">
                  <c:v>47.143</c:v>
                </c:pt>
                <c:pt idx="47146">
                  <c:v>47.144</c:v>
                </c:pt>
                <c:pt idx="47147">
                  <c:v>47.145</c:v>
                </c:pt>
                <c:pt idx="47148">
                  <c:v>47.146</c:v>
                </c:pt>
                <c:pt idx="47149">
                  <c:v>47.147</c:v>
                </c:pt>
                <c:pt idx="47150">
                  <c:v>47.148</c:v>
                </c:pt>
                <c:pt idx="47151">
                  <c:v>47.149</c:v>
                </c:pt>
                <c:pt idx="47152">
                  <c:v>47.15</c:v>
                </c:pt>
                <c:pt idx="47153">
                  <c:v>47.151</c:v>
                </c:pt>
                <c:pt idx="47154">
                  <c:v>47.152</c:v>
                </c:pt>
                <c:pt idx="47155">
                  <c:v>47.153</c:v>
                </c:pt>
                <c:pt idx="47156">
                  <c:v>47.154</c:v>
                </c:pt>
                <c:pt idx="47157">
                  <c:v>47.155</c:v>
                </c:pt>
                <c:pt idx="47158">
                  <c:v>47.156</c:v>
                </c:pt>
                <c:pt idx="47159">
                  <c:v>47.157</c:v>
                </c:pt>
                <c:pt idx="47160">
                  <c:v>47.158</c:v>
                </c:pt>
                <c:pt idx="47161">
                  <c:v>47.159</c:v>
                </c:pt>
                <c:pt idx="47162">
                  <c:v>47.16</c:v>
                </c:pt>
                <c:pt idx="47163">
                  <c:v>47.161</c:v>
                </c:pt>
                <c:pt idx="47164">
                  <c:v>47.162</c:v>
                </c:pt>
                <c:pt idx="47165">
                  <c:v>47.163</c:v>
                </c:pt>
                <c:pt idx="47166">
                  <c:v>47.164</c:v>
                </c:pt>
                <c:pt idx="47167">
                  <c:v>47.165</c:v>
                </c:pt>
                <c:pt idx="47168">
                  <c:v>47.166</c:v>
                </c:pt>
                <c:pt idx="47169">
                  <c:v>47.167</c:v>
                </c:pt>
                <c:pt idx="47170">
                  <c:v>47.168</c:v>
                </c:pt>
                <c:pt idx="47171">
                  <c:v>47.169</c:v>
                </c:pt>
                <c:pt idx="47172">
                  <c:v>47.17</c:v>
                </c:pt>
                <c:pt idx="47173">
                  <c:v>47.171</c:v>
                </c:pt>
                <c:pt idx="47174">
                  <c:v>47.172</c:v>
                </c:pt>
                <c:pt idx="47175">
                  <c:v>47.173</c:v>
                </c:pt>
                <c:pt idx="47176">
                  <c:v>47.174</c:v>
                </c:pt>
                <c:pt idx="47177">
                  <c:v>47.175</c:v>
                </c:pt>
                <c:pt idx="47178">
                  <c:v>47.176</c:v>
                </c:pt>
                <c:pt idx="47179">
                  <c:v>47.177</c:v>
                </c:pt>
                <c:pt idx="47180">
                  <c:v>47.178</c:v>
                </c:pt>
                <c:pt idx="47181">
                  <c:v>47.179</c:v>
                </c:pt>
                <c:pt idx="47182">
                  <c:v>47.18</c:v>
                </c:pt>
                <c:pt idx="47183">
                  <c:v>47.181</c:v>
                </c:pt>
                <c:pt idx="47184">
                  <c:v>47.182</c:v>
                </c:pt>
                <c:pt idx="47185">
                  <c:v>47.183</c:v>
                </c:pt>
                <c:pt idx="47186">
                  <c:v>47.184</c:v>
                </c:pt>
                <c:pt idx="47187">
                  <c:v>47.185</c:v>
                </c:pt>
                <c:pt idx="47188">
                  <c:v>47.186</c:v>
                </c:pt>
                <c:pt idx="47189">
                  <c:v>47.187</c:v>
                </c:pt>
                <c:pt idx="47190">
                  <c:v>47.188</c:v>
                </c:pt>
                <c:pt idx="47191">
                  <c:v>47.189</c:v>
                </c:pt>
                <c:pt idx="47192">
                  <c:v>47.19</c:v>
                </c:pt>
                <c:pt idx="47193">
                  <c:v>47.191</c:v>
                </c:pt>
                <c:pt idx="47194">
                  <c:v>47.192</c:v>
                </c:pt>
                <c:pt idx="47195">
                  <c:v>47.193</c:v>
                </c:pt>
                <c:pt idx="47196">
                  <c:v>47.194</c:v>
                </c:pt>
                <c:pt idx="47197">
                  <c:v>47.195</c:v>
                </c:pt>
                <c:pt idx="47198">
                  <c:v>47.196</c:v>
                </c:pt>
                <c:pt idx="47199">
                  <c:v>47.197</c:v>
                </c:pt>
                <c:pt idx="47200">
                  <c:v>47.198</c:v>
                </c:pt>
                <c:pt idx="47201">
                  <c:v>47.199</c:v>
                </c:pt>
                <c:pt idx="47202">
                  <c:v>47.2</c:v>
                </c:pt>
                <c:pt idx="47203">
                  <c:v>47.201</c:v>
                </c:pt>
                <c:pt idx="47204">
                  <c:v>47.202</c:v>
                </c:pt>
                <c:pt idx="47205">
                  <c:v>47.203</c:v>
                </c:pt>
                <c:pt idx="47206">
                  <c:v>47.204</c:v>
                </c:pt>
                <c:pt idx="47207">
                  <c:v>47.205</c:v>
                </c:pt>
                <c:pt idx="47208">
                  <c:v>47.206</c:v>
                </c:pt>
                <c:pt idx="47209">
                  <c:v>47.207</c:v>
                </c:pt>
                <c:pt idx="47210">
                  <c:v>47.208</c:v>
                </c:pt>
                <c:pt idx="47211">
                  <c:v>47.209</c:v>
                </c:pt>
                <c:pt idx="47212">
                  <c:v>47.21</c:v>
                </c:pt>
                <c:pt idx="47213">
                  <c:v>47.211</c:v>
                </c:pt>
                <c:pt idx="47214">
                  <c:v>47.212</c:v>
                </c:pt>
                <c:pt idx="47215">
                  <c:v>47.213</c:v>
                </c:pt>
                <c:pt idx="47216">
                  <c:v>47.214</c:v>
                </c:pt>
                <c:pt idx="47217">
                  <c:v>47.215</c:v>
                </c:pt>
                <c:pt idx="47218">
                  <c:v>47.216</c:v>
                </c:pt>
                <c:pt idx="47219">
                  <c:v>47.217</c:v>
                </c:pt>
                <c:pt idx="47220">
                  <c:v>47.218</c:v>
                </c:pt>
                <c:pt idx="47221">
                  <c:v>47.219</c:v>
                </c:pt>
                <c:pt idx="47222">
                  <c:v>47.22</c:v>
                </c:pt>
                <c:pt idx="47223">
                  <c:v>47.221</c:v>
                </c:pt>
                <c:pt idx="47224">
                  <c:v>47.222</c:v>
                </c:pt>
                <c:pt idx="47225">
                  <c:v>47.223</c:v>
                </c:pt>
                <c:pt idx="47226">
                  <c:v>47.224</c:v>
                </c:pt>
                <c:pt idx="47227">
                  <c:v>47.225</c:v>
                </c:pt>
                <c:pt idx="47228">
                  <c:v>47.226</c:v>
                </c:pt>
                <c:pt idx="47229">
                  <c:v>47.227</c:v>
                </c:pt>
                <c:pt idx="47230">
                  <c:v>47.228</c:v>
                </c:pt>
                <c:pt idx="47231">
                  <c:v>47.229</c:v>
                </c:pt>
                <c:pt idx="47232">
                  <c:v>47.23</c:v>
                </c:pt>
                <c:pt idx="47233">
                  <c:v>47.231</c:v>
                </c:pt>
                <c:pt idx="47234">
                  <c:v>47.232</c:v>
                </c:pt>
                <c:pt idx="47235">
                  <c:v>47.233</c:v>
                </c:pt>
                <c:pt idx="47236">
                  <c:v>47.234</c:v>
                </c:pt>
                <c:pt idx="47237">
                  <c:v>47.235</c:v>
                </c:pt>
                <c:pt idx="47238">
                  <c:v>47.236</c:v>
                </c:pt>
                <c:pt idx="47239">
                  <c:v>47.237</c:v>
                </c:pt>
                <c:pt idx="47240">
                  <c:v>47.238</c:v>
                </c:pt>
                <c:pt idx="47241">
                  <c:v>47.239</c:v>
                </c:pt>
                <c:pt idx="47242">
                  <c:v>47.24</c:v>
                </c:pt>
                <c:pt idx="47243">
                  <c:v>47.241</c:v>
                </c:pt>
                <c:pt idx="47244">
                  <c:v>47.242</c:v>
                </c:pt>
                <c:pt idx="47245">
                  <c:v>47.243</c:v>
                </c:pt>
                <c:pt idx="47246">
                  <c:v>47.244</c:v>
                </c:pt>
                <c:pt idx="47247">
                  <c:v>47.245</c:v>
                </c:pt>
                <c:pt idx="47248">
                  <c:v>47.246</c:v>
                </c:pt>
                <c:pt idx="47249">
                  <c:v>47.247</c:v>
                </c:pt>
                <c:pt idx="47250">
                  <c:v>47.248</c:v>
                </c:pt>
                <c:pt idx="47251">
                  <c:v>47.249</c:v>
                </c:pt>
                <c:pt idx="47252">
                  <c:v>47.25</c:v>
                </c:pt>
                <c:pt idx="47253">
                  <c:v>47.251</c:v>
                </c:pt>
                <c:pt idx="47254">
                  <c:v>47.252</c:v>
                </c:pt>
                <c:pt idx="47255">
                  <c:v>47.253</c:v>
                </c:pt>
                <c:pt idx="47256">
                  <c:v>47.254</c:v>
                </c:pt>
                <c:pt idx="47257">
                  <c:v>47.255</c:v>
                </c:pt>
                <c:pt idx="47258">
                  <c:v>47.256</c:v>
                </c:pt>
                <c:pt idx="47259">
                  <c:v>47.257</c:v>
                </c:pt>
                <c:pt idx="47260">
                  <c:v>47.258</c:v>
                </c:pt>
                <c:pt idx="47261">
                  <c:v>47.259</c:v>
                </c:pt>
                <c:pt idx="47262">
                  <c:v>47.26</c:v>
                </c:pt>
                <c:pt idx="47263">
                  <c:v>47.261</c:v>
                </c:pt>
                <c:pt idx="47264">
                  <c:v>47.262</c:v>
                </c:pt>
                <c:pt idx="47265">
                  <c:v>47.263</c:v>
                </c:pt>
                <c:pt idx="47266">
                  <c:v>47.264</c:v>
                </c:pt>
                <c:pt idx="47267">
                  <c:v>47.265</c:v>
                </c:pt>
                <c:pt idx="47268">
                  <c:v>47.266</c:v>
                </c:pt>
                <c:pt idx="47269">
                  <c:v>47.267</c:v>
                </c:pt>
                <c:pt idx="47270">
                  <c:v>47.268</c:v>
                </c:pt>
                <c:pt idx="47271">
                  <c:v>47.269</c:v>
                </c:pt>
                <c:pt idx="47272">
                  <c:v>47.27</c:v>
                </c:pt>
                <c:pt idx="47273">
                  <c:v>47.271</c:v>
                </c:pt>
                <c:pt idx="47274">
                  <c:v>47.272</c:v>
                </c:pt>
                <c:pt idx="47275">
                  <c:v>47.273</c:v>
                </c:pt>
                <c:pt idx="47276">
                  <c:v>47.274</c:v>
                </c:pt>
                <c:pt idx="47277">
                  <c:v>47.275</c:v>
                </c:pt>
                <c:pt idx="47278">
                  <c:v>47.276</c:v>
                </c:pt>
                <c:pt idx="47279">
                  <c:v>47.277</c:v>
                </c:pt>
                <c:pt idx="47280">
                  <c:v>47.278</c:v>
                </c:pt>
                <c:pt idx="47281">
                  <c:v>47.279</c:v>
                </c:pt>
                <c:pt idx="47282">
                  <c:v>47.28</c:v>
                </c:pt>
                <c:pt idx="47283">
                  <c:v>47.281</c:v>
                </c:pt>
                <c:pt idx="47284">
                  <c:v>47.282</c:v>
                </c:pt>
                <c:pt idx="47285">
                  <c:v>47.283</c:v>
                </c:pt>
                <c:pt idx="47286">
                  <c:v>47.284</c:v>
                </c:pt>
                <c:pt idx="47287">
                  <c:v>47.285</c:v>
                </c:pt>
                <c:pt idx="47288">
                  <c:v>47.286</c:v>
                </c:pt>
                <c:pt idx="47289">
                  <c:v>47.287</c:v>
                </c:pt>
                <c:pt idx="47290">
                  <c:v>47.288</c:v>
                </c:pt>
                <c:pt idx="47291">
                  <c:v>47.289</c:v>
                </c:pt>
                <c:pt idx="47292">
                  <c:v>47.29</c:v>
                </c:pt>
                <c:pt idx="47293">
                  <c:v>47.291</c:v>
                </c:pt>
                <c:pt idx="47294">
                  <c:v>47.292</c:v>
                </c:pt>
                <c:pt idx="47295">
                  <c:v>47.293</c:v>
                </c:pt>
                <c:pt idx="47296">
                  <c:v>47.294</c:v>
                </c:pt>
                <c:pt idx="47297">
                  <c:v>47.295</c:v>
                </c:pt>
                <c:pt idx="47298">
                  <c:v>47.296</c:v>
                </c:pt>
                <c:pt idx="47299">
                  <c:v>47.297</c:v>
                </c:pt>
                <c:pt idx="47300">
                  <c:v>47.298</c:v>
                </c:pt>
                <c:pt idx="47301">
                  <c:v>47.299</c:v>
                </c:pt>
                <c:pt idx="47302">
                  <c:v>47.3</c:v>
                </c:pt>
                <c:pt idx="47303">
                  <c:v>47.301</c:v>
                </c:pt>
                <c:pt idx="47304">
                  <c:v>47.302</c:v>
                </c:pt>
                <c:pt idx="47305">
                  <c:v>47.303</c:v>
                </c:pt>
                <c:pt idx="47306">
                  <c:v>47.304</c:v>
                </c:pt>
                <c:pt idx="47307">
                  <c:v>47.305</c:v>
                </c:pt>
                <c:pt idx="47308">
                  <c:v>47.306</c:v>
                </c:pt>
                <c:pt idx="47309">
                  <c:v>47.307</c:v>
                </c:pt>
                <c:pt idx="47310">
                  <c:v>47.308</c:v>
                </c:pt>
                <c:pt idx="47311">
                  <c:v>47.309</c:v>
                </c:pt>
                <c:pt idx="47312">
                  <c:v>47.31</c:v>
                </c:pt>
                <c:pt idx="47313">
                  <c:v>47.311</c:v>
                </c:pt>
                <c:pt idx="47314">
                  <c:v>47.312</c:v>
                </c:pt>
                <c:pt idx="47315">
                  <c:v>47.313</c:v>
                </c:pt>
                <c:pt idx="47316">
                  <c:v>47.314</c:v>
                </c:pt>
                <c:pt idx="47317">
                  <c:v>47.315</c:v>
                </c:pt>
                <c:pt idx="47318">
                  <c:v>47.316</c:v>
                </c:pt>
                <c:pt idx="47319">
                  <c:v>47.317</c:v>
                </c:pt>
                <c:pt idx="47320">
                  <c:v>47.318</c:v>
                </c:pt>
                <c:pt idx="47321">
                  <c:v>47.319</c:v>
                </c:pt>
                <c:pt idx="47322">
                  <c:v>47.32</c:v>
                </c:pt>
                <c:pt idx="47323">
                  <c:v>47.321</c:v>
                </c:pt>
                <c:pt idx="47324">
                  <c:v>47.322</c:v>
                </c:pt>
                <c:pt idx="47325">
                  <c:v>47.323</c:v>
                </c:pt>
                <c:pt idx="47326">
                  <c:v>47.324</c:v>
                </c:pt>
                <c:pt idx="47327">
                  <c:v>47.325</c:v>
                </c:pt>
                <c:pt idx="47328">
                  <c:v>47.326</c:v>
                </c:pt>
                <c:pt idx="47329">
                  <c:v>47.327</c:v>
                </c:pt>
                <c:pt idx="47330">
                  <c:v>47.328</c:v>
                </c:pt>
                <c:pt idx="47331">
                  <c:v>47.329</c:v>
                </c:pt>
                <c:pt idx="47332">
                  <c:v>47.33</c:v>
                </c:pt>
                <c:pt idx="47333">
                  <c:v>47.331</c:v>
                </c:pt>
                <c:pt idx="47334">
                  <c:v>47.332</c:v>
                </c:pt>
                <c:pt idx="47335">
                  <c:v>47.333</c:v>
                </c:pt>
                <c:pt idx="47336">
                  <c:v>47.334</c:v>
                </c:pt>
                <c:pt idx="47337">
                  <c:v>47.335</c:v>
                </c:pt>
                <c:pt idx="47338">
                  <c:v>47.336</c:v>
                </c:pt>
                <c:pt idx="47339">
                  <c:v>47.337</c:v>
                </c:pt>
                <c:pt idx="47340">
                  <c:v>47.338</c:v>
                </c:pt>
                <c:pt idx="47341">
                  <c:v>47.339</c:v>
                </c:pt>
                <c:pt idx="47342">
                  <c:v>47.34</c:v>
                </c:pt>
                <c:pt idx="47343">
                  <c:v>47.341</c:v>
                </c:pt>
                <c:pt idx="47344">
                  <c:v>47.342</c:v>
                </c:pt>
                <c:pt idx="47345">
                  <c:v>47.343</c:v>
                </c:pt>
                <c:pt idx="47346">
                  <c:v>47.344</c:v>
                </c:pt>
                <c:pt idx="47347">
                  <c:v>47.345</c:v>
                </c:pt>
                <c:pt idx="47348">
                  <c:v>47.346</c:v>
                </c:pt>
                <c:pt idx="47349">
                  <c:v>47.347</c:v>
                </c:pt>
                <c:pt idx="47350">
                  <c:v>47.348</c:v>
                </c:pt>
                <c:pt idx="47351">
                  <c:v>47.349</c:v>
                </c:pt>
                <c:pt idx="47352">
                  <c:v>47.35</c:v>
                </c:pt>
                <c:pt idx="47353">
                  <c:v>47.351</c:v>
                </c:pt>
                <c:pt idx="47354">
                  <c:v>47.352</c:v>
                </c:pt>
                <c:pt idx="47355">
                  <c:v>47.353</c:v>
                </c:pt>
                <c:pt idx="47356">
                  <c:v>47.354</c:v>
                </c:pt>
                <c:pt idx="47357">
                  <c:v>47.355</c:v>
                </c:pt>
                <c:pt idx="47358">
                  <c:v>47.356</c:v>
                </c:pt>
                <c:pt idx="47359">
                  <c:v>47.357</c:v>
                </c:pt>
                <c:pt idx="47360">
                  <c:v>47.358</c:v>
                </c:pt>
                <c:pt idx="47361">
                  <c:v>47.359</c:v>
                </c:pt>
                <c:pt idx="47362">
                  <c:v>47.36</c:v>
                </c:pt>
                <c:pt idx="47363">
                  <c:v>47.361</c:v>
                </c:pt>
                <c:pt idx="47364">
                  <c:v>47.362</c:v>
                </c:pt>
                <c:pt idx="47365">
                  <c:v>47.363</c:v>
                </c:pt>
                <c:pt idx="47366">
                  <c:v>47.364</c:v>
                </c:pt>
                <c:pt idx="47367">
                  <c:v>47.365</c:v>
                </c:pt>
                <c:pt idx="47368">
                  <c:v>47.366</c:v>
                </c:pt>
                <c:pt idx="47369">
                  <c:v>47.367</c:v>
                </c:pt>
                <c:pt idx="47370">
                  <c:v>47.368</c:v>
                </c:pt>
                <c:pt idx="47371">
                  <c:v>47.369</c:v>
                </c:pt>
                <c:pt idx="47372">
                  <c:v>47.37</c:v>
                </c:pt>
                <c:pt idx="47373">
                  <c:v>47.371</c:v>
                </c:pt>
                <c:pt idx="47374">
                  <c:v>47.372</c:v>
                </c:pt>
                <c:pt idx="47375">
                  <c:v>47.373</c:v>
                </c:pt>
                <c:pt idx="47376">
                  <c:v>47.374</c:v>
                </c:pt>
                <c:pt idx="47377">
                  <c:v>47.375</c:v>
                </c:pt>
                <c:pt idx="47378">
                  <c:v>47.376</c:v>
                </c:pt>
                <c:pt idx="47379">
                  <c:v>47.377</c:v>
                </c:pt>
                <c:pt idx="47380">
                  <c:v>47.378</c:v>
                </c:pt>
                <c:pt idx="47381">
                  <c:v>47.379</c:v>
                </c:pt>
                <c:pt idx="47382">
                  <c:v>47.38</c:v>
                </c:pt>
                <c:pt idx="47383">
                  <c:v>47.381</c:v>
                </c:pt>
                <c:pt idx="47384">
                  <c:v>47.382</c:v>
                </c:pt>
                <c:pt idx="47385">
                  <c:v>47.383</c:v>
                </c:pt>
                <c:pt idx="47386">
                  <c:v>47.384</c:v>
                </c:pt>
                <c:pt idx="47387">
                  <c:v>47.385</c:v>
                </c:pt>
                <c:pt idx="47388">
                  <c:v>47.386</c:v>
                </c:pt>
                <c:pt idx="47389">
                  <c:v>47.387</c:v>
                </c:pt>
                <c:pt idx="47390">
                  <c:v>47.388</c:v>
                </c:pt>
                <c:pt idx="47391">
                  <c:v>47.389</c:v>
                </c:pt>
                <c:pt idx="47392">
                  <c:v>47.39</c:v>
                </c:pt>
                <c:pt idx="47393">
                  <c:v>47.391</c:v>
                </c:pt>
                <c:pt idx="47394">
                  <c:v>47.392</c:v>
                </c:pt>
                <c:pt idx="47395">
                  <c:v>47.393</c:v>
                </c:pt>
                <c:pt idx="47396">
                  <c:v>47.394</c:v>
                </c:pt>
                <c:pt idx="47397">
                  <c:v>47.395</c:v>
                </c:pt>
                <c:pt idx="47398">
                  <c:v>47.396</c:v>
                </c:pt>
                <c:pt idx="47399">
                  <c:v>47.397</c:v>
                </c:pt>
                <c:pt idx="47400">
                  <c:v>47.398</c:v>
                </c:pt>
                <c:pt idx="47401">
                  <c:v>47.399</c:v>
                </c:pt>
                <c:pt idx="47402">
                  <c:v>47.4</c:v>
                </c:pt>
                <c:pt idx="47403">
                  <c:v>47.401</c:v>
                </c:pt>
                <c:pt idx="47404">
                  <c:v>47.402</c:v>
                </c:pt>
                <c:pt idx="47405">
                  <c:v>47.403</c:v>
                </c:pt>
                <c:pt idx="47406">
                  <c:v>47.404</c:v>
                </c:pt>
                <c:pt idx="47407">
                  <c:v>47.405</c:v>
                </c:pt>
                <c:pt idx="47408">
                  <c:v>47.406</c:v>
                </c:pt>
                <c:pt idx="47409">
                  <c:v>47.407</c:v>
                </c:pt>
                <c:pt idx="47410">
                  <c:v>47.408</c:v>
                </c:pt>
                <c:pt idx="47411">
                  <c:v>47.409</c:v>
                </c:pt>
                <c:pt idx="47412">
                  <c:v>47.41</c:v>
                </c:pt>
                <c:pt idx="47413">
                  <c:v>47.411</c:v>
                </c:pt>
                <c:pt idx="47414">
                  <c:v>47.412</c:v>
                </c:pt>
                <c:pt idx="47415">
                  <c:v>47.413</c:v>
                </c:pt>
                <c:pt idx="47416">
                  <c:v>47.414</c:v>
                </c:pt>
                <c:pt idx="47417">
                  <c:v>47.415</c:v>
                </c:pt>
                <c:pt idx="47418">
                  <c:v>47.416</c:v>
                </c:pt>
                <c:pt idx="47419">
                  <c:v>47.417</c:v>
                </c:pt>
                <c:pt idx="47420">
                  <c:v>47.418</c:v>
                </c:pt>
                <c:pt idx="47421">
                  <c:v>47.419</c:v>
                </c:pt>
                <c:pt idx="47422">
                  <c:v>47.42</c:v>
                </c:pt>
                <c:pt idx="47423">
                  <c:v>47.421</c:v>
                </c:pt>
                <c:pt idx="47424">
                  <c:v>47.422</c:v>
                </c:pt>
                <c:pt idx="47425">
                  <c:v>47.423</c:v>
                </c:pt>
                <c:pt idx="47426">
                  <c:v>47.424</c:v>
                </c:pt>
                <c:pt idx="47427">
                  <c:v>47.425</c:v>
                </c:pt>
                <c:pt idx="47428">
                  <c:v>47.426</c:v>
                </c:pt>
                <c:pt idx="47429">
                  <c:v>47.427</c:v>
                </c:pt>
                <c:pt idx="47430">
                  <c:v>47.428</c:v>
                </c:pt>
                <c:pt idx="47431">
                  <c:v>47.429</c:v>
                </c:pt>
                <c:pt idx="47432">
                  <c:v>47.43</c:v>
                </c:pt>
                <c:pt idx="47433">
                  <c:v>47.431</c:v>
                </c:pt>
                <c:pt idx="47434">
                  <c:v>47.432</c:v>
                </c:pt>
                <c:pt idx="47435">
                  <c:v>47.433</c:v>
                </c:pt>
                <c:pt idx="47436">
                  <c:v>47.434</c:v>
                </c:pt>
                <c:pt idx="47437">
                  <c:v>47.435</c:v>
                </c:pt>
                <c:pt idx="47438">
                  <c:v>47.436</c:v>
                </c:pt>
                <c:pt idx="47439">
                  <c:v>47.437</c:v>
                </c:pt>
                <c:pt idx="47440">
                  <c:v>47.438</c:v>
                </c:pt>
                <c:pt idx="47441">
                  <c:v>47.439</c:v>
                </c:pt>
                <c:pt idx="47442">
                  <c:v>47.44</c:v>
                </c:pt>
                <c:pt idx="47443">
                  <c:v>47.441</c:v>
                </c:pt>
                <c:pt idx="47444">
                  <c:v>47.442</c:v>
                </c:pt>
                <c:pt idx="47445">
                  <c:v>47.443</c:v>
                </c:pt>
                <c:pt idx="47446">
                  <c:v>47.444</c:v>
                </c:pt>
                <c:pt idx="47447">
                  <c:v>47.445</c:v>
                </c:pt>
                <c:pt idx="47448">
                  <c:v>47.446</c:v>
                </c:pt>
                <c:pt idx="47449">
                  <c:v>47.447</c:v>
                </c:pt>
                <c:pt idx="47450">
                  <c:v>47.448</c:v>
                </c:pt>
                <c:pt idx="47451">
                  <c:v>47.449</c:v>
                </c:pt>
                <c:pt idx="47452">
                  <c:v>47.45</c:v>
                </c:pt>
                <c:pt idx="47453">
                  <c:v>47.451</c:v>
                </c:pt>
                <c:pt idx="47454">
                  <c:v>47.452</c:v>
                </c:pt>
                <c:pt idx="47455">
                  <c:v>47.453</c:v>
                </c:pt>
                <c:pt idx="47456">
                  <c:v>47.454</c:v>
                </c:pt>
                <c:pt idx="47457">
                  <c:v>47.455</c:v>
                </c:pt>
                <c:pt idx="47458">
                  <c:v>47.456</c:v>
                </c:pt>
                <c:pt idx="47459">
                  <c:v>47.457</c:v>
                </c:pt>
                <c:pt idx="47460">
                  <c:v>47.458</c:v>
                </c:pt>
                <c:pt idx="47461">
                  <c:v>47.459</c:v>
                </c:pt>
                <c:pt idx="47462">
                  <c:v>47.46</c:v>
                </c:pt>
                <c:pt idx="47463">
                  <c:v>47.461</c:v>
                </c:pt>
                <c:pt idx="47464">
                  <c:v>47.462</c:v>
                </c:pt>
                <c:pt idx="47465">
                  <c:v>47.463</c:v>
                </c:pt>
                <c:pt idx="47466">
                  <c:v>47.464</c:v>
                </c:pt>
                <c:pt idx="47467">
                  <c:v>47.465</c:v>
                </c:pt>
                <c:pt idx="47468">
                  <c:v>47.466</c:v>
                </c:pt>
                <c:pt idx="47469">
                  <c:v>47.467</c:v>
                </c:pt>
                <c:pt idx="47470">
                  <c:v>47.468</c:v>
                </c:pt>
                <c:pt idx="47471">
                  <c:v>47.469</c:v>
                </c:pt>
                <c:pt idx="47472">
                  <c:v>47.47</c:v>
                </c:pt>
                <c:pt idx="47473">
                  <c:v>47.471</c:v>
                </c:pt>
                <c:pt idx="47474">
                  <c:v>47.472</c:v>
                </c:pt>
                <c:pt idx="47475">
                  <c:v>47.473</c:v>
                </c:pt>
                <c:pt idx="47476">
                  <c:v>47.474</c:v>
                </c:pt>
                <c:pt idx="47477">
                  <c:v>47.475</c:v>
                </c:pt>
                <c:pt idx="47478">
                  <c:v>47.476</c:v>
                </c:pt>
                <c:pt idx="47479">
                  <c:v>47.477</c:v>
                </c:pt>
                <c:pt idx="47480">
                  <c:v>47.478</c:v>
                </c:pt>
                <c:pt idx="47481">
                  <c:v>47.479</c:v>
                </c:pt>
                <c:pt idx="47482">
                  <c:v>47.48</c:v>
                </c:pt>
                <c:pt idx="47483">
                  <c:v>47.481</c:v>
                </c:pt>
                <c:pt idx="47484">
                  <c:v>47.482</c:v>
                </c:pt>
                <c:pt idx="47485">
                  <c:v>47.483</c:v>
                </c:pt>
                <c:pt idx="47486">
                  <c:v>47.484</c:v>
                </c:pt>
                <c:pt idx="47487">
                  <c:v>47.485</c:v>
                </c:pt>
                <c:pt idx="47488">
                  <c:v>47.486</c:v>
                </c:pt>
                <c:pt idx="47489">
                  <c:v>47.487</c:v>
                </c:pt>
                <c:pt idx="47490">
                  <c:v>47.488</c:v>
                </c:pt>
                <c:pt idx="47491">
                  <c:v>47.489</c:v>
                </c:pt>
                <c:pt idx="47492">
                  <c:v>47.49</c:v>
                </c:pt>
                <c:pt idx="47493">
                  <c:v>47.491</c:v>
                </c:pt>
                <c:pt idx="47494">
                  <c:v>47.492</c:v>
                </c:pt>
                <c:pt idx="47495">
                  <c:v>47.493</c:v>
                </c:pt>
                <c:pt idx="47496">
                  <c:v>47.494</c:v>
                </c:pt>
                <c:pt idx="47497">
                  <c:v>47.495</c:v>
                </c:pt>
                <c:pt idx="47498">
                  <c:v>47.496</c:v>
                </c:pt>
                <c:pt idx="47499">
                  <c:v>47.497</c:v>
                </c:pt>
                <c:pt idx="47500">
                  <c:v>47.498</c:v>
                </c:pt>
                <c:pt idx="47501">
                  <c:v>47.499</c:v>
                </c:pt>
                <c:pt idx="47502">
                  <c:v>47.5</c:v>
                </c:pt>
                <c:pt idx="47503">
                  <c:v>47.501</c:v>
                </c:pt>
                <c:pt idx="47504">
                  <c:v>47.502</c:v>
                </c:pt>
                <c:pt idx="47505">
                  <c:v>47.503</c:v>
                </c:pt>
                <c:pt idx="47506">
                  <c:v>47.504</c:v>
                </c:pt>
                <c:pt idx="47507">
                  <c:v>47.505</c:v>
                </c:pt>
                <c:pt idx="47508">
                  <c:v>47.506</c:v>
                </c:pt>
                <c:pt idx="47509">
                  <c:v>47.507</c:v>
                </c:pt>
                <c:pt idx="47510">
                  <c:v>47.508</c:v>
                </c:pt>
                <c:pt idx="47511">
                  <c:v>47.509</c:v>
                </c:pt>
                <c:pt idx="47512">
                  <c:v>47.51</c:v>
                </c:pt>
                <c:pt idx="47513">
                  <c:v>47.511</c:v>
                </c:pt>
                <c:pt idx="47514">
                  <c:v>47.512</c:v>
                </c:pt>
                <c:pt idx="47515">
                  <c:v>47.513</c:v>
                </c:pt>
                <c:pt idx="47516">
                  <c:v>47.514</c:v>
                </c:pt>
                <c:pt idx="47517">
                  <c:v>47.515</c:v>
                </c:pt>
                <c:pt idx="47518">
                  <c:v>47.516</c:v>
                </c:pt>
                <c:pt idx="47519">
                  <c:v>47.517</c:v>
                </c:pt>
                <c:pt idx="47520">
                  <c:v>47.518</c:v>
                </c:pt>
                <c:pt idx="47521">
                  <c:v>47.519</c:v>
                </c:pt>
                <c:pt idx="47522">
                  <c:v>47.52</c:v>
                </c:pt>
                <c:pt idx="47523">
                  <c:v>47.521</c:v>
                </c:pt>
                <c:pt idx="47524">
                  <c:v>47.522</c:v>
                </c:pt>
                <c:pt idx="47525">
                  <c:v>47.523</c:v>
                </c:pt>
                <c:pt idx="47526">
                  <c:v>47.524</c:v>
                </c:pt>
                <c:pt idx="47527">
                  <c:v>47.525</c:v>
                </c:pt>
                <c:pt idx="47528">
                  <c:v>47.526</c:v>
                </c:pt>
                <c:pt idx="47529">
                  <c:v>47.527</c:v>
                </c:pt>
                <c:pt idx="47530">
                  <c:v>47.528</c:v>
                </c:pt>
                <c:pt idx="47531">
                  <c:v>47.529</c:v>
                </c:pt>
                <c:pt idx="47532">
                  <c:v>47.53</c:v>
                </c:pt>
                <c:pt idx="47533">
                  <c:v>47.531</c:v>
                </c:pt>
                <c:pt idx="47534">
                  <c:v>47.532</c:v>
                </c:pt>
                <c:pt idx="47535">
                  <c:v>47.533</c:v>
                </c:pt>
                <c:pt idx="47536">
                  <c:v>47.534</c:v>
                </c:pt>
                <c:pt idx="47537">
                  <c:v>47.535</c:v>
                </c:pt>
                <c:pt idx="47538">
                  <c:v>47.536</c:v>
                </c:pt>
                <c:pt idx="47539">
                  <c:v>47.537</c:v>
                </c:pt>
                <c:pt idx="47540">
                  <c:v>47.538</c:v>
                </c:pt>
                <c:pt idx="47541">
                  <c:v>47.539</c:v>
                </c:pt>
                <c:pt idx="47542">
                  <c:v>47.54</c:v>
                </c:pt>
                <c:pt idx="47543">
                  <c:v>47.541</c:v>
                </c:pt>
                <c:pt idx="47544">
                  <c:v>47.542</c:v>
                </c:pt>
                <c:pt idx="47545">
                  <c:v>47.543</c:v>
                </c:pt>
                <c:pt idx="47546">
                  <c:v>47.544</c:v>
                </c:pt>
                <c:pt idx="47547">
                  <c:v>47.545</c:v>
                </c:pt>
                <c:pt idx="47548">
                  <c:v>47.546</c:v>
                </c:pt>
                <c:pt idx="47549">
                  <c:v>47.547</c:v>
                </c:pt>
                <c:pt idx="47550">
                  <c:v>47.548</c:v>
                </c:pt>
                <c:pt idx="47551">
                  <c:v>47.549</c:v>
                </c:pt>
                <c:pt idx="47552">
                  <c:v>47.55</c:v>
                </c:pt>
                <c:pt idx="47553">
                  <c:v>47.551</c:v>
                </c:pt>
                <c:pt idx="47554">
                  <c:v>47.552</c:v>
                </c:pt>
                <c:pt idx="47555">
                  <c:v>47.553</c:v>
                </c:pt>
                <c:pt idx="47556">
                  <c:v>47.554</c:v>
                </c:pt>
                <c:pt idx="47557">
                  <c:v>47.555</c:v>
                </c:pt>
                <c:pt idx="47558">
                  <c:v>47.556</c:v>
                </c:pt>
                <c:pt idx="47559">
                  <c:v>47.557</c:v>
                </c:pt>
                <c:pt idx="47560">
                  <c:v>47.558</c:v>
                </c:pt>
                <c:pt idx="47561">
                  <c:v>47.559</c:v>
                </c:pt>
                <c:pt idx="47562">
                  <c:v>47.56</c:v>
                </c:pt>
                <c:pt idx="47563">
                  <c:v>47.561</c:v>
                </c:pt>
                <c:pt idx="47564">
                  <c:v>47.562</c:v>
                </c:pt>
                <c:pt idx="47565">
                  <c:v>47.563</c:v>
                </c:pt>
                <c:pt idx="47566">
                  <c:v>47.564</c:v>
                </c:pt>
                <c:pt idx="47567">
                  <c:v>47.565</c:v>
                </c:pt>
                <c:pt idx="47568">
                  <c:v>47.566</c:v>
                </c:pt>
                <c:pt idx="47569">
                  <c:v>47.567</c:v>
                </c:pt>
                <c:pt idx="47570">
                  <c:v>47.568</c:v>
                </c:pt>
                <c:pt idx="47571">
                  <c:v>47.569</c:v>
                </c:pt>
                <c:pt idx="47572">
                  <c:v>47.57</c:v>
                </c:pt>
                <c:pt idx="47573">
                  <c:v>47.571</c:v>
                </c:pt>
                <c:pt idx="47574">
                  <c:v>47.572</c:v>
                </c:pt>
                <c:pt idx="47575">
                  <c:v>47.573</c:v>
                </c:pt>
                <c:pt idx="47576">
                  <c:v>47.574</c:v>
                </c:pt>
                <c:pt idx="47577">
                  <c:v>47.575</c:v>
                </c:pt>
                <c:pt idx="47578">
                  <c:v>47.576</c:v>
                </c:pt>
                <c:pt idx="47579">
                  <c:v>47.577</c:v>
                </c:pt>
                <c:pt idx="47580">
                  <c:v>47.578</c:v>
                </c:pt>
                <c:pt idx="47581">
                  <c:v>47.579</c:v>
                </c:pt>
                <c:pt idx="47582">
                  <c:v>47.58</c:v>
                </c:pt>
                <c:pt idx="47583">
                  <c:v>47.581</c:v>
                </c:pt>
                <c:pt idx="47584">
                  <c:v>47.582</c:v>
                </c:pt>
                <c:pt idx="47585">
                  <c:v>47.583</c:v>
                </c:pt>
                <c:pt idx="47586">
                  <c:v>47.584</c:v>
                </c:pt>
                <c:pt idx="47587">
                  <c:v>47.585</c:v>
                </c:pt>
                <c:pt idx="47588">
                  <c:v>47.586</c:v>
                </c:pt>
                <c:pt idx="47589">
                  <c:v>47.587</c:v>
                </c:pt>
                <c:pt idx="47590">
                  <c:v>47.588</c:v>
                </c:pt>
                <c:pt idx="47591">
                  <c:v>47.589</c:v>
                </c:pt>
                <c:pt idx="47592">
                  <c:v>47.59</c:v>
                </c:pt>
                <c:pt idx="47593">
                  <c:v>47.591</c:v>
                </c:pt>
                <c:pt idx="47594">
                  <c:v>47.592</c:v>
                </c:pt>
                <c:pt idx="47595">
                  <c:v>47.593</c:v>
                </c:pt>
                <c:pt idx="47596">
                  <c:v>47.594</c:v>
                </c:pt>
                <c:pt idx="47597">
                  <c:v>47.595</c:v>
                </c:pt>
                <c:pt idx="47598">
                  <c:v>47.596</c:v>
                </c:pt>
                <c:pt idx="47599">
                  <c:v>47.597</c:v>
                </c:pt>
                <c:pt idx="47600">
                  <c:v>47.598</c:v>
                </c:pt>
                <c:pt idx="47601">
                  <c:v>47.599</c:v>
                </c:pt>
                <c:pt idx="47602">
                  <c:v>47.6</c:v>
                </c:pt>
                <c:pt idx="47603">
                  <c:v>47.601</c:v>
                </c:pt>
                <c:pt idx="47604">
                  <c:v>47.602</c:v>
                </c:pt>
                <c:pt idx="47605">
                  <c:v>47.603</c:v>
                </c:pt>
                <c:pt idx="47606">
                  <c:v>47.604</c:v>
                </c:pt>
                <c:pt idx="47607">
                  <c:v>47.605</c:v>
                </c:pt>
                <c:pt idx="47608">
                  <c:v>47.606</c:v>
                </c:pt>
                <c:pt idx="47609">
                  <c:v>47.607</c:v>
                </c:pt>
                <c:pt idx="47610">
                  <c:v>47.608</c:v>
                </c:pt>
                <c:pt idx="47611">
                  <c:v>47.609</c:v>
                </c:pt>
                <c:pt idx="47612">
                  <c:v>47.61</c:v>
                </c:pt>
                <c:pt idx="47613">
                  <c:v>47.611</c:v>
                </c:pt>
                <c:pt idx="47614">
                  <c:v>47.612</c:v>
                </c:pt>
                <c:pt idx="47615">
                  <c:v>47.613</c:v>
                </c:pt>
                <c:pt idx="47616">
                  <c:v>47.614</c:v>
                </c:pt>
                <c:pt idx="47617">
                  <c:v>47.615</c:v>
                </c:pt>
                <c:pt idx="47618">
                  <c:v>47.616</c:v>
                </c:pt>
                <c:pt idx="47619">
                  <c:v>47.617</c:v>
                </c:pt>
                <c:pt idx="47620">
                  <c:v>47.618</c:v>
                </c:pt>
                <c:pt idx="47621">
                  <c:v>47.619</c:v>
                </c:pt>
                <c:pt idx="47622">
                  <c:v>47.62</c:v>
                </c:pt>
                <c:pt idx="47623">
                  <c:v>47.621</c:v>
                </c:pt>
                <c:pt idx="47624">
                  <c:v>47.622</c:v>
                </c:pt>
                <c:pt idx="47625">
                  <c:v>47.623</c:v>
                </c:pt>
                <c:pt idx="47626">
                  <c:v>47.624</c:v>
                </c:pt>
                <c:pt idx="47627">
                  <c:v>47.625</c:v>
                </c:pt>
                <c:pt idx="47628">
                  <c:v>47.626</c:v>
                </c:pt>
                <c:pt idx="47629">
                  <c:v>47.627</c:v>
                </c:pt>
                <c:pt idx="47630">
                  <c:v>47.628</c:v>
                </c:pt>
                <c:pt idx="47631">
                  <c:v>47.629</c:v>
                </c:pt>
                <c:pt idx="47632">
                  <c:v>47.63</c:v>
                </c:pt>
                <c:pt idx="47633">
                  <c:v>47.631</c:v>
                </c:pt>
                <c:pt idx="47634">
                  <c:v>47.632</c:v>
                </c:pt>
                <c:pt idx="47635">
                  <c:v>47.633</c:v>
                </c:pt>
                <c:pt idx="47636">
                  <c:v>47.634</c:v>
                </c:pt>
                <c:pt idx="47637">
                  <c:v>47.635</c:v>
                </c:pt>
                <c:pt idx="47638">
                  <c:v>47.636</c:v>
                </c:pt>
                <c:pt idx="47639">
                  <c:v>47.637</c:v>
                </c:pt>
                <c:pt idx="47640">
                  <c:v>47.638</c:v>
                </c:pt>
                <c:pt idx="47641">
                  <c:v>47.639</c:v>
                </c:pt>
                <c:pt idx="47642">
                  <c:v>47.64</c:v>
                </c:pt>
                <c:pt idx="47643">
                  <c:v>47.641</c:v>
                </c:pt>
                <c:pt idx="47644">
                  <c:v>47.642</c:v>
                </c:pt>
                <c:pt idx="47645">
                  <c:v>47.643</c:v>
                </c:pt>
                <c:pt idx="47646">
                  <c:v>47.644</c:v>
                </c:pt>
                <c:pt idx="47647">
                  <c:v>47.645</c:v>
                </c:pt>
                <c:pt idx="47648">
                  <c:v>47.646</c:v>
                </c:pt>
                <c:pt idx="47649">
                  <c:v>47.647</c:v>
                </c:pt>
                <c:pt idx="47650">
                  <c:v>47.648</c:v>
                </c:pt>
                <c:pt idx="47651">
                  <c:v>47.649</c:v>
                </c:pt>
                <c:pt idx="47652">
                  <c:v>47.65</c:v>
                </c:pt>
                <c:pt idx="47653">
                  <c:v>47.651</c:v>
                </c:pt>
                <c:pt idx="47654">
                  <c:v>47.652</c:v>
                </c:pt>
                <c:pt idx="47655">
                  <c:v>47.653</c:v>
                </c:pt>
                <c:pt idx="47656">
                  <c:v>47.654</c:v>
                </c:pt>
                <c:pt idx="47657">
                  <c:v>47.655</c:v>
                </c:pt>
                <c:pt idx="47658">
                  <c:v>47.656</c:v>
                </c:pt>
                <c:pt idx="47659">
                  <c:v>47.657</c:v>
                </c:pt>
                <c:pt idx="47660">
                  <c:v>47.658</c:v>
                </c:pt>
                <c:pt idx="47661">
                  <c:v>47.659</c:v>
                </c:pt>
                <c:pt idx="47662">
                  <c:v>47.66</c:v>
                </c:pt>
                <c:pt idx="47663">
                  <c:v>47.661</c:v>
                </c:pt>
                <c:pt idx="47664">
                  <c:v>47.662</c:v>
                </c:pt>
                <c:pt idx="47665">
                  <c:v>47.663</c:v>
                </c:pt>
                <c:pt idx="47666">
                  <c:v>47.664</c:v>
                </c:pt>
                <c:pt idx="47667">
                  <c:v>47.665</c:v>
                </c:pt>
                <c:pt idx="47668">
                  <c:v>47.666</c:v>
                </c:pt>
                <c:pt idx="47669">
                  <c:v>47.667</c:v>
                </c:pt>
                <c:pt idx="47670">
                  <c:v>47.668</c:v>
                </c:pt>
                <c:pt idx="47671">
                  <c:v>47.669</c:v>
                </c:pt>
                <c:pt idx="47672">
                  <c:v>47.67</c:v>
                </c:pt>
                <c:pt idx="47673">
                  <c:v>47.671</c:v>
                </c:pt>
                <c:pt idx="47674">
                  <c:v>47.672</c:v>
                </c:pt>
                <c:pt idx="47675">
                  <c:v>47.673</c:v>
                </c:pt>
                <c:pt idx="47676">
                  <c:v>47.674</c:v>
                </c:pt>
                <c:pt idx="47677">
                  <c:v>47.675</c:v>
                </c:pt>
                <c:pt idx="47678">
                  <c:v>47.676</c:v>
                </c:pt>
                <c:pt idx="47679">
                  <c:v>47.677</c:v>
                </c:pt>
                <c:pt idx="47680">
                  <c:v>47.678</c:v>
                </c:pt>
                <c:pt idx="47681">
                  <c:v>47.679</c:v>
                </c:pt>
                <c:pt idx="47682">
                  <c:v>47.68</c:v>
                </c:pt>
                <c:pt idx="47683">
                  <c:v>47.681</c:v>
                </c:pt>
                <c:pt idx="47684">
                  <c:v>47.682</c:v>
                </c:pt>
                <c:pt idx="47685">
                  <c:v>47.683</c:v>
                </c:pt>
                <c:pt idx="47686">
                  <c:v>47.684</c:v>
                </c:pt>
                <c:pt idx="47687">
                  <c:v>47.685</c:v>
                </c:pt>
                <c:pt idx="47688">
                  <c:v>47.686</c:v>
                </c:pt>
                <c:pt idx="47689">
                  <c:v>47.687</c:v>
                </c:pt>
                <c:pt idx="47690">
                  <c:v>47.688</c:v>
                </c:pt>
                <c:pt idx="47691">
                  <c:v>47.689</c:v>
                </c:pt>
                <c:pt idx="47692">
                  <c:v>47.69</c:v>
                </c:pt>
                <c:pt idx="47693">
                  <c:v>47.691</c:v>
                </c:pt>
                <c:pt idx="47694">
                  <c:v>47.692</c:v>
                </c:pt>
                <c:pt idx="47695">
                  <c:v>47.693</c:v>
                </c:pt>
                <c:pt idx="47696">
                  <c:v>47.694</c:v>
                </c:pt>
                <c:pt idx="47697">
                  <c:v>47.695</c:v>
                </c:pt>
                <c:pt idx="47698">
                  <c:v>47.696</c:v>
                </c:pt>
                <c:pt idx="47699">
                  <c:v>47.697</c:v>
                </c:pt>
                <c:pt idx="47700">
                  <c:v>47.698</c:v>
                </c:pt>
                <c:pt idx="47701">
                  <c:v>47.699</c:v>
                </c:pt>
                <c:pt idx="47702">
                  <c:v>47.7</c:v>
                </c:pt>
                <c:pt idx="47703">
                  <c:v>47.701</c:v>
                </c:pt>
                <c:pt idx="47704">
                  <c:v>47.702</c:v>
                </c:pt>
                <c:pt idx="47705">
                  <c:v>47.703</c:v>
                </c:pt>
                <c:pt idx="47706">
                  <c:v>47.704</c:v>
                </c:pt>
                <c:pt idx="47707">
                  <c:v>47.705</c:v>
                </c:pt>
                <c:pt idx="47708">
                  <c:v>47.706</c:v>
                </c:pt>
                <c:pt idx="47709">
                  <c:v>47.707</c:v>
                </c:pt>
                <c:pt idx="47710">
                  <c:v>47.708</c:v>
                </c:pt>
                <c:pt idx="47711">
                  <c:v>47.709</c:v>
                </c:pt>
                <c:pt idx="47712">
                  <c:v>47.71</c:v>
                </c:pt>
                <c:pt idx="47713">
                  <c:v>47.711</c:v>
                </c:pt>
                <c:pt idx="47714">
                  <c:v>47.712</c:v>
                </c:pt>
                <c:pt idx="47715">
                  <c:v>47.713</c:v>
                </c:pt>
                <c:pt idx="47716">
                  <c:v>47.714</c:v>
                </c:pt>
                <c:pt idx="47717">
                  <c:v>47.715</c:v>
                </c:pt>
                <c:pt idx="47718">
                  <c:v>47.716</c:v>
                </c:pt>
                <c:pt idx="47719">
                  <c:v>47.717</c:v>
                </c:pt>
                <c:pt idx="47720">
                  <c:v>47.718</c:v>
                </c:pt>
                <c:pt idx="47721">
                  <c:v>47.719</c:v>
                </c:pt>
                <c:pt idx="47722">
                  <c:v>47.72</c:v>
                </c:pt>
                <c:pt idx="47723">
                  <c:v>47.721</c:v>
                </c:pt>
                <c:pt idx="47724">
                  <c:v>47.722</c:v>
                </c:pt>
                <c:pt idx="47725">
                  <c:v>47.723</c:v>
                </c:pt>
                <c:pt idx="47726">
                  <c:v>47.724</c:v>
                </c:pt>
                <c:pt idx="47727">
                  <c:v>47.725</c:v>
                </c:pt>
                <c:pt idx="47728">
                  <c:v>47.726</c:v>
                </c:pt>
                <c:pt idx="47729">
                  <c:v>47.727</c:v>
                </c:pt>
                <c:pt idx="47730">
                  <c:v>47.728</c:v>
                </c:pt>
                <c:pt idx="47731">
                  <c:v>47.729</c:v>
                </c:pt>
                <c:pt idx="47732">
                  <c:v>47.73</c:v>
                </c:pt>
                <c:pt idx="47733">
                  <c:v>47.731</c:v>
                </c:pt>
                <c:pt idx="47734">
                  <c:v>47.732</c:v>
                </c:pt>
                <c:pt idx="47735">
                  <c:v>47.733</c:v>
                </c:pt>
                <c:pt idx="47736">
                  <c:v>47.734</c:v>
                </c:pt>
                <c:pt idx="47737">
                  <c:v>47.735</c:v>
                </c:pt>
                <c:pt idx="47738">
                  <c:v>47.736</c:v>
                </c:pt>
                <c:pt idx="47739">
                  <c:v>47.737</c:v>
                </c:pt>
                <c:pt idx="47740">
                  <c:v>47.738</c:v>
                </c:pt>
                <c:pt idx="47741">
                  <c:v>47.739</c:v>
                </c:pt>
                <c:pt idx="47742">
                  <c:v>47.74</c:v>
                </c:pt>
                <c:pt idx="47743">
                  <c:v>47.741</c:v>
                </c:pt>
                <c:pt idx="47744">
                  <c:v>47.742</c:v>
                </c:pt>
                <c:pt idx="47745">
                  <c:v>47.743</c:v>
                </c:pt>
                <c:pt idx="47746">
                  <c:v>47.744</c:v>
                </c:pt>
                <c:pt idx="47747">
                  <c:v>47.745</c:v>
                </c:pt>
                <c:pt idx="47748">
                  <c:v>47.746</c:v>
                </c:pt>
                <c:pt idx="47749">
                  <c:v>47.747</c:v>
                </c:pt>
                <c:pt idx="47750">
                  <c:v>47.748</c:v>
                </c:pt>
                <c:pt idx="47751">
                  <c:v>47.749</c:v>
                </c:pt>
                <c:pt idx="47752">
                  <c:v>47.75</c:v>
                </c:pt>
                <c:pt idx="47753">
                  <c:v>47.751</c:v>
                </c:pt>
                <c:pt idx="47754">
                  <c:v>47.752</c:v>
                </c:pt>
                <c:pt idx="47755">
                  <c:v>47.753</c:v>
                </c:pt>
                <c:pt idx="47756">
                  <c:v>47.754</c:v>
                </c:pt>
                <c:pt idx="47757">
                  <c:v>47.755</c:v>
                </c:pt>
                <c:pt idx="47758">
                  <c:v>47.756</c:v>
                </c:pt>
                <c:pt idx="47759">
                  <c:v>47.757</c:v>
                </c:pt>
                <c:pt idx="47760">
                  <c:v>47.758</c:v>
                </c:pt>
                <c:pt idx="47761">
                  <c:v>47.759</c:v>
                </c:pt>
                <c:pt idx="47762">
                  <c:v>47.76</c:v>
                </c:pt>
                <c:pt idx="47763">
                  <c:v>47.761</c:v>
                </c:pt>
                <c:pt idx="47764">
                  <c:v>47.762</c:v>
                </c:pt>
                <c:pt idx="47765">
                  <c:v>47.763</c:v>
                </c:pt>
                <c:pt idx="47766">
                  <c:v>47.764</c:v>
                </c:pt>
                <c:pt idx="47767">
                  <c:v>47.765</c:v>
                </c:pt>
                <c:pt idx="47768">
                  <c:v>47.766</c:v>
                </c:pt>
                <c:pt idx="47769">
                  <c:v>47.767</c:v>
                </c:pt>
                <c:pt idx="47770">
                  <c:v>47.768</c:v>
                </c:pt>
                <c:pt idx="47771">
                  <c:v>47.769</c:v>
                </c:pt>
                <c:pt idx="47772">
                  <c:v>47.77</c:v>
                </c:pt>
                <c:pt idx="47773">
                  <c:v>47.771</c:v>
                </c:pt>
                <c:pt idx="47774">
                  <c:v>47.772</c:v>
                </c:pt>
                <c:pt idx="47775">
                  <c:v>47.773</c:v>
                </c:pt>
                <c:pt idx="47776">
                  <c:v>47.774</c:v>
                </c:pt>
                <c:pt idx="47777">
                  <c:v>47.775</c:v>
                </c:pt>
                <c:pt idx="47778">
                  <c:v>47.776</c:v>
                </c:pt>
                <c:pt idx="47779">
                  <c:v>47.777</c:v>
                </c:pt>
                <c:pt idx="47780">
                  <c:v>47.778</c:v>
                </c:pt>
                <c:pt idx="47781">
                  <c:v>47.779</c:v>
                </c:pt>
                <c:pt idx="47782">
                  <c:v>47.78</c:v>
                </c:pt>
                <c:pt idx="47783">
                  <c:v>47.781</c:v>
                </c:pt>
                <c:pt idx="47784">
                  <c:v>47.782</c:v>
                </c:pt>
                <c:pt idx="47785">
                  <c:v>47.783</c:v>
                </c:pt>
                <c:pt idx="47786">
                  <c:v>47.784</c:v>
                </c:pt>
                <c:pt idx="47787">
                  <c:v>47.785</c:v>
                </c:pt>
                <c:pt idx="47788">
                  <c:v>47.786</c:v>
                </c:pt>
                <c:pt idx="47789">
                  <c:v>47.787</c:v>
                </c:pt>
                <c:pt idx="47790">
                  <c:v>47.788</c:v>
                </c:pt>
                <c:pt idx="47791">
                  <c:v>47.789</c:v>
                </c:pt>
                <c:pt idx="47792">
                  <c:v>47.79</c:v>
                </c:pt>
                <c:pt idx="47793">
                  <c:v>47.791</c:v>
                </c:pt>
                <c:pt idx="47794">
                  <c:v>47.792</c:v>
                </c:pt>
                <c:pt idx="47795">
                  <c:v>47.793</c:v>
                </c:pt>
                <c:pt idx="47796">
                  <c:v>47.794</c:v>
                </c:pt>
                <c:pt idx="47797">
                  <c:v>47.795</c:v>
                </c:pt>
                <c:pt idx="47798">
                  <c:v>47.796</c:v>
                </c:pt>
                <c:pt idx="47799">
                  <c:v>47.797</c:v>
                </c:pt>
                <c:pt idx="47800">
                  <c:v>47.798</c:v>
                </c:pt>
                <c:pt idx="47801">
                  <c:v>47.799</c:v>
                </c:pt>
                <c:pt idx="47802">
                  <c:v>47.8</c:v>
                </c:pt>
                <c:pt idx="47803">
                  <c:v>47.801</c:v>
                </c:pt>
                <c:pt idx="47804">
                  <c:v>47.802</c:v>
                </c:pt>
                <c:pt idx="47805">
                  <c:v>47.803</c:v>
                </c:pt>
                <c:pt idx="47806">
                  <c:v>47.804</c:v>
                </c:pt>
                <c:pt idx="47807">
                  <c:v>47.805</c:v>
                </c:pt>
                <c:pt idx="47808">
                  <c:v>47.806</c:v>
                </c:pt>
                <c:pt idx="47809">
                  <c:v>47.807</c:v>
                </c:pt>
                <c:pt idx="47810">
                  <c:v>47.808</c:v>
                </c:pt>
                <c:pt idx="47811">
                  <c:v>47.809</c:v>
                </c:pt>
                <c:pt idx="47812">
                  <c:v>47.81</c:v>
                </c:pt>
                <c:pt idx="47813">
                  <c:v>47.811</c:v>
                </c:pt>
                <c:pt idx="47814">
                  <c:v>47.812</c:v>
                </c:pt>
                <c:pt idx="47815">
                  <c:v>47.813</c:v>
                </c:pt>
                <c:pt idx="47816">
                  <c:v>47.814</c:v>
                </c:pt>
                <c:pt idx="47817">
                  <c:v>47.815</c:v>
                </c:pt>
                <c:pt idx="47818">
                  <c:v>47.816</c:v>
                </c:pt>
                <c:pt idx="47819">
                  <c:v>47.817</c:v>
                </c:pt>
                <c:pt idx="47820">
                  <c:v>47.818</c:v>
                </c:pt>
                <c:pt idx="47821">
                  <c:v>47.819</c:v>
                </c:pt>
                <c:pt idx="47822">
                  <c:v>47.82</c:v>
                </c:pt>
                <c:pt idx="47823">
                  <c:v>47.821</c:v>
                </c:pt>
                <c:pt idx="47824">
                  <c:v>47.822</c:v>
                </c:pt>
                <c:pt idx="47825">
                  <c:v>47.823</c:v>
                </c:pt>
                <c:pt idx="47826">
                  <c:v>47.824</c:v>
                </c:pt>
                <c:pt idx="47827">
                  <c:v>47.825</c:v>
                </c:pt>
                <c:pt idx="47828">
                  <c:v>47.826</c:v>
                </c:pt>
                <c:pt idx="47829">
                  <c:v>47.827</c:v>
                </c:pt>
                <c:pt idx="47830">
                  <c:v>47.828</c:v>
                </c:pt>
                <c:pt idx="47831">
                  <c:v>47.829</c:v>
                </c:pt>
                <c:pt idx="47832">
                  <c:v>47.83</c:v>
                </c:pt>
                <c:pt idx="47833">
                  <c:v>47.831</c:v>
                </c:pt>
                <c:pt idx="47834">
                  <c:v>47.832</c:v>
                </c:pt>
                <c:pt idx="47835">
                  <c:v>47.833</c:v>
                </c:pt>
                <c:pt idx="47836">
                  <c:v>47.834</c:v>
                </c:pt>
                <c:pt idx="47837">
                  <c:v>47.835</c:v>
                </c:pt>
                <c:pt idx="47838">
                  <c:v>47.836</c:v>
                </c:pt>
                <c:pt idx="47839">
                  <c:v>47.837</c:v>
                </c:pt>
                <c:pt idx="47840">
                  <c:v>47.838</c:v>
                </c:pt>
                <c:pt idx="47841">
                  <c:v>47.839</c:v>
                </c:pt>
                <c:pt idx="47842">
                  <c:v>47.84</c:v>
                </c:pt>
                <c:pt idx="47843">
                  <c:v>47.841</c:v>
                </c:pt>
                <c:pt idx="47844">
                  <c:v>47.842</c:v>
                </c:pt>
                <c:pt idx="47845">
                  <c:v>47.843</c:v>
                </c:pt>
                <c:pt idx="47846">
                  <c:v>47.844</c:v>
                </c:pt>
                <c:pt idx="47847">
                  <c:v>47.845</c:v>
                </c:pt>
                <c:pt idx="47848">
                  <c:v>47.846</c:v>
                </c:pt>
                <c:pt idx="47849">
                  <c:v>47.847</c:v>
                </c:pt>
                <c:pt idx="47850">
                  <c:v>47.848</c:v>
                </c:pt>
                <c:pt idx="47851">
                  <c:v>47.849</c:v>
                </c:pt>
                <c:pt idx="47852">
                  <c:v>47.85</c:v>
                </c:pt>
                <c:pt idx="47853">
                  <c:v>47.851</c:v>
                </c:pt>
                <c:pt idx="47854">
                  <c:v>47.852</c:v>
                </c:pt>
                <c:pt idx="47855">
                  <c:v>47.853</c:v>
                </c:pt>
                <c:pt idx="47856">
                  <c:v>47.854</c:v>
                </c:pt>
                <c:pt idx="47857">
                  <c:v>47.855</c:v>
                </c:pt>
                <c:pt idx="47858">
                  <c:v>47.856</c:v>
                </c:pt>
                <c:pt idx="47859">
                  <c:v>47.857</c:v>
                </c:pt>
                <c:pt idx="47860">
                  <c:v>47.858</c:v>
                </c:pt>
                <c:pt idx="47861">
                  <c:v>47.859</c:v>
                </c:pt>
                <c:pt idx="47862">
                  <c:v>47.86</c:v>
                </c:pt>
                <c:pt idx="47863">
                  <c:v>47.861</c:v>
                </c:pt>
                <c:pt idx="47864">
                  <c:v>47.862</c:v>
                </c:pt>
                <c:pt idx="47865">
                  <c:v>47.863</c:v>
                </c:pt>
                <c:pt idx="47866">
                  <c:v>47.864</c:v>
                </c:pt>
                <c:pt idx="47867">
                  <c:v>47.865</c:v>
                </c:pt>
                <c:pt idx="47868">
                  <c:v>47.866</c:v>
                </c:pt>
                <c:pt idx="47869">
                  <c:v>47.867</c:v>
                </c:pt>
                <c:pt idx="47870">
                  <c:v>47.868</c:v>
                </c:pt>
                <c:pt idx="47871">
                  <c:v>47.869</c:v>
                </c:pt>
                <c:pt idx="47872">
                  <c:v>47.87</c:v>
                </c:pt>
                <c:pt idx="47873">
                  <c:v>47.871</c:v>
                </c:pt>
                <c:pt idx="47874">
                  <c:v>47.872</c:v>
                </c:pt>
                <c:pt idx="47875">
                  <c:v>47.873</c:v>
                </c:pt>
                <c:pt idx="47876">
                  <c:v>47.874</c:v>
                </c:pt>
                <c:pt idx="47877">
                  <c:v>47.875</c:v>
                </c:pt>
                <c:pt idx="47878">
                  <c:v>47.876</c:v>
                </c:pt>
                <c:pt idx="47879">
                  <c:v>47.877</c:v>
                </c:pt>
                <c:pt idx="47880">
                  <c:v>47.878</c:v>
                </c:pt>
                <c:pt idx="47881">
                  <c:v>47.879</c:v>
                </c:pt>
                <c:pt idx="47882">
                  <c:v>47.88</c:v>
                </c:pt>
                <c:pt idx="47883">
                  <c:v>47.881</c:v>
                </c:pt>
                <c:pt idx="47884">
                  <c:v>47.882</c:v>
                </c:pt>
                <c:pt idx="47885">
                  <c:v>47.883</c:v>
                </c:pt>
                <c:pt idx="47886">
                  <c:v>47.884</c:v>
                </c:pt>
                <c:pt idx="47887">
                  <c:v>47.885</c:v>
                </c:pt>
                <c:pt idx="47888">
                  <c:v>47.886</c:v>
                </c:pt>
                <c:pt idx="47889">
                  <c:v>47.887</c:v>
                </c:pt>
                <c:pt idx="47890">
                  <c:v>47.888</c:v>
                </c:pt>
                <c:pt idx="47891">
                  <c:v>47.889</c:v>
                </c:pt>
                <c:pt idx="47892">
                  <c:v>47.89</c:v>
                </c:pt>
                <c:pt idx="47893">
                  <c:v>47.891</c:v>
                </c:pt>
                <c:pt idx="47894">
                  <c:v>47.892</c:v>
                </c:pt>
                <c:pt idx="47895">
                  <c:v>47.893</c:v>
                </c:pt>
                <c:pt idx="47896">
                  <c:v>47.894</c:v>
                </c:pt>
                <c:pt idx="47897">
                  <c:v>47.895</c:v>
                </c:pt>
                <c:pt idx="47898">
                  <c:v>47.896</c:v>
                </c:pt>
                <c:pt idx="47899">
                  <c:v>47.897</c:v>
                </c:pt>
                <c:pt idx="47900">
                  <c:v>47.898</c:v>
                </c:pt>
                <c:pt idx="47901">
                  <c:v>47.899</c:v>
                </c:pt>
                <c:pt idx="47902">
                  <c:v>47.9</c:v>
                </c:pt>
                <c:pt idx="47903">
                  <c:v>47.901</c:v>
                </c:pt>
                <c:pt idx="47904">
                  <c:v>47.902</c:v>
                </c:pt>
                <c:pt idx="47905">
                  <c:v>47.903</c:v>
                </c:pt>
                <c:pt idx="47906">
                  <c:v>47.904</c:v>
                </c:pt>
                <c:pt idx="47907">
                  <c:v>47.905</c:v>
                </c:pt>
                <c:pt idx="47908">
                  <c:v>47.906</c:v>
                </c:pt>
                <c:pt idx="47909">
                  <c:v>47.907</c:v>
                </c:pt>
                <c:pt idx="47910">
                  <c:v>47.908</c:v>
                </c:pt>
                <c:pt idx="47911">
                  <c:v>47.909</c:v>
                </c:pt>
                <c:pt idx="47912">
                  <c:v>47.91</c:v>
                </c:pt>
                <c:pt idx="47913">
                  <c:v>47.911</c:v>
                </c:pt>
                <c:pt idx="47914">
                  <c:v>47.912</c:v>
                </c:pt>
                <c:pt idx="47915">
                  <c:v>47.913</c:v>
                </c:pt>
                <c:pt idx="47916">
                  <c:v>47.914</c:v>
                </c:pt>
                <c:pt idx="47917">
                  <c:v>47.915</c:v>
                </c:pt>
                <c:pt idx="47918">
                  <c:v>47.916</c:v>
                </c:pt>
                <c:pt idx="47919">
                  <c:v>47.917</c:v>
                </c:pt>
                <c:pt idx="47920">
                  <c:v>47.918</c:v>
                </c:pt>
                <c:pt idx="47921">
                  <c:v>47.919</c:v>
                </c:pt>
                <c:pt idx="47922">
                  <c:v>47.92</c:v>
                </c:pt>
                <c:pt idx="47923">
                  <c:v>47.921</c:v>
                </c:pt>
                <c:pt idx="47924">
                  <c:v>47.922</c:v>
                </c:pt>
                <c:pt idx="47925">
                  <c:v>47.923</c:v>
                </c:pt>
                <c:pt idx="47926">
                  <c:v>47.924</c:v>
                </c:pt>
                <c:pt idx="47927">
                  <c:v>47.925</c:v>
                </c:pt>
                <c:pt idx="47928">
                  <c:v>47.926</c:v>
                </c:pt>
                <c:pt idx="47929">
                  <c:v>47.927</c:v>
                </c:pt>
                <c:pt idx="47930">
                  <c:v>47.928</c:v>
                </c:pt>
                <c:pt idx="47931">
                  <c:v>47.929</c:v>
                </c:pt>
                <c:pt idx="47932">
                  <c:v>47.93</c:v>
                </c:pt>
                <c:pt idx="47933">
                  <c:v>47.931</c:v>
                </c:pt>
                <c:pt idx="47934">
                  <c:v>47.932</c:v>
                </c:pt>
                <c:pt idx="47935">
                  <c:v>47.933</c:v>
                </c:pt>
                <c:pt idx="47936">
                  <c:v>47.934</c:v>
                </c:pt>
                <c:pt idx="47937">
                  <c:v>47.935</c:v>
                </c:pt>
                <c:pt idx="47938">
                  <c:v>47.936</c:v>
                </c:pt>
                <c:pt idx="47939">
                  <c:v>47.937</c:v>
                </c:pt>
                <c:pt idx="47940">
                  <c:v>47.938</c:v>
                </c:pt>
                <c:pt idx="47941">
                  <c:v>47.939</c:v>
                </c:pt>
                <c:pt idx="47942">
                  <c:v>47.94</c:v>
                </c:pt>
                <c:pt idx="47943">
                  <c:v>47.941</c:v>
                </c:pt>
                <c:pt idx="47944">
                  <c:v>47.942</c:v>
                </c:pt>
                <c:pt idx="47945">
                  <c:v>47.943</c:v>
                </c:pt>
                <c:pt idx="47946">
                  <c:v>47.944</c:v>
                </c:pt>
                <c:pt idx="47947">
                  <c:v>47.945</c:v>
                </c:pt>
                <c:pt idx="47948">
                  <c:v>47.946</c:v>
                </c:pt>
                <c:pt idx="47949">
                  <c:v>47.947</c:v>
                </c:pt>
                <c:pt idx="47950">
                  <c:v>47.948</c:v>
                </c:pt>
                <c:pt idx="47951">
                  <c:v>47.949</c:v>
                </c:pt>
                <c:pt idx="47952">
                  <c:v>47.95</c:v>
                </c:pt>
                <c:pt idx="47953">
                  <c:v>47.951</c:v>
                </c:pt>
                <c:pt idx="47954">
                  <c:v>47.952</c:v>
                </c:pt>
                <c:pt idx="47955">
                  <c:v>47.953</c:v>
                </c:pt>
                <c:pt idx="47956">
                  <c:v>47.954</c:v>
                </c:pt>
                <c:pt idx="47957">
                  <c:v>47.955</c:v>
                </c:pt>
                <c:pt idx="47958">
                  <c:v>47.956</c:v>
                </c:pt>
                <c:pt idx="47959">
                  <c:v>47.957</c:v>
                </c:pt>
                <c:pt idx="47960">
                  <c:v>47.958</c:v>
                </c:pt>
                <c:pt idx="47961">
                  <c:v>47.959</c:v>
                </c:pt>
                <c:pt idx="47962">
                  <c:v>47.96</c:v>
                </c:pt>
                <c:pt idx="47963">
                  <c:v>47.961</c:v>
                </c:pt>
                <c:pt idx="47964">
                  <c:v>47.962</c:v>
                </c:pt>
                <c:pt idx="47965">
                  <c:v>47.963</c:v>
                </c:pt>
                <c:pt idx="47966">
                  <c:v>47.964</c:v>
                </c:pt>
                <c:pt idx="47967">
                  <c:v>47.965</c:v>
                </c:pt>
                <c:pt idx="47968">
                  <c:v>47.966</c:v>
                </c:pt>
                <c:pt idx="47969">
                  <c:v>47.967</c:v>
                </c:pt>
                <c:pt idx="47970">
                  <c:v>47.968</c:v>
                </c:pt>
                <c:pt idx="47971">
                  <c:v>47.969</c:v>
                </c:pt>
                <c:pt idx="47972">
                  <c:v>47.97</c:v>
                </c:pt>
                <c:pt idx="47973">
                  <c:v>47.971</c:v>
                </c:pt>
                <c:pt idx="47974">
                  <c:v>47.972</c:v>
                </c:pt>
                <c:pt idx="47975">
                  <c:v>47.973</c:v>
                </c:pt>
                <c:pt idx="47976">
                  <c:v>47.974</c:v>
                </c:pt>
                <c:pt idx="47977">
                  <c:v>47.975</c:v>
                </c:pt>
                <c:pt idx="47978">
                  <c:v>47.976</c:v>
                </c:pt>
                <c:pt idx="47979">
                  <c:v>47.977</c:v>
                </c:pt>
                <c:pt idx="47980">
                  <c:v>47.978</c:v>
                </c:pt>
                <c:pt idx="47981">
                  <c:v>47.979</c:v>
                </c:pt>
                <c:pt idx="47982">
                  <c:v>47.98</c:v>
                </c:pt>
                <c:pt idx="47983">
                  <c:v>47.981</c:v>
                </c:pt>
                <c:pt idx="47984">
                  <c:v>47.982</c:v>
                </c:pt>
                <c:pt idx="47985">
                  <c:v>47.983</c:v>
                </c:pt>
                <c:pt idx="47986">
                  <c:v>47.984</c:v>
                </c:pt>
                <c:pt idx="47987">
                  <c:v>47.985</c:v>
                </c:pt>
                <c:pt idx="47988">
                  <c:v>47.986</c:v>
                </c:pt>
                <c:pt idx="47989">
                  <c:v>47.987</c:v>
                </c:pt>
                <c:pt idx="47990">
                  <c:v>47.988</c:v>
                </c:pt>
                <c:pt idx="47991">
                  <c:v>47.989</c:v>
                </c:pt>
                <c:pt idx="47992">
                  <c:v>47.99</c:v>
                </c:pt>
                <c:pt idx="47993">
                  <c:v>47.991</c:v>
                </c:pt>
                <c:pt idx="47994">
                  <c:v>47.992</c:v>
                </c:pt>
                <c:pt idx="47995">
                  <c:v>47.993</c:v>
                </c:pt>
                <c:pt idx="47996">
                  <c:v>47.994</c:v>
                </c:pt>
                <c:pt idx="47997">
                  <c:v>47.995</c:v>
                </c:pt>
                <c:pt idx="47998">
                  <c:v>47.996</c:v>
                </c:pt>
                <c:pt idx="47999">
                  <c:v>47.997</c:v>
                </c:pt>
                <c:pt idx="48000">
                  <c:v>47.998</c:v>
                </c:pt>
                <c:pt idx="48001">
                  <c:v>47.999</c:v>
                </c:pt>
                <c:pt idx="48002">
                  <c:v>48</c:v>
                </c:pt>
                <c:pt idx="48003">
                  <c:v>48.001</c:v>
                </c:pt>
                <c:pt idx="48004">
                  <c:v>48.002</c:v>
                </c:pt>
                <c:pt idx="48005">
                  <c:v>48.003</c:v>
                </c:pt>
                <c:pt idx="48006">
                  <c:v>48.004</c:v>
                </c:pt>
                <c:pt idx="48007">
                  <c:v>48.005</c:v>
                </c:pt>
                <c:pt idx="48008">
                  <c:v>48.006</c:v>
                </c:pt>
                <c:pt idx="48009">
                  <c:v>48.007</c:v>
                </c:pt>
                <c:pt idx="48010">
                  <c:v>48.008</c:v>
                </c:pt>
                <c:pt idx="48011">
                  <c:v>48.009</c:v>
                </c:pt>
                <c:pt idx="48012">
                  <c:v>48.01</c:v>
                </c:pt>
                <c:pt idx="48013">
                  <c:v>48.011</c:v>
                </c:pt>
                <c:pt idx="48014">
                  <c:v>48.012</c:v>
                </c:pt>
                <c:pt idx="48015">
                  <c:v>48.013</c:v>
                </c:pt>
                <c:pt idx="48016">
                  <c:v>48.014</c:v>
                </c:pt>
                <c:pt idx="48017">
                  <c:v>48.015</c:v>
                </c:pt>
                <c:pt idx="48018">
                  <c:v>48.016</c:v>
                </c:pt>
                <c:pt idx="48019">
                  <c:v>48.017</c:v>
                </c:pt>
                <c:pt idx="48020">
                  <c:v>48.018</c:v>
                </c:pt>
                <c:pt idx="48021">
                  <c:v>48.019</c:v>
                </c:pt>
                <c:pt idx="48022">
                  <c:v>48.02</c:v>
                </c:pt>
                <c:pt idx="48023">
                  <c:v>48.021</c:v>
                </c:pt>
                <c:pt idx="48024">
                  <c:v>48.022</c:v>
                </c:pt>
                <c:pt idx="48025">
                  <c:v>48.023</c:v>
                </c:pt>
                <c:pt idx="48026">
                  <c:v>48.024</c:v>
                </c:pt>
                <c:pt idx="48027">
                  <c:v>48.025</c:v>
                </c:pt>
                <c:pt idx="48028">
                  <c:v>48.026</c:v>
                </c:pt>
                <c:pt idx="48029">
                  <c:v>48.027</c:v>
                </c:pt>
                <c:pt idx="48030">
                  <c:v>48.028</c:v>
                </c:pt>
                <c:pt idx="48031">
                  <c:v>48.029</c:v>
                </c:pt>
                <c:pt idx="48032">
                  <c:v>48.03</c:v>
                </c:pt>
                <c:pt idx="48033">
                  <c:v>48.031</c:v>
                </c:pt>
                <c:pt idx="48034">
                  <c:v>48.032</c:v>
                </c:pt>
                <c:pt idx="48035">
                  <c:v>48.033</c:v>
                </c:pt>
                <c:pt idx="48036">
                  <c:v>48.034</c:v>
                </c:pt>
                <c:pt idx="48037">
                  <c:v>48.035</c:v>
                </c:pt>
                <c:pt idx="48038">
                  <c:v>48.036</c:v>
                </c:pt>
                <c:pt idx="48039">
                  <c:v>48.037</c:v>
                </c:pt>
                <c:pt idx="48040">
                  <c:v>48.038</c:v>
                </c:pt>
                <c:pt idx="48041">
                  <c:v>48.039</c:v>
                </c:pt>
                <c:pt idx="48042">
                  <c:v>48.04</c:v>
                </c:pt>
                <c:pt idx="48043">
                  <c:v>48.041</c:v>
                </c:pt>
                <c:pt idx="48044">
                  <c:v>48.042</c:v>
                </c:pt>
                <c:pt idx="48045">
                  <c:v>48.043</c:v>
                </c:pt>
                <c:pt idx="48046">
                  <c:v>48.044</c:v>
                </c:pt>
                <c:pt idx="48047">
                  <c:v>48.045</c:v>
                </c:pt>
                <c:pt idx="48048">
                  <c:v>48.046</c:v>
                </c:pt>
                <c:pt idx="48049">
                  <c:v>48.047</c:v>
                </c:pt>
                <c:pt idx="48050">
                  <c:v>48.048</c:v>
                </c:pt>
                <c:pt idx="48051">
                  <c:v>48.049</c:v>
                </c:pt>
                <c:pt idx="48052">
                  <c:v>48.05</c:v>
                </c:pt>
                <c:pt idx="48053">
                  <c:v>48.051</c:v>
                </c:pt>
                <c:pt idx="48054">
                  <c:v>48.052</c:v>
                </c:pt>
                <c:pt idx="48055">
                  <c:v>48.053</c:v>
                </c:pt>
                <c:pt idx="48056">
                  <c:v>48.054</c:v>
                </c:pt>
                <c:pt idx="48057">
                  <c:v>48.055</c:v>
                </c:pt>
                <c:pt idx="48058">
                  <c:v>48.056</c:v>
                </c:pt>
                <c:pt idx="48059">
                  <c:v>48.057</c:v>
                </c:pt>
                <c:pt idx="48060">
                  <c:v>48.058</c:v>
                </c:pt>
                <c:pt idx="48061">
                  <c:v>48.059</c:v>
                </c:pt>
                <c:pt idx="48062">
                  <c:v>48.06</c:v>
                </c:pt>
                <c:pt idx="48063">
                  <c:v>48.061</c:v>
                </c:pt>
                <c:pt idx="48064">
                  <c:v>48.062</c:v>
                </c:pt>
                <c:pt idx="48065">
                  <c:v>48.063</c:v>
                </c:pt>
                <c:pt idx="48066">
                  <c:v>48.064</c:v>
                </c:pt>
                <c:pt idx="48067">
                  <c:v>48.065</c:v>
                </c:pt>
                <c:pt idx="48068">
                  <c:v>48.066</c:v>
                </c:pt>
                <c:pt idx="48069">
                  <c:v>48.067</c:v>
                </c:pt>
                <c:pt idx="48070">
                  <c:v>48.068</c:v>
                </c:pt>
                <c:pt idx="48071">
                  <c:v>48.069</c:v>
                </c:pt>
                <c:pt idx="48072">
                  <c:v>48.07</c:v>
                </c:pt>
                <c:pt idx="48073">
                  <c:v>48.071</c:v>
                </c:pt>
                <c:pt idx="48074">
                  <c:v>48.072</c:v>
                </c:pt>
                <c:pt idx="48075">
                  <c:v>48.073</c:v>
                </c:pt>
                <c:pt idx="48076">
                  <c:v>48.074</c:v>
                </c:pt>
                <c:pt idx="48077">
                  <c:v>48.075</c:v>
                </c:pt>
                <c:pt idx="48078">
                  <c:v>48.076</c:v>
                </c:pt>
                <c:pt idx="48079">
                  <c:v>48.077</c:v>
                </c:pt>
                <c:pt idx="48080">
                  <c:v>48.078</c:v>
                </c:pt>
                <c:pt idx="48081">
                  <c:v>48.079</c:v>
                </c:pt>
                <c:pt idx="48082">
                  <c:v>48.08</c:v>
                </c:pt>
                <c:pt idx="48083">
                  <c:v>48.081</c:v>
                </c:pt>
                <c:pt idx="48084">
                  <c:v>48.082</c:v>
                </c:pt>
                <c:pt idx="48085">
                  <c:v>48.083</c:v>
                </c:pt>
                <c:pt idx="48086">
                  <c:v>48.084</c:v>
                </c:pt>
                <c:pt idx="48087">
                  <c:v>48.085</c:v>
                </c:pt>
                <c:pt idx="48088">
                  <c:v>48.086</c:v>
                </c:pt>
                <c:pt idx="48089">
                  <c:v>48.087</c:v>
                </c:pt>
                <c:pt idx="48090">
                  <c:v>48.088</c:v>
                </c:pt>
                <c:pt idx="48091">
                  <c:v>48.089</c:v>
                </c:pt>
                <c:pt idx="48092">
                  <c:v>48.09</c:v>
                </c:pt>
                <c:pt idx="48093">
                  <c:v>48.091</c:v>
                </c:pt>
                <c:pt idx="48094">
                  <c:v>48.092</c:v>
                </c:pt>
                <c:pt idx="48095">
                  <c:v>48.093</c:v>
                </c:pt>
                <c:pt idx="48096">
                  <c:v>48.094</c:v>
                </c:pt>
                <c:pt idx="48097">
                  <c:v>48.095</c:v>
                </c:pt>
                <c:pt idx="48098">
                  <c:v>48.096</c:v>
                </c:pt>
                <c:pt idx="48099">
                  <c:v>48.097</c:v>
                </c:pt>
                <c:pt idx="48100">
                  <c:v>48.098</c:v>
                </c:pt>
                <c:pt idx="48101">
                  <c:v>48.099</c:v>
                </c:pt>
                <c:pt idx="48102">
                  <c:v>48.1</c:v>
                </c:pt>
                <c:pt idx="48103">
                  <c:v>48.101</c:v>
                </c:pt>
                <c:pt idx="48104">
                  <c:v>48.102</c:v>
                </c:pt>
                <c:pt idx="48105">
                  <c:v>48.103</c:v>
                </c:pt>
                <c:pt idx="48106">
                  <c:v>48.104</c:v>
                </c:pt>
                <c:pt idx="48107">
                  <c:v>48.105</c:v>
                </c:pt>
                <c:pt idx="48108">
                  <c:v>48.106</c:v>
                </c:pt>
                <c:pt idx="48109">
                  <c:v>48.107</c:v>
                </c:pt>
                <c:pt idx="48110">
                  <c:v>48.108</c:v>
                </c:pt>
                <c:pt idx="48111">
                  <c:v>48.109</c:v>
                </c:pt>
                <c:pt idx="48112">
                  <c:v>48.11</c:v>
                </c:pt>
                <c:pt idx="48113">
                  <c:v>48.111</c:v>
                </c:pt>
                <c:pt idx="48114">
                  <c:v>48.112</c:v>
                </c:pt>
                <c:pt idx="48115">
                  <c:v>48.113</c:v>
                </c:pt>
                <c:pt idx="48116">
                  <c:v>48.114</c:v>
                </c:pt>
                <c:pt idx="48117">
                  <c:v>48.115</c:v>
                </c:pt>
                <c:pt idx="48118">
                  <c:v>48.116</c:v>
                </c:pt>
                <c:pt idx="48119">
                  <c:v>48.117</c:v>
                </c:pt>
                <c:pt idx="48120">
                  <c:v>48.118</c:v>
                </c:pt>
                <c:pt idx="48121">
                  <c:v>48.119</c:v>
                </c:pt>
                <c:pt idx="48122">
                  <c:v>48.12</c:v>
                </c:pt>
                <c:pt idx="48123">
                  <c:v>48.121</c:v>
                </c:pt>
                <c:pt idx="48124">
                  <c:v>48.122</c:v>
                </c:pt>
                <c:pt idx="48125">
                  <c:v>48.123</c:v>
                </c:pt>
                <c:pt idx="48126">
                  <c:v>48.124</c:v>
                </c:pt>
                <c:pt idx="48127">
                  <c:v>48.125</c:v>
                </c:pt>
                <c:pt idx="48128">
                  <c:v>48.126</c:v>
                </c:pt>
                <c:pt idx="48129">
                  <c:v>48.127</c:v>
                </c:pt>
                <c:pt idx="48130">
                  <c:v>48.128</c:v>
                </c:pt>
                <c:pt idx="48131">
                  <c:v>48.129</c:v>
                </c:pt>
                <c:pt idx="48132">
                  <c:v>48.13</c:v>
                </c:pt>
                <c:pt idx="48133">
                  <c:v>48.131</c:v>
                </c:pt>
                <c:pt idx="48134">
                  <c:v>48.132</c:v>
                </c:pt>
                <c:pt idx="48135">
                  <c:v>48.133</c:v>
                </c:pt>
                <c:pt idx="48136">
                  <c:v>48.134</c:v>
                </c:pt>
                <c:pt idx="48137">
                  <c:v>48.135</c:v>
                </c:pt>
                <c:pt idx="48138">
                  <c:v>48.136</c:v>
                </c:pt>
                <c:pt idx="48139">
                  <c:v>48.137</c:v>
                </c:pt>
                <c:pt idx="48140">
                  <c:v>48.138</c:v>
                </c:pt>
                <c:pt idx="48141">
                  <c:v>48.139</c:v>
                </c:pt>
                <c:pt idx="48142">
                  <c:v>48.14</c:v>
                </c:pt>
                <c:pt idx="48143">
                  <c:v>48.141</c:v>
                </c:pt>
                <c:pt idx="48144">
                  <c:v>48.142</c:v>
                </c:pt>
                <c:pt idx="48145">
                  <c:v>48.143</c:v>
                </c:pt>
                <c:pt idx="48146">
                  <c:v>48.144</c:v>
                </c:pt>
                <c:pt idx="48147">
                  <c:v>48.145</c:v>
                </c:pt>
                <c:pt idx="48148">
                  <c:v>48.146</c:v>
                </c:pt>
                <c:pt idx="48149">
                  <c:v>48.147</c:v>
                </c:pt>
                <c:pt idx="48150">
                  <c:v>48.148</c:v>
                </c:pt>
                <c:pt idx="48151">
                  <c:v>48.149</c:v>
                </c:pt>
                <c:pt idx="48152">
                  <c:v>48.15</c:v>
                </c:pt>
                <c:pt idx="48153">
                  <c:v>48.151</c:v>
                </c:pt>
                <c:pt idx="48154">
                  <c:v>48.152</c:v>
                </c:pt>
                <c:pt idx="48155">
                  <c:v>48.153</c:v>
                </c:pt>
                <c:pt idx="48156">
                  <c:v>48.154</c:v>
                </c:pt>
                <c:pt idx="48157">
                  <c:v>48.155</c:v>
                </c:pt>
                <c:pt idx="48158">
                  <c:v>48.156</c:v>
                </c:pt>
                <c:pt idx="48159">
                  <c:v>48.157</c:v>
                </c:pt>
                <c:pt idx="48160">
                  <c:v>48.158</c:v>
                </c:pt>
                <c:pt idx="48161">
                  <c:v>48.159</c:v>
                </c:pt>
                <c:pt idx="48162">
                  <c:v>48.16</c:v>
                </c:pt>
                <c:pt idx="48163">
                  <c:v>48.161</c:v>
                </c:pt>
                <c:pt idx="48164">
                  <c:v>48.162</c:v>
                </c:pt>
                <c:pt idx="48165">
                  <c:v>48.163</c:v>
                </c:pt>
                <c:pt idx="48166">
                  <c:v>48.164</c:v>
                </c:pt>
                <c:pt idx="48167">
                  <c:v>48.165</c:v>
                </c:pt>
                <c:pt idx="48168">
                  <c:v>48.166</c:v>
                </c:pt>
                <c:pt idx="48169">
                  <c:v>48.167</c:v>
                </c:pt>
                <c:pt idx="48170">
                  <c:v>48.168</c:v>
                </c:pt>
                <c:pt idx="48171">
                  <c:v>48.169</c:v>
                </c:pt>
                <c:pt idx="48172">
                  <c:v>48.17</c:v>
                </c:pt>
                <c:pt idx="48173">
                  <c:v>48.171</c:v>
                </c:pt>
                <c:pt idx="48174">
                  <c:v>48.172</c:v>
                </c:pt>
                <c:pt idx="48175">
                  <c:v>48.173</c:v>
                </c:pt>
                <c:pt idx="48176">
                  <c:v>48.174</c:v>
                </c:pt>
                <c:pt idx="48177">
                  <c:v>48.175</c:v>
                </c:pt>
                <c:pt idx="48178">
                  <c:v>48.176</c:v>
                </c:pt>
                <c:pt idx="48179">
                  <c:v>48.177</c:v>
                </c:pt>
                <c:pt idx="48180">
                  <c:v>48.178</c:v>
                </c:pt>
                <c:pt idx="48181">
                  <c:v>48.179</c:v>
                </c:pt>
                <c:pt idx="48182">
                  <c:v>48.18</c:v>
                </c:pt>
                <c:pt idx="48183">
                  <c:v>48.181</c:v>
                </c:pt>
                <c:pt idx="48184">
                  <c:v>48.182</c:v>
                </c:pt>
                <c:pt idx="48185">
                  <c:v>48.183</c:v>
                </c:pt>
                <c:pt idx="48186">
                  <c:v>48.184</c:v>
                </c:pt>
                <c:pt idx="48187">
                  <c:v>48.185</c:v>
                </c:pt>
                <c:pt idx="48188">
                  <c:v>48.186</c:v>
                </c:pt>
                <c:pt idx="48189">
                  <c:v>48.187</c:v>
                </c:pt>
                <c:pt idx="48190">
                  <c:v>48.188</c:v>
                </c:pt>
                <c:pt idx="48191">
                  <c:v>48.189</c:v>
                </c:pt>
                <c:pt idx="48192">
                  <c:v>48.19</c:v>
                </c:pt>
                <c:pt idx="48193">
                  <c:v>48.191</c:v>
                </c:pt>
                <c:pt idx="48194">
                  <c:v>48.192</c:v>
                </c:pt>
                <c:pt idx="48195">
                  <c:v>48.193</c:v>
                </c:pt>
                <c:pt idx="48196">
                  <c:v>48.194</c:v>
                </c:pt>
                <c:pt idx="48197">
                  <c:v>48.195</c:v>
                </c:pt>
                <c:pt idx="48198">
                  <c:v>48.196</c:v>
                </c:pt>
                <c:pt idx="48199">
                  <c:v>48.197</c:v>
                </c:pt>
                <c:pt idx="48200">
                  <c:v>48.198</c:v>
                </c:pt>
                <c:pt idx="48201">
                  <c:v>48.199</c:v>
                </c:pt>
                <c:pt idx="48202">
                  <c:v>48.2</c:v>
                </c:pt>
                <c:pt idx="48203">
                  <c:v>48.201</c:v>
                </c:pt>
                <c:pt idx="48204">
                  <c:v>48.202</c:v>
                </c:pt>
                <c:pt idx="48205">
                  <c:v>48.203</c:v>
                </c:pt>
                <c:pt idx="48206">
                  <c:v>48.204</c:v>
                </c:pt>
                <c:pt idx="48207">
                  <c:v>48.205</c:v>
                </c:pt>
                <c:pt idx="48208">
                  <c:v>48.206</c:v>
                </c:pt>
                <c:pt idx="48209">
                  <c:v>48.207</c:v>
                </c:pt>
                <c:pt idx="48210">
                  <c:v>48.208</c:v>
                </c:pt>
                <c:pt idx="48211">
                  <c:v>48.209</c:v>
                </c:pt>
                <c:pt idx="48212">
                  <c:v>48.21</c:v>
                </c:pt>
                <c:pt idx="48213">
                  <c:v>48.211</c:v>
                </c:pt>
                <c:pt idx="48214">
                  <c:v>48.212</c:v>
                </c:pt>
                <c:pt idx="48215">
                  <c:v>48.213</c:v>
                </c:pt>
                <c:pt idx="48216">
                  <c:v>48.214</c:v>
                </c:pt>
                <c:pt idx="48217">
                  <c:v>48.215</c:v>
                </c:pt>
                <c:pt idx="48218">
                  <c:v>48.216</c:v>
                </c:pt>
                <c:pt idx="48219">
                  <c:v>48.217</c:v>
                </c:pt>
                <c:pt idx="48220">
                  <c:v>48.218</c:v>
                </c:pt>
                <c:pt idx="48221">
                  <c:v>48.219</c:v>
                </c:pt>
                <c:pt idx="48222">
                  <c:v>48.22</c:v>
                </c:pt>
                <c:pt idx="48223">
                  <c:v>48.221</c:v>
                </c:pt>
                <c:pt idx="48224">
                  <c:v>48.222</c:v>
                </c:pt>
                <c:pt idx="48225">
                  <c:v>48.223</c:v>
                </c:pt>
                <c:pt idx="48226">
                  <c:v>48.224</c:v>
                </c:pt>
                <c:pt idx="48227">
                  <c:v>48.225</c:v>
                </c:pt>
                <c:pt idx="48228">
                  <c:v>48.226</c:v>
                </c:pt>
                <c:pt idx="48229">
                  <c:v>48.227</c:v>
                </c:pt>
                <c:pt idx="48230">
                  <c:v>48.228</c:v>
                </c:pt>
                <c:pt idx="48231">
                  <c:v>48.229</c:v>
                </c:pt>
                <c:pt idx="48232">
                  <c:v>48.23</c:v>
                </c:pt>
                <c:pt idx="48233">
                  <c:v>48.231</c:v>
                </c:pt>
                <c:pt idx="48234">
                  <c:v>48.232</c:v>
                </c:pt>
                <c:pt idx="48235">
                  <c:v>48.233</c:v>
                </c:pt>
                <c:pt idx="48236">
                  <c:v>48.234</c:v>
                </c:pt>
                <c:pt idx="48237">
                  <c:v>48.235</c:v>
                </c:pt>
                <c:pt idx="48238">
                  <c:v>48.236</c:v>
                </c:pt>
                <c:pt idx="48239">
                  <c:v>48.237</c:v>
                </c:pt>
                <c:pt idx="48240">
                  <c:v>48.238</c:v>
                </c:pt>
                <c:pt idx="48241">
                  <c:v>48.239</c:v>
                </c:pt>
                <c:pt idx="48242">
                  <c:v>48.24</c:v>
                </c:pt>
                <c:pt idx="48243">
                  <c:v>48.241</c:v>
                </c:pt>
                <c:pt idx="48244">
                  <c:v>48.242</c:v>
                </c:pt>
                <c:pt idx="48245">
                  <c:v>48.243</c:v>
                </c:pt>
                <c:pt idx="48246">
                  <c:v>48.244</c:v>
                </c:pt>
                <c:pt idx="48247">
                  <c:v>48.245</c:v>
                </c:pt>
                <c:pt idx="48248">
                  <c:v>48.246</c:v>
                </c:pt>
                <c:pt idx="48249">
                  <c:v>48.247</c:v>
                </c:pt>
                <c:pt idx="48250">
                  <c:v>48.248</c:v>
                </c:pt>
                <c:pt idx="48251">
                  <c:v>48.249</c:v>
                </c:pt>
                <c:pt idx="48252">
                  <c:v>48.25</c:v>
                </c:pt>
                <c:pt idx="48253">
                  <c:v>48.251</c:v>
                </c:pt>
                <c:pt idx="48254">
                  <c:v>48.252</c:v>
                </c:pt>
                <c:pt idx="48255">
                  <c:v>48.253</c:v>
                </c:pt>
                <c:pt idx="48256">
                  <c:v>48.254</c:v>
                </c:pt>
                <c:pt idx="48257">
                  <c:v>48.255</c:v>
                </c:pt>
                <c:pt idx="48258">
                  <c:v>48.256</c:v>
                </c:pt>
                <c:pt idx="48259">
                  <c:v>48.257</c:v>
                </c:pt>
                <c:pt idx="48260">
                  <c:v>48.258</c:v>
                </c:pt>
                <c:pt idx="48261">
                  <c:v>48.259</c:v>
                </c:pt>
                <c:pt idx="48262">
                  <c:v>48.26</c:v>
                </c:pt>
                <c:pt idx="48263">
                  <c:v>48.261</c:v>
                </c:pt>
                <c:pt idx="48264">
                  <c:v>48.262</c:v>
                </c:pt>
                <c:pt idx="48265">
                  <c:v>48.263</c:v>
                </c:pt>
                <c:pt idx="48266">
                  <c:v>48.264</c:v>
                </c:pt>
                <c:pt idx="48267">
                  <c:v>48.265</c:v>
                </c:pt>
                <c:pt idx="48268">
                  <c:v>48.266</c:v>
                </c:pt>
                <c:pt idx="48269">
                  <c:v>48.267</c:v>
                </c:pt>
                <c:pt idx="48270">
                  <c:v>48.268</c:v>
                </c:pt>
                <c:pt idx="48271">
                  <c:v>48.269</c:v>
                </c:pt>
                <c:pt idx="48272">
                  <c:v>48.27</c:v>
                </c:pt>
                <c:pt idx="48273">
                  <c:v>48.271</c:v>
                </c:pt>
                <c:pt idx="48274">
                  <c:v>48.272</c:v>
                </c:pt>
                <c:pt idx="48275">
                  <c:v>48.273</c:v>
                </c:pt>
                <c:pt idx="48276">
                  <c:v>48.274</c:v>
                </c:pt>
                <c:pt idx="48277">
                  <c:v>48.275</c:v>
                </c:pt>
                <c:pt idx="48278">
                  <c:v>48.276</c:v>
                </c:pt>
                <c:pt idx="48279">
                  <c:v>48.277</c:v>
                </c:pt>
                <c:pt idx="48280">
                  <c:v>48.278</c:v>
                </c:pt>
                <c:pt idx="48281">
                  <c:v>48.279</c:v>
                </c:pt>
                <c:pt idx="48282">
                  <c:v>48.28</c:v>
                </c:pt>
                <c:pt idx="48283">
                  <c:v>48.281</c:v>
                </c:pt>
                <c:pt idx="48284">
                  <c:v>48.282</c:v>
                </c:pt>
                <c:pt idx="48285">
                  <c:v>48.283</c:v>
                </c:pt>
                <c:pt idx="48286">
                  <c:v>48.284</c:v>
                </c:pt>
                <c:pt idx="48287">
                  <c:v>48.285</c:v>
                </c:pt>
                <c:pt idx="48288">
                  <c:v>48.286</c:v>
                </c:pt>
                <c:pt idx="48289">
                  <c:v>48.287</c:v>
                </c:pt>
                <c:pt idx="48290">
                  <c:v>48.288</c:v>
                </c:pt>
                <c:pt idx="48291">
                  <c:v>48.289</c:v>
                </c:pt>
                <c:pt idx="48292">
                  <c:v>48.29</c:v>
                </c:pt>
                <c:pt idx="48293">
                  <c:v>48.291</c:v>
                </c:pt>
                <c:pt idx="48294">
                  <c:v>48.292</c:v>
                </c:pt>
                <c:pt idx="48295">
                  <c:v>48.293</c:v>
                </c:pt>
                <c:pt idx="48296">
                  <c:v>48.294</c:v>
                </c:pt>
                <c:pt idx="48297">
                  <c:v>48.295</c:v>
                </c:pt>
                <c:pt idx="48298">
                  <c:v>48.296</c:v>
                </c:pt>
                <c:pt idx="48299">
                  <c:v>48.297</c:v>
                </c:pt>
                <c:pt idx="48300">
                  <c:v>48.298</c:v>
                </c:pt>
                <c:pt idx="48301">
                  <c:v>48.299</c:v>
                </c:pt>
                <c:pt idx="48302">
                  <c:v>48.3</c:v>
                </c:pt>
                <c:pt idx="48303">
                  <c:v>48.301</c:v>
                </c:pt>
                <c:pt idx="48304">
                  <c:v>48.302</c:v>
                </c:pt>
                <c:pt idx="48305">
                  <c:v>48.303</c:v>
                </c:pt>
                <c:pt idx="48306">
                  <c:v>48.304</c:v>
                </c:pt>
                <c:pt idx="48307">
                  <c:v>48.305</c:v>
                </c:pt>
                <c:pt idx="48308">
                  <c:v>48.306</c:v>
                </c:pt>
                <c:pt idx="48309">
                  <c:v>48.307</c:v>
                </c:pt>
                <c:pt idx="48310">
                  <c:v>48.308</c:v>
                </c:pt>
                <c:pt idx="48311">
                  <c:v>48.309</c:v>
                </c:pt>
                <c:pt idx="48312">
                  <c:v>48.31</c:v>
                </c:pt>
                <c:pt idx="48313">
                  <c:v>48.311</c:v>
                </c:pt>
                <c:pt idx="48314">
                  <c:v>48.312</c:v>
                </c:pt>
                <c:pt idx="48315">
                  <c:v>48.313</c:v>
                </c:pt>
                <c:pt idx="48316">
                  <c:v>48.314</c:v>
                </c:pt>
                <c:pt idx="48317">
                  <c:v>48.315</c:v>
                </c:pt>
                <c:pt idx="48318">
                  <c:v>48.316</c:v>
                </c:pt>
                <c:pt idx="48319">
                  <c:v>48.317</c:v>
                </c:pt>
                <c:pt idx="48320">
                  <c:v>48.318</c:v>
                </c:pt>
                <c:pt idx="48321">
                  <c:v>48.319</c:v>
                </c:pt>
                <c:pt idx="48322">
                  <c:v>48.32</c:v>
                </c:pt>
                <c:pt idx="48323">
                  <c:v>48.321</c:v>
                </c:pt>
                <c:pt idx="48324">
                  <c:v>48.322</c:v>
                </c:pt>
                <c:pt idx="48325">
                  <c:v>48.323</c:v>
                </c:pt>
                <c:pt idx="48326">
                  <c:v>48.324</c:v>
                </c:pt>
                <c:pt idx="48327">
                  <c:v>48.325</c:v>
                </c:pt>
                <c:pt idx="48328">
                  <c:v>48.326</c:v>
                </c:pt>
                <c:pt idx="48329">
                  <c:v>48.327</c:v>
                </c:pt>
                <c:pt idx="48330">
                  <c:v>48.328</c:v>
                </c:pt>
                <c:pt idx="48331">
                  <c:v>48.329</c:v>
                </c:pt>
                <c:pt idx="48332">
                  <c:v>48.33</c:v>
                </c:pt>
                <c:pt idx="48333">
                  <c:v>48.331</c:v>
                </c:pt>
                <c:pt idx="48334">
                  <c:v>48.332</c:v>
                </c:pt>
                <c:pt idx="48335">
                  <c:v>48.333</c:v>
                </c:pt>
                <c:pt idx="48336">
                  <c:v>48.334</c:v>
                </c:pt>
                <c:pt idx="48337">
                  <c:v>48.335</c:v>
                </c:pt>
                <c:pt idx="48338">
                  <c:v>48.336</c:v>
                </c:pt>
                <c:pt idx="48339">
                  <c:v>48.337</c:v>
                </c:pt>
                <c:pt idx="48340">
                  <c:v>48.338</c:v>
                </c:pt>
                <c:pt idx="48341">
                  <c:v>48.339</c:v>
                </c:pt>
                <c:pt idx="48342">
                  <c:v>48.34</c:v>
                </c:pt>
                <c:pt idx="48343">
                  <c:v>48.341</c:v>
                </c:pt>
                <c:pt idx="48344">
                  <c:v>48.342</c:v>
                </c:pt>
                <c:pt idx="48345">
                  <c:v>48.343</c:v>
                </c:pt>
                <c:pt idx="48346">
                  <c:v>48.344</c:v>
                </c:pt>
                <c:pt idx="48347">
                  <c:v>48.345</c:v>
                </c:pt>
                <c:pt idx="48348">
                  <c:v>48.346</c:v>
                </c:pt>
                <c:pt idx="48349">
                  <c:v>48.347</c:v>
                </c:pt>
                <c:pt idx="48350">
                  <c:v>48.348</c:v>
                </c:pt>
                <c:pt idx="48351">
                  <c:v>48.349</c:v>
                </c:pt>
                <c:pt idx="48352">
                  <c:v>48.35</c:v>
                </c:pt>
                <c:pt idx="48353">
                  <c:v>48.351</c:v>
                </c:pt>
                <c:pt idx="48354">
                  <c:v>48.352</c:v>
                </c:pt>
                <c:pt idx="48355">
                  <c:v>48.353</c:v>
                </c:pt>
                <c:pt idx="48356">
                  <c:v>48.354</c:v>
                </c:pt>
                <c:pt idx="48357">
                  <c:v>48.355</c:v>
                </c:pt>
                <c:pt idx="48358">
                  <c:v>48.356</c:v>
                </c:pt>
                <c:pt idx="48359">
                  <c:v>48.357</c:v>
                </c:pt>
                <c:pt idx="48360">
                  <c:v>48.358</c:v>
                </c:pt>
                <c:pt idx="48361">
                  <c:v>48.359</c:v>
                </c:pt>
                <c:pt idx="48362">
                  <c:v>48.36</c:v>
                </c:pt>
                <c:pt idx="48363">
                  <c:v>48.361</c:v>
                </c:pt>
                <c:pt idx="48364">
                  <c:v>48.362</c:v>
                </c:pt>
                <c:pt idx="48365">
                  <c:v>48.363</c:v>
                </c:pt>
                <c:pt idx="48366">
                  <c:v>48.364</c:v>
                </c:pt>
                <c:pt idx="48367">
                  <c:v>48.365</c:v>
                </c:pt>
                <c:pt idx="48368">
                  <c:v>48.366</c:v>
                </c:pt>
                <c:pt idx="48369">
                  <c:v>48.367</c:v>
                </c:pt>
                <c:pt idx="48370">
                  <c:v>48.368</c:v>
                </c:pt>
                <c:pt idx="48371">
                  <c:v>48.369</c:v>
                </c:pt>
                <c:pt idx="48372">
                  <c:v>48.37</c:v>
                </c:pt>
                <c:pt idx="48373">
                  <c:v>48.371</c:v>
                </c:pt>
                <c:pt idx="48374">
                  <c:v>48.372</c:v>
                </c:pt>
                <c:pt idx="48375">
                  <c:v>48.373</c:v>
                </c:pt>
                <c:pt idx="48376">
                  <c:v>48.374</c:v>
                </c:pt>
                <c:pt idx="48377">
                  <c:v>48.375</c:v>
                </c:pt>
                <c:pt idx="48378">
                  <c:v>48.376</c:v>
                </c:pt>
                <c:pt idx="48379">
                  <c:v>48.377</c:v>
                </c:pt>
                <c:pt idx="48380">
                  <c:v>48.378</c:v>
                </c:pt>
                <c:pt idx="48381">
                  <c:v>48.379</c:v>
                </c:pt>
                <c:pt idx="48382">
                  <c:v>48.38</c:v>
                </c:pt>
                <c:pt idx="48383">
                  <c:v>48.381</c:v>
                </c:pt>
                <c:pt idx="48384">
                  <c:v>48.382</c:v>
                </c:pt>
                <c:pt idx="48385">
                  <c:v>48.383</c:v>
                </c:pt>
                <c:pt idx="48386">
                  <c:v>48.384</c:v>
                </c:pt>
                <c:pt idx="48387">
                  <c:v>48.385</c:v>
                </c:pt>
                <c:pt idx="48388">
                  <c:v>48.386</c:v>
                </c:pt>
                <c:pt idx="48389">
                  <c:v>48.387</c:v>
                </c:pt>
                <c:pt idx="48390">
                  <c:v>48.388</c:v>
                </c:pt>
                <c:pt idx="48391">
                  <c:v>48.389</c:v>
                </c:pt>
                <c:pt idx="48392">
                  <c:v>48.39</c:v>
                </c:pt>
                <c:pt idx="48393">
                  <c:v>48.391</c:v>
                </c:pt>
                <c:pt idx="48394">
                  <c:v>48.392</c:v>
                </c:pt>
                <c:pt idx="48395">
                  <c:v>48.393</c:v>
                </c:pt>
                <c:pt idx="48396">
                  <c:v>48.394</c:v>
                </c:pt>
                <c:pt idx="48397">
                  <c:v>48.395</c:v>
                </c:pt>
                <c:pt idx="48398">
                  <c:v>48.396</c:v>
                </c:pt>
                <c:pt idx="48399">
                  <c:v>48.397</c:v>
                </c:pt>
                <c:pt idx="48400">
                  <c:v>48.398</c:v>
                </c:pt>
                <c:pt idx="48401">
                  <c:v>48.399</c:v>
                </c:pt>
                <c:pt idx="48402">
                  <c:v>48.4</c:v>
                </c:pt>
                <c:pt idx="48403">
                  <c:v>48.401</c:v>
                </c:pt>
                <c:pt idx="48404">
                  <c:v>48.402</c:v>
                </c:pt>
                <c:pt idx="48405">
                  <c:v>48.403</c:v>
                </c:pt>
                <c:pt idx="48406">
                  <c:v>48.404</c:v>
                </c:pt>
                <c:pt idx="48407">
                  <c:v>48.405</c:v>
                </c:pt>
                <c:pt idx="48408">
                  <c:v>48.406</c:v>
                </c:pt>
                <c:pt idx="48409">
                  <c:v>48.407</c:v>
                </c:pt>
                <c:pt idx="48410">
                  <c:v>48.408</c:v>
                </c:pt>
                <c:pt idx="48411">
                  <c:v>48.409</c:v>
                </c:pt>
                <c:pt idx="48412">
                  <c:v>48.41</c:v>
                </c:pt>
                <c:pt idx="48413">
                  <c:v>48.411</c:v>
                </c:pt>
                <c:pt idx="48414">
                  <c:v>48.412</c:v>
                </c:pt>
                <c:pt idx="48415">
                  <c:v>48.413</c:v>
                </c:pt>
                <c:pt idx="48416">
                  <c:v>48.414</c:v>
                </c:pt>
                <c:pt idx="48417">
                  <c:v>48.415</c:v>
                </c:pt>
                <c:pt idx="48418">
                  <c:v>48.416</c:v>
                </c:pt>
                <c:pt idx="48419">
                  <c:v>48.417</c:v>
                </c:pt>
                <c:pt idx="48420">
                  <c:v>48.418</c:v>
                </c:pt>
                <c:pt idx="48421">
                  <c:v>48.419</c:v>
                </c:pt>
                <c:pt idx="48422">
                  <c:v>48.42</c:v>
                </c:pt>
                <c:pt idx="48423">
                  <c:v>48.421</c:v>
                </c:pt>
                <c:pt idx="48424">
                  <c:v>48.422</c:v>
                </c:pt>
                <c:pt idx="48425">
                  <c:v>48.423</c:v>
                </c:pt>
                <c:pt idx="48426">
                  <c:v>48.424</c:v>
                </c:pt>
                <c:pt idx="48427">
                  <c:v>48.425</c:v>
                </c:pt>
                <c:pt idx="48428">
                  <c:v>48.426</c:v>
                </c:pt>
                <c:pt idx="48429">
                  <c:v>48.427</c:v>
                </c:pt>
                <c:pt idx="48430">
                  <c:v>48.428</c:v>
                </c:pt>
                <c:pt idx="48431">
                  <c:v>48.429</c:v>
                </c:pt>
                <c:pt idx="48432">
                  <c:v>48.43</c:v>
                </c:pt>
                <c:pt idx="48433">
                  <c:v>48.431</c:v>
                </c:pt>
                <c:pt idx="48434">
                  <c:v>48.432</c:v>
                </c:pt>
                <c:pt idx="48435">
                  <c:v>48.433</c:v>
                </c:pt>
                <c:pt idx="48436">
                  <c:v>48.434</c:v>
                </c:pt>
                <c:pt idx="48437">
                  <c:v>48.435</c:v>
                </c:pt>
                <c:pt idx="48438">
                  <c:v>48.436</c:v>
                </c:pt>
                <c:pt idx="48439">
                  <c:v>48.437</c:v>
                </c:pt>
                <c:pt idx="48440">
                  <c:v>48.438</c:v>
                </c:pt>
                <c:pt idx="48441">
                  <c:v>48.439</c:v>
                </c:pt>
                <c:pt idx="48442">
                  <c:v>48.44</c:v>
                </c:pt>
                <c:pt idx="48443">
                  <c:v>48.441</c:v>
                </c:pt>
                <c:pt idx="48444">
                  <c:v>48.442</c:v>
                </c:pt>
                <c:pt idx="48445">
                  <c:v>48.443</c:v>
                </c:pt>
                <c:pt idx="48446">
                  <c:v>48.444</c:v>
                </c:pt>
                <c:pt idx="48447">
                  <c:v>48.445</c:v>
                </c:pt>
                <c:pt idx="48448">
                  <c:v>48.446</c:v>
                </c:pt>
                <c:pt idx="48449">
                  <c:v>48.447</c:v>
                </c:pt>
                <c:pt idx="48450">
                  <c:v>48.448</c:v>
                </c:pt>
                <c:pt idx="48451">
                  <c:v>48.449</c:v>
                </c:pt>
                <c:pt idx="48452">
                  <c:v>48.45</c:v>
                </c:pt>
                <c:pt idx="48453">
                  <c:v>48.451</c:v>
                </c:pt>
                <c:pt idx="48454">
                  <c:v>48.452</c:v>
                </c:pt>
                <c:pt idx="48455">
                  <c:v>48.453</c:v>
                </c:pt>
                <c:pt idx="48456">
                  <c:v>48.454</c:v>
                </c:pt>
                <c:pt idx="48457">
                  <c:v>48.455</c:v>
                </c:pt>
                <c:pt idx="48458">
                  <c:v>48.456</c:v>
                </c:pt>
                <c:pt idx="48459">
                  <c:v>48.457</c:v>
                </c:pt>
                <c:pt idx="48460">
                  <c:v>48.458</c:v>
                </c:pt>
                <c:pt idx="48461">
                  <c:v>48.459</c:v>
                </c:pt>
                <c:pt idx="48462">
                  <c:v>48.46</c:v>
                </c:pt>
                <c:pt idx="48463">
                  <c:v>48.461</c:v>
                </c:pt>
                <c:pt idx="48464">
                  <c:v>48.462</c:v>
                </c:pt>
                <c:pt idx="48465">
                  <c:v>48.463</c:v>
                </c:pt>
                <c:pt idx="48466">
                  <c:v>48.464</c:v>
                </c:pt>
                <c:pt idx="48467">
                  <c:v>48.465</c:v>
                </c:pt>
                <c:pt idx="48468">
                  <c:v>48.466</c:v>
                </c:pt>
                <c:pt idx="48469">
                  <c:v>48.467</c:v>
                </c:pt>
                <c:pt idx="48470">
                  <c:v>48.468</c:v>
                </c:pt>
                <c:pt idx="48471">
                  <c:v>48.469</c:v>
                </c:pt>
                <c:pt idx="48472">
                  <c:v>48.47</c:v>
                </c:pt>
                <c:pt idx="48473">
                  <c:v>48.471</c:v>
                </c:pt>
                <c:pt idx="48474">
                  <c:v>48.472</c:v>
                </c:pt>
                <c:pt idx="48475">
                  <c:v>48.473</c:v>
                </c:pt>
                <c:pt idx="48476">
                  <c:v>48.474</c:v>
                </c:pt>
                <c:pt idx="48477">
                  <c:v>48.475</c:v>
                </c:pt>
                <c:pt idx="48478">
                  <c:v>48.476</c:v>
                </c:pt>
                <c:pt idx="48479">
                  <c:v>48.477</c:v>
                </c:pt>
                <c:pt idx="48480">
                  <c:v>48.478</c:v>
                </c:pt>
                <c:pt idx="48481">
                  <c:v>48.479</c:v>
                </c:pt>
                <c:pt idx="48482">
                  <c:v>48.48</c:v>
                </c:pt>
                <c:pt idx="48483">
                  <c:v>48.481</c:v>
                </c:pt>
                <c:pt idx="48484">
                  <c:v>48.482</c:v>
                </c:pt>
                <c:pt idx="48485">
                  <c:v>48.483</c:v>
                </c:pt>
                <c:pt idx="48486">
                  <c:v>48.484</c:v>
                </c:pt>
                <c:pt idx="48487">
                  <c:v>48.485</c:v>
                </c:pt>
                <c:pt idx="48488">
                  <c:v>48.486</c:v>
                </c:pt>
                <c:pt idx="48489">
                  <c:v>48.487</c:v>
                </c:pt>
                <c:pt idx="48490">
                  <c:v>48.488</c:v>
                </c:pt>
                <c:pt idx="48491">
                  <c:v>48.489</c:v>
                </c:pt>
                <c:pt idx="48492">
                  <c:v>48.49</c:v>
                </c:pt>
                <c:pt idx="48493">
                  <c:v>48.491</c:v>
                </c:pt>
                <c:pt idx="48494">
                  <c:v>48.492</c:v>
                </c:pt>
                <c:pt idx="48495">
                  <c:v>48.493</c:v>
                </c:pt>
                <c:pt idx="48496">
                  <c:v>48.494</c:v>
                </c:pt>
                <c:pt idx="48497">
                  <c:v>48.495</c:v>
                </c:pt>
                <c:pt idx="48498">
                  <c:v>48.496</c:v>
                </c:pt>
                <c:pt idx="48499">
                  <c:v>48.497</c:v>
                </c:pt>
                <c:pt idx="48500">
                  <c:v>48.498</c:v>
                </c:pt>
                <c:pt idx="48501">
                  <c:v>48.499</c:v>
                </c:pt>
                <c:pt idx="48502">
                  <c:v>48.5</c:v>
                </c:pt>
                <c:pt idx="48503">
                  <c:v>48.501</c:v>
                </c:pt>
                <c:pt idx="48504">
                  <c:v>48.502</c:v>
                </c:pt>
                <c:pt idx="48505">
                  <c:v>48.503</c:v>
                </c:pt>
                <c:pt idx="48506">
                  <c:v>48.504</c:v>
                </c:pt>
                <c:pt idx="48507">
                  <c:v>48.505</c:v>
                </c:pt>
                <c:pt idx="48508">
                  <c:v>48.506</c:v>
                </c:pt>
                <c:pt idx="48509">
                  <c:v>48.507</c:v>
                </c:pt>
                <c:pt idx="48510">
                  <c:v>48.508</c:v>
                </c:pt>
                <c:pt idx="48511">
                  <c:v>48.509</c:v>
                </c:pt>
                <c:pt idx="48512">
                  <c:v>48.51</c:v>
                </c:pt>
                <c:pt idx="48513">
                  <c:v>48.511</c:v>
                </c:pt>
                <c:pt idx="48514">
                  <c:v>48.512</c:v>
                </c:pt>
                <c:pt idx="48515">
                  <c:v>48.513</c:v>
                </c:pt>
                <c:pt idx="48516">
                  <c:v>48.514</c:v>
                </c:pt>
                <c:pt idx="48517">
                  <c:v>48.515</c:v>
                </c:pt>
                <c:pt idx="48518">
                  <c:v>48.516</c:v>
                </c:pt>
                <c:pt idx="48519">
                  <c:v>48.517</c:v>
                </c:pt>
                <c:pt idx="48520">
                  <c:v>48.518</c:v>
                </c:pt>
                <c:pt idx="48521">
                  <c:v>48.519</c:v>
                </c:pt>
                <c:pt idx="48522">
                  <c:v>48.52</c:v>
                </c:pt>
                <c:pt idx="48523">
                  <c:v>48.521</c:v>
                </c:pt>
                <c:pt idx="48524">
                  <c:v>48.522</c:v>
                </c:pt>
                <c:pt idx="48525">
                  <c:v>48.523</c:v>
                </c:pt>
                <c:pt idx="48526">
                  <c:v>48.524</c:v>
                </c:pt>
                <c:pt idx="48527">
                  <c:v>48.525</c:v>
                </c:pt>
                <c:pt idx="48528">
                  <c:v>48.526</c:v>
                </c:pt>
                <c:pt idx="48529">
                  <c:v>48.527</c:v>
                </c:pt>
                <c:pt idx="48530">
                  <c:v>48.528</c:v>
                </c:pt>
                <c:pt idx="48531">
                  <c:v>48.529</c:v>
                </c:pt>
                <c:pt idx="48532">
                  <c:v>48.53</c:v>
                </c:pt>
                <c:pt idx="48533">
                  <c:v>48.531</c:v>
                </c:pt>
                <c:pt idx="48534">
                  <c:v>48.532</c:v>
                </c:pt>
                <c:pt idx="48535">
                  <c:v>48.533</c:v>
                </c:pt>
                <c:pt idx="48536">
                  <c:v>48.534</c:v>
                </c:pt>
                <c:pt idx="48537">
                  <c:v>48.535</c:v>
                </c:pt>
                <c:pt idx="48538">
                  <c:v>48.536</c:v>
                </c:pt>
                <c:pt idx="48539">
                  <c:v>48.537</c:v>
                </c:pt>
                <c:pt idx="48540">
                  <c:v>48.538</c:v>
                </c:pt>
                <c:pt idx="48541">
                  <c:v>48.539</c:v>
                </c:pt>
                <c:pt idx="48542">
                  <c:v>48.54</c:v>
                </c:pt>
                <c:pt idx="48543">
                  <c:v>48.541</c:v>
                </c:pt>
                <c:pt idx="48544">
                  <c:v>48.542</c:v>
                </c:pt>
                <c:pt idx="48545">
                  <c:v>48.543</c:v>
                </c:pt>
                <c:pt idx="48546">
                  <c:v>48.544</c:v>
                </c:pt>
                <c:pt idx="48547">
                  <c:v>48.545</c:v>
                </c:pt>
                <c:pt idx="48548">
                  <c:v>48.546</c:v>
                </c:pt>
                <c:pt idx="48549">
                  <c:v>48.547</c:v>
                </c:pt>
                <c:pt idx="48550">
                  <c:v>48.548</c:v>
                </c:pt>
                <c:pt idx="48551">
                  <c:v>48.549</c:v>
                </c:pt>
                <c:pt idx="48552">
                  <c:v>48.55</c:v>
                </c:pt>
                <c:pt idx="48553">
                  <c:v>48.551</c:v>
                </c:pt>
                <c:pt idx="48554">
                  <c:v>48.552</c:v>
                </c:pt>
                <c:pt idx="48555">
                  <c:v>48.553</c:v>
                </c:pt>
                <c:pt idx="48556">
                  <c:v>48.554</c:v>
                </c:pt>
                <c:pt idx="48557">
                  <c:v>48.555</c:v>
                </c:pt>
                <c:pt idx="48558">
                  <c:v>48.556</c:v>
                </c:pt>
                <c:pt idx="48559">
                  <c:v>48.557</c:v>
                </c:pt>
                <c:pt idx="48560">
                  <c:v>48.558</c:v>
                </c:pt>
                <c:pt idx="48561">
                  <c:v>48.559</c:v>
                </c:pt>
                <c:pt idx="48562">
                  <c:v>48.56</c:v>
                </c:pt>
                <c:pt idx="48563">
                  <c:v>48.561</c:v>
                </c:pt>
                <c:pt idx="48564">
                  <c:v>48.562</c:v>
                </c:pt>
                <c:pt idx="48565">
                  <c:v>48.563</c:v>
                </c:pt>
                <c:pt idx="48566">
                  <c:v>48.564</c:v>
                </c:pt>
                <c:pt idx="48567">
                  <c:v>48.565</c:v>
                </c:pt>
                <c:pt idx="48568">
                  <c:v>48.566</c:v>
                </c:pt>
                <c:pt idx="48569">
                  <c:v>48.567</c:v>
                </c:pt>
                <c:pt idx="48570">
                  <c:v>48.568</c:v>
                </c:pt>
                <c:pt idx="48571">
                  <c:v>48.569</c:v>
                </c:pt>
                <c:pt idx="48572">
                  <c:v>48.57</c:v>
                </c:pt>
                <c:pt idx="48573">
                  <c:v>48.571</c:v>
                </c:pt>
                <c:pt idx="48574">
                  <c:v>48.572</c:v>
                </c:pt>
                <c:pt idx="48575">
                  <c:v>48.573</c:v>
                </c:pt>
                <c:pt idx="48576">
                  <c:v>48.574</c:v>
                </c:pt>
                <c:pt idx="48577">
                  <c:v>48.575</c:v>
                </c:pt>
                <c:pt idx="48578">
                  <c:v>48.576</c:v>
                </c:pt>
                <c:pt idx="48579">
                  <c:v>48.577</c:v>
                </c:pt>
                <c:pt idx="48580">
                  <c:v>48.578</c:v>
                </c:pt>
                <c:pt idx="48581">
                  <c:v>48.579</c:v>
                </c:pt>
                <c:pt idx="48582">
                  <c:v>48.58</c:v>
                </c:pt>
                <c:pt idx="48583">
                  <c:v>48.581</c:v>
                </c:pt>
                <c:pt idx="48584">
                  <c:v>48.582</c:v>
                </c:pt>
                <c:pt idx="48585">
                  <c:v>48.583</c:v>
                </c:pt>
                <c:pt idx="48586">
                  <c:v>48.584</c:v>
                </c:pt>
                <c:pt idx="48587">
                  <c:v>48.585</c:v>
                </c:pt>
                <c:pt idx="48588">
                  <c:v>48.586</c:v>
                </c:pt>
                <c:pt idx="48589">
                  <c:v>48.587</c:v>
                </c:pt>
                <c:pt idx="48590">
                  <c:v>48.588</c:v>
                </c:pt>
                <c:pt idx="48591">
                  <c:v>48.589</c:v>
                </c:pt>
                <c:pt idx="48592">
                  <c:v>48.59</c:v>
                </c:pt>
                <c:pt idx="48593">
                  <c:v>48.591</c:v>
                </c:pt>
                <c:pt idx="48594">
                  <c:v>48.592</c:v>
                </c:pt>
                <c:pt idx="48595">
                  <c:v>48.593</c:v>
                </c:pt>
                <c:pt idx="48596">
                  <c:v>48.594</c:v>
                </c:pt>
                <c:pt idx="48597">
                  <c:v>48.595</c:v>
                </c:pt>
                <c:pt idx="48598">
                  <c:v>48.596</c:v>
                </c:pt>
                <c:pt idx="48599">
                  <c:v>48.597</c:v>
                </c:pt>
                <c:pt idx="48600">
                  <c:v>48.598</c:v>
                </c:pt>
                <c:pt idx="48601">
                  <c:v>48.599</c:v>
                </c:pt>
                <c:pt idx="48602">
                  <c:v>48.6</c:v>
                </c:pt>
                <c:pt idx="48603">
                  <c:v>48.601</c:v>
                </c:pt>
                <c:pt idx="48604">
                  <c:v>48.602</c:v>
                </c:pt>
                <c:pt idx="48605">
                  <c:v>48.603</c:v>
                </c:pt>
                <c:pt idx="48606">
                  <c:v>48.604</c:v>
                </c:pt>
                <c:pt idx="48607">
                  <c:v>48.605</c:v>
                </c:pt>
                <c:pt idx="48608">
                  <c:v>48.606</c:v>
                </c:pt>
                <c:pt idx="48609">
                  <c:v>48.607</c:v>
                </c:pt>
                <c:pt idx="48610">
                  <c:v>48.608</c:v>
                </c:pt>
                <c:pt idx="48611">
                  <c:v>48.609</c:v>
                </c:pt>
                <c:pt idx="48612">
                  <c:v>48.61</c:v>
                </c:pt>
                <c:pt idx="48613">
                  <c:v>48.611</c:v>
                </c:pt>
                <c:pt idx="48614">
                  <c:v>48.612</c:v>
                </c:pt>
                <c:pt idx="48615">
                  <c:v>48.613</c:v>
                </c:pt>
                <c:pt idx="48616">
                  <c:v>48.614</c:v>
                </c:pt>
                <c:pt idx="48617">
                  <c:v>48.615</c:v>
                </c:pt>
                <c:pt idx="48618">
                  <c:v>48.616</c:v>
                </c:pt>
                <c:pt idx="48619">
                  <c:v>48.617</c:v>
                </c:pt>
                <c:pt idx="48620">
                  <c:v>48.618</c:v>
                </c:pt>
                <c:pt idx="48621">
                  <c:v>48.619</c:v>
                </c:pt>
                <c:pt idx="48622">
                  <c:v>48.62</c:v>
                </c:pt>
                <c:pt idx="48623">
                  <c:v>48.621</c:v>
                </c:pt>
                <c:pt idx="48624">
                  <c:v>48.622</c:v>
                </c:pt>
                <c:pt idx="48625">
                  <c:v>48.623</c:v>
                </c:pt>
                <c:pt idx="48626">
                  <c:v>48.624</c:v>
                </c:pt>
                <c:pt idx="48627">
                  <c:v>48.625</c:v>
                </c:pt>
                <c:pt idx="48628">
                  <c:v>48.626</c:v>
                </c:pt>
                <c:pt idx="48629">
                  <c:v>48.627</c:v>
                </c:pt>
                <c:pt idx="48630">
                  <c:v>48.628</c:v>
                </c:pt>
                <c:pt idx="48631">
                  <c:v>48.629</c:v>
                </c:pt>
                <c:pt idx="48632">
                  <c:v>48.63</c:v>
                </c:pt>
                <c:pt idx="48633">
                  <c:v>48.631</c:v>
                </c:pt>
                <c:pt idx="48634">
                  <c:v>48.632</c:v>
                </c:pt>
                <c:pt idx="48635">
                  <c:v>48.633</c:v>
                </c:pt>
                <c:pt idx="48636">
                  <c:v>48.634</c:v>
                </c:pt>
                <c:pt idx="48637">
                  <c:v>48.635</c:v>
                </c:pt>
                <c:pt idx="48638">
                  <c:v>48.636</c:v>
                </c:pt>
                <c:pt idx="48639">
                  <c:v>48.637</c:v>
                </c:pt>
                <c:pt idx="48640">
                  <c:v>48.638</c:v>
                </c:pt>
                <c:pt idx="48641">
                  <c:v>48.639</c:v>
                </c:pt>
                <c:pt idx="48642">
                  <c:v>48.64</c:v>
                </c:pt>
                <c:pt idx="48643">
                  <c:v>48.641</c:v>
                </c:pt>
                <c:pt idx="48644">
                  <c:v>48.642</c:v>
                </c:pt>
                <c:pt idx="48645">
                  <c:v>48.643</c:v>
                </c:pt>
                <c:pt idx="48646">
                  <c:v>48.644</c:v>
                </c:pt>
                <c:pt idx="48647">
                  <c:v>48.645</c:v>
                </c:pt>
                <c:pt idx="48648">
                  <c:v>48.646</c:v>
                </c:pt>
                <c:pt idx="48649">
                  <c:v>48.647</c:v>
                </c:pt>
                <c:pt idx="48650">
                  <c:v>48.648</c:v>
                </c:pt>
                <c:pt idx="48651">
                  <c:v>48.649</c:v>
                </c:pt>
                <c:pt idx="48652">
                  <c:v>48.65</c:v>
                </c:pt>
                <c:pt idx="48653">
                  <c:v>48.651</c:v>
                </c:pt>
                <c:pt idx="48654">
                  <c:v>48.652</c:v>
                </c:pt>
                <c:pt idx="48655">
                  <c:v>48.653</c:v>
                </c:pt>
                <c:pt idx="48656">
                  <c:v>48.654</c:v>
                </c:pt>
                <c:pt idx="48657">
                  <c:v>48.655</c:v>
                </c:pt>
                <c:pt idx="48658">
                  <c:v>48.656</c:v>
                </c:pt>
                <c:pt idx="48659">
                  <c:v>48.657</c:v>
                </c:pt>
                <c:pt idx="48660">
                  <c:v>48.658</c:v>
                </c:pt>
                <c:pt idx="48661">
                  <c:v>48.659</c:v>
                </c:pt>
                <c:pt idx="48662">
                  <c:v>48.66</c:v>
                </c:pt>
                <c:pt idx="48663">
                  <c:v>48.661</c:v>
                </c:pt>
                <c:pt idx="48664">
                  <c:v>48.662</c:v>
                </c:pt>
                <c:pt idx="48665">
                  <c:v>48.663</c:v>
                </c:pt>
                <c:pt idx="48666">
                  <c:v>48.664</c:v>
                </c:pt>
                <c:pt idx="48667">
                  <c:v>48.665</c:v>
                </c:pt>
                <c:pt idx="48668">
                  <c:v>48.666</c:v>
                </c:pt>
                <c:pt idx="48669">
                  <c:v>48.667</c:v>
                </c:pt>
                <c:pt idx="48670">
                  <c:v>48.668</c:v>
                </c:pt>
                <c:pt idx="48671">
                  <c:v>48.669</c:v>
                </c:pt>
                <c:pt idx="48672">
                  <c:v>48.67</c:v>
                </c:pt>
                <c:pt idx="48673">
                  <c:v>48.671</c:v>
                </c:pt>
                <c:pt idx="48674">
                  <c:v>48.672</c:v>
                </c:pt>
                <c:pt idx="48675">
                  <c:v>48.673</c:v>
                </c:pt>
                <c:pt idx="48676">
                  <c:v>48.674</c:v>
                </c:pt>
                <c:pt idx="48677">
                  <c:v>48.675</c:v>
                </c:pt>
                <c:pt idx="48678">
                  <c:v>48.676</c:v>
                </c:pt>
                <c:pt idx="48679">
                  <c:v>48.677</c:v>
                </c:pt>
                <c:pt idx="48680">
                  <c:v>48.678</c:v>
                </c:pt>
                <c:pt idx="48681">
                  <c:v>48.679</c:v>
                </c:pt>
                <c:pt idx="48682">
                  <c:v>48.68</c:v>
                </c:pt>
                <c:pt idx="48683">
                  <c:v>48.681</c:v>
                </c:pt>
                <c:pt idx="48684">
                  <c:v>48.682</c:v>
                </c:pt>
                <c:pt idx="48685">
                  <c:v>48.683</c:v>
                </c:pt>
                <c:pt idx="48686">
                  <c:v>48.684</c:v>
                </c:pt>
                <c:pt idx="48687">
                  <c:v>48.685</c:v>
                </c:pt>
                <c:pt idx="48688">
                  <c:v>48.686</c:v>
                </c:pt>
                <c:pt idx="48689">
                  <c:v>48.687</c:v>
                </c:pt>
                <c:pt idx="48690">
                  <c:v>48.688</c:v>
                </c:pt>
                <c:pt idx="48691">
                  <c:v>48.689</c:v>
                </c:pt>
                <c:pt idx="48692">
                  <c:v>48.69</c:v>
                </c:pt>
                <c:pt idx="48693">
                  <c:v>48.691</c:v>
                </c:pt>
                <c:pt idx="48694">
                  <c:v>48.692</c:v>
                </c:pt>
                <c:pt idx="48695">
                  <c:v>48.693</c:v>
                </c:pt>
                <c:pt idx="48696">
                  <c:v>48.694</c:v>
                </c:pt>
                <c:pt idx="48697">
                  <c:v>48.695</c:v>
                </c:pt>
                <c:pt idx="48698">
                  <c:v>48.696</c:v>
                </c:pt>
                <c:pt idx="48699">
                  <c:v>48.697</c:v>
                </c:pt>
                <c:pt idx="48700">
                  <c:v>48.698</c:v>
                </c:pt>
                <c:pt idx="48701">
                  <c:v>48.699</c:v>
                </c:pt>
                <c:pt idx="48702">
                  <c:v>48.7</c:v>
                </c:pt>
                <c:pt idx="48703">
                  <c:v>48.701</c:v>
                </c:pt>
                <c:pt idx="48704">
                  <c:v>48.702</c:v>
                </c:pt>
                <c:pt idx="48705">
                  <c:v>48.703</c:v>
                </c:pt>
                <c:pt idx="48706">
                  <c:v>48.704</c:v>
                </c:pt>
                <c:pt idx="48707">
                  <c:v>48.705</c:v>
                </c:pt>
                <c:pt idx="48708">
                  <c:v>48.706</c:v>
                </c:pt>
                <c:pt idx="48709">
                  <c:v>48.707</c:v>
                </c:pt>
                <c:pt idx="48710">
                  <c:v>48.708</c:v>
                </c:pt>
                <c:pt idx="48711">
                  <c:v>48.709</c:v>
                </c:pt>
                <c:pt idx="48712">
                  <c:v>48.71</c:v>
                </c:pt>
                <c:pt idx="48713">
                  <c:v>48.711</c:v>
                </c:pt>
                <c:pt idx="48714">
                  <c:v>48.712</c:v>
                </c:pt>
                <c:pt idx="48715">
                  <c:v>48.713</c:v>
                </c:pt>
                <c:pt idx="48716">
                  <c:v>48.714</c:v>
                </c:pt>
                <c:pt idx="48717">
                  <c:v>48.715</c:v>
                </c:pt>
                <c:pt idx="48718">
                  <c:v>48.716</c:v>
                </c:pt>
                <c:pt idx="48719">
                  <c:v>48.717</c:v>
                </c:pt>
                <c:pt idx="48720">
                  <c:v>48.718</c:v>
                </c:pt>
                <c:pt idx="48721">
                  <c:v>48.719</c:v>
                </c:pt>
                <c:pt idx="48722">
                  <c:v>48.72</c:v>
                </c:pt>
                <c:pt idx="48723">
                  <c:v>48.721</c:v>
                </c:pt>
                <c:pt idx="48724">
                  <c:v>48.722</c:v>
                </c:pt>
                <c:pt idx="48725">
                  <c:v>48.723</c:v>
                </c:pt>
                <c:pt idx="48726">
                  <c:v>48.724</c:v>
                </c:pt>
                <c:pt idx="48727">
                  <c:v>48.725</c:v>
                </c:pt>
                <c:pt idx="48728">
                  <c:v>48.726</c:v>
                </c:pt>
                <c:pt idx="48729">
                  <c:v>48.727</c:v>
                </c:pt>
                <c:pt idx="48730">
                  <c:v>48.728</c:v>
                </c:pt>
                <c:pt idx="48731">
                  <c:v>48.729</c:v>
                </c:pt>
                <c:pt idx="48732">
                  <c:v>48.73</c:v>
                </c:pt>
                <c:pt idx="48733">
                  <c:v>48.731</c:v>
                </c:pt>
                <c:pt idx="48734">
                  <c:v>48.732</c:v>
                </c:pt>
                <c:pt idx="48735">
                  <c:v>48.733</c:v>
                </c:pt>
                <c:pt idx="48736">
                  <c:v>48.734</c:v>
                </c:pt>
                <c:pt idx="48737">
                  <c:v>48.735</c:v>
                </c:pt>
                <c:pt idx="48738">
                  <c:v>48.736</c:v>
                </c:pt>
                <c:pt idx="48739">
                  <c:v>48.737</c:v>
                </c:pt>
                <c:pt idx="48740">
                  <c:v>48.738</c:v>
                </c:pt>
                <c:pt idx="48741">
                  <c:v>48.739</c:v>
                </c:pt>
                <c:pt idx="48742">
                  <c:v>48.74</c:v>
                </c:pt>
                <c:pt idx="48743">
                  <c:v>48.741</c:v>
                </c:pt>
                <c:pt idx="48744">
                  <c:v>48.742</c:v>
                </c:pt>
                <c:pt idx="48745">
                  <c:v>48.743</c:v>
                </c:pt>
                <c:pt idx="48746">
                  <c:v>48.744</c:v>
                </c:pt>
                <c:pt idx="48747">
                  <c:v>48.745</c:v>
                </c:pt>
                <c:pt idx="48748">
                  <c:v>48.746</c:v>
                </c:pt>
                <c:pt idx="48749">
                  <c:v>48.747</c:v>
                </c:pt>
                <c:pt idx="48750">
                  <c:v>48.748</c:v>
                </c:pt>
                <c:pt idx="48751">
                  <c:v>48.749</c:v>
                </c:pt>
                <c:pt idx="48752">
                  <c:v>48.75</c:v>
                </c:pt>
                <c:pt idx="48753">
                  <c:v>48.751</c:v>
                </c:pt>
                <c:pt idx="48754">
                  <c:v>48.752</c:v>
                </c:pt>
                <c:pt idx="48755">
                  <c:v>48.753</c:v>
                </c:pt>
                <c:pt idx="48756">
                  <c:v>48.754</c:v>
                </c:pt>
                <c:pt idx="48757">
                  <c:v>48.755</c:v>
                </c:pt>
                <c:pt idx="48758">
                  <c:v>48.756</c:v>
                </c:pt>
                <c:pt idx="48759">
                  <c:v>48.757</c:v>
                </c:pt>
                <c:pt idx="48760">
                  <c:v>48.758</c:v>
                </c:pt>
                <c:pt idx="48761">
                  <c:v>48.759</c:v>
                </c:pt>
                <c:pt idx="48762">
                  <c:v>48.76</c:v>
                </c:pt>
                <c:pt idx="48763">
                  <c:v>48.761</c:v>
                </c:pt>
                <c:pt idx="48764">
                  <c:v>48.762</c:v>
                </c:pt>
                <c:pt idx="48765">
                  <c:v>48.763</c:v>
                </c:pt>
                <c:pt idx="48766">
                  <c:v>48.764</c:v>
                </c:pt>
                <c:pt idx="48767">
                  <c:v>48.765</c:v>
                </c:pt>
                <c:pt idx="48768">
                  <c:v>48.766</c:v>
                </c:pt>
                <c:pt idx="48769">
                  <c:v>48.767</c:v>
                </c:pt>
                <c:pt idx="48770">
                  <c:v>48.768</c:v>
                </c:pt>
                <c:pt idx="48771">
                  <c:v>48.769</c:v>
                </c:pt>
                <c:pt idx="48772">
                  <c:v>48.77</c:v>
                </c:pt>
                <c:pt idx="48773">
                  <c:v>48.771</c:v>
                </c:pt>
                <c:pt idx="48774">
                  <c:v>48.772</c:v>
                </c:pt>
                <c:pt idx="48775">
                  <c:v>48.773</c:v>
                </c:pt>
                <c:pt idx="48776">
                  <c:v>48.774</c:v>
                </c:pt>
                <c:pt idx="48777">
                  <c:v>48.775</c:v>
                </c:pt>
                <c:pt idx="48778">
                  <c:v>48.776</c:v>
                </c:pt>
                <c:pt idx="48779">
                  <c:v>48.777</c:v>
                </c:pt>
                <c:pt idx="48780">
                  <c:v>48.778</c:v>
                </c:pt>
                <c:pt idx="48781">
                  <c:v>48.779</c:v>
                </c:pt>
                <c:pt idx="48782">
                  <c:v>48.78</c:v>
                </c:pt>
                <c:pt idx="48783">
                  <c:v>48.781</c:v>
                </c:pt>
                <c:pt idx="48784">
                  <c:v>48.782</c:v>
                </c:pt>
                <c:pt idx="48785">
                  <c:v>48.783</c:v>
                </c:pt>
                <c:pt idx="48786">
                  <c:v>48.784</c:v>
                </c:pt>
                <c:pt idx="48787">
                  <c:v>48.785</c:v>
                </c:pt>
                <c:pt idx="48788">
                  <c:v>48.786</c:v>
                </c:pt>
                <c:pt idx="48789">
                  <c:v>48.787</c:v>
                </c:pt>
                <c:pt idx="48790">
                  <c:v>48.788</c:v>
                </c:pt>
                <c:pt idx="48791">
                  <c:v>48.789</c:v>
                </c:pt>
                <c:pt idx="48792">
                  <c:v>48.79</c:v>
                </c:pt>
                <c:pt idx="48793">
                  <c:v>48.791</c:v>
                </c:pt>
                <c:pt idx="48794">
                  <c:v>48.792</c:v>
                </c:pt>
                <c:pt idx="48795">
                  <c:v>48.793</c:v>
                </c:pt>
                <c:pt idx="48796">
                  <c:v>48.794</c:v>
                </c:pt>
                <c:pt idx="48797">
                  <c:v>48.795</c:v>
                </c:pt>
                <c:pt idx="48798">
                  <c:v>48.796</c:v>
                </c:pt>
                <c:pt idx="48799">
                  <c:v>48.797</c:v>
                </c:pt>
                <c:pt idx="48800">
                  <c:v>48.798</c:v>
                </c:pt>
                <c:pt idx="48801">
                  <c:v>48.799</c:v>
                </c:pt>
                <c:pt idx="48802">
                  <c:v>48.8</c:v>
                </c:pt>
                <c:pt idx="48803">
                  <c:v>48.801</c:v>
                </c:pt>
                <c:pt idx="48804">
                  <c:v>48.802</c:v>
                </c:pt>
                <c:pt idx="48805">
                  <c:v>48.803</c:v>
                </c:pt>
                <c:pt idx="48806">
                  <c:v>48.804</c:v>
                </c:pt>
                <c:pt idx="48807">
                  <c:v>48.805</c:v>
                </c:pt>
                <c:pt idx="48808">
                  <c:v>48.806</c:v>
                </c:pt>
                <c:pt idx="48809">
                  <c:v>48.807</c:v>
                </c:pt>
                <c:pt idx="48810">
                  <c:v>48.808</c:v>
                </c:pt>
                <c:pt idx="48811">
                  <c:v>48.809</c:v>
                </c:pt>
                <c:pt idx="48812">
                  <c:v>48.81</c:v>
                </c:pt>
                <c:pt idx="48813">
                  <c:v>48.811</c:v>
                </c:pt>
                <c:pt idx="48814">
                  <c:v>48.812</c:v>
                </c:pt>
                <c:pt idx="48815">
                  <c:v>48.813</c:v>
                </c:pt>
                <c:pt idx="48816">
                  <c:v>48.814</c:v>
                </c:pt>
                <c:pt idx="48817">
                  <c:v>48.815</c:v>
                </c:pt>
                <c:pt idx="48818">
                  <c:v>48.816</c:v>
                </c:pt>
                <c:pt idx="48819">
                  <c:v>48.817</c:v>
                </c:pt>
                <c:pt idx="48820">
                  <c:v>48.818</c:v>
                </c:pt>
                <c:pt idx="48821">
                  <c:v>48.819</c:v>
                </c:pt>
                <c:pt idx="48822">
                  <c:v>48.82</c:v>
                </c:pt>
                <c:pt idx="48823">
                  <c:v>48.821</c:v>
                </c:pt>
                <c:pt idx="48824">
                  <c:v>48.822</c:v>
                </c:pt>
                <c:pt idx="48825">
                  <c:v>48.823</c:v>
                </c:pt>
                <c:pt idx="48826">
                  <c:v>48.824</c:v>
                </c:pt>
                <c:pt idx="48827">
                  <c:v>48.825</c:v>
                </c:pt>
                <c:pt idx="48828">
                  <c:v>48.826</c:v>
                </c:pt>
                <c:pt idx="48829">
                  <c:v>48.827</c:v>
                </c:pt>
                <c:pt idx="48830">
                  <c:v>48.828</c:v>
                </c:pt>
                <c:pt idx="48831">
                  <c:v>48.829</c:v>
                </c:pt>
                <c:pt idx="48832">
                  <c:v>48.83</c:v>
                </c:pt>
                <c:pt idx="48833">
                  <c:v>48.831</c:v>
                </c:pt>
                <c:pt idx="48834">
                  <c:v>48.832</c:v>
                </c:pt>
                <c:pt idx="48835">
                  <c:v>48.833</c:v>
                </c:pt>
                <c:pt idx="48836">
                  <c:v>48.834</c:v>
                </c:pt>
                <c:pt idx="48837">
                  <c:v>48.835</c:v>
                </c:pt>
                <c:pt idx="48838">
                  <c:v>48.836</c:v>
                </c:pt>
                <c:pt idx="48839">
                  <c:v>48.837</c:v>
                </c:pt>
                <c:pt idx="48840">
                  <c:v>48.838</c:v>
                </c:pt>
                <c:pt idx="48841">
                  <c:v>48.839</c:v>
                </c:pt>
                <c:pt idx="48842">
                  <c:v>48.84</c:v>
                </c:pt>
                <c:pt idx="48843">
                  <c:v>48.841</c:v>
                </c:pt>
                <c:pt idx="48844">
                  <c:v>48.842</c:v>
                </c:pt>
                <c:pt idx="48845">
                  <c:v>48.843</c:v>
                </c:pt>
                <c:pt idx="48846">
                  <c:v>48.844</c:v>
                </c:pt>
                <c:pt idx="48847">
                  <c:v>48.845</c:v>
                </c:pt>
                <c:pt idx="48848">
                  <c:v>48.846</c:v>
                </c:pt>
                <c:pt idx="48849">
                  <c:v>48.847</c:v>
                </c:pt>
                <c:pt idx="48850">
                  <c:v>48.848</c:v>
                </c:pt>
                <c:pt idx="48851">
                  <c:v>48.849</c:v>
                </c:pt>
                <c:pt idx="48852">
                  <c:v>48.85</c:v>
                </c:pt>
                <c:pt idx="48853">
                  <c:v>48.851</c:v>
                </c:pt>
                <c:pt idx="48854">
                  <c:v>48.852</c:v>
                </c:pt>
                <c:pt idx="48855">
                  <c:v>48.853</c:v>
                </c:pt>
                <c:pt idx="48856">
                  <c:v>48.854</c:v>
                </c:pt>
                <c:pt idx="48857">
                  <c:v>48.855</c:v>
                </c:pt>
                <c:pt idx="48858">
                  <c:v>48.856</c:v>
                </c:pt>
                <c:pt idx="48859">
                  <c:v>48.857</c:v>
                </c:pt>
                <c:pt idx="48860">
                  <c:v>48.858</c:v>
                </c:pt>
                <c:pt idx="48861">
                  <c:v>48.859</c:v>
                </c:pt>
                <c:pt idx="48862">
                  <c:v>48.86</c:v>
                </c:pt>
                <c:pt idx="48863">
                  <c:v>48.861</c:v>
                </c:pt>
                <c:pt idx="48864">
                  <c:v>48.862</c:v>
                </c:pt>
                <c:pt idx="48865">
                  <c:v>48.863</c:v>
                </c:pt>
                <c:pt idx="48866">
                  <c:v>48.864</c:v>
                </c:pt>
                <c:pt idx="48867">
                  <c:v>48.865</c:v>
                </c:pt>
                <c:pt idx="48868">
                  <c:v>48.866</c:v>
                </c:pt>
                <c:pt idx="48869">
                  <c:v>48.867</c:v>
                </c:pt>
                <c:pt idx="48870">
                  <c:v>48.868</c:v>
                </c:pt>
                <c:pt idx="48871">
                  <c:v>48.869</c:v>
                </c:pt>
                <c:pt idx="48872">
                  <c:v>48.87</c:v>
                </c:pt>
                <c:pt idx="48873">
                  <c:v>48.871</c:v>
                </c:pt>
                <c:pt idx="48874">
                  <c:v>48.872</c:v>
                </c:pt>
                <c:pt idx="48875">
                  <c:v>48.873</c:v>
                </c:pt>
                <c:pt idx="48876">
                  <c:v>48.874</c:v>
                </c:pt>
                <c:pt idx="48877">
                  <c:v>48.875</c:v>
                </c:pt>
                <c:pt idx="48878">
                  <c:v>48.876</c:v>
                </c:pt>
                <c:pt idx="48879">
                  <c:v>48.877</c:v>
                </c:pt>
                <c:pt idx="48880">
                  <c:v>48.878</c:v>
                </c:pt>
                <c:pt idx="48881">
                  <c:v>48.879</c:v>
                </c:pt>
                <c:pt idx="48882">
                  <c:v>48.88</c:v>
                </c:pt>
                <c:pt idx="48883">
                  <c:v>48.881</c:v>
                </c:pt>
                <c:pt idx="48884">
                  <c:v>48.882</c:v>
                </c:pt>
                <c:pt idx="48885">
                  <c:v>48.883</c:v>
                </c:pt>
                <c:pt idx="48886">
                  <c:v>48.884</c:v>
                </c:pt>
                <c:pt idx="48887">
                  <c:v>48.885</c:v>
                </c:pt>
                <c:pt idx="48888">
                  <c:v>48.886</c:v>
                </c:pt>
                <c:pt idx="48889">
                  <c:v>48.887</c:v>
                </c:pt>
                <c:pt idx="48890">
                  <c:v>48.888</c:v>
                </c:pt>
                <c:pt idx="48891">
                  <c:v>48.889</c:v>
                </c:pt>
                <c:pt idx="48892">
                  <c:v>48.89</c:v>
                </c:pt>
                <c:pt idx="48893">
                  <c:v>48.891</c:v>
                </c:pt>
                <c:pt idx="48894">
                  <c:v>48.892</c:v>
                </c:pt>
                <c:pt idx="48895">
                  <c:v>48.893</c:v>
                </c:pt>
                <c:pt idx="48896">
                  <c:v>48.894</c:v>
                </c:pt>
                <c:pt idx="48897">
                  <c:v>48.895</c:v>
                </c:pt>
                <c:pt idx="48898">
                  <c:v>48.896</c:v>
                </c:pt>
                <c:pt idx="48899">
                  <c:v>48.897</c:v>
                </c:pt>
                <c:pt idx="48900">
                  <c:v>48.898</c:v>
                </c:pt>
                <c:pt idx="48901">
                  <c:v>48.899</c:v>
                </c:pt>
                <c:pt idx="48902">
                  <c:v>48.9</c:v>
                </c:pt>
                <c:pt idx="48903">
                  <c:v>48.901</c:v>
                </c:pt>
                <c:pt idx="48904">
                  <c:v>48.902</c:v>
                </c:pt>
                <c:pt idx="48905">
                  <c:v>48.903</c:v>
                </c:pt>
                <c:pt idx="48906">
                  <c:v>48.904</c:v>
                </c:pt>
                <c:pt idx="48907">
                  <c:v>48.905</c:v>
                </c:pt>
                <c:pt idx="48908">
                  <c:v>48.906</c:v>
                </c:pt>
                <c:pt idx="48909">
                  <c:v>48.907</c:v>
                </c:pt>
                <c:pt idx="48910">
                  <c:v>48.908</c:v>
                </c:pt>
                <c:pt idx="48911">
                  <c:v>48.909</c:v>
                </c:pt>
                <c:pt idx="48912">
                  <c:v>48.91</c:v>
                </c:pt>
                <c:pt idx="48913">
                  <c:v>48.911</c:v>
                </c:pt>
                <c:pt idx="48914">
                  <c:v>48.912</c:v>
                </c:pt>
                <c:pt idx="48915">
                  <c:v>48.913</c:v>
                </c:pt>
                <c:pt idx="48916">
                  <c:v>48.914</c:v>
                </c:pt>
                <c:pt idx="48917">
                  <c:v>48.915</c:v>
                </c:pt>
                <c:pt idx="48918">
                  <c:v>48.916</c:v>
                </c:pt>
                <c:pt idx="48919">
                  <c:v>48.917</c:v>
                </c:pt>
                <c:pt idx="48920">
                  <c:v>48.918</c:v>
                </c:pt>
                <c:pt idx="48921">
                  <c:v>48.919</c:v>
                </c:pt>
                <c:pt idx="48922">
                  <c:v>48.92</c:v>
                </c:pt>
                <c:pt idx="48923">
                  <c:v>48.921</c:v>
                </c:pt>
                <c:pt idx="48924">
                  <c:v>48.922</c:v>
                </c:pt>
                <c:pt idx="48925">
                  <c:v>48.923</c:v>
                </c:pt>
                <c:pt idx="48926">
                  <c:v>48.924</c:v>
                </c:pt>
                <c:pt idx="48927">
                  <c:v>48.925</c:v>
                </c:pt>
                <c:pt idx="48928">
                  <c:v>48.926</c:v>
                </c:pt>
                <c:pt idx="48929">
                  <c:v>48.927</c:v>
                </c:pt>
                <c:pt idx="48930">
                  <c:v>48.928</c:v>
                </c:pt>
                <c:pt idx="48931">
                  <c:v>48.929</c:v>
                </c:pt>
                <c:pt idx="48932">
                  <c:v>48.93</c:v>
                </c:pt>
                <c:pt idx="48933">
                  <c:v>48.931</c:v>
                </c:pt>
                <c:pt idx="48934">
                  <c:v>48.932</c:v>
                </c:pt>
                <c:pt idx="48935">
                  <c:v>48.933</c:v>
                </c:pt>
                <c:pt idx="48936">
                  <c:v>48.934</c:v>
                </c:pt>
                <c:pt idx="48937">
                  <c:v>48.935</c:v>
                </c:pt>
                <c:pt idx="48938">
                  <c:v>48.936</c:v>
                </c:pt>
                <c:pt idx="48939">
                  <c:v>48.937</c:v>
                </c:pt>
                <c:pt idx="48940">
                  <c:v>48.938</c:v>
                </c:pt>
                <c:pt idx="48941">
                  <c:v>48.939</c:v>
                </c:pt>
                <c:pt idx="48942">
                  <c:v>48.94</c:v>
                </c:pt>
                <c:pt idx="48943">
                  <c:v>48.941</c:v>
                </c:pt>
                <c:pt idx="48944">
                  <c:v>48.942</c:v>
                </c:pt>
                <c:pt idx="48945">
                  <c:v>48.943</c:v>
                </c:pt>
                <c:pt idx="48946">
                  <c:v>48.944</c:v>
                </c:pt>
                <c:pt idx="48947">
                  <c:v>48.945</c:v>
                </c:pt>
                <c:pt idx="48948">
                  <c:v>48.946</c:v>
                </c:pt>
                <c:pt idx="48949">
                  <c:v>48.947</c:v>
                </c:pt>
                <c:pt idx="48950">
                  <c:v>48.948</c:v>
                </c:pt>
                <c:pt idx="48951">
                  <c:v>48.949</c:v>
                </c:pt>
                <c:pt idx="48952">
                  <c:v>48.95</c:v>
                </c:pt>
                <c:pt idx="48953">
                  <c:v>48.951</c:v>
                </c:pt>
                <c:pt idx="48954">
                  <c:v>48.952</c:v>
                </c:pt>
                <c:pt idx="48955">
                  <c:v>48.953</c:v>
                </c:pt>
                <c:pt idx="48956">
                  <c:v>48.954</c:v>
                </c:pt>
                <c:pt idx="48957">
                  <c:v>48.955</c:v>
                </c:pt>
                <c:pt idx="48958">
                  <c:v>48.956</c:v>
                </c:pt>
                <c:pt idx="48959">
                  <c:v>48.957</c:v>
                </c:pt>
                <c:pt idx="48960">
                  <c:v>48.958</c:v>
                </c:pt>
                <c:pt idx="48961">
                  <c:v>48.959</c:v>
                </c:pt>
                <c:pt idx="48962">
                  <c:v>48.96</c:v>
                </c:pt>
                <c:pt idx="48963">
                  <c:v>48.961</c:v>
                </c:pt>
                <c:pt idx="48964">
                  <c:v>48.962</c:v>
                </c:pt>
                <c:pt idx="48965">
                  <c:v>48.963</c:v>
                </c:pt>
                <c:pt idx="48966">
                  <c:v>48.964</c:v>
                </c:pt>
                <c:pt idx="48967">
                  <c:v>48.965</c:v>
                </c:pt>
                <c:pt idx="48968">
                  <c:v>48.966</c:v>
                </c:pt>
                <c:pt idx="48969">
                  <c:v>48.967</c:v>
                </c:pt>
                <c:pt idx="48970">
                  <c:v>48.968</c:v>
                </c:pt>
                <c:pt idx="48971">
                  <c:v>48.969</c:v>
                </c:pt>
                <c:pt idx="48972">
                  <c:v>48.97</c:v>
                </c:pt>
                <c:pt idx="48973">
                  <c:v>48.971</c:v>
                </c:pt>
                <c:pt idx="48974">
                  <c:v>48.972</c:v>
                </c:pt>
                <c:pt idx="48975">
                  <c:v>48.973</c:v>
                </c:pt>
                <c:pt idx="48976">
                  <c:v>48.974</c:v>
                </c:pt>
                <c:pt idx="48977">
                  <c:v>48.975</c:v>
                </c:pt>
                <c:pt idx="48978">
                  <c:v>48.976</c:v>
                </c:pt>
                <c:pt idx="48979">
                  <c:v>48.977</c:v>
                </c:pt>
                <c:pt idx="48980">
                  <c:v>48.978</c:v>
                </c:pt>
                <c:pt idx="48981">
                  <c:v>48.979</c:v>
                </c:pt>
                <c:pt idx="48982">
                  <c:v>48.98</c:v>
                </c:pt>
                <c:pt idx="48983">
                  <c:v>48.981</c:v>
                </c:pt>
                <c:pt idx="48984">
                  <c:v>48.982</c:v>
                </c:pt>
                <c:pt idx="48985">
                  <c:v>48.983</c:v>
                </c:pt>
                <c:pt idx="48986">
                  <c:v>48.984</c:v>
                </c:pt>
                <c:pt idx="48987">
                  <c:v>48.985</c:v>
                </c:pt>
                <c:pt idx="48988">
                  <c:v>48.986</c:v>
                </c:pt>
                <c:pt idx="48989">
                  <c:v>48.987</c:v>
                </c:pt>
                <c:pt idx="48990">
                  <c:v>48.988</c:v>
                </c:pt>
                <c:pt idx="48991">
                  <c:v>48.989</c:v>
                </c:pt>
                <c:pt idx="48992">
                  <c:v>48.99</c:v>
                </c:pt>
                <c:pt idx="48993">
                  <c:v>48.991</c:v>
                </c:pt>
                <c:pt idx="48994">
                  <c:v>48.992</c:v>
                </c:pt>
                <c:pt idx="48995">
                  <c:v>48.993</c:v>
                </c:pt>
                <c:pt idx="48996">
                  <c:v>48.994</c:v>
                </c:pt>
                <c:pt idx="48997">
                  <c:v>48.995</c:v>
                </c:pt>
                <c:pt idx="48998">
                  <c:v>48.996</c:v>
                </c:pt>
                <c:pt idx="48999">
                  <c:v>48.997</c:v>
                </c:pt>
                <c:pt idx="49000">
                  <c:v>48.998</c:v>
                </c:pt>
                <c:pt idx="49001">
                  <c:v>48.999</c:v>
                </c:pt>
                <c:pt idx="49002">
                  <c:v>49</c:v>
                </c:pt>
                <c:pt idx="49003">
                  <c:v>49.001</c:v>
                </c:pt>
                <c:pt idx="49004">
                  <c:v>49.002</c:v>
                </c:pt>
                <c:pt idx="49005">
                  <c:v>49.003</c:v>
                </c:pt>
                <c:pt idx="49006">
                  <c:v>49.004</c:v>
                </c:pt>
                <c:pt idx="49007">
                  <c:v>49.005</c:v>
                </c:pt>
                <c:pt idx="49008">
                  <c:v>49.006</c:v>
                </c:pt>
                <c:pt idx="49009">
                  <c:v>49.007</c:v>
                </c:pt>
                <c:pt idx="49010">
                  <c:v>49.008</c:v>
                </c:pt>
                <c:pt idx="49011">
                  <c:v>49.009</c:v>
                </c:pt>
                <c:pt idx="49012">
                  <c:v>49.01</c:v>
                </c:pt>
                <c:pt idx="49013">
                  <c:v>49.011</c:v>
                </c:pt>
                <c:pt idx="49014">
                  <c:v>49.012</c:v>
                </c:pt>
                <c:pt idx="49015">
                  <c:v>49.013</c:v>
                </c:pt>
                <c:pt idx="49016">
                  <c:v>49.014</c:v>
                </c:pt>
                <c:pt idx="49017">
                  <c:v>49.015</c:v>
                </c:pt>
                <c:pt idx="49018">
                  <c:v>49.016</c:v>
                </c:pt>
                <c:pt idx="49019">
                  <c:v>49.017</c:v>
                </c:pt>
                <c:pt idx="49020">
                  <c:v>49.018</c:v>
                </c:pt>
                <c:pt idx="49021">
                  <c:v>49.019</c:v>
                </c:pt>
                <c:pt idx="49022">
                  <c:v>49.02</c:v>
                </c:pt>
                <c:pt idx="49023">
                  <c:v>49.021</c:v>
                </c:pt>
                <c:pt idx="49024">
                  <c:v>49.022</c:v>
                </c:pt>
                <c:pt idx="49025">
                  <c:v>49.023</c:v>
                </c:pt>
                <c:pt idx="49026">
                  <c:v>49.024</c:v>
                </c:pt>
                <c:pt idx="49027">
                  <c:v>49.025</c:v>
                </c:pt>
                <c:pt idx="49028">
                  <c:v>49.026</c:v>
                </c:pt>
                <c:pt idx="49029">
                  <c:v>49.027</c:v>
                </c:pt>
                <c:pt idx="49030">
                  <c:v>49.028</c:v>
                </c:pt>
                <c:pt idx="49031">
                  <c:v>49.029</c:v>
                </c:pt>
                <c:pt idx="49032">
                  <c:v>49.03</c:v>
                </c:pt>
                <c:pt idx="49033">
                  <c:v>49.031</c:v>
                </c:pt>
                <c:pt idx="49034">
                  <c:v>49.032</c:v>
                </c:pt>
                <c:pt idx="49035">
                  <c:v>49.033</c:v>
                </c:pt>
                <c:pt idx="49036">
                  <c:v>49.034</c:v>
                </c:pt>
                <c:pt idx="49037">
                  <c:v>49.035</c:v>
                </c:pt>
                <c:pt idx="49038">
                  <c:v>49.036</c:v>
                </c:pt>
                <c:pt idx="49039">
                  <c:v>49.037</c:v>
                </c:pt>
                <c:pt idx="49040">
                  <c:v>49.038</c:v>
                </c:pt>
                <c:pt idx="49041">
                  <c:v>49.039</c:v>
                </c:pt>
                <c:pt idx="49042">
                  <c:v>49.04</c:v>
                </c:pt>
                <c:pt idx="49043">
                  <c:v>49.041</c:v>
                </c:pt>
                <c:pt idx="49044">
                  <c:v>49.042</c:v>
                </c:pt>
                <c:pt idx="49045">
                  <c:v>49.043</c:v>
                </c:pt>
                <c:pt idx="49046">
                  <c:v>49.044</c:v>
                </c:pt>
                <c:pt idx="49047">
                  <c:v>49.045</c:v>
                </c:pt>
                <c:pt idx="49048">
                  <c:v>49.046</c:v>
                </c:pt>
                <c:pt idx="49049">
                  <c:v>49.047</c:v>
                </c:pt>
                <c:pt idx="49050">
                  <c:v>49.048</c:v>
                </c:pt>
                <c:pt idx="49051">
                  <c:v>49.049</c:v>
                </c:pt>
                <c:pt idx="49052">
                  <c:v>49.05</c:v>
                </c:pt>
                <c:pt idx="49053">
                  <c:v>49.051</c:v>
                </c:pt>
                <c:pt idx="49054">
                  <c:v>49.052</c:v>
                </c:pt>
                <c:pt idx="49055">
                  <c:v>49.053</c:v>
                </c:pt>
                <c:pt idx="49056">
                  <c:v>49.054</c:v>
                </c:pt>
                <c:pt idx="49057">
                  <c:v>49.055</c:v>
                </c:pt>
                <c:pt idx="49058">
                  <c:v>49.056</c:v>
                </c:pt>
                <c:pt idx="49059">
                  <c:v>49.057</c:v>
                </c:pt>
                <c:pt idx="49060">
                  <c:v>49.058</c:v>
                </c:pt>
                <c:pt idx="49061">
                  <c:v>49.059</c:v>
                </c:pt>
                <c:pt idx="49062">
                  <c:v>49.06</c:v>
                </c:pt>
                <c:pt idx="49063">
                  <c:v>49.061</c:v>
                </c:pt>
                <c:pt idx="49064">
                  <c:v>49.062</c:v>
                </c:pt>
                <c:pt idx="49065">
                  <c:v>49.063</c:v>
                </c:pt>
                <c:pt idx="49066">
                  <c:v>49.064</c:v>
                </c:pt>
                <c:pt idx="49067">
                  <c:v>49.065</c:v>
                </c:pt>
                <c:pt idx="49068">
                  <c:v>49.066</c:v>
                </c:pt>
                <c:pt idx="49069">
                  <c:v>49.067</c:v>
                </c:pt>
                <c:pt idx="49070">
                  <c:v>49.068</c:v>
                </c:pt>
                <c:pt idx="49071">
                  <c:v>49.069</c:v>
                </c:pt>
                <c:pt idx="49072">
                  <c:v>49.07</c:v>
                </c:pt>
                <c:pt idx="49073">
                  <c:v>49.071</c:v>
                </c:pt>
                <c:pt idx="49074">
                  <c:v>49.072</c:v>
                </c:pt>
                <c:pt idx="49075">
                  <c:v>49.073</c:v>
                </c:pt>
                <c:pt idx="49076">
                  <c:v>49.074</c:v>
                </c:pt>
                <c:pt idx="49077">
                  <c:v>49.075</c:v>
                </c:pt>
                <c:pt idx="49078">
                  <c:v>49.076</c:v>
                </c:pt>
                <c:pt idx="49079">
                  <c:v>49.077</c:v>
                </c:pt>
                <c:pt idx="49080">
                  <c:v>49.078</c:v>
                </c:pt>
                <c:pt idx="49081">
                  <c:v>49.079</c:v>
                </c:pt>
                <c:pt idx="49082">
                  <c:v>49.08</c:v>
                </c:pt>
                <c:pt idx="49083">
                  <c:v>49.081</c:v>
                </c:pt>
                <c:pt idx="49084">
                  <c:v>49.082</c:v>
                </c:pt>
                <c:pt idx="49085">
                  <c:v>49.083</c:v>
                </c:pt>
                <c:pt idx="49086">
                  <c:v>49.084</c:v>
                </c:pt>
                <c:pt idx="49087">
                  <c:v>49.085</c:v>
                </c:pt>
                <c:pt idx="49088">
                  <c:v>49.086</c:v>
                </c:pt>
                <c:pt idx="49089">
                  <c:v>49.087</c:v>
                </c:pt>
                <c:pt idx="49090">
                  <c:v>49.088</c:v>
                </c:pt>
                <c:pt idx="49091">
                  <c:v>49.089</c:v>
                </c:pt>
                <c:pt idx="49092">
                  <c:v>49.09</c:v>
                </c:pt>
                <c:pt idx="49093">
                  <c:v>49.091</c:v>
                </c:pt>
                <c:pt idx="49094">
                  <c:v>49.092</c:v>
                </c:pt>
                <c:pt idx="49095">
                  <c:v>49.093</c:v>
                </c:pt>
                <c:pt idx="49096">
                  <c:v>49.094</c:v>
                </c:pt>
                <c:pt idx="49097">
                  <c:v>49.095</c:v>
                </c:pt>
                <c:pt idx="49098">
                  <c:v>49.096</c:v>
                </c:pt>
                <c:pt idx="49099">
                  <c:v>49.097</c:v>
                </c:pt>
                <c:pt idx="49100">
                  <c:v>49.098</c:v>
                </c:pt>
                <c:pt idx="49101">
                  <c:v>49.099</c:v>
                </c:pt>
                <c:pt idx="49102">
                  <c:v>49.1</c:v>
                </c:pt>
                <c:pt idx="49103">
                  <c:v>49.101</c:v>
                </c:pt>
                <c:pt idx="49104">
                  <c:v>49.102</c:v>
                </c:pt>
                <c:pt idx="49105">
                  <c:v>49.103</c:v>
                </c:pt>
                <c:pt idx="49106">
                  <c:v>49.104</c:v>
                </c:pt>
                <c:pt idx="49107">
                  <c:v>49.105</c:v>
                </c:pt>
                <c:pt idx="49108">
                  <c:v>49.106</c:v>
                </c:pt>
                <c:pt idx="49109">
                  <c:v>49.107</c:v>
                </c:pt>
                <c:pt idx="49110">
                  <c:v>49.108</c:v>
                </c:pt>
                <c:pt idx="49111">
                  <c:v>49.109</c:v>
                </c:pt>
                <c:pt idx="49112">
                  <c:v>49.11</c:v>
                </c:pt>
                <c:pt idx="49113">
                  <c:v>49.111</c:v>
                </c:pt>
                <c:pt idx="49114">
                  <c:v>49.112</c:v>
                </c:pt>
                <c:pt idx="49115">
                  <c:v>49.113</c:v>
                </c:pt>
                <c:pt idx="49116">
                  <c:v>49.114</c:v>
                </c:pt>
                <c:pt idx="49117">
                  <c:v>49.115</c:v>
                </c:pt>
                <c:pt idx="49118">
                  <c:v>49.116</c:v>
                </c:pt>
                <c:pt idx="49119">
                  <c:v>49.117</c:v>
                </c:pt>
                <c:pt idx="49120">
                  <c:v>49.118</c:v>
                </c:pt>
                <c:pt idx="49121">
                  <c:v>49.119</c:v>
                </c:pt>
                <c:pt idx="49122">
                  <c:v>49.12</c:v>
                </c:pt>
                <c:pt idx="49123">
                  <c:v>49.121</c:v>
                </c:pt>
                <c:pt idx="49124">
                  <c:v>49.122</c:v>
                </c:pt>
                <c:pt idx="49125">
                  <c:v>49.123</c:v>
                </c:pt>
                <c:pt idx="49126">
                  <c:v>49.124</c:v>
                </c:pt>
                <c:pt idx="49127">
                  <c:v>49.125</c:v>
                </c:pt>
                <c:pt idx="49128">
                  <c:v>49.126</c:v>
                </c:pt>
                <c:pt idx="49129">
                  <c:v>49.127</c:v>
                </c:pt>
                <c:pt idx="49130">
                  <c:v>49.128</c:v>
                </c:pt>
                <c:pt idx="49131">
                  <c:v>49.129</c:v>
                </c:pt>
                <c:pt idx="49132">
                  <c:v>49.13</c:v>
                </c:pt>
                <c:pt idx="49133">
                  <c:v>49.131</c:v>
                </c:pt>
                <c:pt idx="49134">
                  <c:v>49.132</c:v>
                </c:pt>
                <c:pt idx="49135">
                  <c:v>49.133</c:v>
                </c:pt>
                <c:pt idx="49136">
                  <c:v>49.134</c:v>
                </c:pt>
                <c:pt idx="49137">
                  <c:v>49.135</c:v>
                </c:pt>
                <c:pt idx="49138">
                  <c:v>49.136</c:v>
                </c:pt>
                <c:pt idx="49139">
                  <c:v>49.137</c:v>
                </c:pt>
                <c:pt idx="49140">
                  <c:v>49.138</c:v>
                </c:pt>
                <c:pt idx="49141">
                  <c:v>49.139</c:v>
                </c:pt>
                <c:pt idx="49142">
                  <c:v>49.14</c:v>
                </c:pt>
                <c:pt idx="49143">
                  <c:v>49.141</c:v>
                </c:pt>
                <c:pt idx="49144">
                  <c:v>49.142</c:v>
                </c:pt>
                <c:pt idx="49145">
                  <c:v>49.143</c:v>
                </c:pt>
                <c:pt idx="49146">
                  <c:v>49.144</c:v>
                </c:pt>
                <c:pt idx="49147">
                  <c:v>49.145</c:v>
                </c:pt>
                <c:pt idx="49148">
                  <c:v>49.146</c:v>
                </c:pt>
                <c:pt idx="49149">
                  <c:v>49.147</c:v>
                </c:pt>
                <c:pt idx="49150">
                  <c:v>49.148</c:v>
                </c:pt>
                <c:pt idx="49151">
                  <c:v>49.149</c:v>
                </c:pt>
                <c:pt idx="49152">
                  <c:v>49.15</c:v>
                </c:pt>
                <c:pt idx="49153">
                  <c:v>49.151</c:v>
                </c:pt>
                <c:pt idx="49154">
                  <c:v>49.152</c:v>
                </c:pt>
                <c:pt idx="49155">
                  <c:v>49.153</c:v>
                </c:pt>
                <c:pt idx="49156">
                  <c:v>49.154</c:v>
                </c:pt>
                <c:pt idx="49157">
                  <c:v>49.155</c:v>
                </c:pt>
                <c:pt idx="49158">
                  <c:v>49.156</c:v>
                </c:pt>
                <c:pt idx="49159">
                  <c:v>49.157</c:v>
                </c:pt>
                <c:pt idx="49160">
                  <c:v>49.158</c:v>
                </c:pt>
                <c:pt idx="49161">
                  <c:v>49.159</c:v>
                </c:pt>
                <c:pt idx="49162">
                  <c:v>49.16</c:v>
                </c:pt>
                <c:pt idx="49163">
                  <c:v>49.161</c:v>
                </c:pt>
                <c:pt idx="49164">
                  <c:v>49.162</c:v>
                </c:pt>
                <c:pt idx="49165">
                  <c:v>49.163</c:v>
                </c:pt>
                <c:pt idx="49166">
                  <c:v>49.164</c:v>
                </c:pt>
                <c:pt idx="49167">
                  <c:v>49.165</c:v>
                </c:pt>
                <c:pt idx="49168">
                  <c:v>49.166</c:v>
                </c:pt>
                <c:pt idx="49169">
                  <c:v>49.167</c:v>
                </c:pt>
                <c:pt idx="49170">
                  <c:v>49.168</c:v>
                </c:pt>
                <c:pt idx="49171">
                  <c:v>49.169</c:v>
                </c:pt>
                <c:pt idx="49172">
                  <c:v>49.17</c:v>
                </c:pt>
                <c:pt idx="49173">
                  <c:v>49.171</c:v>
                </c:pt>
                <c:pt idx="49174">
                  <c:v>49.172</c:v>
                </c:pt>
                <c:pt idx="49175">
                  <c:v>49.173</c:v>
                </c:pt>
                <c:pt idx="49176">
                  <c:v>49.174</c:v>
                </c:pt>
                <c:pt idx="49177">
                  <c:v>49.175</c:v>
                </c:pt>
                <c:pt idx="49178">
                  <c:v>49.176</c:v>
                </c:pt>
                <c:pt idx="49179">
                  <c:v>49.177</c:v>
                </c:pt>
                <c:pt idx="49180">
                  <c:v>49.178</c:v>
                </c:pt>
                <c:pt idx="49181">
                  <c:v>49.179</c:v>
                </c:pt>
                <c:pt idx="49182">
                  <c:v>49.18</c:v>
                </c:pt>
                <c:pt idx="49183">
                  <c:v>49.181</c:v>
                </c:pt>
                <c:pt idx="49184">
                  <c:v>49.182</c:v>
                </c:pt>
                <c:pt idx="49185">
                  <c:v>49.183</c:v>
                </c:pt>
                <c:pt idx="49186">
                  <c:v>49.184</c:v>
                </c:pt>
                <c:pt idx="49187">
                  <c:v>49.185</c:v>
                </c:pt>
                <c:pt idx="49188">
                  <c:v>49.186</c:v>
                </c:pt>
                <c:pt idx="49189">
                  <c:v>49.187</c:v>
                </c:pt>
                <c:pt idx="49190">
                  <c:v>49.188</c:v>
                </c:pt>
                <c:pt idx="49191">
                  <c:v>49.189</c:v>
                </c:pt>
                <c:pt idx="49192">
                  <c:v>49.19</c:v>
                </c:pt>
                <c:pt idx="49193">
                  <c:v>49.191</c:v>
                </c:pt>
                <c:pt idx="49194">
                  <c:v>49.192</c:v>
                </c:pt>
                <c:pt idx="49195">
                  <c:v>49.193</c:v>
                </c:pt>
                <c:pt idx="49196">
                  <c:v>49.194</c:v>
                </c:pt>
                <c:pt idx="49197">
                  <c:v>49.195</c:v>
                </c:pt>
                <c:pt idx="49198">
                  <c:v>49.196</c:v>
                </c:pt>
                <c:pt idx="49199">
                  <c:v>49.197</c:v>
                </c:pt>
                <c:pt idx="49200">
                  <c:v>49.198</c:v>
                </c:pt>
                <c:pt idx="49201">
                  <c:v>49.199</c:v>
                </c:pt>
                <c:pt idx="49202">
                  <c:v>49.2</c:v>
                </c:pt>
                <c:pt idx="49203">
                  <c:v>49.201</c:v>
                </c:pt>
                <c:pt idx="49204">
                  <c:v>49.202</c:v>
                </c:pt>
                <c:pt idx="49205">
                  <c:v>49.203</c:v>
                </c:pt>
                <c:pt idx="49206">
                  <c:v>49.204</c:v>
                </c:pt>
                <c:pt idx="49207">
                  <c:v>49.205</c:v>
                </c:pt>
                <c:pt idx="49208">
                  <c:v>49.206</c:v>
                </c:pt>
                <c:pt idx="49209">
                  <c:v>49.207</c:v>
                </c:pt>
                <c:pt idx="49210">
                  <c:v>49.208</c:v>
                </c:pt>
                <c:pt idx="49211">
                  <c:v>49.209</c:v>
                </c:pt>
                <c:pt idx="49212">
                  <c:v>49.21</c:v>
                </c:pt>
                <c:pt idx="49213">
                  <c:v>49.211</c:v>
                </c:pt>
                <c:pt idx="49214">
                  <c:v>49.212</c:v>
                </c:pt>
                <c:pt idx="49215">
                  <c:v>49.213</c:v>
                </c:pt>
                <c:pt idx="49216">
                  <c:v>49.214</c:v>
                </c:pt>
                <c:pt idx="49217">
                  <c:v>49.215</c:v>
                </c:pt>
                <c:pt idx="49218">
                  <c:v>49.216</c:v>
                </c:pt>
                <c:pt idx="49219">
                  <c:v>49.217</c:v>
                </c:pt>
                <c:pt idx="49220">
                  <c:v>49.218</c:v>
                </c:pt>
                <c:pt idx="49221">
                  <c:v>49.219</c:v>
                </c:pt>
                <c:pt idx="49222">
                  <c:v>49.22</c:v>
                </c:pt>
                <c:pt idx="49223">
                  <c:v>49.221</c:v>
                </c:pt>
                <c:pt idx="49224">
                  <c:v>49.222</c:v>
                </c:pt>
                <c:pt idx="49225">
                  <c:v>49.223</c:v>
                </c:pt>
                <c:pt idx="49226">
                  <c:v>49.224</c:v>
                </c:pt>
                <c:pt idx="49227">
                  <c:v>49.225</c:v>
                </c:pt>
                <c:pt idx="49228">
                  <c:v>49.226</c:v>
                </c:pt>
                <c:pt idx="49229">
                  <c:v>49.227</c:v>
                </c:pt>
                <c:pt idx="49230">
                  <c:v>49.228</c:v>
                </c:pt>
                <c:pt idx="49231">
                  <c:v>49.229</c:v>
                </c:pt>
                <c:pt idx="49232">
                  <c:v>49.23</c:v>
                </c:pt>
                <c:pt idx="49233">
                  <c:v>49.231</c:v>
                </c:pt>
                <c:pt idx="49234">
                  <c:v>49.232</c:v>
                </c:pt>
                <c:pt idx="49235">
                  <c:v>49.233</c:v>
                </c:pt>
                <c:pt idx="49236">
                  <c:v>49.234</c:v>
                </c:pt>
                <c:pt idx="49237">
                  <c:v>49.235</c:v>
                </c:pt>
                <c:pt idx="49238">
                  <c:v>49.236</c:v>
                </c:pt>
                <c:pt idx="49239">
                  <c:v>49.237</c:v>
                </c:pt>
                <c:pt idx="49240">
                  <c:v>49.238</c:v>
                </c:pt>
                <c:pt idx="49241">
                  <c:v>49.239</c:v>
                </c:pt>
                <c:pt idx="49242">
                  <c:v>49.24</c:v>
                </c:pt>
                <c:pt idx="49243">
                  <c:v>49.241</c:v>
                </c:pt>
                <c:pt idx="49244">
                  <c:v>49.242</c:v>
                </c:pt>
                <c:pt idx="49245">
                  <c:v>49.243</c:v>
                </c:pt>
                <c:pt idx="49246">
                  <c:v>49.244</c:v>
                </c:pt>
                <c:pt idx="49247">
                  <c:v>49.245</c:v>
                </c:pt>
                <c:pt idx="49248">
                  <c:v>49.246</c:v>
                </c:pt>
                <c:pt idx="49249">
                  <c:v>49.247</c:v>
                </c:pt>
                <c:pt idx="49250">
                  <c:v>49.248</c:v>
                </c:pt>
                <c:pt idx="49251">
                  <c:v>49.249</c:v>
                </c:pt>
                <c:pt idx="49252">
                  <c:v>49.25</c:v>
                </c:pt>
                <c:pt idx="49253">
                  <c:v>49.251</c:v>
                </c:pt>
                <c:pt idx="49254">
                  <c:v>49.252</c:v>
                </c:pt>
                <c:pt idx="49255">
                  <c:v>49.253</c:v>
                </c:pt>
                <c:pt idx="49256">
                  <c:v>49.254</c:v>
                </c:pt>
                <c:pt idx="49257">
                  <c:v>49.255</c:v>
                </c:pt>
                <c:pt idx="49258">
                  <c:v>49.256</c:v>
                </c:pt>
                <c:pt idx="49259">
                  <c:v>49.257</c:v>
                </c:pt>
                <c:pt idx="49260">
                  <c:v>49.258</c:v>
                </c:pt>
                <c:pt idx="49261">
                  <c:v>49.259</c:v>
                </c:pt>
                <c:pt idx="49262">
                  <c:v>49.26</c:v>
                </c:pt>
                <c:pt idx="49263">
                  <c:v>49.261</c:v>
                </c:pt>
                <c:pt idx="49264">
                  <c:v>49.262</c:v>
                </c:pt>
                <c:pt idx="49265">
                  <c:v>49.263</c:v>
                </c:pt>
                <c:pt idx="49266">
                  <c:v>49.264</c:v>
                </c:pt>
                <c:pt idx="49267">
                  <c:v>49.265</c:v>
                </c:pt>
                <c:pt idx="49268">
                  <c:v>49.266</c:v>
                </c:pt>
                <c:pt idx="49269">
                  <c:v>49.267</c:v>
                </c:pt>
                <c:pt idx="49270">
                  <c:v>49.268</c:v>
                </c:pt>
                <c:pt idx="49271">
                  <c:v>49.269</c:v>
                </c:pt>
                <c:pt idx="49272">
                  <c:v>49.27</c:v>
                </c:pt>
                <c:pt idx="49273">
                  <c:v>49.271</c:v>
                </c:pt>
                <c:pt idx="49274">
                  <c:v>49.272</c:v>
                </c:pt>
                <c:pt idx="49275">
                  <c:v>49.273</c:v>
                </c:pt>
                <c:pt idx="49276">
                  <c:v>49.274</c:v>
                </c:pt>
                <c:pt idx="49277">
                  <c:v>49.275</c:v>
                </c:pt>
                <c:pt idx="49278">
                  <c:v>49.276</c:v>
                </c:pt>
                <c:pt idx="49279">
                  <c:v>49.277</c:v>
                </c:pt>
                <c:pt idx="49280">
                  <c:v>49.278</c:v>
                </c:pt>
                <c:pt idx="49281">
                  <c:v>49.279</c:v>
                </c:pt>
                <c:pt idx="49282">
                  <c:v>49.28</c:v>
                </c:pt>
                <c:pt idx="49283">
                  <c:v>49.281</c:v>
                </c:pt>
                <c:pt idx="49284">
                  <c:v>49.282</c:v>
                </c:pt>
                <c:pt idx="49285">
                  <c:v>49.283</c:v>
                </c:pt>
                <c:pt idx="49286">
                  <c:v>49.284</c:v>
                </c:pt>
                <c:pt idx="49287">
                  <c:v>49.285</c:v>
                </c:pt>
                <c:pt idx="49288">
                  <c:v>49.286</c:v>
                </c:pt>
                <c:pt idx="49289">
                  <c:v>49.287</c:v>
                </c:pt>
                <c:pt idx="49290">
                  <c:v>49.288</c:v>
                </c:pt>
                <c:pt idx="49291">
                  <c:v>49.289</c:v>
                </c:pt>
                <c:pt idx="49292">
                  <c:v>49.29</c:v>
                </c:pt>
                <c:pt idx="49293">
                  <c:v>49.291</c:v>
                </c:pt>
                <c:pt idx="49294">
                  <c:v>49.292</c:v>
                </c:pt>
                <c:pt idx="49295">
                  <c:v>49.293</c:v>
                </c:pt>
                <c:pt idx="49296">
                  <c:v>49.294</c:v>
                </c:pt>
                <c:pt idx="49297">
                  <c:v>49.295</c:v>
                </c:pt>
                <c:pt idx="49298">
                  <c:v>49.296</c:v>
                </c:pt>
                <c:pt idx="49299">
                  <c:v>49.297</c:v>
                </c:pt>
                <c:pt idx="49300">
                  <c:v>49.298</c:v>
                </c:pt>
                <c:pt idx="49301">
                  <c:v>49.299</c:v>
                </c:pt>
                <c:pt idx="49302">
                  <c:v>49.3</c:v>
                </c:pt>
                <c:pt idx="49303">
                  <c:v>49.301</c:v>
                </c:pt>
                <c:pt idx="49304">
                  <c:v>49.302</c:v>
                </c:pt>
                <c:pt idx="49305">
                  <c:v>49.303</c:v>
                </c:pt>
                <c:pt idx="49306">
                  <c:v>49.304</c:v>
                </c:pt>
                <c:pt idx="49307">
                  <c:v>49.305</c:v>
                </c:pt>
                <c:pt idx="49308">
                  <c:v>49.306</c:v>
                </c:pt>
                <c:pt idx="49309">
                  <c:v>49.307</c:v>
                </c:pt>
                <c:pt idx="49310">
                  <c:v>49.308</c:v>
                </c:pt>
                <c:pt idx="49311">
                  <c:v>49.309</c:v>
                </c:pt>
                <c:pt idx="49312">
                  <c:v>49.31</c:v>
                </c:pt>
                <c:pt idx="49313">
                  <c:v>49.311</c:v>
                </c:pt>
                <c:pt idx="49314">
                  <c:v>49.312</c:v>
                </c:pt>
                <c:pt idx="49315">
                  <c:v>49.313</c:v>
                </c:pt>
                <c:pt idx="49316">
                  <c:v>49.314</c:v>
                </c:pt>
                <c:pt idx="49317">
                  <c:v>49.315</c:v>
                </c:pt>
                <c:pt idx="49318">
                  <c:v>49.316</c:v>
                </c:pt>
                <c:pt idx="49319">
                  <c:v>49.317</c:v>
                </c:pt>
                <c:pt idx="49320">
                  <c:v>49.318</c:v>
                </c:pt>
                <c:pt idx="49321">
                  <c:v>49.319</c:v>
                </c:pt>
                <c:pt idx="49322">
                  <c:v>49.32</c:v>
                </c:pt>
                <c:pt idx="49323">
                  <c:v>49.321</c:v>
                </c:pt>
                <c:pt idx="49324">
                  <c:v>49.322</c:v>
                </c:pt>
                <c:pt idx="49325">
                  <c:v>49.323</c:v>
                </c:pt>
                <c:pt idx="49326">
                  <c:v>49.324</c:v>
                </c:pt>
                <c:pt idx="49327">
                  <c:v>49.325</c:v>
                </c:pt>
                <c:pt idx="49328">
                  <c:v>49.326</c:v>
                </c:pt>
                <c:pt idx="49329">
                  <c:v>49.327</c:v>
                </c:pt>
                <c:pt idx="49330">
                  <c:v>49.328</c:v>
                </c:pt>
                <c:pt idx="49331">
                  <c:v>49.329</c:v>
                </c:pt>
                <c:pt idx="49332">
                  <c:v>49.33</c:v>
                </c:pt>
                <c:pt idx="49333">
                  <c:v>49.331</c:v>
                </c:pt>
                <c:pt idx="49334">
                  <c:v>49.332</c:v>
                </c:pt>
                <c:pt idx="49335">
                  <c:v>49.333</c:v>
                </c:pt>
                <c:pt idx="49336">
                  <c:v>49.334</c:v>
                </c:pt>
                <c:pt idx="49337">
                  <c:v>49.335</c:v>
                </c:pt>
                <c:pt idx="49338">
                  <c:v>49.336</c:v>
                </c:pt>
                <c:pt idx="49339">
                  <c:v>49.337</c:v>
                </c:pt>
                <c:pt idx="49340">
                  <c:v>49.338</c:v>
                </c:pt>
                <c:pt idx="49341">
                  <c:v>49.339</c:v>
                </c:pt>
                <c:pt idx="49342">
                  <c:v>49.34</c:v>
                </c:pt>
                <c:pt idx="49343">
                  <c:v>49.341</c:v>
                </c:pt>
                <c:pt idx="49344">
                  <c:v>49.342</c:v>
                </c:pt>
                <c:pt idx="49345">
                  <c:v>49.343</c:v>
                </c:pt>
                <c:pt idx="49346">
                  <c:v>49.344</c:v>
                </c:pt>
                <c:pt idx="49347">
                  <c:v>49.345</c:v>
                </c:pt>
                <c:pt idx="49348">
                  <c:v>49.346</c:v>
                </c:pt>
                <c:pt idx="49349">
                  <c:v>49.347</c:v>
                </c:pt>
                <c:pt idx="49350">
                  <c:v>49.348</c:v>
                </c:pt>
                <c:pt idx="49351">
                  <c:v>49.349</c:v>
                </c:pt>
                <c:pt idx="49352">
                  <c:v>49.35</c:v>
                </c:pt>
                <c:pt idx="49353">
                  <c:v>49.351</c:v>
                </c:pt>
                <c:pt idx="49354">
                  <c:v>49.352</c:v>
                </c:pt>
                <c:pt idx="49355">
                  <c:v>49.353</c:v>
                </c:pt>
                <c:pt idx="49356">
                  <c:v>49.354</c:v>
                </c:pt>
                <c:pt idx="49357">
                  <c:v>49.355</c:v>
                </c:pt>
                <c:pt idx="49358">
                  <c:v>49.356</c:v>
                </c:pt>
                <c:pt idx="49359">
                  <c:v>49.357</c:v>
                </c:pt>
                <c:pt idx="49360">
                  <c:v>49.358</c:v>
                </c:pt>
                <c:pt idx="49361">
                  <c:v>49.359</c:v>
                </c:pt>
                <c:pt idx="49362">
                  <c:v>49.36</c:v>
                </c:pt>
                <c:pt idx="49363">
                  <c:v>49.361</c:v>
                </c:pt>
                <c:pt idx="49364">
                  <c:v>49.362</c:v>
                </c:pt>
                <c:pt idx="49365">
                  <c:v>49.363</c:v>
                </c:pt>
                <c:pt idx="49366">
                  <c:v>49.364</c:v>
                </c:pt>
                <c:pt idx="49367">
                  <c:v>49.365</c:v>
                </c:pt>
                <c:pt idx="49368">
                  <c:v>49.366</c:v>
                </c:pt>
                <c:pt idx="49369">
                  <c:v>49.367</c:v>
                </c:pt>
                <c:pt idx="49370">
                  <c:v>49.368</c:v>
                </c:pt>
                <c:pt idx="49371">
                  <c:v>49.369</c:v>
                </c:pt>
                <c:pt idx="49372">
                  <c:v>49.37</c:v>
                </c:pt>
                <c:pt idx="49373">
                  <c:v>49.371</c:v>
                </c:pt>
                <c:pt idx="49374">
                  <c:v>49.372</c:v>
                </c:pt>
                <c:pt idx="49375">
                  <c:v>49.373</c:v>
                </c:pt>
                <c:pt idx="49376">
                  <c:v>49.374</c:v>
                </c:pt>
                <c:pt idx="49377">
                  <c:v>49.375</c:v>
                </c:pt>
                <c:pt idx="49378">
                  <c:v>49.376</c:v>
                </c:pt>
                <c:pt idx="49379">
                  <c:v>49.377</c:v>
                </c:pt>
                <c:pt idx="49380">
                  <c:v>49.378</c:v>
                </c:pt>
                <c:pt idx="49381">
                  <c:v>49.379</c:v>
                </c:pt>
                <c:pt idx="49382">
                  <c:v>49.38</c:v>
                </c:pt>
                <c:pt idx="49383">
                  <c:v>49.381</c:v>
                </c:pt>
                <c:pt idx="49384">
                  <c:v>49.382</c:v>
                </c:pt>
                <c:pt idx="49385">
                  <c:v>49.383</c:v>
                </c:pt>
                <c:pt idx="49386">
                  <c:v>49.384</c:v>
                </c:pt>
                <c:pt idx="49387">
                  <c:v>49.385</c:v>
                </c:pt>
                <c:pt idx="49388">
                  <c:v>49.386</c:v>
                </c:pt>
                <c:pt idx="49389">
                  <c:v>49.387</c:v>
                </c:pt>
                <c:pt idx="49390">
                  <c:v>49.388</c:v>
                </c:pt>
                <c:pt idx="49391">
                  <c:v>49.389</c:v>
                </c:pt>
                <c:pt idx="49392">
                  <c:v>49.39</c:v>
                </c:pt>
                <c:pt idx="49393">
                  <c:v>49.391</c:v>
                </c:pt>
                <c:pt idx="49394">
                  <c:v>49.392</c:v>
                </c:pt>
                <c:pt idx="49395">
                  <c:v>49.393</c:v>
                </c:pt>
                <c:pt idx="49396">
                  <c:v>49.394</c:v>
                </c:pt>
                <c:pt idx="49397">
                  <c:v>49.395</c:v>
                </c:pt>
                <c:pt idx="49398">
                  <c:v>49.396</c:v>
                </c:pt>
                <c:pt idx="49399">
                  <c:v>49.397</c:v>
                </c:pt>
                <c:pt idx="49400">
                  <c:v>49.398</c:v>
                </c:pt>
                <c:pt idx="49401">
                  <c:v>49.399</c:v>
                </c:pt>
                <c:pt idx="49402">
                  <c:v>49.4</c:v>
                </c:pt>
                <c:pt idx="49403">
                  <c:v>49.401</c:v>
                </c:pt>
                <c:pt idx="49404">
                  <c:v>49.402</c:v>
                </c:pt>
                <c:pt idx="49405">
                  <c:v>49.403</c:v>
                </c:pt>
                <c:pt idx="49406">
                  <c:v>49.404</c:v>
                </c:pt>
                <c:pt idx="49407">
                  <c:v>49.405</c:v>
                </c:pt>
                <c:pt idx="49408">
                  <c:v>49.406</c:v>
                </c:pt>
                <c:pt idx="49409">
                  <c:v>49.407</c:v>
                </c:pt>
                <c:pt idx="49410">
                  <c:v>49.408</c:v>
                </c:pt>
                <c:pt idx="49411">
                  <c:v>49.409</c:v>
                </c:pt>
                <c:pt idx="49412">
                  <c:v>49.41</c:v>
                </c:pt>
                <c:pt idx="49413">
                  <c:v>49.411</c:v>
                </c:pt>
                <c:pt idx="49414">
                  <c:v>49.412</c:v>
                </c:pt>
                <c:pt idx="49415">
                  <c:v>49.413</c:v>
                </c:pt>
                <c:pt idx="49416">
                  <c:v>49.414</c:v>
                </c:pt>
                <c:pt idx="49417">
                  <c:v>49.415</c:v>
                </c:pt>
                <c:pt idx="49418">
                  <c:v>49.416</c:v>
                </c:pt>
                <c:pt idx="49419">
                  <c:v>49.417</c:v>
                </c:pt>
                <c:pt idx="49420">
                  <c:v>49.418</c:v>
                </c:pt>
                <c:pt idx="49421">
                  <c:v>49.419</c:v>
                </c:pt>
                <c:pt idx="49422">
                  <c:v>49.42</c:v>
                </c:pt>
                <c:pt idx="49423">
                  <c:v>49.421</c:v>
                </c:pt>
                <c:pt idx="49424">
                  <c:v>49.422</c:v>
                </c:pt>
                <c:pt idx="49425">
                  <c:v>49.423</c:v>
                </c:pt>
                <c:pt idx="49426">
                  <c:v>49.424</c:v>
                </c:pt>
                <c:pt idx="49427">
                  <c:v>49.425</c:v>
                </c:pt>
                <c:pt idx="49428">
                  <c:v>49.426</c:v>
                </c:pt>
                <c:pt idx="49429">
                  <c:v>49.427</c:v>
                </c:pt>
                <c:pt idx="49430">
                  <c:v>49.428</c:v>
                </c:pt>
                <c:pt idx="49431">
                  <c:v>49.429</c:v>
                </c:pt>
                <c:pt idx="49432">
                  <c:v>49.43</c:v>
                </c:pt>
                <c:pt idx="49433">
                  <c:v>49.431</c:v>
                </c:pt>
                <c:pt idx="49434">
                  <c:v>49.432</c:v>
                </c:pt>
                <c:pt idx="49435">
                  <c:v>49.433</c:v>
                </c:pt>
                <c:pt idx="49436">
                  <c:v>49.434</c:v>
                </c:pt>
                <c:pt idx="49437">
                  <c:v>49.435</c:v>
                </c:pt>
                <c:pt idx="49438">
                  <c:v>49.436</c:v>
                </c:pt>
                <c:pt idx="49439">
                  <c:v>49.437</c:v>
                </c:pt>
                <c:pt idx="49440">
                  <c:v>49.438</c:v>
                </c:pt>
                <c:pt idx="49441">
                  <c:v>49.439</c:v>
                </c:pt>
                <c:pt idx="49442">
                  <c:v>49.44</c:v>
                </c:pt>
                <c:pt idx="49443">
                  <c:v>49.441</c:v>
                </c:pt>
                <c:pt idx="49444">
                  <c:v>49.442</c:v>
                </c:pt>
                <c:pt idx="49445">
                  <c:v>49.443</c:v>
                </c:pt>
                <c:pt idx="49446">
                  <c:v>49.444</c:v>
                </c:pt>
                <c:pt idx="49447">
                  <c:v>49.445</c:v>
                </c:pt>
                <c:pt idx="49448">
                  <c:v>49.446</c:v>
                </c:pt>
                <c:pt idx="49449">
                  <c:v>49.447</c:v>
                </c:pt>
                <c:pt idx="49450">
                  <c:v>49.448</c:v>
                </c:pt>
                <c:pt idx="49451">
                  <c:v>49.449</c:v>
                </c:pt>
                <c:pt idx="49452">
                  <c:v>49.45</c:v>
                </c:pt>
                <c:pt idx="49453">
                  <c:v>49.451</c:v>
                </c:pt>
                <c:pt idx="49454">
                  <c:v>49.452</c:v>
                </c:pt>
                <c:pt idx="49455">
                  <c:v>49.453</c:v>
                </c:pt>
                <c:pt idx="49456">
                  <c:v>49.454</c:v>
                </c:pt>
                <c:pt idx="49457">
                  <c:v>49.455</c:v>
                </c:pt>
                <c:pt idx="49458">
                  <c:v>49.456</c:v>
                </c:pt>
                <c:pt idx="49459">
                  <c:v>49.457</c:v>
                </c:pt>
                <c:pt idx="49460">
                  <c:v>49.458</c:v>
                </c:pt>
                <c:pt idx="49461">
                  <c:v>49.459</c:v>
                </c:pt>
                <c:pt idx="49462">
                  <c:v>49.46</c:v>
                </c:pt>
                <c:pt idx="49463">
                  <c:v>49.461</c:v>
                </c:pt>
                <c:pt idx="49464">
                  <c:v>49.462</c:v>
                </c:pt>
                <c:pt idx="49465">
                  <c:v>49.463</c:v>
                </c:pt>
                <c:pt idx="49466">
                  <c:v>49.464</c:v>
                </c:pt>
                <c:pt idx="49467">
                  <c:v>49.465</c:v>
                </c:pt>
                <c:pt idx="49468">
                  <c:v>49.466</c:v>
                </c:pt>
                <c:pt idx="49469">
                  <c:v>49.467</c:v>
                </c:pt>
                <c:pt idx="49470">
                  <c:v>49.468</c:v>
                </c:pt>
                <c:pt idx="49471">
                  <c:v>49.469</c:v>
                </c:pt>
                <c:pt idx="49472">
                  <c:v>49.47</c:v>
                </c:pt>
                <c:pt idx="49473">
                  <c:v>49.471</c:v>
                </c:pt>
                <c:pt idx="49474">
                  <c:v>49.472</c:v>
                </c:pt>
                <c:pt idx="49475">
                  <c:v>49.473</c:v>
                </c:pt>
                <c:pt idx="49476">
                  <c:v>49.474</c:v>
                </c:pt>
                <c:pt idx="49477">
                  <c:v>49.475</c:v>
                </c:pt>
                <c:pt idx="49478">
                  <c:v>49.476</c:v>
                </c:pt>
                <c:pt idx="49479">
                  <c:v>49.477</c:v>
                </c:pt>
                <c:pt idx="49480">
                  <c:v>49.478</c:v>
                </c:pt>
                <c:pt idx="49481">
                  <c:v>49.479</c:v>
                </c:pt>
                <c:pt idx="49482">
                  <c:v>49.48</c:v>
                </c:pt>
                <c:pt idx="49483">
                  <c:v>49.481</c:v>
                </c:pt>
                <c:pt idx="49484">
                  <c:v>49.482</c:v>
                </c:pt>
                <c:pt idx="49485">
                  <c:v>49.483</c:v>
                </c:pt>
                <c:pt idx="49486">
                  <c:v>49.484</c:v>
                </c:pt>
                <c:pt idx="49487">
                  <c:v>49.485</c:v>
                </c:pt>
                <c:pt idx="49488">
                  <c:v>49.486</c:v>
                </c:pt>
                <c:pt idx="49489">
                  <c:v>49.487</c:v>
                </c:pt>
                <c:pt idx="49490">
                  <c:v>49.488</c:v>
                </c:pt>
                <c:pt idx="49491">
                  <c:v>49.489</c:v>
                </c:pt>
                <c:pt idx="49492">
                  <c:v>49.49</c:v>
                </c:pt>
                <c:pt idx="49493">
                  <c:v>49.491</c:v>
                </c:pt>
                <c:pt idx="49494">
                  <c:v>49.492</c:v>
                </c:pt>
                <c:pt idx="49495">
                  <c:v>49.493</c:v>
                </c:pt>
                <c:pt idx="49496">
                  <c:v>49.494</c:v>
                </c:pt>
                <c:pt idx="49497">
                  <c:v>49.495</c:v>
                </c:pt>
                <c:pt idx="49498">
                  <c:v>49.496</c:v>
                </c:pt>
                <c:pt idx="49499">
                  <c:v>49.497</c:v>
                </c:pt>
                <c:pt idx="49500">
                  <c:v>49.498</c:v>
                </c:pt>
                <c:pt idx="49501">
                  <c:v>49.499</c:v>
                </c:pt>
                <c:pt idx="49502">
                  <c:v>49.5</c:v>
                </c:pt>
                <c:pt idx="49503">
                  <c:v>49.501</c:v>
                </c:pt>
                <c:pt idx="49504">
                  <c:v>49.502</c:v>
                </c:pt>
                <c:pt idx="49505">
                  <c:v>49.503</c:v>
                </c:pt>
                <c:pt idx="49506">
                  <c:v>49.504</c:v>
                </c:pt>
                <c:pt idx="49507">
                  <c:v>49.505</c:v>
                </c:pt>
                <c:pt idx="49508">
                  <c:v>49.506</c:v>
                </c:pt>
                <c:pt idx="49509">
                  <c:v>49.507</c:v>
                </c:pt>
                <c:pt idx="49510">
                  <c:v>49.508</c:v>
                </c:pt>
                <c:pt idx="49511">
                  <c:v>49.509</c:v>
                </c:pt>
                <c:pt idx="49512">
                  <c:v>49.51</c:v>
                </c:pt>
                <c:pt idx="49513">
                  <c:v>49.511</c:v>
                </c:pt>
                <c:pt idx="49514">
                  <c:v>49.512</c:v>
                </c:pt>
                <c:pt idx="49515">
                  <c:v>49.513</c:v>
                </c:pt>
                <c:pt idx="49516">
                  <c:v>49.514</c:v>
                </c:pt>
                <c:pt idx="49517">
                  <c:v>49.515</c:v>
                </c:pt>
                <c:pt idx="49518">
                  <c:v>49.516</c:v>
                </c:pt>
                <c:pt idx="49519">
                  <c:v>49.517</c:v>
                </c:pt>
                <c:pt idx="49520">
                  <c:v>49.518</c:v>
                </c:pt>
                <c:pt idx="49521">
                  <c:v>49.519</c:v>
                </c:pt>
                <c:pt idx="49522">
                  <c:v>49.52</c:v>
                </c:pt>
                <c:pt idx="49523">
                  <c:v>49.521</c:v>
                </c:pt>
                <c:pt idx="49524">
                  <c:v>49.522</c:v>
                </c:pt>
                <c:pt idx="49525">
                  <c:v>49.523</c:v>
                </c:pt>
                <c:pt idx="49526">
                  <c:v>49.524</c:v>
                </c:pt>
                <c:pt idx="49527">
                  <c:v>49.525</c:v>
                </c:pt>
                <c:pt idx="49528">
                  <c:v>49.526</c:v>
                </c:pt>
                <c:pt idx="49529">
                  <c:v>49.527</c:v>
                </c:pt>
                <c:pt idx="49530">
                  <c:v>49.528</c:v>
                </c:pt>
                <c:pt idx="49531">
                  <c:v>49.529</c:v>
                </c:pt>
                <c:pt idx="49532">
                  <c:v>49.53</c:v>
                </c:pt>
                <c:pt idx="49533">
                  <c:v>49.531</c:v>
                </c:pt>
                <c:pt idx="49534">
                  <c:v>49.532</c:v>
                </c:pt>
                <c:pt idx="49535">
                  <c:v>49.533</c:v>
                </c:pt>
                <c:pt idx="49536">
                  <c:v>49.534</c:v>
                </c:pt>
                <c:pt idx="49537">
                  <c:v>49.535</c:v>
                </c:pt>
                <c:pt idx="49538">
                  <c:v>49.536</c:v>
                </c:pt>
                <c:pt idx="49539">
                  <c:v>49.537</c:v>
                </c:pt>
                <c:pt idx="49540">
                  <c:v>49.538</c:v>
                </c:pt>
                <c:pt idx="49541">
                  <c:v>49.539</c:v>
                </c:pt>
                <c:pt idx="49542">
                  <c:v>49.54</c:v>
                </c:pt>
                <c:pt idx="49543">
                  <c:v>49.541</c:v>
                </c:pt>
                <c:pt idx="49544">
                  <c:v>49.542</c:v>
                </c:pt>
                <c:pt idx="49545">
                  <c:v>49.543</c:v>
                </c:pt>
                <c:pt idx="49546">
                  <c:v>49.544</c:v>
                </c:pt>
                <c:pt idx="49547">
                  <c:v>49.545</c:v>
                </c:pt>
                <c:pt idx="49548">
                  <c:v>49.546</c:v>
                </c:pt>
                <c:pt idx="49549">
                  <c:v>49.547</c:v>
                </c:pt>
                <c:pt idx="49550">
                  <c:v>49.548</c:v>
                </c:pt>
                <c:pt idx="49551">
                  <c:v>49.549</c:v>
                </c:pt>
                <c:pt idx="49552">
                  <c:v>49.55</c:v>
                </c:pt>
                <c:pt idx="49553">
                  <c:v>49.551</c:v>
                </c:pt>
                <c:pt idx="49554">
                  <c:v>49.552</c:v>
                </c:pt>
                <c:pt idx="49555">
                  <c:v>49.553</c:v>
                </c:pt>
                <c:pt idx="49556">
                  <c:v>49.554</c:v>
                </c:pt>
                <c:pt idx="49557">
                  <c:v>49.555</c:v>
                </c:pt>
                <c:pt idx="49558">
                  <c:v>49.556</c:v>
                </c:pt>
                <c:pt idx="49559">
                  <c:v>49.557</c:v>
                </c:pt>
                <c:pt idx="49560">
                  <c:v>49.558</c:v>
                </c:pt>
                <c:pt idx="49561">
                  <c:v>49.559</c:v>
                </c:pt>
                <c:pt idx="49562">
                  <c:v>49.56</c:v>
                </c:pt>
                <c:pt idx="49563">
                  <c:v>49.561</c:v>
                </c:pt>
                <c:pt idx="49564">
                  <c:v>49.562</c:v>
                </c:pt>
                <c:pt idx="49565">
                  <c:v>49.563</c:v>
                </c:pt>
                <c:pt idx="49566">
                  <c:v>49.564</c:v>
                </c:pt>
                <c:pt idx="49567">
                  <c:v>49.565</c:v>
                </c:pt>
                <c:pt idx="49568">
                  <c:v>49.566</c:v>
                </c:pt>
                <c:pt idx="49569">
                  <c:v>49.567</c:v>
                </c:pt>
                <c:pt idx="49570">
                  <c:v>49.568</c:v>
                </c:pt>
                <c:pt idx="49571">
                  <c:v>49.569</c:v>
                </c:pt>
                <c:pt idx="49572">
                  <c:v>49.57</c:v>
                </c:pt>
                <c:pt idx="49573">
                  <c:v>49.571</c:v>
                </c:pt>
                <c:pt idx="49574">
                  <c:v>49.572</c:v>
                </c:pt>
                <c:pt idx="49575">
                  <c:v>49.573</c:v>
                </c:pt>
                <c:pt idx="49576">
                  <c:v>49.574</c:v>
                </c:pt>
                <c:pt idx="49577">
                  <c:v>49.575</c:v>
                </c:pt>
                <c:pt idx="49578">
                  <c:v>49.576</c:v>
                </c:pt>
                <c:pt idx="49579">
                  <c:v>49.577</c:v>
                </c:pt>
                <c:pt idx="49580">
                  <c:v>49.578</c:v>
                </c:pt>
                <c:pt idx="49581">
                  <c:v>49.579</c:v>
                </c:pt>
                <c:pt idx="49582">
                  <c:v>49.58</c:v>
                </c:pt>
                <c:pt idx="49583">
                  <c:v>49.581</c:v>
                </c:pt>
                <c:pt idx="49584">
                  <c:v>49.582</c:v>
                </c:pt>
                <c:pt idx="49585">
                  <c:v>49.583</c:v>
                </c:pt>
                <c:pt idx="49586">
                  <c:v>49.584</c:v>
                </c:pt>
                <c:pt idx="49587">
                  <c:v>49.585</c:v>
                </c:pt>
                <c:pt idx="49588">
                  <c:v>49.586</c:v>
                </c:pt>
                <c:pt idx="49589">
                  <c:v>49.587</c:v>
                </c:pt>
                <c:pt idx="49590">
                  <c:v>49.588</c:v>
                </c:pt>
                <c:pt idx="49591">
                  <c:v>49.589</c:v>
                </c:pt>
                <c:pt idx="49592">
                  <c:v>49.59</c:v>
                </c:pt>
                <c:pt idx="49593">
                  <c:v>49.591</c:v>
                </c:pt>
                <c:pt idx="49594">
                  <c:v>49.592</c:v>
                </c:pt>
                <c:pt idx="49595">
                  <c:v>49.593</c:v>
                </c:pt>
                <c:pt idx="49596">
                  <c:v>49.594</c:v>
                </c:pt>
                <c:pt idx="49597">
                  <c:v>49.595</c:v>
                </c:pt>
                <c:pt idx="49598">
                  <c:v>49.596</c:v>
                </c:pt>
                <c:pt idx="49599">
                  <c:v>49.597</c:v>
                </c:pt>
                <c:pt idx="49600">
                  <c:v>49.598</c:v>
                </c:pt>
                <c:pt idx="49601">
                  <c:v>49.599</c:v>
                </c:pt>
                <c:pt idx="49602">
                  <c:v>49.6</c:v>
                </c:pt>
                <c:pt idx="49603">
                  <c:v>49.601</c:v>
                </c:pt>
                <c:pt idx="49604">
                  <c:v>49.602</c:v>
                </c:pt>
                <c:pt idx="49605">
                  <c:v>49.603</c:v>
                </c:pt>
                <c:pt idx="49606">
                  <c:v>49.604</c:v>
                </c:pt>
                <c:pt idx="49607">
                  <c:v>49.605</c:v>
                </c:pt>
                <c:pt idx="49608">
                  <c:v>49.606</c:v>
                </c:pt>
                <c:pt idx="49609">
                  <c:v>49.607</c:v>
                </c:pt>
                <c:pt idx="49610">
                  <c:v>49.608</c:v>
                </c:pt>
                <c:pt idx="49611">
                  <c:v>49.609</c:v>
                </c:pt>
                <c:pt idx="49612">
                  <c:v>49.61</c:v>
                </c:pt>
                <c:pt idx="49613">
                  <c:v>49.611</c:v>
                </c:pt>
                <c:pt idx="49614">
                  <c:v>49.612</c:v>
                </c:pt>
                <c:pt idx="49615">
                  <c:v>49.613</c:v>
                </c:pt>
                <c:pt idx="49616">
                  <c:v>49.614</c:v>
                </c:pt>
                <c:pt idx="49617">
                  <c:v>49.615</c:v>
                </c:pt>
                <c:pt idx="49618">
                  <c:v>49.616</c:v>
                </c:pt>
                <c:pt idx="49619">
                  <c:v>49.617</c:v>
                </c:pt>
                <c:pt idx="49620">
                  <c:v>49.618</c:v>
                </c:pt>
                <c:pt idx="49621">
                  <c:v>49.619</c:v>
                </c:pt>
                <c:pt idx="49622">
                  <c:v>49.62</c:v>
                </c:pt>
                <c:pt idx="49623">
                  <c:v>49.621</c:v>
                </c:pt>
                <c:pt idx="49624">
                  <c:v>49.622</c:v>
                </c:pt>
                <c:pt idx="49625">
                  <c:v>49.623</c:v>
                </c:pt>
                <c:pt idx="49626">
                  <c:v>49.624</c:v>
                </c:pt>
                <c:pt idx="49627">
                  <c:v>49.625</c:v>
                </c:pt>
                <c:pt idx="49628">
                  <c:v>49.626</c:v>
                </c:pt>
                <c:pt idx="49629">
                  <c:v>49.627</c:v>
                </c:pt>
                <c:pt idx="49630">
                  <c:v>49.628</c:v>
                </c:pt>
                <c:pt idx="49631">
                  <c:v>49.629</c:v>
                </c:pt>
                <c:pt idx="49632">
                  <c:v>49.63</c:v>
                </c:pt>
                <c:pt idx="49633">
                  <c:v>49.631</c:v>
                </c:pt>
                <c:pt idx="49634">
                  <c:v>49.632</c:v>
                </c:pt>
                <c:pt idx="49635">
                  <c:v>49.633</c:v>
                </c:pt>
                <c:pt idx="49636">
                  <c:v>49.634</c:v>
                </c:pt>
                <c:pt idx="49637">
                  <c:v>49.635</c:v>
                </c:pt>
                <c:pt idx="49638">
                  <c:v>49.636</c:v>
                </c:pt>
                <c:pt idx="49639">
                  <c:v>49.637</c:v>
                </c:pt>
                <c:pt idx="49640">
                  <c:v>49.638</c:v>
                </c:pt>
                <c:pt idx="49641">
                  <c:v>49.639</c:v>
                </c:pt>
                <c:pt idx="49642">
                  <c:v>49.64</c:v>
                </c:pt>
                <c:pt idx="49643">
                  <c:v>49.641</c:v>
                </c:pt>
                <c:pt idx="49644">
                  <c:v>49.642</c:v>
                </c:pt>
                <c:pt idx="49645">
                  <c:v>49.643</c:v>
                </c:pt>
                <c:pt idx="49646">
                  <c:v>49.644</c:v>
                </c:pt>
                <c:pt idx="49647">
                  <c:v>49.645</c:v>
                </c:pt>
                <c:pt idx="49648">
                  <c:v>49.646</c:v>
                </c:pt>
                <c:pt idx="49649">
                  <c:v>49.647</c:v>
                </c:pt>
                <c:pt idx="49650">
                  <c:v>49.648</c:v>
                </c:pt>
                <c:pt idx="49651">
                  <c:v>49.649</c:v>
                </c:pt>
                <c:pt idx="49652">
                  <c:v>49.65</c:v>
                </c:pt>
                <c:pt idx="49653">
                  <c:v>49.651</c:v>
                </c:pt>
                <c:pt idx="49654">
                  <c:v>49.652</c:v>
                </c:pt>
                <c:pt idx="49655">
                  <c:v>49.653</c:v>
                </c:pt>
                <c:pt idx="49656">
                  <c:v>49.654</c:v>
                </c:pt>
                <c:pt idx="49657">
                  <c:v>49.655</c:v>
                </c:pt>
                <c:pt idx="49658">
                  <c:v>49.656</c:v>
                </c:pt>
                <c:pt idx="49659">
                  <c:v>49.657</c:v>
                </c:pt>
                <c:pt idx="49660">
                  <c:v>49.658</c:v>
                </c:pt>
                <c:pt idx="49661">
                  <c:v>49.659</c:v>
                </c:pt>
                <c:pt idx="49662">
                  <c:v>49.66</c:v>
                </c:pt>
                <c:pt idx="49663">
                  <c:v>49.661</c:v>
                </c:pt>
                <c:pt idx="49664">
                  <c:v>49.662</c:v>
                </c:pt>
                <c:pt idx="49665">
                  <c:v>49.663</c:v>
                </c:pt>
                <c:pt idx="49666">
                  <c:v>49.664</c:v>
                </c:pt>
                <c:pt idx="49667">
                  <c:v>49.665</c:v>
                </c:pt>
                <c:pt idx="49668">
                  <c:v>49.666</c:v>
                </c:pt>
                <c:pt idx="49669">
                  <c:v>49.667</c:v>
                </c:pt>
                <c:pt idx="49670">
                  <c:v>49.668</c:v>
                </c:pt>
                <c:pt idx="49671">
                  <c:v>49.669</c:v>
                </c:pt>
                <c:pt idx="49672">
                  <c:v>49.67</c:v>
                </c:pt>
                <c:pt idx="49673">
                  <c:v>49.671</c:v>
                </c:pt>
                <c:pt idx="49674">
                  <c:v>49.672</c:v>
                </c:pt>
                <c:pt idx="49675">
                  <c:v>49.673</c:v>
                </c:pt>
                <c:pt idx="49676">
                  <c:v>49.674</c:v>
                </c:pt>
                <c:pt idx="49677">
                  <c:v>49.675</c:v>
                </c:pt>
                <c:pt idx="49678">
                  <c:v>49.676</c:v>
                </c:pt>
                <c:pt idx="49679">
                  <c:v>49.677</c:v>
                </c:pt>
                <c:pt idx="49680">
                  <c:v>49.678</c:v>
                </c:pt>
                <c:pt idx="49681">
                  <c:v>49.679</c:v>
                </c:pt>
                <c:pt idx="49682">
                  <c:v>49.68</c:v>
                </c:pt>
                <c:pt idx="49683">
                  <c:v>49.681</c:v>
                </c:pt>
                <c:pt idx="49684">
                  <c:v>49.682</c:v>
                </c:pt>
                <c:pt idx="49685">
                  <c:v>49.683</c:v>
                </c:pt>
                <c:pt idx="49686">
                  <c:v>49.684</c:v>
                </c:pt>
                <c:pt idx="49687">
                  <c:v>49.685</c:v>
                </c:pt>
                <c:pt idx="49688">
                  <c:v>49.686</c:v>
                </c:pt>
                <c:pt idx="49689">
                  <c:v>49.687</c:v>
                </c:pt>
                <c:pt idx="49690">
                  <c:v>49.688</c:v>
                </c:pt>
                <c:pt idx="49691">
                  <c:v>49.689</c:v>
                </c:pt>
                <c:pt idx="49692">
                  <c:v>49.69</c:v>
                </c:pt>
                <c:pt idx="49693">
                  <c:v>49.691</c:v>
                </c:pt>
                <c:pt idx="49694">
                  <c:v>49.692</c:v>
                </c:pt>
                <c:pt idx="49695">
                  <c:v>49.693</c:v>
                </c:pt>
                <c:pt idx="49696">
                  <c:v>49.694</c:v>
                </c:pt>
                <c:pt idx="49697">
                  <c:v>49.695</c:v>
                </c:pt>
                <c:pt idx="49698">
                  <c:v>49.696</c:v>
                </c:pt>
                <c:pt idx="49699">
                  <c:v>49.697</c:v>
                </c:pt>
                <c:pt idx="49700">
                  <c:v>49.698</c:v>
                </c:pt>
                <c:pt idx="49701">
                  <c:v>49.699</c:v>
                </c:pt>
                <c:pt idx="49702">
                  <c:v>49.7</c:v>
                </c:pt>
                <c:pt idx="49703">
                  <c:v>49.701</c:v>
                </c:pt>
                <c:pt idx="49704">
                  <c:v>49.702</c:v>
                </c:pt>
                <c:pt idx="49705">
                  <c:v>49.703</c:v>
                </c:pt>
                <c:pt idx="49706">
                  <c:v>49.704</c:v>
                </c:pt>
                <c:pt idx="49707">
                  <c:v>49.705</c:v>
                </c:pt>
                <c:pt idx="49708">
                  <c:v>49.706</c:v>
                </c:pt>
                <c:pt idx="49709">
                  <c:v>49.707</c:v>
                </c:pt>
                <c:pt idx="49710">
                  <c:v>49.708</c:v>
                </c:pt>
                <c:pt idx="49711">
                  <c:v>49.709</c:v>
                </c:pt>
                <c:pt idx="49712">
                  <c:v>49.71</c:v>
                </c:pt>
                <c:pt idx="49713">
                  <c:v>49.711</c:v>
                </c:pt>
                <c:pt idx="49714">
                  <c:v>49.712</c:v>
                </c:pt>
                <c:pt idx="49715">
                  <c:v>49.713</c:v>
                </c:pt>
                <c:pt idx="49716">
                  <c:v>49.714</c:v>
                </c:pt>
                <c:pt idx="49717">
                  <c:v>49.715</c:v>
                </c:pt>
                <c:pt idx="49718">
                  <c:v>49.716</c:v>
                </c:pt>
                <c:pt idx="49719">
                  <c:v>49.717</c:v>
                </c:pt>
                <c:pt idx="49720">
                  <c:v>49.718</c:v>
                </c:pt>
                <c:pt idx="49721">
                  <c:v>49.719</c:v>
                </c:pt>
                <c:pt idx="49722">
                  <c:v>49.72</c:v>
                </c:pt>
                <c:pt idx="49723">
                  <c:v>49.721</c:v>
                </c:pt>
                <c:pt idx="49724">
                  <c:v>49.722</c:v>
                </c:pt>
                <c:pt idx="49725">
                  <c:v>49.723</c:v>
                </c:pt>
                <c:pt idx="49726">
                  <c:v>49.724</c:v>
                </c:pt>
                <c:pt idx="49727">
                  <c:v>49.725</c:v>
                </c:pt>
                <c:pt idx="49728">
                  <c:v>49.726</c:v>
                </c:pt>
                <c:pt idx="49729">
                  <c:v>49.727</c:v>
                </c:pt>
                <c:pt idx="49730">
                  <c:v>49.728</c:v>
                </c:pt>
                <c:pt idx="49731">
                  <c:v>49.729</c:v>
                </c:pt>
                <c:pt idx="49732">
                  <c:v>49.73</c:v>
                </c:pt>
                <c:pt idx="49733">
                  <c:v>49.731</c:v>
                </c:pt>
                <c:pt idx="49734">
                  <c:v>49.732</c:v>
                </c:pt>
                <c:pt idx="49735">
                  <c:v>49.733</c:v>
                </c:pt>
                <c:pt idx="49736">
                  <c:v>49.734</c:v>
                </c:pt>
                <c:pt idx="49737">
                  <c:v>49.735</c:v>
                </c:pt>
                <c:pt idx="49738">
                  <c:v>49.736</c:v>
                </c:pt>
                <c:pt idx="49739">
                  <c:v>49.737</c:v>
                </c:pt>
                <c:pt idx="49740">
                  <c:v>49.738</c:v>
                </c:pt>
                <c:pt idx="49741">
                  <c:v>49.739</c:v>
                </c:pt>
                <c:pt idx="49742">
                  <c:v>49.74</c:v>
                </c:pt>
                <c:pt idx="49743">
                  <c:v>49.741</c:v>
                </c:pt>
                <c:pt idx="49744">
                  <c:v>49.742</c:v>
                </c:pt>
                <c:pt idx="49745">
                  <c:v>49.743</c:v>
                </c:pt>
                <c:pt idx="49746">
                  <c:v>49.744</c:v>
                </c:pt>
                <c:pt idx="49747">
                  <c:v>49.745</c:v>
                </c:pt>
                <c:pt idx="49748">
                  <c:v>49.746</c:v>
                </c:pt>
                <c:pt idx="49749">
                  <c:v>49.747</c:v>
                </c:pt>
                <c:pt idx="49750">
                  <c:v>49.748</c:v>
                </c:pt>
                <c:pt idx="49751">
                  <c:v>49.749</c:v>
                </c:pt>
                <c:pt idx="49752">
                  <c:v>49.75</c:v>
                </c:pt>
                <c:pt idx="49753">
                  <c:v>49.751</c:v>
                </c:pt>
                <c:pt idx="49754">
                  <c:v>49.752</c:v>
                </c:pt>
                <c:pt idx="49755">
                  <c:v>49.753</c:v>
                </c:pt>
                <c:pt idx="49756">
                  <c:v>49.754</c:v>
                </c:pt>
                <c:pt idx="49757">
                  <c:v>49.755</c:v>
                </c:pt>
                <c:pt idx="49758">
                  <c:v>49.756</c:v>
                </c:pt>
                <c:pt idx="49759">
                  <c:v>49.757</c:v>
                </c:pt>
                <c:pt idx="49760">
                  <c:v>49.758</c:v>
                </c:pt>
                <c:pt idx="49761">
                  <c:v>49.759</c:v>
                </c:pt>
                <c:pt idx="49762">
                  <c:v>49.76</c:v>
                </c:pt>
                <c:pt idx="49763">
                  <c:v>49.761</c:v>
                </c:pt>
                <c:pt idx="49764">
                  <c:v>49.762</c:v>
                </c:pt>
                <c:pt idx="49765">
                  <c:v>49.763</c:v>
                </c:pt>
                <c:pt idx="49766">
                  <c:v>49.764</c:v>
                </c:pt>
                <c:pt idx="49767">
                  <c:v>49.765</c:v>
                </c:pt>
                <c:pt idx="49768">
                  <c:v>49.766</c:v>
                </c:pt>
                <c:pt idx="49769">
                  <c:v>49.767</c:v>
                </c:pt>
                <c:pt idx="49770">
                  <c:v>49.768</c:v>
                </c:pt>
                <c:pt idx="49771">
                  <c:v>49.769</c:v>
                </c:pt>
                <c:pt idx="49772">
                  <c:v>49.77</c:v>
                </c:pt>
                <c:pt idx="49773">
                  <c:v>49.771</c:v>
                </c:pt>
                <c:pt idx="49774">
                  <c:v>49.772</c:v>
                </c:pt>
                <c:pt idx="49775">
                  <c:v>49.773</c:v>
                </c:pt>
                <c:pt idx="49776">
                  <c:v>49.774</c:v>
                </c:pt>
                <c:pt idx="49777">
                  <c:v>49.775</c:v>
                </c:pt>
                <c:pt idx="49778">
                  <c:v>49.776</c:v>
                </c:pt>
                <c:pt idx="49779">
                  <c:v>49.777</c:v>
                </c:pt>
                <c:pt idx="49780">
                  <c:v>49.778</c:v>
                </c:pt>
                <c:pt idx="49781">
                  <c:v>49.779</c:v>
                </c:pt>
                <c:pt idx="49782">
                  <c:v>49.78</c:v>
                </c:pt>
                <c:pt idx="49783">
                  <c:v>49.781</c:v>
                </c:pt>
                <c:pt idx="49784">
                  <c:v>49.782</c:v>
                </c:pt>
                <c:pt idx="49785">
                  <c:v>49.783</c:v>
                </c:pt>
                <c:pt idx="49786">
                  <c:v>49.784</c:v>
                </c:pt>
                <c:pt idx="49787">
                  <c:v>49.785</c:v>
                </c:pt>
                <c:pt idx="49788">
                  <c:v>49.786</c:v>
                </c:pt>
                <c:pt idx="49789">
                  <c:v>49.787</c:v>
                </c:pt>
                <c:pt idx="49790">
                  <c:v>49.788</c:v>
                </c:pt>
                <c:pt idx="49791">
                  <c:v>49.789</c:v>
                </c:pt>
                <c:pt idx="49792">
                  <c:v>49.79</c:v>
                </c:pt>
                <c:pt idx="49793">
                  <c:v>49.791</c:v>
                </c:pt>
                <c:pt idx="49794">
                  <c:v>49.792</c:v>
                </c:pt>
                <c:pt idx="49795">
                  <c:v>49.793</c:v>
                </c:pt>
                <c:pt idx="49796">
                  <c:v>49.794</c:v>
                </c:pt>
                <c:pt idx="49797">
                  <c:v>49.795</c:v>
                </c:pt>
                <c:pt idx="49798">
                  <c:v>49.796</c:v>
                </c:pt>
                <c:pt idx="49799">
                  <c:v>49.797</c:v>
                </c:pt>
                <c:pt idx="49800">
                  <c:v>49.798</c:v>
                </c:pt>
                <c:pt idx="49801">
                  <c:v>49.799</c:v>
                </c:pt>
                <c:pt idx="49802">
                  <c:v>49.8</c:v>
                </c:pt>
                <c:pt idx="49803">
                  <c:v>49.801</c:v>
                </c:pt>
                <c:pt idx="49804">
                  <c:v>49.802</c:v>
                </c:pt>
                <c:pt idx="49805">
                  <c:v>49.803</c:v>
                </c:pt>
                <c:pt idx="49806">
                  <c:v>49.804</c:v>
                </c:pt>
                <c:pt idx="49807">
                  <c:v>49.805</c:v>
                </c:pt>
                <c:pt idx="49808">
                  <c:v>49.806</c:v>
                </c:pt>
                <c:pt idx="49809">
                  <c:v>49.807</c:v>
                </c:pt>
                <c:pt idx="49810">
                  <c:v>49.808</c:v>
                </c:pt>
                <c:pt idx="49811">
                  <c:v>49.809</c:v>
                </c:pt>
                <c:pt idx="49812">
                  <c:v>49.81</c:v>
                </c:pt>
                <c:pt idx="49813">
                  <c:v>49.811</c:v>
                </c:pt>
                <c:pt idx="49814">
                  <c:v>49.812</c:v>
                </c:pt>
                <c:pt idx="49815">
                  <c:v>49.813</c:v>
                </c:pt>
                <c:pt idx="49816">
                  <c:v>49.814</c:v>
                </c:pt>
                <c:pt idx="49817">
                  <c:v>49.815</c:v>
                </c:pt>
                <c:pt idx="49818">
                  <c:v>49.816</c:v>
                </c:pt>
                <c:pt idx="49819">
                  <c:v>49.817</c:v>
                </c:pt>
                <c:pt idx="49820">
                  <c:v>49.818</c:v>
                </c:pt>
                <c:pt idx="49821">
                  <c:v>49.819</c:v>
                </c:pt>
                <c:pt idx="49822">
                  <c:v>49.82</c:v>
                </c:pt>
                <c:pt idx="49823">
                  <c:v>49.821</c:v>
                </c:pt>
                <c:pt idx="49824">
                  <c:v>49.822</c:v>
                </c:pt>
                <c:pt idx="49825">
                  <c:v>49.823</c:v>
                </c:pt>
                <c:pt idx="49826">
                  <c:v>49.824</c:v>
                </c:pt>
                <c:pt idx="49827">
                  <c:v>49.825</c:v>
                </c:pt>
                <c:pt idx="49828">
                  <c:v>49.826</c:v>
                </c:pt>
                <c:pt idx="49829">
                  <c:v>49.827</c:v>
                </c:pt>
                <c:pt idx="49830">
                  <c:v>49.828</c:v>
                </c:pt>
                <c:pt idx="49831">
                  <c:v>49.829</c:v>
                </c:pt>
                <c:pt idx="49832">
                  <c:v>49.83</c:v>
                </c:pt>
                <c:pt idx="49833">
                  <c:v>49.831</c:v>
                </c:pt>
                <c:pt idx="49834">
                  <c:v>49.832</c:v>
                </c:pt>
                <c:pt idx="49835">
                  <c:v>49.833</c:v>
                </c:pt>
                <c:pt idx="49836">
                  <c:v>49.834</c:v>
                </c:pt>
                <c:pt idx="49837">
                  <c:v>49.835</c:v>
                </c:pt>
                <c:pt idx="49838">
                  <c:v>49.836</c:v>
                </c:pt>
                <c:pt idx="49839">
                  <c:v>49.837</c:v>
                </c:pt>
                <c:pt idx="49840">
                  <c:v>49.838</c:v>
                </c:pt>
                <c:pt idx="49841">
                  <c:v>49.839</c:v>
                </c:pt>
                <c:pt idx="49842">
                  <c:v>49.84</c:v>
                </c:pt>
                <c:pt idx="49843">
                  <c:v>49.841</c:v>
                </c:pt>
                <c:pt idx="49844">
                  <c:v>49.842</c:v>
                </c:pt>
                <c:pt idx="49845">
                  <c:v>49.843</c:v>
                </c:pt>
                <c:pt idx="49846">
                  <c:v>49.844</c:v>
                </c:pt>
                <c:pt idx="49847">
                  <c:v>49.845</c:v>
                </c:pt>
                <c:pt idx="49848">
                  <c:v>49.846</c:v>
                </c:pt>
                <c:pt idx="49849">
                  <c:v>49.847</c:v>
                </c:pt>
                <c:pt idx="49850">
                  <c:v>49.848</c:v>
                </c:pt>
                <c:pt idx="49851">
                  <c:v>49.849</c:v>
                </c:pt>
                <c:pt idx="49852">
                  <c:v>49.85</c:v>
                </c:pt>
                <c:pt idx="49853">
                  <c:v>49.851</c:v>
                </c:pt>
                <c:pt idx="49854">
                  <c:v>49.852</c:v>
                </c:pt>
                <c:pt idx="49855">
                  <c:v>49.853</c:v>
                </c:pt>
                <c:pt idx="49856">
                  <c:v>49.854</c:v>
                </c:pt>
                <c:pt idx="49857">
                  <c:v>49.855</c:v>
                </c:pt>
                <c:pt idx="49858">
                  <c:v>49.856</c:v>
                </c:pt>
                <c:pt idx="49859">
                  <c:v>49.857</c:v>
                </c:pt>
                <c:pt idx="49860">
                  <c:v>49.858</c:v>
                </c:pt>
                <c:pt idx="49861">
                  <c:v>49.859</c:v>
                </c:pt>
                <c:pt idx="49862">
                  <c:v>49.86</c:v>
                </c:pt>
                <c:pt idx="49863">
                  <c:v>49.861</c:v>
                </c:pt>
                <c:pt idx="49864">
                  <c:v>49.862</c:v>
                </c:pt>
                <c:pt idx="49865">
                  <c:v>49.863</c:v>
                </c:pt>
                <c:pt idx="49866">
                  <c:v>49.864</c:v>
                </c:pt>
                <c:pt idx="49867">
                  <c:v>49.865</c:v>
                </c:pt>
                <c:pt idx="49868">
                  <c:v>49.866</c:v>
                </c:pt>
                <c:pt idx="49869">
                  <c:v>49.867</c:v>
                </c:pt>
                <c:pt idx="49870">
                  <c:v>49.868</c:v>
                </c:pt>
                <c:pt idx="49871">
                  <c:v>49.869</c:v>
                </c:pt>
                <c:pt idx="49872">
                  <c:v>49.87</c:v>
                </c:pt>
                <c:pt idx="49873">
                  <c:v>49.871</c:v>
                </c:pt>
                <c:pt idx="49874">
                  <c:v>49.872</c:v>
                </c:pt>
                <c:pt idx="49875">
                  <c:v>49.873</c:v>
                </c:pt>
                <c:pt idx="49876">
                  <c:v>49.874</c:v>
                </c:pt>
                <c:pt idx="49877">
                  <c:v>49.875</c:v>
                </c:pt>
                <c:pt idx="49878">
                  <c:v>49.876</c:v>
                </c:pt>
                <c:pt idx="49879">
                  <c:v>49.877</c:v>
                </c:pt>
                <c:pt idx="49880">
                  <c:v>49.878</c:v>
                </c:pt>
                <c:pt idx="49881">
                  <c:v>49.879</c:v>
                </c:pt>
                <c:pt idx="49882">
                  <c:v>49.88</c:v>
                </c:pt>
                <c:pt idx="49883">
                  <c:v>49.881</c:v>
                </c:pt>
                <c:pt idx="49884">
                  <c:v>49.882</c:v>
                </c:pt>
                <c:pt idx="49885">
                  <c:v>49.883</c:v>
                </c:pt>
                <c:pt idx="49886">
                  <c:v>49.884</c:v>
                </c:pt>
                <c:pt idx="49887">
                  <c:v>49.885</c:v>
                </c:pt>
                <c:pt idx="49888">
                  <c:v>49.886</c:v>
                </c:pt>
                <c:pt idx="49889">
                  <c:v>49.887</c:v>
                </c:pt>
                <c:pt idx="49890">
                  <c:v>49.888</c:v>
                </c:pt>
                <c:pt idx="49891">
                  <c:v>49.889</c:v>
                </c:pt>
                <c:pt idx="49892">
                  <c:v>49.89</c:v>
                </c:pt>
                <c:pt idx="49893">
                  <c:v>49.891</c:v>
                </c:pt>
                <c:pt idx="49894">
                  <c:v>49.892</c:v>
                </c:pt>
                <c:pt idx="49895">
                  <c:v>49.893</c:v>
                </c:pt>
                <c:pt idx="49896">
                  <c:v>49.894</c:v>
                </c:pt>
                <c:pt idx="49897">
                  <c:v>49.895</c:v>
                </c:pt>
                <c:pt idx="49898">
                  <c:v>49.896</c:v>
                </c:pt>
                <c:pt idx="49899">
                  <c:v>49.897</c:v>
                </c:pt>
                <c:pt idx="49900">
                  <c:v>49.898</c:v>
                </c:pt>
                <c:pt idx="49901">
                  <c:v>49.899</c:v>
                </c:pt>
                <c:pt idx="49902">
                  <c:v>49.9</c:v>
                </c:pt>
                <c:pt idx="49903">
                  <c:v>49.901</c:v>
                </c:pt>
                <c:pt idx="49904">
                  <c:v>49.902</c:v>
                </c:pt>
                <c:pt idx="49905">
                  <c:v>49.903</c:v>
                </c:pt>
                <c:pt idx="49906">
                  <c:v>49.904</c:v>
                </c:pt>
                <c:pt idx="49907">
                  <c:v>49.905</c:v>
                </c:pt>
                <c:pt idx="49908">
                  <c:v>49.906</c:v>
                </c:pt>
                <c:pt idx="49909">
                  <c:v>49.907</c:v>
                </c:pt>
                <c:pt idx="49910">
                  <c:v>49.908</c:v>
                </c:pt>
                <c:pt idx="49911">
                  <c:v>49.909</c:v>
                </c:pt>
                <c:pt idx="49912">
                  <c:v>49.91</c:v>
                </c:pt>
                <c:pt idx="49913">
                  <c:v>49.911</c:v>
                </c:pt>
                <c:pt idx="49914">
                  <c:v>49.912</c:v>
                </c:pt>
                <c:pt idx="49915">
                  <c:v>49.913</c:v>
                </c:pt>
                <c:pt idx="49916">
                  <c:v>49.914</c:v>
                </c:pt>
                <c:pt idx="49917">
                  <c:v>49.915</c:v>
                </c:pt>
                <c:pt idx="49918">
                  <c:v>49.916</c:v>
                </c:pt>
                <c:pt idx="49919">
                  <c:v>49.917</c:v>
                </c:pt>
                <c:pt idx="49920">
                  <c:v>49.918</c:v>
                </c:pt>
                <c:pt idx="49921">
                  <c:v>49.919</c:v>
                </c:pt>
                <c:pt idx="49922">
                  <c:v>49.92</c:v>
                </c:pt>
                <c:pt idx="49923">
                  <c:v>49.921</c:v>
                </c:pt>
                <c:pt idx="49924">
                  <c:v>49.922</c:v>
                </c:pt>
                <c:pt idx="49925">
                  <c:v>49.923</c:v>
                </c:pt>
                <c:pt idx="49926">
                  <c:v>49.924</c:v>
                </c:pt>
                <c:pt idx="49927">
                  <c:v>49.925</c:v>
                </c:pt>
                <c:pt idx="49928">
                  <c:v>49.926</c:v>
                </c:pt>
                <c:pt idx="49929">
                  <c:v>49.927</c:v>
                </c:pt>
                <c:pt idx="49930">
                  <c:v>49.928</c:v>
                </c:pt>
                <c:pt idx="49931">
                  <c:v>49.929</c:v>
                </c:pt>
                <c:pt idx="49932">
                  <c:v>49.93</c:v>
                </c:pt>
                <c:pt idx="49933">
                  <c:v>49.931</c:v>
                </c:pt>
                <c:pt idx="49934">
                  <c:v>49.932</c:v>
                </c:pt>
                <c:pt idx="49935">
                  <c:v>49.933</c:v>
                </c:pt>
                <c:pt idx="49936">
                  <c:v>49.934</c:v>
                </c:pt>
                <c:pt idx="49937">
                  <c:v>49.935</c:v>
                </c:pt>
                <c:pt idx="49938">
                  <c:v>49.936</c:v>
                </c:pt>
                <c:pt idx="49939">
                  <c:v>49.937</c:v>
                </c:pt>
                <c:pt idx="49940">
                  <c:v>49.938</c:v>
                </c:pt>
                <c:pt idx="49941">
                  <c:v>49.939</c:v>
                </c:pt>
                <c:pt idx="49942">
                  <c:v>49.94</c:v>
                </c:pt>
                <c:pt idx="49943">
                  <c:v>49.941</c:v>
                </c:pt>
                <c:pt idx="49944">
                  <c:v>49.942</c:v>
                </c:pt>
                <c:pt idx="49945">
                  <c:v>49.943</c:v>
                </c:pt>
                <c:pt idx="49946">
                  <c:v>49.944</c:v>
                </c:pt>
                <c:pt idx="49947">
                  <c:v>49.945</c:v>
                </c:pt>
                <c:pt idx="49948">
                  <c:v>49.946</c:v>
                </c:pt>
                <c:pt idx="49949">
                  <c:v>49.947</c:v>
                </c:pt>
                <c:pt idx="49950">
                  <c:v>49.948</c:v>
                </c:pt>
                <c:pt idx="49951">
                  <c:v>49.949</c:v>
                </c:pt>
                <c:pt idx="49952">
                  <c:v>49.95</c:v>
                </c:pt>
                <c:pt idx="49953">
                  <c:v>49.951</c:v>
                </c:pt>
                <c:pt idx="49954">
                  <c:v>49.952</c:v>
                </c:pt>
                <c:pt idx="49955">
                  <c:v>49.953</c:v>
                </c:pt>
                <c:pt idx="49956">
                  <c:v>49.954</c:v>
                </c:pt>
                <c:pt idx="49957">
                  <c:v>49.955</c:v>
                </c:pt>
                <c:pt idx="49958">
                  <c:v>49.956</c:v>
                </c:pt>
                <c:pt idx="49959">
                  <c:v>49.957</c:v>
                </c:pt>
                <c:pt idx="49960">
                  <c:v>49.958</c:v>
                </c:pt>
                <c:pt idx="49961">
                  <c:v>49.959</c:v>
                </c:pt>
                <c:pt idx="49962">
                  <c:v>49.96</c:v>
                </c:pt>
                <c:pt idx="49963">
                  <c:v>49.961</c:v>
                </c:pt>
                <c:pt idx="49964">
                  <c:v>49.962</c:v>
                </c:pt>
                <c:pt idx="49965">
                  <c:v>49.963</c:v>
                </c:pt>
                <c:pt idx="49966">
                  <c:v>49.964</c:v>
                </c:pt>
                <c:pt idx="49967">
                  <c:v>49.965</c:v>
                </c:pt>
                <c:pt idx="49968">
                  <c:v>49.966</c:v>
                </c:pt>
                <c:pt idx="49969">
                  <c:v>49.967</c:v>
                </c:pt>
                <c:pt idx="49970">
                  <c:v>49.968</c:v>
                </c:pt>
                <c:pt idx="49971">
                  <c:v>49.969</c:v>
                </c:pt>
                <c:pt idx="49972">
                  <c:v>49.97</c:v>
                </c:pt>
                <c:pt idx="49973">
                  <c:v>49.971</c:v>
                </c:pt>
                <c:pt idx="49974">
                  <c:v>49.972</c:v>
                </c:pt>
                <c:pt idx="49975">
                  <c:v>49.973</c:v>
                </c:pt>
                <c:pt idx="49976">
                  <c:v>49.974</c:v>
                </c:pt>
                <c:pt idx="49977">
                  <c:v>49.975</c:v>
                </c:pt>
                <c:pt idx="49978">
                  <c:v>49.976</c:v>
                </c:pt>
                <c:pt idx="49979">
                  <c:v>49.977</c:v>
                </c:pt>
                <c:pt idx="49980">
                  <c:v>49.978</c:v>
                </c:pt>
                <c:pt idx="49981">
                  <c:v>49.979</c:v>
                </c:pt>
                <c:pt idx="49982">
                  <c:v>49.98</c:v>
                </c:pt>
                <c:pt idx="49983">
                  <c:v>49.981</c:v>
                </c:pt>
                <c:pt idx="49984">
                  <c:v>49.982</c:v>
                </c:pt>
                <c:pt idx="49985">
                  <c:v>49.983</c:v>
                </c:pt>
                <c:pt idx="49986">
                  <c:v>49.984</c:v>
                </c:pt>
                <c:pt idx="49987">
                  <c:v>49.985</c:v>
                </c:pt>
                <c:pt idx="49988">
                  <c:v>49.986</c:v>
                </c:pt>
                <c:pt idx="49989">
                  <c:v>49.987</c:v>
                </c:pt>
                <c:pt idx="49990">
                  <c:v>49.988</c:v>
                </c:pt>
                <c:pt idx="49991">
                  <c:v>49.989</c:v>
                </c:pt>
                <c:pt idx="49992">
                  <c:v>49.99</c:v>
                </c:pt>
                <c:pt idx="49993">
                  <c:v>49.991</c:v>
                </c:pt>
                <c:pt idx="49994">
                  <c:v>49.992</c:v>
                </c:pt>
                <c:pt idx="49995">
                  <c:v>49.993</c:v>
                </c:pt>
                <c:pt idx="49996">
                  <c:v>49.994</c:v>
                </c:pt>
                <c:pt idx="49997">
                  <c:v>49.995</c:v>
                </c:pt>
                <c:pt idx="49998">
                  <c:v>49.996</c:v>
                </c:pt>
                <c:pt idx="49999">
                  <c:v>49.997</c:v>
                </c:pt>
                <c:pt idx="50000">
                  <c:v>49.998</c:v>
                </c:pt>
                <c:pt idx="50001">
                  <c:v>49.999</c:v>
                </c:pt>
              </c:strCache>
            </c:strRef>
          </c:cat>
          <c:val>
            <c:numRef>
              <c:f>'03-22-1559_ch0 to 31'!$G$544:$G$2800</c:f>
              <c:numCache>
                <c:formatCode>General</c:formatCode>
                <c:ptCount val="2257"/>
                <c:pt idx="0">
                  <c:v>-8350.8300780999998</c:v>
                </c:pt>
                <c:pt idx="1">
                  <c:v>-9584.0454102000003</c:v>
                </c:pt>
                <c:pt idx="2">
                  <c:v>-9580.6884766000003</c:v>
                </c:pt>
                <c:pt idx="3">
                  <c:v>-9592.2851561999996</c:v>
                </c:pt>
                <c:pt idx="4">
                  <c:v>-9601.7456055000002</c:v>
                </c:pt>
                <c:pt idx="5">
                  <c:v>-9588.6230469000002</c:v>
                </c:pt>
                <c:pt idx="6">
                  <c:v>-9577.0263672000001</c:v>
                </c:pt>
                <c:pt idx="7">
                  <c:v>-9591.3696289</c:v>
                </c:pt>
                <c:pt idx="8">
                  <c:v>-9591.3696289</c:v>
                </c:pt>
                <c:pt idx="9">
                  <c:v>-9588.9282227000003</c:v>
                </c:pt>
                <c:pt idx="10">
                  <c:v>-9585.2661133000001</c:v>
                </c:pt>
                <c:pt idx="11">
                  <c:v>-9591.9799805000002</c:v>
                </c:pt>
                <c:pt idx="12">
                  <c:v>-9603.2714844000002</c:v>
                </c:pt>
                <c:pt idx="13">
                  <c:v>-9583.1298827999999</c:v>
                </c:pt>
                <c:pt idx="14">
                  <c:v>-9601.7456055000002</c:v>
                </c:pt>
                <c:pt idx="15">
                  <c:v>-9591.6748047000001</c:v>
                </c:pt>
                <c:pt idx="16">
                  <c:v>-9576.1108397999997</c:v>
                </c:pt>
                <c:pt idx="17">
                  <c:v>-9583.1298827999999</c:v>
                </c:pt>
                <c:pt idx="18">
                  <c:v>-9582.2143555000002</c:v>
                </c:pt>
                <c:pt idx="19">
                  <c:v>-9583.4350586</c:v>
                </c:pt>
                <c:pt idx="20">
                  <c:v>-9555.6640625</c:v>
                </c:pt>
                <c:pt idx="21">
                  <c:v>-9555.6640625</c:v>
                </c:pt>
                <c:pt idx="22">
                  <c:v>-9556.5795897999997</c:v>
                </c:pt>
                <c:pt idx="23">
                  <c:v>-9547.1191405999998</c:v>
                </c:pt>
                <c:pt idx="24">
                  <c:v>-9548.6450194999998</c:v>
                </c:pt>
                <c:pt idx="25">
                  <c:v>-9528.5034180000002</c:v>
                </c:pt>
                <c:pt idx="26">
                  <c:v>-9541.015625</c:v>
                </c:pt>
                <c:pt idx="27">
                  <c:v>-9543.4570311999996</c:v>
                </c:pt>
                <c:pt idx="28">
                  <c:v>-9532.7758789</c:v>
                </c:pt>
                <c:pt idx="29">
                  <c:v>-9521.7895508000001</c:v>
                </c:pt>
                <c:pt idx="30">
                  <c:v>-9514.7705077999999</c:v>
                </c:pt>
                <c:pt idx="31">
                  <c:v>-9525.1464844000002</c:v>
                </c:pt>
                <c:pt idx="32">
                  <c:v>-9523.0102539</c:v>
                </c:pt>
                <c:pt idx="33">
                  <c:v>-9512.6342772999997</c:v>
                </c:pt>
                <c:pt idx="34">
                  <c:v>-9503.1738280999998</c:v>
                </c:pt>
                <c:pt idx="35">
                  <c:v>-9502.5634766000003</c:v>
                </c:pt>
                <c:pt idx="36">
                  <c:v>-9494.0185547000001</c:v>
                </c:pt>
                <c:pt idx="37">
                  <c:v>-9495.2392577999999</c:v>
                </c:pt>
                <c:pt idx="38">
                  <c:v>-9492.4926758000001</c:v>
                </c:pt>
                <c:pt idx="39">
                  <c:v>-9496.1547852000003</c:v>
                </c:pt>
                <c:pt idx="40">
                  <c:v>-9487.3046875</c:v>
                </c:pt>
                <c:pt idx="41">
                  <c:v>-9483.3374022999997</c:v>
                </c:pt>
                <c:pt idx="42">
                  <c:v>-9485.1684569999998</c:v>
                </c:pt>
                <c:pt idx="43">
                  <c:v>-9488.8305664</c:v>
                </c:pt>
                <c:pt idx="44">
                  <c:v>-9478.7597655999998</c:v>
                </c:pt>
                <c:pt idx="45">
                  <c:v>-9477.5390625</c:v>
                </c:pt>
                <c:pt idx="46">
                  <c:v>-9468.0786133000001</c:v>
                </c:pt>
                <c:pt idx="47">
                  <c:v>-9474.4873047000001</c:v>
                </c:pt>
                <c:pt idx="48">
                  <c:v>-9475.0976561999996</c:v>
                </c:pt>
                <c:pt idx="49">
                  <c:v>-9468.6889647999997</c:v>
                </c:pt>
                <c:pt idx="50">
                  <c:v>-9452.5146483999997</c:v>
                </c:pt>
                <c:pt idx="51">
                  <c:v>-9448.2421875</c:v>
                </c:pt>
                <c:pt idx="52">
                  <c:v>-9467.4682616999999</c:v>
                </c:pt>
                <c:pt idx="53">
                  <c:v>-9458.0078125</c:v>
                </c:pt>
                <c:pt idx="54">
                  <c:v>-9455.5664061999996</c:v>
                </c:pt>
                <c:pt idx="55">
                  <c:v>-9446.7163086</c:v>
                </c:pt>
                <c:pt idx="56">
                  <c:v>-9453.7353516000003</c:v>
                </c:pt>
                <c:pt idx="57">
                  <c:v>-9452.5146483999997</c:v>
                </c:pt>
                <c:pt idx="58">
                  <c:v>-9441.2231444999998</c:v>
                </c:pt>
                <c:pt idx="59">
                  <c:v>-9440.9179686999996</c:v>
                </c:pt>
                <c:pt idx="60">
                  <c:v>-9438.1713866999999</c:v>
                </c:pt>
                <c:pt idx="61">
                  <c:v>-9443.9697266000003</c:v>
                </c:pt>
                <c:pt idx="62">
                  <c:v>-9436.9506836</c:v>
                </c:pt>
                <c:pt idx="63">
                  <c:v>-9437.8662108999997</c:v>
                </c:pt>
                <c:pt idx="64">
                  <c:v>-9441.5283202999999</c:v>
                </c:pt>
                <c:pt idx="65">
                  <c:v>-9431.7626952999999</c:v>
                </c:pt>
                <c:pt idx="66">
                  <c:v>-9432.3730469000002</c:v>
                </c:pt>
                <c:pt idx="67">
                  <c:v>-9452.5146483999997</c:v>
                </c:pt>
                <c:pt idx="68">
                  <c:v>-9421.0815430000002</c:v>
                </c:pt>
                <c:pt idx="69">
                  <c:v>-9422.9125977000003</c:v>
                </c:pt>
                <c:pt idx="70">
                  <c:v>-9429.3212891000003</c:v>
                </c:pt>
                <c:pt idx="71">
                  <c:v>-9418.3349608999997</c:v>
                </c:pt>
                <c:pt idx="72">
                  <c:v>-9426.2695311999996</c:v>
                </c:pt>
                <c:pt idx="73">
                  <c:v>-9422.6074219000002</c:v>
                </c:pt>
                <c:pt idx="74">
                  <c:v>-9418.0297852000003</c:v>
                </c:pt>
                <c:pt idx="75">
                  <c:v>-9418.9453125</c:v>
                </c:pt>
                <c:pt idx="76">
                  <c:v>-9412.8417969000002</c:v>
                </c:pt>
                <c:pt idx="77">
                  <c:v>-9410.4003905999998</c:v>
                </c:pt>
                <c:pt idx="78">
                  <c:v>-9416.1987305000002</c:v>
                </c:pt>
                <c:pt idx="79">
                  <c:v>-9406.7382811999996</c:v>
                </c:pt>
                <c:pt idx="80">
                  <c:v>-9411.0107422000001</c:v>
                </c:pt>
                <c:pt idx="81">
                  <c:v>-9408.2641602000003</c:v>
                </c:pt>
                <c:pt idx="82">
                  <c:v>-9408.5693358999997</c:v>
                </c:pt>
                <c:pt idx="83">
                  <c:v>-9410.4003905999998</c:v>
                </c:pt>
                <c:pt idx="84">
                  <c:v>-9403.9916991999999</c:v>
                </c:pt>
                <c:pt idx="85">
                  <c:v>-9401.2451172000001</c:v>
                </c:pt>
                <c:pt idx="86">
                  <c:v>-9398.4985352000003</c:v>
                </c:pt>
                <c:pt idx="87">
                  <c:v>-9397.8881836</c:v>
                </c:pt>
                <c:pt idx="88">
                  <c:v>-9404.296875</c:v>
                </c:pt>
                <c:pt idx="89">
                  <c:v>-9395.7519530999998</c:v>
                </c:pt>
                <c:pt idx="90">
                  <c:v>-9393.9208983999997</c:v>
                </c:pt>
                <c:pt idx="91">
                  <c:v>-9392.0898436999996</c:v>
                </c:pt>
                <c:pt idx="92">
                  <c:v>-9400.3295897999997</c:v>
                </c:pt>
                <c:pt idx="93">
                  <c:v>-9382.9345702999999</c:v>
                </c:pt>
                <c:pt idx="94">
                  <c:v>-9405.5175780999998</c:v>
                </c:pt>
                <c:pt idx="95">
                  <c:v>-9393.9208983999997</c:v>
                </c:pt>
                <c:pt idx="96">
                  <c:v>-9390.8691405999998</c:v>
                </c:pt>
                <c:pt idx="97">
                  <c:v>-9390.5639647999997</c:v>
                </c:pt>
                <c:pt idx="98">
                  <c:v>-9380.7983397999997</c:v>
                </c:pt>
                <c:pt idx="99">
                  <c:v>-9375.3051758000001</c:v>
                </c:pt>
                <c:pt idx="100">
                  <c:v>-9377.4414061999996</c:v>
                </c:pt>
                <c:pt idx="101">
                  <c:v>-9371.9482422000001</c:v>
                </c:pt>
                <c:pt idx="102">
                  <c:v>-9380.1879883000001</c:v>
                </c:pt>
                <c:pt idx="103">
                  <c:v>-9382.3242186999996</c:v>
                </c:pt>
                <c:pt idx="104">
                  <c:v>-9375</c:v>
                </c:pt>
                <c:pt idx="105">
                  <c:v>-9381.1035155999998</c:v>
                </c:pt>
                <c:pt idx="106">
                  <c:v>-9366.7602539</c:v>
                </c:pt>
                <c:pt idx="107">
                  <c:v>-9365.8447266000003</c:v>
                </c:pt>
                <c:pt idx="108">
                  <c:v>-9350.5859375</c:v>
                </c:pt>
                <c:pt idx="109">
                  <c:v>-9377.1362305000002</c:v>
                </c:pt>
                <c:pt idx="110">
                  <c:v>-9352.7221680000002</c:v>
                </c:pt>
                <c:pt idx="111">
                  <c:v>-9383.8500977000003</c:v>
                </c:pt>
                <c:pt idx="112">
                  <c:v>-9346.0083008000001</c:v>
                </c:pt>
                <c:pt idx="113">
                  <c:v>-9356.6894530999998</c:v>
                </c:pt>
                <c:pt idx="114">
                  <c:v>-9358.8256836</c:v>
                </c:pt>
                <c:pt idx="115">
                  <c:v>-9367.0654297000001</c:v>
                </c:pt>
                <c:pt idx="116">
                  <c:v>-9356.0791016000003</c:v>
                </c:pt>
                <c:pt idx="117">
                  <c:v>-9346.3134766000003</c:v>
                </c:pt>
                <c:pt idx="118">
                  <c:v>-9353.9428711</c:v>
                </c:pt>
                <c:pt idx="119">
                  <c:v>-9347.8393555000002</c:v>
                </c:pt>
                <c:pt idx="120">
                  <c:v>-9348.7548827999999</c:v>
                </c:pt>
                <c:pt idx="121">
                  <c:v>-9357.6049805000002</c:v>
                </c:pt>
                <c:pt idx="122">
                  <c:v>-9343.2617186999996</c:v>
                </c:pt>
                <c:pt idx="123">
                  <c:v>-9337.4633789</c:v>
                </c:pt>
                <c:pt idx="124">
                  <c:v>-9346.3134766000003</c:v>
                </c:pt>
                <c:pt idx="125">
                  <c:v>-9351.8066405999998</c:v>
                </c:pt>
                <c:pt idx="126">
                  <c:v>-9334.1064452999999</c:v>
                </c:pt>
                <c:pt idx="127">
                  <c:v>-9337.4633789</c:v>
                </c:pt>
                <c:pt idx="128">
                  <c:v>-9339.9047852000003</c:v>
                </c:pt>
                <c:pt idx="129">
                  <c:v>-9338.3789061999996</c:v>
                </c:pt>
                <c:pt idx="130">
                  <c:v>-9334.4116211</c:v>
                </c:pt>
                <c:pt idx="131">
                  <c:v>-9329.5288086</c:v>
                </c:pt>
                <c:pt idx="132">
                  <c:v>-9324.6459961</c:v>
                </c:pt>
                <c:pt idx="133">
                  <c:v>-9341.4306641000003</c:v>
                </c:pt>
                <c:pt idx="134">
                  <c:v>-9331.9702147999997</c:v>
                </c:pt>
                <c:pt idx="135">
                  <c:v>-9319.4580077999999</c:v>
                </c:pt>
                <c:pt idx="136">
                  <c:v>-9331.6650391000003</c:v>
                </c:pt>
                <c:pt idx="137">
                  <c:v>-9321.8994141000003</c:v>
                </c:pt>
                <c:pt idx="138">
                  <c:v>-9332.8857422000001</c:v>
                </c:pt>
                <c:pt idx="139">
                  <c:v>-9327.6977539</c:v>
                </c:pt>
                <c:pt idx="140">
                  <c:v>-9320.6787108999997</c:v>
                </c:pt>
                <c:pt idx="141">
                  <c:v>-9328.6132811999996</c:v>
                </c:pt>
                <c:pt idx="142">
                  <c:v>-9325.2563477000003</c:v>
                </c:pt>
                <c:pt idx="143">
                  <c:v>-9319.7631836</c:v>
                </c:pt>
                <c:pt idx="144">
                  <c:v>-9326.171875</c:v>
                </c:pt>
                <c:pt idx="145">
                  <c:v>-9317.6269530999998</c:v>
                </c:pt>
                <c:pt idx="146">
                  <c:v>-9310.9130858999997</c:v>
                </c:pt>
                <c:pt idx="147">
                  <c:v>-9307.5561522999997</c:v>
                </c:pt>
                <c:pt idx="148">
                  <c:v>-9311.8286133000001</c:v>
                </c:pt>
                <c:pt idx="149">
                  <c:v>-9305.1147461</c:v>
                </c:pt>
                <c:pt idx="150">
                  <c:v>-9309.0820311999996</c:v>
                </c:pt>
                <c:pt idx="151">
                  <c:v>-9307.5561522999997</c:v>
                </c:pt>
                <c:pt idx="152">
                  <c:v>-9307.8613280999998</c:v>
                </c:pt>
                <c:pt idx="153">
                  <c:v>-9305.1147461</c:v>
                </c:pt>
                <c:pt idx="154">
                  <c:v>-9307.5561522999997</c:v>
                </c:pt>
                <c:pt idx="155">
                  <c:v>-9309.9975586</c:v>
                </c:pt>
                <c:pt idx="156">
                  <c:v>-9296.2646483999997</c:v>
                </c:pt>
                <c:pt idx="157">
                  <c:v>-9292.2973633000001</c:v>
                </c:pt>
                <c:pt idx="158">
                  <c:v>-9301.1474608999997</c:v>
                </c:pt>
                <c:pt idx="159">
                  <c:v>-9295.3491211</c:v>
                </c:pt>
                <c:pt idx="160">
                  <c:v>-9295.0439452999999</c:v>
                </c:pt>
                <c:pt idx="161">
                  <c:v>-9300.8422852000003</c:v>
                </c:pt>
                <c:pt idx="162">
                  <c:v>-9303.2836914</c:v>
                </c:pt>
                <c:pt idx="163">
                  <c:v>-9295.0439452999999</c:v>
                </c:pt>
                <c:pt idx="164">
                  <c:v>-9303.8940430000002</c:v>
                </c:pt>
                <c:pt idx="165">
                  <c:v>-9292.2973633000001</c:v>
                </c:pt>
                <c:pt idx="166">
                  <c:v>-9297.4853516000003</c:v>
                </c:pt>
                <c:pt idx="167">
                  <c:v>-9290.1611327999999</c:v>
                </c:pt>
                <c:pt idx="168">
                  <c:v>-9294.7387694999998</c:v>
                </c:pt>
                <c:pt idx="169">
                  <c:v>-9281.0058594000002</c:v>
                </c:pt>
                <c:pt idx="170">
                  <c:v>-9295.9594727000003</c:v>
                </c:pt>
                <c:pt idx="171">
                  <c:v>-9278.5644530999998</c:v>
                </c:pt>
                <c:pt idx="172">
                  <c:v>-9286.4990233999997</c:v>
                </c:pt>
                <c:pt idx="173">
                  <c:v>-9287.4145508000001</c:v>
                </c:pt>
                <c:pt idx="174">
                  <c:v>-9285.8886719000002</c:v>
                </c:pt>
                <c:pt idx="175">
                  <c:v>-9286.8041991999999</c:v>
                </c:pt>
                <c:pt idx="176">
                  <c:v>-9283.1420897999997</c:v>
                </c:pt>
                <c:pt idx="177">
                  <c:v>-9287.109375</c:v>
                </c:pt>
                <c:pt idx="178">
                  <c:v>-9286.4990233999997</c:v>
                </c:pt>
                <c:pt idx="179">
                  <c:v>-9279.7851561999996</c:v>
                </c:pt>
                <c:pt idx="180">
                  <c:v>-9286.8041991999999</c:v>
                </c:pt>
                <c:pt idx="181">
                  <c:v>-9274.2919922000001</c:v>
                </c:pt>
                <c:pt idx="182">
                  <c:v>-9277.6489258000001</c:v>
                </c:pt>
                <c:pt idx="183">
                  <c:v>-9271.8505858999997</c:v>
                </c:pt>
                <c:pt idx="184">
                  <c:v>-9277.9541016000003</c:v>
                </c:pt>
                <c:pt idx="185">
                  <c:v>-9277.6489258000001</c:v>
                </c:pt>
                <c:pt idx="186">
                  <c:v>-9272.1557616999999</c:v>
                </c:pt>
                <c:pt idx="187">
                  <c:v>-9268.7988280999998</c:v>
                </c:pt>
                <c:pt idx="188">
                  <c:v>-9269.7143555000002</c:v>
                </c:pt>
                <c:pt idx="189">
                  <c:v>-9278.5644530999998</c:v>
                </c:pt>
                <c:pt idx="190">
                  <c:v>-9270.6298827999999</c:v>
                </c:pt>
                <c:pt idx="191">
                  <c:v>-9257.8125</c:v>
                </c:pt>
                <c:pt idx="192">
                  <c:v>-9273.3764647999997</c:v>
                </c:pt>
                <c:pt idx="193">
                  <c:v>-9275.2075194999998</c:v>
                </c:pt>
                <c:pt idx="194">
                  <c:v>-9266.0522461</c:v>
                </c:pt>
                <c:pt idx="195">
                  <c:v>-9254.7607422000001</c:v>
                </c:pt>
                <c:pt idx="196">
                  <c:v>-9252.9296875</c:v>
                </c:pt>
                <c:pt idx="197">
                  <c:v>-9266.0522461</c:v>
                </c:pt>
                <c:pt idx="198">
                  <c:v>-9259.3383789</c:v>
                </c:pt>
                <c:pt idx="199">
                  <c:v>-9262.6953125</c:v>
                </c:pt>
                <c:pt idx="200">
                  <c:v>-9262.3901366999999</c:v>
                </c:pt>
                <c:pt idx="201">
                  <c:v>-9257.8125</c:v>
                </c:pt>
                <c:pt idx="202">
                  <c:v>-9248.6572266000003</c:v>
                </c:pt>
                <c:pt idx="203">
                  <c:v>-9269.7143555000002</c:v>
                </c:pt>
                <c:pt idx="204">
                  <c:v>-9252.0141602000003</c:v>
                </c:pt>
                <c:pt idx="205">
                  <c:v>-9257.8125</c:v>
                </c:pt>
                <c:pt idx="206">
                  <c:v>-9258.1176758000001</c:v>
                </c:pt>
                <c:pt idx="207">
                  <c:v>-9269.7143555000002</c:v>
                </c:pt>
                <c:pt idx="208">
                  <c:v>-9249.5727539</c:v>
                </c:pt>
                <c:pt idx="209">
                  <c:v>-9248.6572266000003</c:v>
                </c:pt>
                <c:pt idx="210">
                  <c:v>-9257.5073241999999</c:v>
                </c:pt>
                <c:pt idx="211">
                  <c:v>-9244.3847655999998</c:v>
                </c:pt>
                <c:pt idx="212">
                  <c:v>-9249.2675780999998</c:v>
                </c:pt>
                <c:pt idx="213">
                  <c:v>-9255.6762694999998</c:v>
                </c:pt>
                <c:pt idx="214">
                  <c:v>-9252.0141602000003</c:v>
                </c:pt>
                <c:pt idx="215">
                  <c:v>-9249.2675780999998</c:v>
                </c:pt>
                <c:pt idx="216">
                  <c:v>-9251.7089844000002</c:v>
                </c:pt>
                <c:pt idx="217">
                  <c:v>-9248.9624022999997</c:v>
                </c:pt>
                <c:pt idx="218">
                  <c:v>-9247.4365233999997</c:v>
                </c:pt>
                <c:pt idx="219">
                  <c:v>-9238.8916016000003</c:v>
                </c:pt>
                <c:pt idx="220">
                  <c:v>-9237.3657227000003</c:v>
                </c:pt>
                <c:pt idx="221">
                  <c:v>-9239.8071289</c:v>
                </c:pt>
                <c:pt idx="222">
                  <c:v>-9244.3847655999998</c:v>
                </c:pt>
                <c:pt idx="223">
                  <c:v>-9236.4501952999999</c:v>
                </c:pt>
                <c:pt idx="224">
                  <c:v>-9240.4174805000002</c:v>
                </c:pt>
                <c:pt idx="225">
                  <c:v>-9240.4174805000002</c:v>
                </c:pt>
                <c:pt idx="226">
                  <c:v>-9244.6899414</c:v>
                </c:pt>
                <c:pt idx="227">
                  <c:v>-9237.3657227000003</c:v>
                </c:pt>
                <c:pt idx="228">
                  <c:v>-9236.1450194999998</c:v>
                </c:pt>
                <c:pt idx="229">
                  <c:v>-9241.0278319999998</c:v>
                </c:pt>
                <c:pt idx="230">
                  <c:v>-9246.2158202999999</c:v>
                </c:pt>
                <c:pt idx="231">
                  <c:v>-9245.3002930000002</c:v>
                </c:pt>
                <c:pt idx="232">
                  <c:v>-9225.4638672000001</c:v>
                </c:pt>
                <c:pt idx="233">
                  <c:v>-9236.7553711</c:v>
                </c:pt>
                <c:pt idx="234">
                  <c:v>-9225.4638672000001</c:v>
                </c:pt>
                <c:pt idx="235">
                  <c:v>-9236.4501952999999</c:v>
                </c:pt>
                <c:pt idx="236">
                  <c:v>-9233.7036133000001</c:v>
                </c:pt>
                <c:pt idx="237">
                  <c:v>-9231.2622069999998</c:v>
                </c:pt>
                <c:pt idx="238">
                  <c:v>-9242.8588866999999</c:v>
                </c:pt>
                <c:pt idx="239">
                  <c:v>-9234.9243164</c:v>
                </c:pt>
                <c:pt idx="240">
                  <c:v>-9231.5673827999999</c:v>
                </c:pt>
                <c:pt idx="241">
                  <c:v>-9229.1259766000003</c:v>
                </c:pt>
                <c:pt idx="242">
                  <c:v>-9231.8725586</c:v>
                </c:pt>
                <c:pt idx="243">
                  <c:v>-9233.7036133000001</c:v>
                </c:pt>
                <c:pt idx="244">
                  <c:v>-9223.0224608999997</c:v>
                </c:pt>
                <c:pt idx="245">
                  <c:v>-9237.3657227000003</c:v>
                </c:pt>
                <c:pt idx="246">
                  <c:v>-9213.5620116999999</c:v>
                </c:pt>
                <c:pt idx="247">
                  <c:v>-9223.6328125</c:v>
                </c:pt>
                <c:pt idx="248">
                  <c:v>-9213.5620116999999</c:v>
                </c:pt>
                <c:pt idx="249">
                  <c:v>-9219.9707030999998</c:v>
                </c:pt>
                <c:pt idx="250">
                  <c:v>-9217.8344727000003</c:v>
                </c:pt>
                <c:pt idx="251">
                  <c:v>-9222.7172852000003</c:v>
                </c:pt>
                <c:pt idx="252">
                  <c:v>-9223.3276366999999</c:v>
                </c:pt>
                <c:pt idx="253">
                  <c:v>-9213.8671875</c:v>
                </c:pt>
                <c:pt idx="254">
                  <c:v>-9212.3413086</c:v>
                </c:pt>
                <c:pt idx="255">
                  <c:v>-9208.6791991999999</c:v>
                </c:pt>
                <c:pt idx="256">
                  <c:v>-9211.7309569999998</c:v>
                </c:pt>
                <c:pt idx="257">
                  <c:v>-9222.4121094000002</c:v>
                </c:pt>
                <c:pt idx="258">
                  <c:v>-9218.1396483999997</c:v>
                </c:pt>
                <c:pt idx="259">
                  <c:v>-9211.7309569999998</c:v>
                </c:pt>
                <c:pt idx="260">
                  <c:v>-9201.3549805000002</c:v>
                </c:pt>
                <c:pt idx="261">
                  <c:v>-9199.8291016000003</c:v>
                </c:pt>
                <c:pt idx="262">
                  <c:v>-9219.9707030999998</c:v>
                </c:pt>
                <c:pt idx="263">
                  <c:v>-9209.5947266000003</c:v>
                </c:pt>
                <c:pt idx="264">
                  <c:v>-9210.2050780999998</c:v>
                </c:pt>
                <c:pt idx="265">
                  <c:v>-9202.5756836</c:v>
                </c:pt>
                <c:pt idx="266">
                  <c:v>-9200.1342772999997</c:v>
                </c:pt>
                <c:pt idx="267">
                  <c:v>-9206.2377930000002</c:v>
                </c:pt>
                <c:pt idx="268">
                  <c:v>-9208.3740233999997</c:v>
                </c:pt>
                <c:pt idx="269">
                  <c:v>-9207.7636719000002</c:v>
                </c:pt>
                <c:pt idx="270">
                  <c:v>-9210.5102539</c:v>
                </c:pt>
                <c:pt idx="271">
                  <c:v>-9197.0825194999998</c:v>
                </c:pt>
                <c:pt idx="272">
                  <c:v>-9203.1860352000003</c:v>
                </c:pt>
                <c:pt idx="273">
                  <c:v>-9196.4721680000002</c:v>
                </c:pt>
                <c:pt idx="274">
                  <c:v>-9198.9135741999999</c:v>
                </c:pt>
                <c:pt idx="275">
                  <c:v>-9202.5756836</c:v>
                </c:pt>
                <c:pt idx="276">
                  <c:v>-9195.2514647999997</c:v>
                </c:pt>
                <c:pt idx="277">
                  <c:v>-9209.2895508000001</c:v>
                </c:pt>
                <c:pt idx="278">
                  <c:v>-9202.2705077999999</c:v>
                </c:pt>
                <c:pt idx="279">
                  <c:v>-9197.6928711</c:v>
                </c:pt>
                <c:pt idx="280">
                  <c:v>-9197.6928711</c:v>
                </c:pt>
                <c:pt idx="281">
                  <c:v>-9198.6083983999997</c:v>
                </c:pt>
                <c:pt idx="282">
                  <c:v>-9190.0634766000003</c:v>
                </c:pt>
                <c:pt idx="283">
                  <c:v>-9191.5893555000002</c:v>
                </c:pt>
                <c:pt idx="284">
                  <c:v>-9192.1997069999998</c:v>
                </c:pt>
                <c:pt idx="285">
                  <c:v>-9197.6928711</c:v>
                </c:pt>
                <c:pt idx="286">
                  <c:v>-9191.8945311999996</c:v>
                </c:pt>
                <c:pt idx="287">
                  <c:v>-9187.9272461</c:v>
                </c:pt>
                <c:pt idx="288">
                  <c:v>-9189.7583008000001</c:v>
                </c:pt>
                <c:pt idx="289">
                  <c:v>-9189.453125</c:v>
                </c:pt>
                <c:pt idx="290">
                  <c:v>-9194.0307616999999</c:v>
                </c:pt>
                <c:pt idx="291">
                  <c:v>-9196.1669922000001</c:v>
                </c:pt>
                <c:pt idx="292">
                  <c:v>-9191.8945311999996</c:v>
                </c:pt>
                <c:pt idx="293">
                  <c:v>-9193.4204102000003</c:v>
                </c:pt>
                <c:pt idx="294">
                  <c:v>-9190.6738280999998</c:v>
                </c:pt>
                <c:pt idx="295">
                  <c:v>-9190.9790039</c:v>
                </c:pt>
                <c:pt idx="296">
                  <c:v>-9181.5185547000001</c:v>
                </c:pt>
                <c:pt idx="297">
                  <c:v>-9188.5375977000003</c:v>
                </c:pt>
                <c:pt idx="298">
                  <c:v>-9183.0444336</c:v>
                </c:pt>
                <c:pt idx="299">
                  <c:v>-9181.5185547000001</c:v>
                </c:pt>
                <c:pt idx="300">
                  <c:v>-9190.9790039</c:v>
                </c:pt>
                <c:pt idx="301">
                  <c:v>-9185.4858397999997</c:v>
                </c:pt>
                <c:pt idx="302">
                  <c:v>-9183.6547852000003</c:v>
                </c:pt>
                <c:pt idx="303">
                  <c:v>-9185.4858397999997</c:v>
                </c:pt>
                <c:pt idx="304">
                  <c:v>-9176.6357422000001</c:v>
                </c:pt>
                <c:pt idx="305">
                  <c:v>-9174.8046875</c:v>
                </c:pt>
                <c:pt idx="306">
                  <c:v>-9175.4150391000003</c:v>
                </c:pt>
                <c:pt idx="307">
                  <c:v>-9184.5703125</c:v>
                </c:pt>
                <c:pt idx="308">
                  <c:v>-9180.6030272999997</c:v>
                </c:pt>
                <c:pt idx="309">
                  <c:v>-9178.7719727000003</c:v>
                </c:pt>
                <c:pt idx="310">
                  <c:v>-9172.9736327999999</c:v>
                </c:pt>
                <c:pt idx="311">
                  <c:v>-9168.7011719000002</c:v>
                </c:pt>
                <c:pt idx="312">
                  <c:v>-9173.2788086</c:v>
                </c:pt>
                <c:pt idx="313">
                  <c:v>-9172.0581055000002</c:v>
                </c:pt>
                <c:pt idx="314">
                  <c:v>-9187.3168944999998</c:v>
                </c:pt>
                <c:pt idx="315">
                  <c:v>-9169.921875</c:v>
                </c:pt>
                <c:pt idx="316">
                  <c:v>-9175.1098633000001</c:v>
                </c:pt>
                <c:pt idx="317">
                  <c:v>-9175.4150391000003</c:v>
                </c:pt>
                <c:pt idx="318">
                  <c:v>-9172.3632811999996</c:v>
                </c:pt>
                <c:pt idx="319">
                  <c:v>-9172.0581055000002</c:v>
                </c:pt>
                <c:pt idx="320">
                  <c:v>-9161.3769530999998</c:v>
                </c:pt>
                <c:pt idx="321">
                  <c:v>-9169.6166991999999</c:v>
                </c:pt>
                <c:pt idx="322">
                  <c:v>-9169.0063477000003</c:v>
                </c:pt>
                <c:pt idx="323">
                  <c:v>-9178.4667969000002</c:v>
                </c:pt>
                <c:pt idx="324">
                  <c:v>-9169.921875</c:v>
                </c:pt>
                <c:pt idx="325">
                  <c:v>-9170.2270508000001</c:v>
                </c:pt>
                <c:pt idx="326">
                  <c:v>-9166.5649414</c:v>
                </c:pt>
                <c:pt idx="327">
                  <c:v>-9175.4150391000003</c:v>
                </c:pt>
                <c:pt idx="328">
                  <c:v>-9167.4804686999996</c:v>
                </c:pt>
                <c:pt idx="329">
                  <c:v>-9168.3959961</c:v>
                </c:pt>
                <c:pt idx="330">
                  <c:v>-9169.6166991999999</c:v>
                </c:pt>
                <c:pt idx="331">
                  <c:v>-9167.4804686999996</c:v>
                </c:pt>
                <c:pt idx="332">
                  <c:v>-9162.9028319999998</c:v>
                </c:pt>
                <c:pt idx="333">
                  <c:v>-9161.6821289</c:v>
                </c:pt>
                <c:pt idx="334">
                  <c:v>-9153.7475586</c:v>
                </c:pt>
                <c:pt idx="335">
                  <c:v>-9166.8701172000001</c:v>
                </c:pt>
                <c:pt idx="336">
                  <c:v>-9170.8374022999997</c:v>
                </c:pt>
                <c:pt idx="337">
                  <c:v>-9159.5458983999997</c:v>
                </c:pt>
                <c:pt idx="338">
                  <c:v>-9158.6303711</c:v>
                </c:pt>
                <c:pt idx="339">
                  <c:v>-9169.0063477000003</c:v>
                </c:pt>
                <c:pt idx="340">
                  <c:v>-9151.0009766000003</c:v>
                </c:pt>
                <c:pt idx="341">
                  <c:v>-9158.3251952999999</c:v>
                </c:pt>
                <c:pt idx="342">
                  <c:v>-9162.2924805000002</c:v>
                </c:pt>
                <c:pt idx="343">
                  <c:v>-9143.3715819999998</c:v>
                </c:pt>
                <c:pt idx="344">
                  <c:v>-9160.7666016000003</c:v>
                </c:pt>
                <c:pt idx="345">
                  <c:v>-9166.2597655999998</c:v>
                </c:pt>
                <c:pt idx="346">
                  <c:v>-9157.1044922000001</c:v>
                </c:pt>
                <c:pt idx="347">
                  <c:v>-9165.3442383000001</c:v>
                </c:pt>
                <c:pt idx="348">
                  <c:v>-9146.1181641000003</c:v>
                </c:pt>
                <c:pt idx="349">
                  <c:v>-9161.0717772999997</c:v>
                </c:pt>
                <c:pt idx="350">
                  <c:v>-9154.9682616999999</c:v>
                </c:pt>
                <c:pt idx="351">
                  <c:v>-9148.8647461</c:v>
                </c:pt>
                <c:pt idx="352">
                  <c:v>-9148.5595702999999</c:v>
                </c:pt>
                <c:pt idx="353">
                  <c:v>-9154.9682616999999</c:v>
                </c:pt>
                <c:pt idx="354">
                  <c:v>-9145.8129883000001</c:v>
                </c:pt>
                <c:pt idx="355">
                  <c:v>-9148.2543944999998</c:v>
                </c:pt>
                <c:pt idx="356">
                  <c:v>-9145.5078125</c:v>
                </c:pt>
                <c:pt idx="357">
                  <c:v>-9148.5595702999999</c:v>
                </c:pt>
                <c:pt idx="358">
                  <c:v>-9151.3061522999997</c:v>
                </c:pt>
                <c:pt idx="359">
                  <c:v>-9157.4096680000002</c:v>
                </c:pt>
                <c:pt idx="360">
                  <c:v>-9147.0336914</c:v>
                </c:pt>
                <c:pt idx="361">
                  <c:v>-9148.8647461</c:v>
                </c:pt>
                <c:pt idx="362">
                  <c:v>-9147.0336914</c:v>
                </c:pt>
                <c:pt idx="363">
                  <c:v>-9144.2871094000002</c:v>
                </c:pt>
                <c:pt idx="364">
                  <c:v>-9151.0009766000003</c:v>
                </c:pt>
                <c:pt idx="365">
                  <c:v>-9154.6630858999997</c:v>
                </c:pt>
                <c:pt idx="366">
                  <c:v>-9147.6440430000002</c:v>
                </c:pt>
                <c:pt idx="367">
                  <c:v>-9143.3715819999998</c:v>
                </c:pt>
                <c:pt idx="368">
                  <c:v>-9150.6958008000001</c:v>
                </c:pt>
                <c:pt idx="369">
                  <c:v>-9137.2680664</c:v>
                </c:pt>
                <c:pt idx="370">
                  <c:v>-9147.3388672000001</c:v>
                </c:pt>
                <c:pt idx="371">
                  <c:v>-9143.9819336</c:v>
                </c:pt>
                <c:pt idx="372">
                  <c:v>-9144.8974608999997</c:v>
                </c:pt>
                <c:pt idx="373">
                  <c:v>-9129.6386719000002</c:v>
                </c:pt>
                <c:pt idx="374">
                  <c:v>-9139.0991211</c:v>
                </c:pt>
                <c:pt idx="375">
                  <c:v>-9140.0146483999997</c:v>
                </c:pt>
                <c:pt idx="376">
                  <c:v>-9142.1508789</c:v>
                </c:pt>
                <c:pt idx="377">
                  <c:v>-9129.9438477000003</c:v>
                </c:pt>
                <c:pt idx="378">
                  <c:v>-9148.5595702999999</c:v>
                </c:pt>
                <c:pt idx="379">
                  <c:v>-9141.2353516000003</c:v>
                </c:pt>
                <c:pt idx="380">
                  <c:v>-9128.7231444999998</c:v>
                </c:pt>
                <c:pt idx="381">
                  <c:v>-9135.1318358999997</c:v>
                </c:pt>
                <c:pt idx="382">
                  <c:v>-9140.3198241999999</c:v>
                </c:pt>
                <c:pt idx="383">
                  <c:v>-9123.2299805000002</c:v>
                </c:pt>
                <c:pt idx="384">
                  <c:v>-9125.3662108999997</c:v>
                </c:pt>
                <c:pt idx="385">
                  <c:v>-9134.8266602000003</c:v>
                </c:pt>
                <c:pt idx="386">
                  <c:v>-9132.0800780999998</c:v>
                </c:pt>
                <c:pt idx="387">
                  <c:v>-9143.9819336</c:v>
                </c:pt>
                <c:pt idx="388">
                  <c:v>-9135.7421875</c:v>
                </c:pt>
                <c:pt idx="389">
                  <c:v>-9129.6386719000002</c:v>
                </c:pt>
                <c:pt idx="390">
                  <c:v>-9130.859375</c:v>
                </c:pt>
                <c:pt idx="391">
                  <c:v>-9136.9628905999998</c:v>
                </c:pt>
                <c:pt idx="392">
                  <c:v>-9115.2954102000003</c:v>
                </c:pt>
                <c:pt idx="393">
                  <c:v>-9121.7041016000003</c:v>
                </c:pt>
                <c:pt idx="394">
                  <c:v>-9129.3334961</c:v>
                </c:pt>
                <c:pt idx="395">
                  <c:v>-9131.1645508000001</c:v>
                </c:pt>
                <c:pt idx="396">
                  <c:v>-9140.625</c:v>
                </c:pt>
                <c:pt idx="397">
                  <c:v>-9125.3662108999997</c:v>
                </c:pt>
                <c:pt idx="398">
                  <c:v>-9120.7885741999999</c:v>
                </c:pt>
                <c:pt idx="399">
                  <c:v>-9125.6713866999999</c:v>
                </c:pt>
                <c:pt idx="400">
                  <c:v>-9116.5161133000001</c:v>
                </c:pt>
                <c:pt idx="401">
                  <c:v>-9141.8457030999998</c:v>
                </c:pt>
                <c:pt idx="402">
                  <c:v>-9115.9057616999999</c:v>
                </c:pt>
                <c:pt idx="403">
                  <c:v>-9120.7885741999999</c:v>
                </c:pt>
                <c:pt idx="404">
                  <c:v>-9123.8403319999998</c:v>
                </c:pt>
                <c:pt idx="405">
                  <c:v>-9115.9057616999999</c:v>
                </c:pt>
                <c:pt idx="406">
                  <c:v>-9116.5161133000001</c:v>
                </c:pt>
                <c:pt idx="407">
                  <c:v>-9122.6196289</c:v>
                </c:pt>
                <c:pt idx="408">
                  <c:v>-9117.4316405999998</c:v>
                </c:pt>
                <c:pt idx="409">
                  <c:v>-9117.4316405999998</c:v>
                </c:pt>
                <c:pt idx="410">
                  <c:v>-9133.3007811999996</c:v>
                </c:pt>
                <c:pt idx="411">
                  <c:v>-9116.2109375</c:v>
                </c:pt>
                <c:pt idx="412">
                  <c:v>-9119.2626952999999</c:v>
                </c:pt>
                <c:pt idx="413">
                  <c:v>-9118.9575194999998</c:v>
                </c:pt>
                <c:pt idx="414">
                  <c:v>-9109.8022461</c:v>
                </c:pt>
                <c:pt idx="415">
                  <c:v>-9117.4316405999998</c:v>
                </c:pt>
                <c:pt idx="416">
                  <c:v>-9105.5297852000003</c:v>
                </c:pt>
                <c:pt idx="417">
                  <c:v>-9114.3798827999999</c:v>
                </c:pt>
                <c:pt idx="418">
                  <c:v>-9111.6333008000001</c:v>
                </c:pt>
                <c:pt idx="419">
                  <c:v>-9098.2055664</c:v>
                </c:pt>
                <c:pt idx="420">
                  <c:v>-9118.0419922000001</c:v>
                </c:pt>
                <c:pt idx="421">
                  <c:v>-9112.8540039</c:v>
                </c:pt>
                <c:pt idx="422">
                  <c:v>-9132.3852539</c:v>
                </c:pt>
                <c:pt idx="423">
                  <c:v>-9129.9438477000003</c:v>
                </c:pt>
                <c:pt idx="424">
                  <c:v>-9112.8540039</c:v>
                </c:pt>
                <c:pt idx="425">
                  <c:v>-9107.3608397999997</c:v>
                </c:pt>
                <c:pt idx="426">
                  <c:v>-9112.8540039</c:v>
                </c:pt>
                <c:pt idx="427">
                  <c:v>-9104.6142577999999</c:v>
                </c:pt>
                <c:pt idx="428">
                  <c:v>-9103.3935547000001</c:v>
                </c:pt>
                <c:pt idx="429">
                  <c:v>-9122.3144530999998</c:v>
                </c:pt>
                <c:pt idx="430">
                  <c:v>-9110.7177733999997</c:v>
                </c:pt>
                <c:pt idx="431">
                  <c:v>-9111.328125</c:v>
                </c:pt>
                <c:pt idx="432">
                  <c:v>-9110.1074219000002</c:v>
                </c:pt>
                <c:pt idx="433">
                  <c:v>-9114.9902344000002</c:v>
                </c:pt>
                <c:pt idx="434">
                  <c:v>-9105.5297852000003</c:v>
                </c:pt>
                <c:pt idx="435">
                  <c:v>-9100.3417969000002</c:v>
                </c:pt>
                <c:pt idx="436">
                  <c:v>-9088.4399414</c:v>
                </c:pt>
                <c:pt idx="437">
                  <c:v>-9091.796875</c:v>
                </c:pt>
                <c:pt idx="438">
                  <c:v>-9115.9057616999999</c:v>
                </c:pt>
                <c:pt idx="439">
                  <c:v>-9105.8349608999997</c:v>
                </c:pt>
                <c:pt idx="440">
                  <c:v>-9105.2246094000002</c:v>
                </c:pt>
                <c:pt idx="441">
                  <c:v>-9093.0175780999998</c:v>
                </c:pt>
                <c:pt idx="442">
                  <c:v>-9110.1074219000002</c:v>
                </c:pt>
                <c:pt idx="443">
                  <c:v>-9100.9521483999997</c:v>
                </c:pt>
                <c:pt idx="444">
                  <c:v>-9090.2709961</c:v>
                </c:pt>
                <c:pt idx="445">
                  <c:v>-9104.9194336</c:v>
                </c:pt>
                <c:pt idx="446">
                  <c:v>-9112.2436522999997</c:v>
                </c:pt>
                <c:pt idx="447">
                  <c:v>-9099.4262694999998</c:v>
                </c:pt>
                <c:pt idx="448">
                  <c:v>-9097.9003905999998</c:v>
                </c:pt>
                <c:pt idx="449">
                  <c:v>-9105.2246094000002</c:v>
                </c:pt>
                <c:pt idx="450">
                  <c:v>-9097.9003905999998</c:v>
                </c:pt>
                <c:pt idx="451">
                  <c:v>-9103.6987305000002</c:v>
                </c:pt>
                <c:pt idx="452">
                  <c:v>-9092.7124022999997</c:v>
                </c:pt>
                <c:pt idx="453">
                  <c:v>-9102.4780272999997</c:v>
                </c:pt>
                <c:pt idx="454">
                  <c:v>-9091.4916991999999</c:v>
                </c:pt>
                <c:pt idx="455">
                  <c:v>-9092.1020508000001</c:v>
                </c:pt>
                <c:pt idx="456">
                  <c:v>-9087.5244141000003</c:v>
                </c:pt>
                <c:pt idx="457">
                  <c:v>-9100.3417969000002</c:v>
                </c:pt>
                <c:pt idx="458">
                  <c:v>-9105.5297852000003</c:v>
                </c:pt>
                <c:pt idx="459">
                  <c:v>-9091.1865233999997</c:v>
                </c:pt>
                <c:pt idx="460">
                  <c:v>-9094.8486327999999</c:v>
                </c:pt>
                <c:pt idx="461">
                  <c:v>-9108.2763672000001</c:v>
                </c:pt>
                <c:pt idx="462">
                  <c:v>-9096.0693358999997</c:v>
                </c:pt>
                <c:pt idx="463">
                  <c:v>-9100.9521483999997</c:v>
                </c:pt>
                <c:pt idx="464">
                  <c:v>-9095.7641602000003</c:v>
                </c:pt>
                <c:pt idx="465">
                  <c:v>-9088.7451172000001</c:v>
                </c:pt>
                <c:pt idx="466">
                  <c:v>-9095.1538086</c:v>
                </c:pt>
                <c:pt idx="467">
                  <c:v>-9098.2055664</c:v>
                </c:pt>
                <c:pt idx="468">
                  <c:v>-9081.4208983999997</c:v>
                </c:pt>
                <c:pt idx="469">
                  <c:v>-9086.6088866999999</c:v>
                </c:pt>
                <c:pt idx="470">
                  <c:v>-9083.2519530999998</c:v>
                </c:pt>
                <c:pt idx="471">
                  <c:v>-9093.9331055000002</c:v>
                </c:pt>
                <c:pt idx="472">
                  <c:v>-9087.2192383000001</c:v>
                </c:pt>
                <c:pt idx="473">
                  <c:v>-9096.6796875</c:v>
                </c:pt>
                <c:pt idx="474">
                  <c:v>-9087.5244141000003</c:v>
                </c:pt>
                <c:pt idx="475">
                  <c:v>-9084.1674805000002</c:v>
                </c:pt>
                <c:pt idx="476">
                  <c:v>-9085.0830077999999</c:v>
                </c:pt>
                <c:pt idx="477">
                  <c:v>-9080.8105469000002</c:v>
                </c:pt>
                <c:pt idx="478">
                  <c:v>-9091.4916991999999</c:v>
                </c:pt>
                <c:pt idx="479">
                  <c:v>-9088.1347655999998</c:v>
                </c:pt>
                <c:pt idx="480">
                  <c:v>-9092.4072266000003</c:v>
                </c:pt>
                <c:pt idx="481">
                  <c:v>-9087.5244141000003</c:v>
                </c:pt>
                <c:pt idx="482">
                  <c:v>-9085.0830077999999</c:v>
                </c:pt>
                <c:pt idx="483">
                  <c:v>-9074.7070311999996</c:v>
                </c:pt>
                <c:pt idx="484">
                  <c:v>-9076.5380858999997</c:v>
                </c:pt>
                <c:pt idx="485">
                  <c:v>-9082.6416016000003</c:v>
                </c:pt>
                <c:pt idx="486">
                  <c:v>-9083.2519530999998</c:v>
                </c:pt>
                <c:pt idx="487">
                  <c:v>-9083.5571289</c:v>
                </c:pt>
                <c:pt idx="488">
                  <c:v>-9077.4536133000001</c:v>
                </c:pt>
                <c:pt idx="489">
                  <c:v>-9081.7260741999999</c:v>
                </c:pt>
                <c:pt idx="490">
                  <c:v>-9086.9140625</c:v>
                </c:pt>
                <c:pt idx="491">
                  <c:v>-9087.2192383000001</c:v>
                </c:pt>
                <c:pt idx="492">
                  <c:v>-9081.7260741999999</c:v>
                </c:pt>
                <c:pt idx="493">
                  <c:v>-9082.6416016000003</c:v>
                </c:pt>
                <c:pt idx="494">
                  <c:v>-9083.2519530999998</c:v>
                </c:pt>
                <c:pt idx="495">
                  <c:v>-9071.9604491999999</c:v>
                </c:pt>
                <c:pt idx="496">
                  <c:v>-9077.4536133000001</c:v>
                </c:pt>
                <c:pt idx="497">
                  <c:v>-9085.9985352000003</c:v>
                </c:pt>
                <c:pt idx="498">
                  <c:v>-9074.4018555000002</c:v>
                </c:pt>
                <c:pt idx="499">
                  <c:v>-9075.9277344000002</c:v>
                </c:pt>
                <c:pt idx="500">
                  <c:v>-9073.7915039</c:v>
                </c:pt>
                <c:pt idx="501">
                  <c:v>-9075.3173827999999</c:v>
                </c:pt>
                <c:pt idx="502">
                  <c:v>-9070.7397461</c:v>
                </c:pt>
                <c:pt idx="503">
                  <c:v>-9083.2519530999998</c:v>
                </c:pt>
                <c:pt idx="504">
                  <c:v>-9074.0966797000001</c:v>
                </c:pt>
                <c:pt idx="505">
                  <c:v>-9080.8105469000002</c:v>
                </c:pt>
                <c:pt idx="506">
                  <c:v>-9071.6552733999997</c:v>
                </c:pt>
                <c:pt idx="507">
                  <c:v>-9075.0122069999998</c:v>
                </c:pt>
                <c:pt idx="508">
                  <c:v>-9075.9277344000002</c:v>
                </c:pt>
                <c:pt idx="509">
                  <c:v>-9078.6743164</c:v>
                </c:pt>
                <c:pt idx="510">
                  <c:v>-9063.1103516000003</c:v>
                </c:pt>
                <c:pt idx="511">
                  <c:v>-9073.7915039</c:v>
                </c:pt>
                <c:pt idx="512">
                  <c:v>-9064.0258789</c:v>
                </c:pt>
                <c:pt idx="513">
                  <c:v>-9084.1674805000002</c:v>
                </c:pt>
                <c:pt idx="514">
                  <c:v>-9064.0258789</c:v>
                </c:pt>
                <c:pt idx="515">
                  <c:v>-9071.9604491999999</c:v>
                </c:pt>
                <c:pt idx="516">
                  <c:v>-9072.265625</c:v>
                </c:pt>
                <c:pt idx="517">
                  <c:v>-9075.3173827999999</c:v>
                </c:pt>
                <c:pt idx="518">
                  <c:v>-9067.3828125</c:v>
                </c:pt>
                <c:pt idx="519">
                  <c:v>-9072.265625</c:v>
                </c:pt>
                <c:pt idx="520">
                  <c:v>-9069.8242186999996</c:v>
                </c:pt>
                <c:pt idx="521">
                  <c:v>-9055.1757811999996</c:v>
                </c:pt>
                <c:pt idx="522">
                  <c:v>-9071.6552733999997</c:v>
                </c:pt>
                <c:pt idx="523">
                  <c:v>-9064.3310547000001</c:v>
                </c:pt>
                <c:pt idx="524">
                  <c:v>-9066.4672852000003</c:v>
                </c:pt>
                <c:pt idx="525">
                  <c:v>-9064.6362305000002</c:v>
                </c:pt>
                <c:pt idx="526">
                  <c:v>-9053.9550780999998</c:v>
                </c:pt>
                <c:pt idx="527">
                  <c:v>-9062.1948241999999</c:v>
                </c:pt>
                <c:pt idx="528">
                  <c:v>-9067.9931641000003</c:v>
                </c:pt>
                <c:pt idx="529">
                  <c:v>-9083.5571289</c:v>
                </c:pt>
                <c:pt idx="530">
                  <c:v>-9068.2983397999997</c:v>
                </c:pt>
                <c:pt idx="531">
                  <c:v>-9069.2138672000001</c:v>
                </c:pt>
                <c:pt idx="532">
                  <c:v>-9064.6362305000002</c:v>
                </c:pt>
                <c:pt idx="533">
                  <c:v>-9064.6362305000002</c:v>
                </c:pt>
                <c:pt idx="534">
                  <c:v>-9063.4155272999997</c:v>
                </c:pt>
                <c:pt idx="535">
                  <c:v>-9052.1240233999997</c:v>
                </c:pt>
                <c:pt idx="536">
                  <c:v>-9063.4155272999997</c:v>
                </c:pt>
                <c:pt idx="537">
                  <c:v>-9057.0068358999997</c:v>
                </c:pt>
                <c:pt idx="538">
                  <c:v>-9066.4672852000003</c:v>
                </c:pt>
                <c:pt idx="539">
                  <c:v>-9061.2792969000002</c:v>
                </c:pt>
                <c:pt idx="540">
                  <c:v>-9065.5517577999999</c:v>
                </c:pt>
                <c:pt idx="541">
                  <c:v>-9058.2275391000003</c:v>
                </c:pt>
                <c:pt idx="542">
                  <c:v>-9055.4809569999998</c:v>
                </c:pt>
                <c:pt idx="543">
                  <c:v>-9064.6362305000002</c:v>
                </c:pt>
                <c:pt idx="544">
                  <c:v>-9053.6499022999997</c:v>
                </c:pt>
                <c:pt idx="545">
                  <c:v>-9060.0585936999996</c:v>
                </c:pt>
                <c:pt idx="546">
                  <c:v>-9060.9741211</c:v>
                </c:pt>
                <c:pt idx="547">
                  <c:v>-9054.8706055000002</c:v>
                </c:pt>
                <c:pt idx="548">
                  <c:v>-9051.2084961</c:v>
                </c:pt>
                <c:pt idx="549">
                  <c:v>-9045.4101561999996</c:v>
                </c:pt>
                <c:pt idx="550">
                  <c:v>-9056.0913086</c:v>
                </c:pt>
                <c:pt idx="551">
                  <c:v>-9062.5</c:v>
                </c:pt>
                <c:pt idx="552">
                  <c:v>-9059.7534180000002</c:v>
                </c:pt>
                <c:pt idx="553">
                  <c:v>-9053.9550780999998</c:v>
                </c:pt>
                <c:pt idx="554">
                  <c:v>-9053.0395508000001</c:v>
                </c:pt>
                <c:pt idx="555">
                  <c:v>-9051.8188477000003</c:v>
                </c:pt>
                <c:pt idx="556">
                  <c:v>-9052.4291991999999</c:v>
                </c:pt>
                <c:pt idx="557">
                  <c:v>-9045.4101561999996</c:v>
                </c:pt>
                <c:pt idx="558">
                  <c:v>-9046.0205077999999</c:v>
                </c:pt>
                <c:pt idx="559">
                  <c:v>-9048.1567383000001</c:v>
                </c:pt>
                <c:pt idx="560">
                  <c:v>-9044.4946289</c:v>
                </c:pt>
                <c:pt idx="561">
                  <c:v>-9044.7998047000001</c:v>
                </c:pt>
                <c:pt idx="562">
                  <c:v>-9041.1376952999999</c:v>
                </c:pt>
                <c:pt idx="563">
                  <c:v>-9055.4809569999998</c:v>
                </c:pt>
                <c:pt idx="564">
                  <c:v>-9050.5981444999998</c:v>
                </c:pt>
                <c:pt idx="565">
                  <c:v>-9048.4619141000003</c:v>
                </c:pt>
                <c:pt idx="566">
                  <c:v>-9046.0205077999999</c:v>
                </c:pt>
                <c:pt idx="567">
                  <c:v>-9049.3774414</c:v>
                </c:pt>
                <c:pt idx="568">
                  <c:v>-9045.4101561999996</c:v>
                </c:pt>
                <c:pt idx="569">
                  <c:v>-9049.0722655999998</c:v>
                </c:pt>
                <c:pt idx="570">
                  <c:v>-9043.5791016000003</c:v>
                </c:pt>
                <c:pt idx="571">
                  <c:v>-9047.8515625</c:v>
                </c:pt>
                <c:pt idx="572">
                  <c:v>-9042.6635741999999</c:v>
                </c:pt>
                <c:pt idx="573">
                  <c:v>-9039.9169922000001</c:v>
                </c:pt>
                <c:pt idx="574">
                  <c:v>-9051.8188477000003</c:v>
                </c:pt>
                <c:pt idx="575">
                  <c:v>-9034.1186522999997</c:v>
                </c:pt>
                <c:pt idx="576">
                  <c:v>-9042.0532227000003</c:v>
                </c:pt>
                <c:pt idx="577">
                  <c:v>-9038.6962891000003</c:v>
                </c:pt>
                <c:pt idx="578">
                  <c:v>-9054.2602539</c:v>
                </c:pt>
                <c:pt idx="579">
                  <c:v>-9040.5273436999996</c:v>
                </c:pt>
                <c:pt idx="580">
                  <c:v>-9036.5600586</c:v>
                </c:pt>
                <c:pt idx="581">
                  <c:v>-9043.5791016000003</c:v>
                </c:pt>
                <c:pt idx="582">
                  <c:v>-9046.6308594000002</c:v>
                </c:pt>
                <c:pt idx="583">
                  <c:v>-9039.0014647999997</c:v>
                </c:pt>
                <c:pt idx="584">
                  <c:v>-9041.4428711</c:v>
                </c:pt>
                <c:pt idx="585">
                  <c:v>-9054.5654297000001</c:v>
                </c:pt>
                <c:pt idx="586">
                  <c:v>-9031.3720702999999</c:v>
                </c:pt>
                <c:pt idx="587">
                  <c:v>-9038.0859375</c:v>
                </c:pt>
                <c:pt idx="588">
                  <c:v>-9033.8134766000003</c:v>
                </c:pt>
                <c:pt idx="589">
                  <c:v>-9043.8842772999997</c:v>
                </c:pt>
                <c:pt idx="590">
                  <c:v>-9029.5410155999998</c:v>
                </c:pt>
                <c:pt idx="591">
                  <c:v>-9030.4565430000002</c:v>
                </c:pt>
                <c:pt idx="592">
                  <c:v>-9037.7807616999999</c:v>
                </c:pt>
                <c:pt idx="593">
                  <c:v>-9040.8325194999998</c:v>
                </c:pt>
                <c:pt idx="594">
                  <c:v>-9028.3203125</c:v>
                </c:pt>
                <c:pt idx="595">
                  <c:v>-9036.2548827999999</c:v>
                </c:pt>
                <c:pt idx="596">
                  <c:v>-9034.7290039</c:v>
                </c:pt>
                <c:pt idx="597">
                  <c:v>-9030.1513672000001</c:v>
                </c:pt>
                <c:pt idx="598">
                  <c:v>-9033.203125</c:v>
                </c:pt>
                <c:pt idx="599">
                  <c:v>-9048.4619141000003</c:v>
                </c:pt>
                <c:pt idx="600">
                  <c:v>-9041.7480469000002</c:v>
                </c:pt>
                <c:pt idx="601">
                  <c:v>-9039.3066405999998</c:v>
                </c:pt>
                <c:pt idx="602">
                  <c:v>-9025.2685547000001</c:v>
                </c:pt>
                <c:pt idx="603">
                  <c:v>-9034.1186522999997</c:v>
                </c:pt>
                <c:pt idx="604">
                  <c:v>-9038.3911133000001</c:v>
                </c:pt>
                <c:pt idx="605">
                  <c:v>-9029.2358397999997</c:v>
                </c:pt>
                <c:pt idx="606">
                  <c:v>-9027.4047852000003</c:v>
                </c:pt>
                <c:pt idx="607">
                  <c:v>-9034.4238280999998</c:v>
                </c:pt>
                <c:pt idx="608">
                  <c:v>-9028.6254883000001</c:v>
                </c:pt>
                <c:pt idx="609">
                  <c:v>-9030.7617186999996</c:v>
                </c:pt>
                <c:pt idx="610">
                  <c:v>-9037.7807616999999</c:v>
                </c:pt>
                <c:pt idx="611">
                  <c:v>-9013.3666991999999</c:v>
                </c:pt>
                <c:pt idx="612">
                  <c:v>-9029.5410155999998</c:v>
                </c:pt>
                <c:pt idx="613">
                  <c:v>-9033.203125</c:v>
                </c:pt>
                <c:pt idx="614">
                  <c:v>-9020.9960936999996</c:v>
                </c:pt>
                <c:pt idx="615">
                  <c:v>-9029.2358397999997</c:v>
                </c:pt>
                <c:pt idx="616">
                  <c:v>-9027.0996094000002</c:v>
                </c:pt>
                <c:pt idx="617">
                  <c:v>-9026.1840819999998</c:v>
                </c:pt>
                <c:pt idx="618">
                  <c:v>-9038.0859375</c:v>
                </c:pt>
                <c:pt idx="619">
                  <c:v>-9030.4565430000002</c:v>
                </c:pt>
                <c:pt idx="620">
                  <c:v>-9013.3666991999999</c:v>
                </c:pt>
                <c:pt idx="621">
                  <c:v>-9015.8081055000002</c:v>
                </c:pt>
                <c:pt idx="622">
                  <c:v>-9024.6582030999998</c:v>
                </c:pt>
                <c:pt idx="623">
                  <c:v>-9026.4892577999999</c:v>
                </c:pt>
                <c:pt idx="624">
                  <c:v>-9020.3857422000001</c:v>
                </c:pt>
                <c:pt idx="625">
                  <c:v>-9026.1840819999998</c:v>
                </c:pt>
                <c:pt idx="626">
                  <c:v>-9022.5219727000003</c:v>
                </c:pt>
                <c:pt idx="627">
                  <c:v>-9020.9960936999996</c:v>
                </c:pt>
                <c:pt idx="628">
                  <c:v>-9019.7753905999998</c:v>
                </c:pt>
                <c:pt idx="629">
                  <c:v>-9012.4511719000002</c:v>
                </c:pt>
                <c:pt idx="630">
                  <c:v>-9036.8652344000002</c:v>
                </c:pt>
                <c:pt idx="631">
                  <c:v>-9016.7236327999999</c:v>
                </c:pt>
                <c:pt idx="632">
                  <c:v>-9025.5737305000002</c:v>
                </c:pt>
                <c:pt idx="633">
                  <c:v>-9028.0151366999999</c:v>
                </c:pt>
                <c:pt idx="634">
                  <c:v>-9024.6582030999998</c:v>
                </c:pt>
                <c:pt idx="635">
                  <c:v>-9019.7753905999998</c:v>
                </c:pt>
                <c:pt idx="636">
                  <c:v>-9023.1323241999999</c:v>
                </c:pt>
                <c:pt idx="637">
                  <c:v>-9024.6582030999998</c:v>
                </c:pt>
                <c:pt idx="638">
                  <c:v>-9013.9770508000001</c:v>
                </c:pt>
                <c:pt idx="639">
                  <c:v>-9015.8081055000002</c:v>
                </c:pt>
                <c:pt idx="640">
                  <c:v>-9024.3530272999997</c:v>
                </c:pt>
                <c:pt idx="641">
                  <c:v>-9019.1650391000003</c:v>
                </c:pt>
                <c:pt idx="642">
                  <c:v>-9019.7753905999998</c:v>
                </c:pt>
                <c:pt idx="643">
                  <c:v>-9017.3339844000002</c:v>
                </c:pt>
                <c:pt idx="644">
                  <c:v>-9020.0805664</c:v>
                </c:pt>
                <c:pt idx="645">
                  <c:v>-9011.2304686999996</c:v>
                </c:pt>
                <c:pt idx="646">
                  <c:v>-9008.4838866999999</c:v>
                </c:pt>
                <c:pt idx="647">
                  <c:v>-9015.8081055000002</c:v>
                </c:pt>
                <c:pt idx="648">
                  <c:v>-9020.9960936999996</c:v>
                </c:pt>
                <c:pt idx="649">
                  <c:v>-9004.8217772999997</c:v>
                </c:pt>
                <c:pt idx="650">
                  <c:v>-9005.4321289</c:v>
                </c:pt>
                <c:pt idx="651">
                  <c:v>-9012.1459961</c:v>
                </c:pt>
                <c:pt idx="652">
                  <c:v>-9008.4838866999999</c:v>
                </c:pt>
                <c:pt idx="653">
                  <c:v>-9008.7890625</c:v>
                </c:pt>
                <c:pt idx="654">
                  <c:v>-9012.7563477000003</c:v>
                </c:pt>
                <c:pt idx="655">
                  <c:v>-9010.0097655999998</c:v>
                </c:pt>
                <c:pt idx="656">
                  <c:v>-9010.9252930000002</c:v>
                </c:pt>
                <c:pt idx="657">
                  <c:v>-9021.3012694999998</c:v>
                </c:pt>
                <c:pt idx="658">
                  <c:v>-9007.8735352000003</c:v>
                </c:pt>
                <c:pt idx="659">
                  <c:v>-9013.3666991999999</c:v>
                </c:pt>
                <c:pt idx="660">
                  <c:v>-9003.6010741999999</c:v>
                </c:pt>
                <c:pt idx="661">
                  <c:v>-9007.2631836</c:v>
                </c:pt>
                <c:pt idx="662">
                  <c:v>-9013.671875</c:v>
                </c:pt>
                <c:pt idx="663">
                  <c:v>-8995.3613280999998</c:v>
                </c:pt>
                <c:pt idx="664">
                  <c:v>-9016.7236327999999</c:v>
                </c:pt>
                <c:pt idx="665">
                  <c:v>-9009.7045897999997</c:v>
                </c:pt>
                <c:pt idx="666">
                  <c:v>-9010.3149414</c:v>
                </c:pt>
                <c:pt idx="667">
                  <c:v>-8998.1079102000003</c:v>
                </c:pt>
                <c:pt idx="668">
                  <c:v>-8996.5820311999996</c:v>
                </c:pt>
                <c:pt idx="669">
                  <c:v>-9000.8544922000001</c:v>
                </c:pt>
                <c:pt idx="670">
                  <c:v>-9003.2958983999997</c:v>
                </c:pt>
                <c:pt idx="671">
                  <c:v>-8998.4130858999997</c:v>
                </c:pt>
                <c:pt idx="672">
                  <c:v>-9007.5683594000002</c:v>
                </c:pt>
                <c:pt idx="673">
                  <c:v>-8999.3286133000001</c:v>
                </c:pt>
                <c:pt idx="674">
                  <c:v>-8999.6337891000003</c:v>
                </c:pt>
                <c:pt idx="675">
                  <c:v>-8989.5629883000001</c:v>
                </c:pt>
                <c:pt idx="676">
                  <c:v>-9000.8544922000001</c:v>
                </c:pt>
                <c:pt idx="677">
                  <c:v>-9005.1269530999998</c:v>
                </c:pt>
                <c:pt idx="678">
                  <c:v>-9005.7373047000001</c:v>
                </c:pt>
                <c:pt idx="679">
                  <c:v>-9006.3476561999996</c:v>
                </c:pt>
                <c:pt idx="680">
                  <c:v>-9006.3476561999996</c:v>
                </c:pt>
                <c:pt idx="681">
                  <c:v>-9001.4648436999996</c:v>
                </c:pt>
                <c:pt idx="682">
                  <c:v>-8999.6337891000003</c:v>
                </c:pt>
                <c:pt idx="683">
                  <c:v>-9002.0751952999999</c:v>
                </c:pt>
                <c:pt idx="684">
                  <c:v>-9002.3803711</c:v>
                </c:pt>
                <c:pt idx="685">
                  <c:v>-8995.0561522999997</c:v>
                </c:pt>
                <c:pt idx="686">
                  <c:v>-8997.8027344000002</c:v>
                </c:pt>
                <c:pt idx="687">
                  <c:v>-9006.0424805000002</c:v>
                </c:pt>
                <c:pt idx="688">
                  <c:v>-8995.0561522999997</c:v>
                </c:pt>
                <c:pt idx="689">
                  <c:v>-8995.3613280999998</c:v>
                </c:pt>
                <c:pt idx="690">
                  <c:v>-8996.8872069999998</c:v>
                </c:pt>
                <c:pt idx="691">
                  <c:v>-8982.2387694999998</c:v>
                </c:pt>
                <c:pt idx="692">
                  <c:v>-9002.6855469000002</c:v>
                </c:pt>
                <c:pt idx="693">
                  <c:v>-8992.6147461</c:v>
                </c:pt>
                <c:pt idx="694">
                  <c:v>-8989.5629883000001</c:v>
                </c:pt>
                <c:pt idx="695">
                  <c:v>-8993.8354491999999</c:v>
                </c:pt>
                <c:pt idx="696">
                  <c:v>-8996.2768555000002</c:v>
                </c:pt>
                <c:pt idx="697">
                  <c:v>-8986.2060547000001</c:v>
                </c:pt>
                <c:pt idx="698">
                  <c:v>-8990.1733397999997</c:v>
                </c:pt>
                <c:pt idx="699">
                  <c:v>-8982.8491211</c:v>
                </c:pt>
                <c:pt idx="700">
                  <c:v>-8989.2578125</c:v>
                </c:pt>
                <c:pt idx="701">
                  <c:v>-8996.8872069999998</c:v>
                </c:pt>
                <c:pt idx="702">
                  <c:v>-8984.0698241999999</c:v>
                </c:pt>
                <c:pt idx="703">
                  <c:v>-8982.2387694999998</c:v>
                </c:pt>
                <c:pt idx="704">
                  <c:v>-8994.140625</c:v>
                </c:pt>
                <c:pt idx="705">
                  <c:v>-8993.2250977000003</c:v>
                </c:pt>
                <c:pt idx="706">
                  <c:v>-8986.5112305000002</c:v>
                </c:pt>
                <c:pt idx="707">
                  <c:v>-9006.3476561999996</c:v>
                </c:pt>
                <c:pt idx="708">
                  <c:v>-8984.6801758000001</c:v>
                </c:pt>
                <c:pt idx="709">
                  <c:v>-8990.1733397999997</c:v>
                </c:pt>
                <c:pt idx="710">
                  <c:v>-8986.5112305000002</c:v>
                </c:pt>
                <c:pt idx="711">
                  <c:v>-8985.2905272999997</c:v>
                </c:pt>
                <c:pt idx="712">
                  <c:v>-8989.8681641000003</c:v>
                </c:pt>
                <c:pt idx="713">
                  <c:v>-8988.0371094000002</c:v>
                </c:pt>
                <c:pt idx="714">
                  <c:v>-8991.6992186999996</c:v>
                </c:pt>
                <c:pt idx="715">
                  <c:v>-8985.5957030999998</c:v>
                </c:pt>
                <c:pt idx="716">
                  <c:v>-8985.5957030999998</c:v>
                </c:pt>
                <c:pt idx="717">
                  <c:v>-8983.7646483999997</c:v>
                </c:pt>
                <c:pt idx="718">
                  <c:v>-8982.2387694999998</c:v>
                </c:pt>
                <c:pt idx="719">
                  <c:v>-8973.6938477000003</c:v>
                </c:pt>
                <c:pt idx="720">
                  <c:v>-8984.375</c:v>
                </c:pt>
                <c:pt idx="721">
                  <c:v>-8981.6284180000002</c:v>
                </c:pt>
                <c:pt idx="722">
                  <c:v>-8977.0507811999996</c:v>
                </c:pt>
                <c:pt idx="723">
                  <c:v>-8977.6611327999999</c:v>
                </c:pt>
                <c:pt idx="724">
                  <c:v>-8966.9799805000002</c:v>
                </c:pt>
                <c:pt idx="725">
                  <c:v>-8981.9335936999996</c:v>
                </c:pt>
                <c:pt idx="726">
                  <c:v>-8982.5439452999999</c:v>
                </c:pt>
                <c:pt idx="727">
                  <c:v>-8973.6938477000003</c:v>
                </c:pt>
                <c:pt idx="728">
                  <c:v>-8978.8818358999997</c:v>
                </c:pt>
                <c:pt idx="729">
                  <c:v>-8974.609375</c:v>
                </c:pt>
                <c:pt idx="730">
                  <c:v>-8984.0698241999999</c:v>
                </c:pt>
                <c:pt idx="731">
                  <c:v>-8978.5766602000003</c:v>
                </c:pt>
                <c:pt idx="732">
                  <c:v>-8977.9663086</c:v>
                </c:pt>
                <c:pt idx="733">
                  <c:v>-8970.3369141000003</c:v>
                </c:pt>
                <c:pt idx="734">
                  <c:v>-8969.7265625</c:v>
                </c:pt>
                <c:pt idx="735">
                  <c:v>-8979.4921875</c:v>
                </c:pt>
                <c:pt idx="736">
                  <c:v>-8970.0317383000001</c:v>
                </c:pt>
                <c:pt idx="737">
                  <c:v>-8976.7456055000002</c:v>
                </c:pt>
                <c:pt idx="738">
                  <c:v>-8970.6420897999997</c:v>
                </c:pt>
                <c:pt idx="739">
                  <c:v>-8971.2524414</c:v>
                </c:pt>
                <c:pt idx="740">
                  <c:v>-8975.2197266000003</c:v>
                </c:pt>
                <c:pt idx="741">
                  <c:v>-8973.3886719000002</c:v>
                </c:pt>
                <c:pt idx="742">
                  <c:v>-8968.5058594000002</c:v>
                </c:pt>
                <c:pt idx="743">
                  <c:v>-8971.5576172000001</c:v>
                </c:pt>
                <c:pt idx="744">
                  <c:v>-8969.7265625</c:v>
                </c:pt>
                <c:pt idx="745">
                  <c:v>-8984.375</c:v>
                </c:pt>
                <c:pt idx="746">
                  <c:v>-8975.8300780999998</c:v>
                </c:pt>
                <c:pt idx="747">
                  <c:v>-8974.609375</c:v>
                </c:pt>
                <c:pt idx="748">
                  <c:v>-8979.4921875</c:v>
                </c:pt>
                <c:pt idx="749">
                  <c:v>-8968.5058594000002</c:v>
                </c:pt>
                <c:pt idx="750">
                  <c:v>-8971.5576172000001</c:v>
                </c:pt>
                <c:pt idx="751">
                  <c:v>-8980.4077147999997</c:v>
                </c:pt>
                <c:pt idx="752">
                  <c:v>-8977.6611327999999</c:v>
                </c:pt>
                <c:pt idx="753">
                  <c:v>-8963.9282227000003</c:v>
                </c:pt>
                <c:pt idx="754">
                  <c:v>-8968.8110352000003</c:v>
                </c:pt>
                <c:pt idx="755">
                  <c:v>-8970.9472655999998</c:v>
                </c:pt>
                <c:pt idx="756">
                  <c:v>-8962.4023436999996</c:v>
                </c:pt>
                <c:pt idx="757">
                  <c:v>-8964.5385741999999</c:v>
                </c:pt>
                <c:pt idx="758">
                  <c:v>-8959.9609375</c:v>
                </c:pt>
                <c:pt idx="759">
                  <c:v>-8973.3886719000002</c:v>
                </c:pt>
                <c:pt idx="760">
                  <c:v>-8963.9282227000003</c:v>
                </c:pt>
                <c:pt idx="761">
                  <c:v>-8976.7456055000002</c:v>
                </c:pt>
                <c:pt idx="762">
                  <c:v>-8967.8955077999999</c:v>
                </c:pt>
                <c:pt idx="763">
                  <c:v>-8973.3886719000002</c:v>
                </c:pt>
                <c:pt idx="764">
                  <c:v>-8970.6420897999997</c:v>
                </c:pt>
                <c:pt idx="765">
                  <c:v>-8965.4541016000003</c:v>
                </c:pt>
                <c:pt idx="766">
                  <c:v>-8970.6420897999997</c:v>
                </c:pt>
                <c:pt idx="767">
                  <c:v>-8961.7919922000001</c:v>
                </c:pt>
                <c:pt idx="768">
                  <c:v>-8963.3178711</c:v>
                </c:pt>
                <c:pt idx="769">
                  <c:v>-8970.0317383000001</c:v>
                </c:pt>
                <c:pt idx="770">
                  <c:v>-8956.9091797000001</c:v>
                </c:pt>
                <c:pt idx="771">
                  <c:v>-8959.9609375</c:v>
                </c:pt>
                <c:pt idx="772">
                  <c:v>-8966.3696289</c:v>
                </c:pt>
                <c:pt idx="773">
                  <c:v>-8968.8110352000003</c:v>
                </c:pt>
                <c:pt idx="774">
                  <c:v>-8959.3505858999997</c:v>
                </c:pt>
                <c:pt idx="775">
                  <c:v>-8958.1298827999999</c:v>
                </c:pt>
                <c:pt idx="776">
                  <c:v>-8968.5058594000002</c:v>
                </c:pt>
                <c:pt idx="777">
                  <c:v>-8961.7919922000001</c:v>
                </c:pt>
                <c:pt idx="778">
                  <c:v>-8960.8764647999997</c:v>
                </c:pt>
                <c:pt idx="779">
                  <c:v>-8962.0971680000002</c:v>
                </c:pt>
                <c:pt idx="780">
                  <c:v>-8964.5385741999999</c:v>
                </c:pt>
                <c:pt idx="781">
                  <c:v>-8970.6420897999997</c:v>
                </c:pt>
                <c:pt idx="782">
                  <c:v>-8970.9472655999998</c:v>
                </c:pt>
                <c:pt idx="783">
                  <c:v>-8954.4677733999997</c:v>
                </c:pt>
                <c:pt idx="784">
                  <c:v>-8963.9282227000003</c:v>
                </c:pt>
                <c:pt idx="785">
                  <c:v>-8953.5522461</c:v>
                </c:pt>
                <c:pt idx="786">
                  <c:v>-8957.2143555000002</c:v>
                </c:pt>
                <c:pt idx="787">
                  <c:v>-8957.2143555000002</c:v>
                </c:pt>
                <c:pt idx="788">
                  <c:v>-8937.6831055000002</c:v>
                </c:pt>
                <c:pt idx="789">
                  <c:v>-8951.4160155999998</c:v>
                </c:pt>
                <c:pt idx="790">
                  <c:v>-8966.0644530999998</c:v>
                </c:pt>
                <c:pt idx="791">
                  <c:v>-8974.609375</c:v>
                </c:pt>
                <c:pt idx="792">
                  <c:v>-8955.3833008000001</c:v>
                </c:pt>
                <c:pt idx="793">
                  <c:v>-8970.6420897999997</c:v>
                </c:pt>
                <c:pt idx="794">
                  <c:v>-8958.7402344000002</c:v>
                </c:pt>
                <c:pt idx="795">
                  <c:v>-8955.6884766000003</c:v>
                </c:pt>
                <c:pt idx="796">
                  <c:v>-8966.3696289</c:v>
                </c:pt>
                <c:pt idx="797">
                  <c:v>-8946.2280272999997</c:v>
                </c:pt>
                <c:pt idx="798">
                  <c:v>-8952.0263672000001</c:v>
                </c:pt>
                <c:pt idx="799">
                  <c:v>-8948.9746094000002</c:v>
                </c:pt>
                <c:pt idx="800">
                  <c:v>-8949.2797852000003</c:v>
                </c:pt>
                <c:pt idx="801">
                  <c:v>-8951.7211914</c:v>
                </c:pt>
                <c:pt idx="802">
                  <c:v>-8958.7402344000002</c:v>
                </c:pt>
                <c:pt idx="803">
                  <c:v>-8949.5849608999997</c:v>
                </c:pt>
                <c:pt idx="804">
                  <c:v>-8939.2089844000002</c:v>
                </c:pt>
                <c:pt idx="805">
                  <c:v>-8955.078125</c:v>
                </c:pt>
                <c:pt idx="806">
                  <c:v>-8946.8383789</c:v>
                </c:pt>
                <c:pt idx="807">
                  <c:v>-8934.6313477000003</c:v>
                </c:pt>
                <c:pt idx="808">
                  <c:v>-8941.6503905999998</c:v>
                </c:pt>
                <c:pt idx="809">
                  <c:v>-8952.3315430000002</c:v>
                </c:pt>
                <c:pt idx="810">
                  <c:v>-8942.2607422000001</c:v>
                </c:pt>
                <c:pt idx="811">
                  <c:v>-8951.4160155999998</c:v>
                </c:pt>
                <c:pt idx="812">
                  <c:v>-8947.4487305000002</c:v>
                </c:pt>
                <c:pt idx="813">
                  <c:v>-8942.2607422000001</c:v>
                </c:pt>
                <c:pt idx="814">
                  <c:v>-8947.1435547000001</c:v>
                </c:pt>
                <c:pt idx="815">
                  <c:v>-8969.1162108999997</c:v>
                </c:pt>
                <c:pt idx="816">
                  <c:v>-8947.7539061999996</c:v>
                </c:pt>
                <c:pt idx="817">
                  <c:v>-8948.9746094000002</c:v>
                </c:pt>
                <c:pt idx="818">
                  <c:v>-8941.9555664</c:v>
                </c:pt>
                <c:pt idx="819">
                  <c:v>-8948.0590819999998</c:v>
                </c:pt>
                <c:pt idx="820">
                  <c:v>-8948.9746094000002</c:v>
                </c:pt>
                <c:pt idx="821">
                  <c:v>-8939.2089844000002</c:v>
                </c:pt>
                <c:pt idx="822">
                  <c:v>-8947.1435547000001</c:v>
                </c:pt>
                <c:pt idx="823">
                  <c:v>-8942.5659180000002</c:v>
                </c:pt>
                <c:pt idx="824">
                  <c:v>-8934.9365233999997</c:v>
                </c:pt>
                <c:pt idx="825">
                  <c:v>-8939.5141602000003</c:v>
                </c:pt>
                <c:pt idx="826">
                  <c:v>-8935.8520508000001</c:v>
                </c:pt>
                <c:pt idx="827">
                  <c:v>-8948.6694336</c:v>
                </c:pt>
                <c:pt idx="828">
                  <c:v>-8936.7675780999998</c:v>
                </c:pt>
                <c:pt idx="829">
                  <c:v>-8946.2280272999997</c:v>
                </c:pt>
                <c:pt idx="830">
                  <c:v>-8936.4624022999997</c:v>
                </c:pt>
                <c:pt idx="831">
                  <c:v>-8935.546875</c:v>
                </c:pt>
                <c:pt idx="832">
                  <c:v>-8937.3779297000001</c:v>
                </c:pt>
                <c:pt idx="833">
                  <c:v>-8932.4951172000001</c:v>
                </c:pt>
                <c:pt idx="834">
                  <c:v>-8935.2416991999999</c:v>
                </c:pt>
                <c:pt idx="835">
                  <c:v>-8932.4951172000001</c:v>
                </c:pt>
                <c:pt idx="836">
                  <c:v>-8933.7158202999999</c:v>
                </c:pt>
                <c:pt idx="837">
                  <c:v>-8938.9038086</c:v>
                </c:pt>
                <c:pt idx="838">
                  <c:v>-8939.8193358999997</c:v>
                </c:pt>
                <c:pt idx="839">
                  <c:v>-8936.4624022999997</c:v>
                </c:pt>
                <c:pt idx="840">
                  <c:v>-8935.2416991999999</c:v>
                </c:pt>
                <c:pt idx="841">
                  <c:v>-8943.1762694999998</c:v>
                </c:pt>
                <c:pt idx="842">
                  <c:v>-8945.0073241999999</c:v>
                </c:pt>
                <c:pt idx="843">
                  <c:v>-8941.9555664</c:v>
                </c:pt>
                <c:pt idx="844">
                  <c:v>-8935.546875</c:v>
                </c:pt>
                <c:pt idx="845">
                  <c:v>-8948.6694336</c:v>
                </c:pt>
                <c:pt idx="846">
                  <c:v>-8938.9038086</c:v>
                </c:pt>
                <c:pt idx="847">
                  <c:v>-8933.4106444999998</c:v>
                </c:pt>
                <c:pt idx="848">
                  <c:v>-8937.0727539</c:v>
                </c:pt>
                <c:pt idx="849">
                  <c:v>-8925.4760741999999</c:v>
                </c:pt>
                <c:pt idx="850">
                  <c:v>-8933.1054686999996</c:v>
                </c:pt>
                <c:pt idx="851">
                  <c:v>-8935.546875</c:v>
                </c:pt>
                <c:pt idx="852">
                  <c:v>-8914.7949219000002</c:v>
                </c:pt>
                <c:pt idx="853">
                  <c:v>-8931.2744141000003</c:v>
                </c:pt>
                <c:pt idx="854">
                  <c:v>-8936.7675780999998</c:v>
                </c:pt>
                <c:pt idx="855">
                  <c:v>-8924.2553711</c:v>
                </c:pt>
                <c:pt idx="856">
                  <c:v>-8937.3779297000001</c:v>
                </c:pt>
                <c:pt idx="857">
                  <c:v>-8928.2226561999996</c:v>
                </c:pt>
                <c:pt idx="858">
                  <c:v>-8922.4243164</c:v>
                </c:pt>
                <c:pt idx="859">
                  <c:v>-8935.8520508000001</c:v>
                </c:pt>
                <c:pt idx="860">
                  <c:v>-8927.0019530999998</c:v>
                </c:pt>
                <c:pt idx="861">
                  <c:v>-8932.8002930000002</c:v>
                </c:pt>
                <c:pt idx="862">
                  <c:v>-8929.1381836</c:v>
                </c:pt>
                <c:pt idx="863">
                  <c:v>-8933.1054686999996</c:v>
                </c:pt>
                <c:pt idx="864">
                  <c:v>-8925.1708983999997</c:v>
                </c:pt>
                <c:pt idx="865">
                  <c:v>-8928.2226561999996</c:v>
                </c:pt>
                <c:pt idx="866">
                  <c:v>-8916.015625</c:v>
                </c:pt>
                <c:pt idx="867">
                  <c:v>-8926.3916016000003</c:v>
                </c:pt>
                <c:pt idx="868">
                  <c:v>-8944.0917969000002</c:v>
                </c:pt>
                <c:pt idx="869">
                  <c:v>-8934.9365233999997</c:v>
                </c:pt>
                <c:pt idx="870">
                  <c:v>-8928.2226561999996</c:v>
                </c:pt>
                <c:pt idx="871">
                  <c:v>-8925.4760741999999</c:v>
                </c:pt>
                <c:pt idx="872">
                  <c:v>-8921.8139647999997</c:v>
                </c:pt>
                <c:pt idx="873">
                  <c:v>-8926.0864258000001</c:v>
                </c:pt>
                <c:pt idx="874">
                  <c:v>-8921.2036133000001</c:v>
                </c:pt>
                <c:pt idx="875">
                  <c:v>-8927.3071289</c:v>
                </c:pt>
                <c:pt idx="876">
                  <c:v>-8926.0864258000001</c:v>
                </c:pt>
                <c:pt idx="877">
                  <c:v>-8924.8657227000003</c:v>
                </c:pt>
                <c:pt idx="878">
                  <c:v>-8919.9829102000003</c:v>
                </c:pt>
                <c:pt idx="879">
                  <c:v>-8920.5932616999999</c:v>
                </c:pt>
                <c:pt idx="880">
                  <c:v>-8926.6967772999997</c:v>
                </c:pt>
                <c:pt idx="881">
                  <c:v>-8917.5415039</c:v>
                </c:pt>
                <c:pt idx="882">
                  <c:v>-8913.8793944999998</c:v>
                </c:pt>
                <c:pt idx="883">
                  <c:v>-8923.6450194999998</c:v>
                </c:pt>
                <c:pt idx="884">
                  <c:v>-8917.5415039</c:v>
                </c:pt>
                <c:pt idx="885">
                  <c:v>-8922.1191405999998</c:v>
                </c:pt>
                <c:pt idx="886">
                  <c:v>-8927.0019530999998</c:v>
                </c:pt>
                <c:pt idx="887">
                  <c:v>-8915.1000977000003</c:v>
                </c:pt>
                <c:pt idx="888">
                  <c:v>-8926.0864258000001</c:v>
                </c:pt>
                <c:pt idx="889">
                  <c:v>-8923.6450194999998</c:v>
                </c:pt>
                <c:pt idx="890">
                  <c:v>-8919.9829102000003</c:v>
                </c:pt>
                <c:pt idx="891">
                  <c:v>-8922.4243164</c:v>
                </c:pt>
                <c:pt idx="892">
                  <c:v>-8921.8139647999997</c:v>
                </c:pt>
                <c:pt idx="893">
                  <c:v>-8916.9311522999997</c:v>
                </c:pt>
                <c:pt idx="894">
                  <c:v>-8915.1000977000003</c:v>
                </c:pt>
                <c:pt idx="895">
                  <c:v>-8928.5278319999998</c:v>
                </c:pt>
                <c:pt idx="896">
                  <c:v>-8922.4243164</c:v>
                </c:pt>
                <c:pt idx="897">
                  <c:v>-8914.4897461</c:v>
                </c:pt>
                <c:pt idx="898">
                  <c:v>-8920.2880858999997</c:v>
                </c:pt>
                <c:pt idx="899">
                  <c:v>-8924.8657227000003</c:v>
                </c:pt>
                <c:pt idx="900">
                  <c:v>-8914.4897461</c:v>
                </c:pt>
                <c:pt idx="901">
                  <c:v>-8924.5605469000002</c:v>
                </c:pt>
                <c:pt idx="902">
                  <c:v>-8915.7104491999999</c:v>
                </c:pt>
                <c:pt idx="903">
                  <c:v>-8910.5224608999997</c:v>
                </c:pt>
                <c:pt idx="904">
                  <c:v>-8912.3535155999998</c:v>
                </c:pt>
                <c:pt idx="905">
                  <c:v>-8915.4052733999997</c:v>
                </c:pt>
                <c:pt idx="906">
                  <c:v>-8918.1518555000002</c:v>
                </c:pt>
                <c:pt idx="907">
                  <c:v>-8912.0483397999997</c:v>
                </c:pt>
                <c:pt idx="908">
                  <c:v>-8910.5224608999997</c:v>
                </c:pt>
                <c:pt idx="909">
                  <c:v>-8916.9311522999997</c:v>
                </c:pt>
                <c:pt idx="910">
                  <c:v>-8905.9448241999999</c:v>
                </c:pt>
                <c:pt idx="911">
                  <c:v>-8909.9121094000002</c:v>
                </c:pt>
                <c:pt idx="912">
                  <c:v>-8909.6069336</c:v>
                </c:pt>
                <c:pt idx="913">
                  <c:v>-8919.0673827999999</c:v>
                </c:pt>
                <c:pt idx="914">
                  <c:v>-8912.9638672000001</c:v>
                </c:pt>
                <c:pt idx="915">
                  <c:v>-8898.0102539</c:v>
                </c:pt>
                <c:pt idx="916">
                  <c:v>-8905.9448241999999</c:v>
                </c:pt>
                <c:pt idx="917">
                  <c:v>-8902.2827147999997</c:v>
                </c:pt>
                <c:pt idx="918">
                  <c:v>-8914.1845702999999</c:v>
                </c:pt>
                <c:pt idx="919">
                  <c:v>-8911.1328125</c:v>
                </c:pt>
                <c:pt idx="920">
                  <c:v>-8907.7758789</c:v>
                </c:pt>
                <c:pt idx="921">
                  <c:v>-8902.5878905999998</c:v>
                </c:pt>
                <c:pt idx="922">
                  <c:v>-8905.0292969000002</c:v>
                </c:pt>
                <c:pt idx="923">
                  <c:v>-8905.0292969000002</c:v>
                </c:pt>
                <c:pt idx="924">
                  <c:v>-8913.8793944999998</c:v>
                </c:pt>
                <c:pt idx="925">
                  <c:v>-8907.4707030999998</c:v>
                </c:pt>
                <c:pt idx="926">
                  <c:v>-8895.8740233999997</c:v>
                </c:pt>
                <c:pt idx="927">
                  <c:v>-8902.5878905999998</c:v>
                </c:pt>
                <c:pt idx="928">
                  <c:v>-8908.3862305000002</c:v>
                </c:pt>
                <c:pt idx="929">
                  <c:v>-8900.4516602000003</c:v>
                </c:pt>
                <c:pt idx="930">
                  <c:v>-8911.1328125</c:v>
                </c:pt>
                <c:pt idx="931">
                  <c:v>-8902.8930664</c:v>
                </c:pt>
                <c:pt idx="932">
                  <c:v>-8896.7895508000001</c:v>
                </c:pt>
                <c:pt idx="933">
                  <c:v>-8901.9775391000003</c:v>
                </c:pt>
                <c:pt idx="934">
                  <c:v>-8899.2309569999998</c:v>
                </c:pt>
                <c:pt idx="935">
                  <c:v>-8888.5498047000001</c:v>
                </c:pt>
                <c:pt idx="936">
                  <c:v>-8905.3344727000003</c:v>
                </c:pt>
                <c:pt idx="937">
                  <c:v>-8894.6533202999999</c:v>
                </c:pt>
                <c:pt idx="938">
                  <c:v>-8905.9448241999999</c:v>
                </c:pt>
                <c:pt idx="939">
                  <c:v>-8902.5878905999998</c:v>
                </c:pt>
                <c:pt idx="940">
                  <c:v>-8894.9584961</c:v>
                </c:pt>
                <c:pt idx="941">
                  <c:v>-8897.7050780999998</c:v>
                </c:pt>
                <c:pt idx="942">
                  <c:v>-8899.2309569999998</c:v>
                </c:pt>
                <c:pt idx="943">
                  <c:v>-8895.2636719000002</c:v>
                </c:pt>
                <c:pt idx="944">
                  <c:v>-8895.8740233999997</c:v>
                </c:pt>
                <c:pt idx="945">
                  <c:v>-8896.1791991999999</c:v>
                </c:pt>
                <c:pt idx="946">
                  <c:v>-8898.6206055000002</c:v>
                </c:pt>
                <c:pt idx="947">
                  <c:v>-8896.1791991999999</c:v>
                </c:pt>
                <c:pt idx="948">
                  <c:v>-8908.3862305000002</c:v>
                </c:pt>
                <c:pt idx="949">
                  <c:v>-8893.4326172000001</c:v>
                </c:pt>
                <c:pt idx="950">
                  <c:v>-8908.6914061999996</c:v>
                </c:pt>
                <c:pt idx="951">
                  <c:v>-8897.3999022999997</c:v>
                </c:pt>
                <c:pt idx="952">
                  <c:v>-8898.0102539</c:v>
                </c:pt>
                <c:pt idx="953">
                  <c:v>-8898.0102539</c:v>
                </c:pt>
                <c:pt idx="954">
                  <c:v>-8884.5825194999998</c:v>
                </c:pt>
                <c:pt idx="955">
                  <c:v>-8906.5551758000001</c:v>
                </c:pt>
                <c:pt idx="956">
                  <c:v>-8898.3154297000001</c:v>
                </c:pt>
                <c:pt idx="957">
                  <c:v>-8904.7241211</c:v>
                </c:pt>
                <c:pt idx="958">
                  <c:v>-8892.2119141000003</c:v>
                </c:pt>
                <c:pt idx="959">
                  <c:v>-8901.0620116999999</c:v>
                </c:pt>
                <c:pt idx="960">
                  <c:v>-8895.8740233999997</c:v>
                </c:pt>
                <c:pt idx="961">
                  <c:v>-8891.6015625</c:v>
                </c:pt>
                <c:pt idx="962">
                  <c:v>-8890.0756836</c:v>
                </c:pt>
                <c:pt idx="963">
                  <c:v>-8889.1601561999996</c:v>
                </c:pt>
                <c:pt idx="964">
                  <c:v>-8886.1083983999997</c:v>
                </c:pt>
                <c:pt idx="965">
                  <c:v>-8892.2119141000003</c:v>
                </c:pt>
                <c:pt idx="966">
                  <c:v>-8892.5170897999997</c:v>
                </c:pt>
                <c:pt idx="967">
                  <c:v>-8893.4326172000001</c:v>
                </c:pt>
                <c:pt idx="968">
                  <c:v>-8880.3100586</c:v>
                </c:pt>
                <c:pt idx="969">
                  <c:v>-8886.71875</c:v>
                </c:pt>
                <c:pt idx="970">
                  <c:v>-8885.1928711</c:v>
                </c:pt>
                <c:pt idx="971">
                  <c:v>-8886.71875</c:v>
                </c:pt>
                <c:pt idx="972">
                  <c:v>-8886.71875</c:v>
                </c:pt>
                <c:pt idx="973">
                  <c:v>-8890.0756836</c:v>
                </c:pt>
                <c:pt idx="974">
                  <c:v>-8899.8413086</c:v>
                </c:pt>
                <c:pt idx="975">
                  <c:v>-8885.4980469000002</c:v>
                </c:pt>
                <c:pt idx="976">
                  <c:v>-8895.5688477000003</c:v>
                </c:pt>
                <c:pt idx="977">
                  <c:v>-8884.2773436999996</c:v>
                </c:pt>
                <c:pt idx="978">
                  <c:v>-8884.8876952999999</c:v>
                </c:pt>
                <c:pt idx="979">
                  <c:v>-8885.1928711</c:v>
                </c:pt>
                <c:pt idx="980">
                  <c:v>-8892.8222655999998</c:v>
                </c:pt>
                <c:pt idx="981">
                  <c:v>-8881.8359375</c:v>
                </c:pt>
                <c:pt idx="982">
                  <c:v>-8898.6206055000002</c:v>
                </c:pt>
                <c:pt idx="983">
                  <c:v>-8882.1411133000001</c:v>
                </c:pt>
                <c:pt idx="984">
                  <c:v>-8882.7514647999997</c:v>
                </c:pt>
                <c:pt idx="985">
                  <c:v>-8880.0048827999999</c:v>
                </c:pt>
                <c:pt idx="986">
                  <c:v>-8888.5498047000001</c:v>
                </c:pt>
                <c:pt idx="987">
                  <c:v>-8876.3427733999997</c:v>
                </c:pt>
                <c:pt idx="988">
                  <c:v>-8879.6997069999998</c:v>
                </c:pt>
                <c:pt idx="989">
                  <c:v>-8886.4135741999999</c:v>
                </c:pt>
                <c:pt idx="990">
                  <c:v>-8886.4135741999999</c:v>
                </c:pt>
                <c:pt idx="991">
                  <c:v>-8873.9013672000001</c:v>
                </c:pt>
                <c:pt idx="992">
                  <c:v>-8889.1601561999996</c:v>
                </c:pt>
                <c:pt idx="993">
                  <c:v>-8882.4462891000003</c:v>
                </c:pt>
                <c:pt idx="994">
                  <c:v>-8885.4980469000002</c:v>
                </c:pt>
                <c:pt idx="995">
                  <c:v>-8880.6152344000002</c:v>
                </c:pt>
                <c:pt idx="996">
                  <c:v>-8889.4653319999998</c:v>
                </c:pt>
                <c:pt idx="997">
                  <c:v>-8873.5961914</c:v>
                </c:pt>
                <c:pt idx="998">
                  <c:v>-8883.0566405999998</c:v>
                </c:pt>
                <c:pt idx="999">
                  <c:v>-8876.3427733999997</c:v>
                </c:pt>
                <c:pt idx="1000">
                  <c:v>-8869.3237305000002</c:v>
                </c:pt>
                <c:pt idx="1001">
                  <c:v>-8865.3564452999999</c:v>
                </c:pt>
                <c:pt idx="1002">
                  <c:v>-8879.6997069999998</c:v>
                </c:pt>
                <c:pt idx="1003">
                  <c:v>-8880.9204102000003</c:v>
                </c:pt>
                <c:pt idx="1004">
                  <c:v>-8879.0893555000002</c:v>
                </c:pt>
                <c:pt idx="1005">
                  <c:v>-8882.7514647999997</c:v>
                </c:pt>
                <c:pt idx="1006">
                  <c:v>-8873.2910155999998</c:v>
                </c:pt>
                <c:pt idx="1007">
                  <c:v>-8865.9667969000002</c:v>
                </c:pt>
                <c:pt idx="1008">
                  <c:v>-8858.6425780999998</c:v>
                </c:pt>
                <c:pt idx="1009">
                  <c:v>-8870.5444336</c:v>
                </c:pt>
                <c:pt idx="1010">
                  <c:v>-8877.2583008000001</c:v>
                </c:pt>
                <c:pt idx="1011">
                  <c:v>-8870.5444336</c:v>
                </c:pt>
                <c:pt idx="1012">
                  <c:v>-8884.5825194999998</c:v>
                </c:pt>
                <c:pt idx="1013">
                  <c:v>-8876.6479491999999</c:v>
                </c:pt>
                <c:pt idx="1014">
                  <c:v>-8867.4926758000001</c:v>
                </c:pt>
                <c:pt idx="1015">
                  <c:v>-8872.6806641000003</c:v>
                </c:pt>
                <c:pt idx="1016">
                  <c:v>-8872.6806641000003</c:v>
                </c:pt>
                <c:pt idx="1017">
                  <c:v>-8868.7133789</c:v>
                </c:pt>
                <c:pt idx="1018">
                  <c:v>-8872.6806641000003</c:v>
                </c:pt>
                <c:pt idx="1019">
                  <c:v>-8878.4790039</c:v>
                </c:pt>
                <c:pt idx="1020">
                  <c:v>-8879.3945311999996</c:v>
                </c:pt>
                <c:pt idx="1021">
                  <c:v>-8865.6616211</c:v>
                </c:pt>
                <c:pt idx="1022">
                  <c:v>-8887.9394530999998</c:v>
                </c:pt>
                <c:pt idx="1023">
                  <c:v>-8868.4082030999998</c:v>
                </c:pt>
                <c:pt idx="1024">
                  <c:v>-8868.7133789</c:v>
                </c:pt>
                <c:pt idx="1025">
                  <c:v>-8861.0839844000002</c:v>
                </c:pt>
                <c:pt idx="1026">
                  <c:v>-8866.5771483999997</c:v>
                </c:pt>
                <c:pt idx="1027">
                  <c:v>-8870.5444336</c:v>
                </c:pt>
                <c:pt idx="1028">
                  <c:v>-8867.7978516000003</c:v>
                </c:pt>
                <c:pt idx="1029">
                  <c:v>-8856.8115233999997</c:v>
                </c:pt>
                <c:pt idx="1030">
                  <c:v>-8865.9667969000002</c:v>
                </c:pt>
                <c:pt idx="1031">
                  <c:v>-8870.8496094000002</c:v>
                </c:pt>
                <c:pt idx="1032">
                  <c:v>-8856.2011719000002</c:v>
                </c:pt>
                <c:pt idx="1033">
                  <c:v>-8858.0322266000003</c:v>
                </c:pt>
                <c:pt idx="1034">
                  <c:v>-8869.6289061999996</c:v>
                </c:pt>
                <c:pt idx="1035">
                  <c:v>-8868.1030272999997</c:v>
                </c:pt>
                <c:pt idx="1036">
                  <c:v>-8872.0703125</c:v>
                </c:pt>
                <c:pt idx="1037">
                  <c:v>-8868.7133789</c:v>
                </c:pt>
                <c:pt idx="1038">
                  <c:v>-8869.9340819999998</c:v>
                </c:pt>
                <c:pt idx="1039">
                  <c:v>-8860.1684569999998</c:v>
                </c:pt>
                <c:pt idx="1040">
                  <c:v>-8865.3564452999999</c:v>
                </c:pt>
                <c:pt idx="1041">
                  <c:v>-8865.0512694999998</c:v>
                </c:pt>
                <c:pt idx="1042">
                  <c:v>-8870.8496094000002</c:v>
                </c:pt>
                <c:pt idx="1043">
                  <c:v>-8860.1684569999998</c:v>
                </c:pt>
                <c:pt idx="1044">
                  <c:v>-8866.2719727000003</c:v>
                </c:pt>
                <c:pt idx="1045">
                  <c:v>-8874.8168944999998</c:v>
                </c:pt>
                <c:pt idx="1046">
                  <c:v>-8854.9804686999996</c:v>
                </c:pt>
                <c:pt idx="1047">
                  <c:v>-8868.4082030999998</c:v>
                </c:pt>
                <c:pt idx="1048">
                  <c:v>-8860.7788086</c:v>
                </c:pt>
                <c:pt idx="1049">
                  <c:v>-8855.5908202999999</c:v>
                </c:pt>
                <c:pt idx="1050">
                  <c:v>-8859.5581055000002</c:v>
                </c:pt>
                <c:pt idx="1051">
                  <c:v>-8852.8442383000001</c:v>
                </c:pt>
                <c:pt idx="1052">
                  <c:v>-8851.9287108999997</c:v>
                </c:pt>
                <c:pt idx="1053">
                  <c:v>-8857.1166991999999</c:v>
                </c:pt>
                <c:pt idx="1054">
                  <c:v>-8853.4545897999997</c:v>
                </c:pt>
                <c:pt idx="1055">
                  <c:v>-8852.8442383000001</c:v>
                </c:pt>
                <c:pt idx="1056">
                  <c:v>-8853.4545897999997</c:v>
                </c:pt>
                <c:pt idx="1057">
                  <c:v>-8857.1166991999999</c:v>
                </c:pt>
                <c:pt idx="1058">
                  <c:v>-8863.8305664</c:v>
                </c:pt>
                <c:pt idx="1059">
                  <c:v>-8860.4736327999999</c:v>
                </c:pt>
                <c:pt idx="1060">
                  <c:v>-8863.8305664</c:v>
                </c:pt>
                <c:pt idx="1061">
                  <c:v>-8855.8959961</c:v>
                </c:pt>
                <c:pt idx="1062">
                  <c:v>-8856.2011719000002</c:v>
                </c:pt>
                <c:pt idx="1063">
                  <c:v>-8854.6752930000002</c:v>
                </c:pt>
                <c:pt idx="1064">
                  <c:v>-8854.3701172000001</c:v>
                </c:pt>
                <c:pt idx="1065">
                  <c:v>-8849.1821289</c:v>
                </c:pt>
                <c:pt idx="1066">
                  <c:v>-8849.4873047000001</c:v>
                </c:pt>
                <c:pt idx="1067">
                  <c:v>-8858.3374022999997</c:v>
                </c:pt>
                <c:pt idx="1068">
                  <c:v>-8858.0322266000003</c:v>
                </c:pt>
                <c:pt idx="1069">
                  <c:v>-8847.9614258000001</c:v>
                </c:pt>
                <c:pt idx="1070">
                  <c:v>-8849.7924805000002</c:v>
                </c:pt>
                <c:pt idx="1071">
                  <c:v>-8845.2148436999996</c:v>
                </c:pt>
                <c:pt idx="1072">
                  <c:v>-8856.5063477000003</c:v>
                </c:pt>
                <c:pt idx="1073">
                  <c:v>-8848.5717772999997</c:v>
                </c:pt>
                <c:pt idx="1074">
                  <c:v>-8847.0458983999997</c:v>
                </c:pt>
                <c:pt idx="1075">
                  <c:v>-8856.2011719000002</c:v>
                </c:pt>
                <c:pt idx="1076">
                  <c:v>-8853.4545897999997</c:v>
                </c:pt>
                <c:pt idx="1077">
                  <c:v>-8843.9941405999998</c:v>
                </c:pt>
                <c:pt idx="1078">
                  <c:v>-8849.4873047000001</c:v>
                </c:pt>
                <c:pt idx="1079">
                  <c:v>-8849.1821289</c:v>
                </c:pt>
                <c:pt idx="1080">
                  <c:v>-8840.6372069999998</c:v>
                </c:pt>
                <c:pt idx="1081">
                  <c:v>-8849.4873047000001</c:v>
                </c:pt>
                <c:pt idx="1082">
                  <c:v>-8841.2475586</c:v>
                </c:pt>
                <c:pt idx="1083">
                  <c:v>-8845.8251952999999</c:v>
                </c:pt>
                <c:pt idx="1084">
                  <c:v>-8844.9096680000002</c:v>
                </c:pt>
                <c:pt idx="1085">
                  <c:v>-8844.2993164</c:v>
                </c:pt>
                <c:pt idx="1086">
                  <c:v>-8851.6235352000003</c:v>
                </c:pt>
                <c:pt idx="1087">
                  <c:v>-8868.1030272999997</c:v>
                </c:pt>
                <c:pt idx="1088">
                  <c:v>-8856.8115233999997</c:v>
                </c:pt>
                <c:pt idx="1089">
                  <c:v>-8858.0322266000003</c:v>
                </c:pt>
                <c:pt idx="1090">
                  <c:v>-8844.9096680000002</c:v>
                </c:pt>
                <c:pt idx="1091">
                  <c:v>-8837.2802733999997</c:v>
                </c:pt>
                <c:pt idx="1092">
                  <c:v>-8853.7597655999998</c:v>
                </c:pt>
                <c:pt idx="1093">
                  <c:v>-8847.9614258000001</c:v>
                </c:pt>
                <c:pt idx="1094">
                  <c:v>-8848.8769530999998</c:v>
                </c:pt>
                <c:pt idx="1095">
                  <c:v>-8834.2285155999998</c:v>
                </c:pt>
                <c:pt idx="1096">
                  <c:v>-8846.1303711</c:v>
                </c:pt>
                <c:pt idx="1097">
                  <c:v>-8833.6181641000003</c:v>
                </c:pt>
                <c:pt idx="1098">
                  <c:v>-8833.0078125</c:v>
                </c:pt>
                <c:pt idx="1099">
                  <c:v>-8851.9287108999997</c:v>
                </c:pt>
                <c:pt idx="1100">
                  <c:v>-8840.9423827999999</c:v>
                </c:pt>
                <c:pt idx="1101">
                  <c:v>-8854.3701172000001</c:v>
                </c:pt>
                <c:pt idx="1102">
                  <c:v>-8843.0786133000001</c:v>
                </c:pt>
                <c:pt idx="1103">
                  <c:v>-8841.5527344000002</c:v>
                </c:pt>
                <c:pt idx="1104">
                  <c:v>-8843.0786133000001</c:v>
                </c:pt>
                <c:pt idx="1105">
                  <c:v>-8842.4682616999999</c:v>
                </c:pt>
                <c:pt idx="1106">
                  <c:v>-8823.8525391000003</c:v>
                </c:pt>
                <c:pt idx="1107">
                  <c:v>-8834.8388672000001</c:v>
                </c:pt>
                <c:pt idx="1108">
                  <c:v>-8838.8061522999997</c:v>
                </c:pt>
                <c:pt idx="1109">
                  <c:v>-8834.8388672000001</c:v>
                </c:pt>
                <c:pt idx="1110">
                  <c:v>-8833.0078125</c:v>
                </c:pt>
                <c:pt idx="1111">
                  <c:v>-8836.6699219000002</c:v>
                </c:pt>
                <c:pt idx="1112">
                  <c:v>-8834.8388672000001</c:v>
                </c:pt>
                <c:pt idx="1113">
                  <c:v>-8829.9560547000001</c:v>
                </c:pt>
                <c:pt idx="1114">
                  <c:v>-8828.7353516000003</c:v>
                </c:pt>
                <c:pt idx="1115">
                  <c:v>-8840.6372069999998</c:v>
                </c:pt>
                <c:pt idx="1116">
                  <c:v>-8836.9750977000003</c:v>
                </c:pt>
                <c:pt idx="1117">
                  <c:v>-8841.2475586</c:v>
                </c:pt>
                <c:pt idx="1118">
                  <c:v>-8835.1440430000002</c:v>
                </c:pt>
                <c:pt idx="1119">
                  <c:v>-8827.5146483999997</c:v>
                </c:pt>
                <c:pt idx="1120">
                  <c:v>-8840.9423827999999</c:v>
                </c:pt>
                <c:pt idx="1121">
                  <c:v>-8840.9423827999999</c:v>
                </c:pt>
                <c:pt idx="1122">
                  <c:v>-8833.9233397999997</c:v>
                </c:pt>
                <c:pt idx="1123">
                  <c:v>-8843.3837891000003</c:v>
                </c:pt>
                <c:pt idx="1124">
                  <c:v>-8847.3510741999999</c:v>
                </c:pt>
                <c:pt idx="1125">
                  <c:v>-8830.5664061999996</c:v>
                </c:pt>
                <c:pt idx="1126">
                  <c:v>-8828.4301758000001</c:v>
                </c:pt>
                <c:pt idx="1127">
                  <c:v>-8837.5854491999999</c:v>
                </c:pt>
                <c:pt idx="1128">
                  <c:v>-8852.8442383000001</c:v>
                </c:pt>
                <c:pt idx="1129">
                  <c:v>-8833.3129883000001</c:v>
                </c:pt>
                <c:pt idx="1130">
                  <c:v>-8830.2612305000002</c:v>
                </c:pt>
                <c:pt idx="1131">
                  <c:v>-8834.2285155999998</c:v>
                </c:pt>
                <c:pt idx="1132">
                  <c:v>-8830.5664061999996</c:v>
                </c:pt>
                <c:pt idx="1133">
                  <c:v>-8819.8852539</c:v>
                </c:pt>
                <c:pt idx="1134">
                  <c:v>-8816.2231444999998</c:v>
                </c:pt>
                <c:pt idx="1135">
                  <c:v>-8822.6318358999997</c:v>
                </c:pt>
                <c:pt idx="1136">
                  <c:v>-8823.8525391000003</c:v>
                </c:pt>
                <c:pt idx="1137">
                  <c:v>-8825.9887694999998</c:v>
                </c:pt>
                <c:pt idx="1138">
                  <c:v>-8826.5991211</c:v>
                </c:pt>
                <c:pt idx="1139">
                  <c:v>-8818.6645508000001</c:v>
                </c:pt>
                <c:pt idx="1140">
                  <c:v>-8827.8198241999999</c:v>
                </c:pt>
                <c:pt idx="1141">
                  <c:v>-8818.0541991999999</c:v>
                </c:pt>
                <c:pt idx="1142">
                  <c:v>-8822.0214844000002</c:v>
                </c:pt>
                <c:pt idx="1143">
                  <c:v>-8842.7734375</c:v>
                </c:pt>
                <c:pt idx="1144">
                  <c:v>-8823.8525391000003</c:v>
                </c:pt>
                <c:pt idx="1145">
                  <c:v>-8811.9506836</c:v>
                </c:pt>
                <c:pt idx="1146">
                  <c:v>-8824.7680664</c:v>
                </c:pt>
                <c:pt idx="1147">
                  <c:v>-8812.8662108999997</c:v>
                </c:pt>
                <c:pt idx="1148">
                  <c:v>-8837.890625</c:v>
                </c:pt>
                <c:pt idx="1149">
                  <c:v>-8817.1386719000002</c:v>
                </c:pt>
                <c:pt idx="1150">
                  <c:v>-8819.8852539</c:v>
                </c:pt>
                <c:pt idx="1151">
                  <c:v>-8818.9697266000003</c:v>
                </c:pt>
                <c:pt idx="1152">
                  <c:v>-8824.1577147999997</c:v>
                </c:pt>
                <c:pt idx="1153">
                  <c:v>-8822.9370116999999</c:v>
                </c:pt>
                <c:pt idx="1154">
                  <c:v>-8822.3266602000003</c:v>
                </c:pt>
                <c:pt idx="1155">
                  <c:v>-8797.6074219000002</c:v>
                </c:pt>
                <c:pt idx="1156">
                  <c:v>-8812.5610352000003</c:v>
                </c:pt>
                <c:pt idx="1157">
                  <c:v>-8823.2421875</c:v>
                </c:pt>
                <c:pt idx="1158">
                  <c:v>-8819.5800780999998</c:v>
                </c:pt>
                <c:pt idx="1159">
                  <c:v>-8818.6645508000001</c:v>
                </c:pt>
                <c:pt idx="1160">
                  <c:v>-8815.9179686999996</c:v>
                </c:pt>
                <c:pt idx="1161">
                  <c:v>-8815.3076172000001</c:v>
                </c:pt>
                <c:pt idx="1162">
                  <c:v>-8814.3920897999997</c:v>
                </c:pt>
                <c:pt idx="1163">
                  <c:v>-8810.7299805000002</c:v>
                </c:pt>
                <c:pt idx="1164">
                  <c:v>-8822.6318358999997</c:v>
                </c:pt>
                <c:pt idx="1165">
                  <c:v>-8818.9697266000003</c:v>
                </c:pt>
                <c:pt idx="1166">
                  <c:v>-8823.8525391000003</c:v>
                </c:pt>
                <c:pt idx="1167">
                  <c:v>-8812.8662108999997</c:v>
                </c:pt>
                <c:pt idx="1168">
                  <c:v>-8813.1713866999999</c:v>
                </c:pt>
                <c:pt idx="1169">
                  <c:v>-8822.9370116999999</c:v>
                </c:pt>
                <c:pt idx="1170">
                  <c:v>-8803.7109375</c:v>
                </c:pt>
                <c:pt idx="1171">
                  <c:v>-8818.9697266000003</c:v>
                </c:pt>
                <c:pt idx="1172">
                  <c:v>-8812.2558594000002</c:v>
                </c:pt>
                <c:pt idx="1173">
                  <c:v>-8808.59375</c:v>
                </c:pt>
                <c:pt idx="1174">
                  <c:v>-8808.2885741999999</c:v>
                </c:pt>
                <c:pt idx="1175">
                  <c:v>-8815.0024414</c:v>
                </c:pt>
                <c:pt idx="1176">
                  <c:v>-8813.1713866999999</c:v>
                </c:pt>
                <c:pt idx="1177">
                  <c:v>-8818.6645508000001</c:v>
                </c:pt>
                <c:pt idx="1178">
                  <c:v>-8815.3076172000001</c:v>
                </c:pt>
                <c:pt idx="1179">
                  <c:v>-8803.7109375</c:v>
                </c:pt>
                <c:pt idx="1180">
                  <c:v>-8811.9506836</c:v>
                </c:pt>
                <c:pt idx="1181">
                  <c:v>-8813.4765625</c:v>
                </c:pt>
                <c:pt idx="1182">
                  <c:v>-8807.6782227000003</c:v>
                </c:pt>
                <c:pt idx="1183">
                  <c:v>-8806.7626952999999</c:v>
                </c:pt>
                <c:pt idx="1184">
                  <c:v>-8808.59375</c:v>
                </c:pt>
                <c:pt idx="1185">
                  <c:v>-8810.1196289</c:v>
                </c:pt>
                <c:pt idx="1186">
                  <c:v>-8793.0297852000003</c:v>
                </c:pt>
                <c:pt idx="1187">
                  <c:v>-8822.9370116999999</c:v>
                </c:pt>
                <c:pt idx="1188">
                  <c:v>-8806.1523436999996</c:v>
                </c:pt>
                <c:pt idx="1189">
                  <c:v>-8804.0161133000001</c:v>
                </c:pt>
                <c:pt idx="1190">
                  <c:v>-8797.9125977000003</c:v>
                </c:pt>
                <c:pt idx="1191">
                  <c:v>-8799.7436522999997</c:v>
                </c:pt>
                <c:pt idx="1192">
                  <c:v>-8809.5092772999997</c:v>
                </c:pt>
                <c:pt idx="1193">
                  <c:v>-8808.2885741999999</c:v>
                </c:pt>
                <c:pt idx="1194">
                  <c:v>-8805.5419922000001</c:v>
                </c:pt>
                <c:pt idx="1195">
                  <c:v>-8807.3730469000002</c:v>
                </c:pt>
                <c:pt idx="1196">
                  <c:v>-8812.2558594000002</c:v>
                </c:pt>
                <c:pt idx="1197">
                  <c:v>-8805.2368164</c:v>
                </c:pt>
                <c:pt idx="1198">
                  <c:v>-8796.6918944999998</c:v>
                </c:pt>
                <c:pt idx="1199">
                  <c:v>-8816.8334961</c:v>
                </c:pt>
                <c:pt idx="1200">
                  <c:v>-8801.2695311999996</c:v>
                </c:pt>
                <c:pt idx="1201">
                  <c:v>-8802.1850586</c:v>
                </c:pt>
                <c:pt idx="1202">
                  <c:v>-8796.6918944999998</c:v>
                </c:pt>
                <c:pt idx="1203">
                  <c:v>-8798.828125</c:v>
                </c:pt>
                <c:pt idx="1204">
                  <c:v>-8798.828125</c:v>
                </c:pt>
                <c:pt idx="1205">
                  <c:v>-8805.2368164</c:v>
                </c:pt>
                <c:pt idx="1206">
                  <c:v>-8800.3540039</c:v>
                </c:pt>
                <c:pt idx="1207">
                  <c:v>-8813.7817383000001</c:v>
                </c:pt>
                <c:pt idx="1208">
                  <c:v>-8797.3022461</c:v>
                </c:pt>
                <c:pt idx="1209">
                  <c:v>-8800.0488280999998</c:v>
                </c:pt>
                <c:pt idx="1210">
                  <c:v>-8800.0488280999998</c:v>
                </c:pt>
                <c:pt idx="1211">
                  <c:v>-8801.2695311999996</c:v>
                </c:pt>
                <c:pt idx="1212">
                  <c:v>-8792.4194336</c:v>
                </c:pt>
                <c:pt idx="1213">
                  <c:v>-8783.5693358999997</c:v>
                </c:pt>
                <c:pt idx="1214">
                  <c:v>-8798.2177733999997</c:v>
                </c:pt>
                <c:pt idx="1215">
                  <c:v>-8797.3022461</c:v>
                </c:pt>
                <c:pt idx="1216">
                  <c:v>-8797.9125977000003</c:v>
                </c:pt>
                <c:pt idx="1217">
                  <c:v>-8798.5229491999999</c:v>
                </c:pt>
                <c:pt idx="1218">
                  <c:v>-8793.6401366999999</c:v>
                </c:pt>
                <c:pt idx="1219">
                  <c:v>-8795.4711914</c:v>
                </c:pt>
                <c:pt idx="1220">
                  <c:v>-8795.7763672000001</c:v>
                </c:pt>
                <c:pt idx="1221">
                  <c:v>-8799.7436522999997</c:v>
                </c:pt>
                <c:pt idx="1222">
                  <c:v>-8798.828125</c:v>
                </c:pt>
                <c:pt idx="1223">
                  <c:v>-8800.6591797000001</c:v>
                </c:pt>
                <c:pt idx="1224">
                  <c:v>-8782.0434569999998</c:v>
                </c:pt>
                <c:pt idx="1225">
                  <c:v>-8792.1142577999999</c:v>
                </c:pt>
                <c:pt idx="1226">
                  <c:v>-8793.3349608999997</c:v>
                </c:pt>
                <c:pt idx="1227">
                  <c:v>-8793.0297852000003</c:v>
                </c:pt>
                <c:pt idx="1228">
                  <c:v>-8796.9970702999999</c:v>
                </c:pt>
                <c:pt idx="1229">
                  <c:v>-8786.3159180000002</c:v>
                </c:pt>
                <c:pt idx="1230">
                  <c:v>-8788.4521483999997</c:v>
                </c:pt>
                <c:pt idx="1231">
                  <c:v>-8793.0297852000003</c:v>
                </c:pt>
                <c:pt idx="1232">
                  <c:v>-8788.7573241999999</c:v>
                </c:pt>
                <c:pt idx="1233">
                  <c:v>-8795.7763672000001</c:v>
                </c:pt>
                <c:pt idx="1234">
                  <c:v>-8780.8227539</c:v>
                </c:pt>
                <c:pt idx="1235">
                  <c:v>-8792.1142577999999</c:v>
                </c:pt>
                <c:pt idx="1236">
                  <c:v>-8787.8417969000002</c:v>
                </c:pt>
                <c:pt idx="1237">
                  <c:v>-8785.0952147999997</c:v>
                </c:pt>
                <c:pt idx="1238">
                  <c:v>-8790.8935547000001</c:v>
                </c:pt>
                <c:pt idx="1239">
                  <c:v>-8783.8745116999999</c:v>
                </c:pt>
                <c:pt idx="1240">
                  <c:v>-8791.8090819999998</c:v>
                </c:pt>
                <c:pt idx="1241">
                  <c:v>-8782.9589844000002</c:v>
                </c:pt>
                <c:pt idx="1242">
                  <c:v>-8784.4848633000001</c:v>
                </c:pt>
                <c:pt idx="1243">
                  <c:v>-8790.5883789</c:v>
                </c:pt>
                <c:pt idx="1244">
                  <c:v>-8785.0952147999997</c:v>
                </c:pt>
                <c:pt idx="1245">
                  <c:v>-8780.2124022999997</c:v>
                </c:pt>
                <c:pt idx="1246">
                  <c:v>-8780.5175780999998</c:v>
                </c:pt>
                <c:pt idx="1247">
                  <c:v>-8784.1796875</c:v>
                </c:pt>
                <c:pt idx="1248">
                  <c:v>-8793.6401366999999</c:v>
                </c:pt>
                <c:pt idx="1249">
                  <c:v>-8790.2832030999998</c:v>
                </c:pt>
                <c:pt idx="1250">
                  <c:v>-8779.296875</c:v>
                </c:pt>
                <c:pt idx="1251">
                  <c:v>-8781.1279297000001</c:v>
                </c:pt>
                <c:pt idx="1252">
                  <c:v>-8790.2832030999998</c:v>
                </c:pt>
                <c:pt idx="1253">
                  <c:v>-8790.2832030999998</c:v>
                </c:pt>
                <c:pt idx="1254">
                  <c:v>-8778.3813477000003</c:v>
                </c:pt>
                <c:pt idx="1255">
                  <c:v>-8778.9916991999999</c:v>
                </c:pt>
                <c:pt idx="1256">
                  <c:v>-8777.7709961</c:v>
                </c:pt>
                <c:pt idx="1257">
                  <c:v>-8777.1606444999998</c:v>
                </c:pt>
                <c:pt idx="1258">
                  <c:v>-8769.8364258000001</c:v>
                </c:pt>
                <c:pt idx="1259">
                  <c:v>-8786.9262694999998</c:v>
                </c:pt>
                <c:pt idx="1260">
                  <c:v>-8778.0761719000002</c:v>
                </c:pt>
                <c:pt idx="1261">
                  <c:v>-8777.7709961</c:v>
                </c:pt>
                <c:pt idx="1262">
                  <c:v>-8773.1933594000002</c:v>
                </c:pt>
                <c:pt idx="1263">
                  <c:v>-8782.6538086</c:v>
                </c:pt>
                <c:pt idx="1264">
                  <c:v>-8777.7709961</c:v>
                </c:pt>
                <c:pt idx="1265">
                  <c:v>-8773.8037108999997</c:v>
                </c:pt>
                <c:pt idx="1266">
                  <c:v>-8775.9399414</c:v>
                </c:pt>
                <c:pt idx="1267">
                  <c:v>-8772.8881836</c:v>
                </c:pt>
                <c:pt idx="1268">
                  <c:v>-8767.7001952999999</c:v>
                </c:pt>
                <c:pt idx="1269">
                  <c:v>-8778.9916991999999</c:v>
                </c:pt>
                <c:pt idx="1270">
                  <c:v>-8775.3295897999997</c:v>
                </c:pt>
                <c:pt idx="1271">
                  <c:v>-8770.7519530999998</c:v>
                </c:pt>
                <c:pt idx="1272">
                  <c:v>-8775.0244141000003</c:v>
                </c:pt>
                <c:pt idx="1273">
                  <c:v>-8761.9018555000002</c:v>
                </c:pt>
                <c:pt idx="1274">
                  <c:v>-8765.5639647999997</c:v>
                </c:pt>
                <c:pt idx="1275">
                  <c:v>-8768.6157227000003</c:v>
                </c:pt>
                <c:pt idx="1276">
                  <c:v>-8773.1933594000002</c:v>
                </c:pt>
                <c:pt idx="1277">
                  <c:v>-8777.1606444999998</c:v>
                </c:pt>
                <c:pt idx="1278">
                  <c:v>-8768.3105469000002</c:v>
                </c:pt>
                <c:pt idx="1279">
                  <c:v>-8780.2124022999997</c:v>
                </c:pt>
                <c:pt idx="1280">
                  <c:v>-8768.9208983999997</c:v>
                </c:pt>
                <c:pt idx="1281">
                  <c:v>-8786.0107422000001</c:v>
                </c:pt>
                <c:pt idx="1282">
                  <c:v>-8768.6157227000003</c:v>
                </c:pt>
                <c:pt idx="1283">
                  <c:v>-8778.6865233999997</c:v>
                </c:pt>
                <c:pt idx="1284">
                  <c:v>-8775.9399414</c:v>
                </c:pt>
                <c:pt idx="1285">
                  <c:v>-8770.4467772999997</c:v>
                </c:pt>
                <c:pt idx="1286">
                  <c:v>-8776.8554686999996</c:v>
                </c:pt>
                <c:pt idx="1287">
                  <c:v>-8774.7192383000001</c:v>
                </c:pt>
                <c:pt idx="1288">
                  <c:v>-8771.0571289</c:v>
                </c:pt>
                <c:pt idx="1289">
                  <c:v>-8767.0898436999996</c:v>
                </c:pt>
                <c:pt idx="1290">
                  <c:v>-8772.8881836</c:v>
                </c:pt>
                <c:pt idx="1291">
                  <c:v>-8774.7192383000001</c:v>
                </c:pt>
                <c:pt idx="1292">
                  <c:v>-8756.7138672000001</c:v>
                </c:pt>
                <c:pt idx="1293">
                  <c:v>-8764.0380858999997</c:v>
                </c:pt>
                <c:pt idx="1294">
                  <c:v>-8771.6674805000002</c:v>
                </c:pt>
                <c:pt idx="1295">
                  <c:v>-8765.5639647999997</c:v>
                </c:pt>
                <c:pt idx="1296">
                  <c:v>-8752.7465819999998</c:v>
                </c:pt>
                <c:pt idx="1297">
                  <c:v>-8771.3623047000001</c:v>
                </c:pt>
                <c:pt idx="1298">
                  <c:v>-8772.8881836</c:v>
                </c:pt>
                <c:pt idx="1299">
                  <c:v>-8764.3432616999999</c:v>
                </c:pt>
                <c:pt idx="1300">
                  <c:v>-8766.4794922000001</c:v>
                </c:pt>
                <c:pt idx="1301">
                  <c:v>-8764.3432616999999</c:v>
                </c:pt>
                <c:pt idx="1302">
                  <c:v>-8773.8037108999997</c:v>
                </c:pt>
                <c:pt idx="1303">
                  <c:v>-8768.3105469000002</c:v>
                </c:pt>
                <c:pt idx="1304">
                  <c:v>-8767.3950194999998</c:v>
                </c:pt>
                <c:pt idx="1305">
                  <c:v>-8766.7846680000002</c:v>
                </c:pt>
                <c:pt idx="1306">
                  <c:v>-8776.2451172000001</c:v>
                </c:pt>
                <c:pt idx="1307">
                  <c:v>-8758.8500977000003</c:v>
                </c:pt>
                <c:pt idx="1308">
                  <c:v>-8767.3950194999998</c:v>
                </c:pt>
                <c:pt idx="1309">
                  <c:v>-8760.3759766000003</c:v>
                </c:pt>
                <c:pt idx="1310">
                  <c:v>-8764.0380858999997</c:v>
                </c:pt>
                <c:pt idx="1311">
                  <c:v>-8760.9863280999998</c:v>
                </c:pt>
                <c:pt idx="1312">
                  <c:v>-8767.3950194999998</c:v>
                </c:pt>
                <c:pt idx="1313">
                  <c:v>-8756.4086914</c:v>
                </c:pt>
                <c:pt idx="1314">
                  <c:v>-8759.765625</c:v>
                </c:pt>
                <c:pt idx="1315">
                  <c:v>-8756.7138672000001</c:v>
                </c:pt>
                <c:pt idx="1316">
                  <c:v>-8756.7138672000001</c:v>
                </c:pt>
                <c:pt idx="1317">
                  <c:v>-8754.5776366999999</c:v>
                </c:pt>
                <c:pt idx="1318">
                  <c:v>-8748.1689452999999</c:v>
                </c:pt>
                <c:pt idx="1319">
                  <c:v>-8757.3242186999996</c:v>
                </c:pt>
                <c:pt idx="1320">
                  <c:v>-8749.0844727000003</c:v>
                </c:pt>
                <c:pt idx="1321">
                  <c:v>-8759.4604491999999</c:v>
                </c:pt>
                <c:pt idx="1322">
                  <c:v>-8758.5449219000002</c:v>
                </c:pt>
                <c:pt idx="1323">
                  <c:v>-8757.0190430000002</c:v>
                </c:pt>
                <c:pt idx="1324">
                  <c:v>-8761.2915039</c:v>
                </c:pt>
                <c:pt idx="1325">
                  <c:v>-8746.0327147999997</c:v>
                </c:pt>
                <c:pt idx="1326">
                  <c:v>-8751.8310547000001</c:v>
                </c:pt>
                <c:pt idx="1327">
                  <c:v>-8764.0380858999997</c:v>
                </c:pt>
                <c:pt idx="1328">
                  <c:v>-8763.1225586</c:v>
                </c:pt>
                <c:pt idx="1329">
                  <c:v>-8756.1035155999998</c:v>
                </c:pt>
                <c:pt idx="1330">
                  <c:v>-8754.2724608999997</c:v>
                </c:pt>
                <c:pt idx="1331">
                  <c:v>-8760.0708008000001</c:v>
                </c:pt>
                <c:pt idx="1332">
                  <c:v>-8762.8173827999999</c:v>
                </c:pt>
                <c:pt idx="1333">
                  <c:v>-8749.3896483999997</c:v>
                </c:pt>
                <c:pt idx="1334">
                  <c:v>-8754.2724608999997</c:v>
                </c:pt>
                <c:pt idx="1335">
                  <c:v>-8753.0517577999999</c:v>
                </c:pt>
                <c:pt idx="1336">
                  <c:v>-8746.9482422000001</c:v>
                </c:pt>
                <c:pt idx="1337">
                  <c:v>-8749.3896483999997</c:v>
                </c:pt>
                <c:pt idx="1338">
                  <c:v>-8760.9863280999998</c:v>
                </c:pt>
                <c:pt idx="1339">
                  <c:v>-8753.3569336</c:v>
                </c:pt>
                <c:pt idx="1340">
                  <c:v>-8751.8310547000001</c:v>
                </c:pt>
                <c:pt idx="1341">
                  <c:v>-8751.5258789</c:v>
                </c:pt>
                <c:pt idx="1342">
                  <c:v>-8755.1879883000001</c:v>
                </c:pt>
                <c:pt idx="1343">
                  <c:v>-8749.3896483999997</c:v>
                </c:pt>
                <c:pt idx="1344">
                  <c:v>-8750</c:v>
                </c:pt>
                <c:pt idx="1345">
                  <c:v>-8752.1362305000002</c:v>
                </c:pt>
                <c:pt idx="1346">
                  <c:v>-8760.9863280999998</c:v>
                </c:pt>
                <c:pt idx="1347">
                  <c:v>-8756.4086914</c:v>
                </c:pt>
                <c:pt idx="1348">
                  <c:v>-8750.6103516000003</c:v>
                </c:pt>
                <c:pt idx="1349">
                  <c:v>-8749.6948241999999</c:v>
                </c:pt>
                <c:pt idx="1350">
                  <c:v>-8746.3378905999998</c:v>
                </c:pt>
                <c:pt idx="1351">
                  <c:v>-8742.3706055000002</c:v>
                </c:pt>
                <c:pt idx="1352">
                  <c:v>-8750.6103516000003</c:v>
                </c:pt>
                <c:pt idx="1353">
                  <c:v>-8749.0844727000003</c:v>
                </c:pt>
                <c:pt idx="1354">
                  <c:v>-8743.2861327999999</c:v>
                </c:pt>
                <c:pt idx="1355">
                  <c:v>-8742.0654297000001</c:v>
                </c:pt>
                <c:pt idx="1356">
                  <c:v>-8748.4741211</c:v>
                </c:pt>
                <c:pt idx="1357">
                  <c:v>-8751.2207030999998</c:v>
                </c:pt>
                <c:pt idx="1358">
                  <c:v>-8750.3051758000001</c:v>
                </c:pt>
                <c:pt idx="1359">
                  <c:v>-8749.0844727000003</c:v>
                </c:pt>
                <c:pt idx="1360">
                  <c:v>-8739.9291991999999</c:v>
                </c:pt>
                <c:pt idx="1361">
                  <c:v>-8738.0981444999998</c:v>
                </c:pt>
                <c:pt idx="1362">
                  <c:v>-8745.7275391000003</c:v>
                </c:pt>
                <c:pt idx="1363">
                  <c:v>-8738.7084961</c:v>
                </c:pt>
                <c:pt idx="1364">
                  <c:v>-8746.3378905999998</c:v>
                </c:pt>
                <c:pt idx="1365">
                  <c:v>-8743.5913086</c:v>
                </c:pt>
                <c:pt idx="1366">
                  <c:v>-8746.6430664</c:v>
                </c:pt>
                <c:pt idx="1367">
                  <c:v>-8740.5395508000001</c:v>
                </c:pt>
                <c:pt idx="1368">
                  <c:v>-8741.1499022999997</c:v>
                </c:pt>
                <c:pt idx="1369">
                  <c:v>-8743.5913086</c:v>
                </c:pt>
                <c:pt idx="1370">
                  <c:v>-8756.4086914</c:v>
                </c:pt>
                <c:pt idx="1371">
                  <c:v>-8751.8310547000001</c:v>
                </c:pt>
                <c:pt idx="1372">
                  <c:v>-8740.234375</c:v>
                </c:pt>
                <c:pt idx="1373">
                  <c:v>-8735.3515625</c:v>
                </c:pt>
                <c:pt idx="1374">
                  <c:v>-8745.1171875</c:v>
                </c:pt>
                <c:pt idx="1375">
                  <c:v>-8735.3515625</c:v>
                </c:pt>
                <c:pt idx="1376">
                  <c:v>-8737.4877930000002</c:v>
                </c:pt>
                <c:pt idx="1377">
                  <c:v>-8738.4033202999999</c:v>
                </c:pt>
                <c:pt idx="1378">
                  <c:v>-8746.9482422000001</c:v>
                </c:pt>
                <c:pt idx="1379">
                  <c:v>-8740.5395508000001</c:v>
                </c:pt>
                <c:pt idx="1380">
                  <c:v>-8727.7221680000002</c:v>
                </c:pt>
                <c:pt idx="1381">
                  <c:v>-8728.9428711</c:v>
                </c:pt>
                <c:pt idx="1382">
                  <c:v>-8730.46875</c:v>
                </c:pt>
                <c:pt idx="1383">
                  <c:v>-8738.4033202999999</c:v>
                </c:pt>
                <c:pt idx="1384">
                  <c:v>-8742.3706055000002</c:v>
                </c:pt>
                <c:pt idx="1385">
                  <c:v>-8740.234375</c:v>
                </c:pt>
                <c:pt idx="1386">
                  <c:v>-8735.9619141000003</c:v>
                </c:pt>
                <c:pt idx="1387">
                  <c:v>-8730.7739258000001</c:v>
                </c:pt>
                <c:pt idx="1388">
                  <c:v>-8731.6894530999998</c:v>
                </c:pt>
                <c:pt idx="1389">
                  <c:v>-8735.6567383000001</c:v>
                </c:pt>
                <c:pt idx="1390">
                  <c:v>-8737.1826172000001</c:v>
                </c:pt>
                <c:pt idx="1391">
                  <c:v>-8741.7602539</c:v>
                </c:pt>
                <c:pt idx="1392">
                  <c:v>-8733.5205077999999</c:v>
                </c:pt>
                <c:pt idx="1393">
                  <c:v>-8731.3842772999997</c:v>
                </c:pt>
                <c:pt idx="1394">
                  <c:v>-8728.6376952999999</c:v>
                </c:pt>
                <c:pt idx="1395">
                  <c:v>-8732.6049805000002</c:v>
                </c:pt>
                <c:pt idx="1396">
                  <c:v>-8724.6704102000003</c:v>
                </c:pt>
                <c:pt idx="1397">
                  <c:v>-8737.4877930000002</c:v>
                </c:pt>
                <c:pt idx="1398">
                  <c:v>-8727.4169922000001</c:v>
                </c:pt>
                <c:pt idx="1399">
                  <c:v>-8728.0273436999996</c:v>
                </c:pt>
                <c:pt idx="1400">
                  <c:v>-8746.6430664</c:v>
                </c:pt>
                <c:pt idx="1401">
                  <c:v>-8722.5341797000001</c:v>
                </c:pt>
                <c:pt idx="1402">
                  <c:v>-8724.0600586</c:v>
                </c:pt>
                <c:pt idx="1403">
                  <c:v>-8726.1962891000003</c:v>
                </c:pt>
                <c:pt idx="1404">
                  <c:v>-8725.5859375</c:v>
                </c:pt>
                <c:pt idx="1405">
                  <c:v>-8728.0273436999996</c:v>
                </c:pt>
                <c:pt idx="1406">
                  <c:v>-8724.9755858999997</c:v>
                </c:pt>
                <c:pt idx="1407">
                  <c:v>-8729.8583983999997</c:v>
                </c:pt>
                <c:pt idx="1408">
                  <c:v>-8723.1445311999996</c:v>
                </c:pt>
                <c:pt idx="1409">
                  <c:v>-8732.2998047000001</c:v>
                </c:pt>
                <c:pt idx="1410">
                  <c:v>-8719.7875977000003</c:v>
                </c:pt>
                <c:pt idx="1411">
                  <c:v>-8726.5014647999997</c:v>
                </c:pt>
                <c:pt idx="1412">
                  <c:v>-8725.5859375</c:v>
                </c:pt>
                <c:pt idx="1413">
                  <c:v>-8725.8911133000001</c:v>
                </c:pt>
                <c:pt idx="1414">
                  <c:v>-8725.5859375</c:v>
                </c:pt>
                <c:pt idx="1415">
                  <c:v>-8724.9755858999997</c:v>
                </c:pt>
                <c:pt idx="1416">
                  <c:v>-8726.8066405999998</c:v>
                </c:pt>
                <c:pt idx="1417">
                  <c:v>-8716.4306641000003</c:v>
                </c:pt>
                <c:pt idx="1418">
                  <c:v>-8730.1635741999999</c:v>
                </c:pt>
                <c:pt idx="1419">
                  <c:v>-8715.5151366999999</c:v>
                </c:pt>
                <c:pt idx="1420">
                  <c:v>-8725.2807616999999</c:v>
                </c:pt>
                <c:pt idx="1421">
                  <c:v>-8719.4824219000002</c:v>
                </c:pt>
                <c:pt idx="1422">
                  <c:v>-8725.2807616999999</c:v>
                </c:pt>
                <c:pt idx="1423">
                  <c:v>-8736.8774414</c:v>
                </c:pt>
                <c:pt idx="1424">
                  <c:v>-8722.5341797000001</c:v>
                </c:pt>
                <c:pt idx="1425">
                  <c:v>-8722.5341797000001</c:v>
                </c:pt>
                <c:pt idx="1426">
                  <c:v>-8722.2290039</c:v>
                </c:pt>
                <c:pt idx="1427">
                  <c:v>-8720.703125</c:v>
                </c:pt>
                <c:pt idx="1428">
                  <c:v>-8722.2290039</c:v>
                </c:pt>
                <c:pt idx="1429">
                  <c:v>-8721.3134766000003</c:v>
                </c:pt>
                <c:pt idx="1430">
                  <c:v>-8714.2944336</c:v>
                </c:pt>
                <c:pt idx="1431">
                  <c:v>-8717.0410155999998</c:v>
                </c:pt>
                <c:pt idx="1432">
                  <c:v>-8722.5341797000001</c:v>
                </c:pt>
                <c:pt idx="1433">
                  <c:v>-8718.5668944999998</c:v>
                </c:pt>
                <c:pt idx="1434">
                  <c:v>-8722.5341797000001</c:v>
                </c:pt>
                <c:pt idx="1435">
                  <c:v>-8715.2099608999997</c:v>
                </c:pt>
                <c:pt idx="1436">
                  <c:v>-8718.8720702999999</c:v>
                </c:pt>
                <c:pt idx="1437">
                  <c:v>-8717.0410155999998</c:v>
                </c:pt>
                <c:pt idx="1438">
                  <c:v>-8717.9565430000002</c:v>
                </c:pt>
                <c:pt idx="1439">
                  <c:v>-8720.3979491999999</c:v>
                </c:pt>
                <c:pt idx="1440">
                  <c:v>-8719.4824219000002</c:v>
                </c:pt>
                <c:pt idx="1441">
                  <c:v>-8715.5151366999999</c:v>
                </c:pt>
                <c:pt idx="1442">
                  <c:v>-8715.2099608999997</c:v>
                </c:pt>
                <c:pt idx="1443">
                  <c:v>-8720.703125</c:v>
                </c:pt>
                <c:pt idx="1444">
                  <c:v>-8708.1909180000002</c:v>
                </c:pt>
                <c:pt idx="1445">
                  <c:v>-8714.9047852000003</c:v>
                </c:pt>
                <c:pt idx="1446">
                  <c:v>-8727.7221680000002</c:v>
                </c:pt>
                <c:pt idx="1447">
                  <c:v>-8716.1254883000001</c:v>
                </c:pt>
                <c:pt idx="1448">
                  <c:v>-8717.9565430000002</c:v>
                </c:pt>
                <c:pt idx="1449">
                  <c:v>-8707.2753905999998</c:v>
                </c:pt>
                <c:pt idx="1450">
                  <c:v>-8705.4443358999997</c:v>
                </c:pt>
                <c:pt idx="1451">
                  <c:v>-8717.6513672000001</c:v>
                </c:pt>
                <c:pt idx="1452">
                  <c:v>-8709.4116211</c:v>
                </c:pt>
                <c:pt idx="1453">
                  <c:v>-8713.0737305000002</c:v>
                </c:pt>
                <c:pt idx="1454">
                  <c:v>-8710.9375</c:v>
                </c:pt>
                <c:pt idx="1455">
                  <c:v>-8708.4960936999996</c:v>
                </c:pt>
                <c:pt idx="1456">
                  <c:v>-8705.4443358999997</c:v>
                </c:pt>
                <c:pt idx="1457">
                  <c:v>-8702.3925780999998</c:v>
                </c:pt>
                <c:pt idx="1458">
                  <c:v>-8700.5615233999997</c:v>
                </c:pt>
                <c:pt idx="1459">
                  <c:v>-8710.0219727000003</c:v>
                </c:pt>
                <c:pt idx="1460">
                  <c:v>-8709.7167969000002</c:v>
                </c:pt>
                <c:pt idx="1461">
                  <c:v>-8710.6323241999999</c:v>
                </c:pt>
                <c:pt idx="1462">
                  <c:v>-8706.0546875</c:v>
                </c:pt>
                <c:pt idx="1463">
                  <c:v>-8706.0546875</c:v>
                </c:pt>
                <c:pt idx="1464">
                  <c:v>-8722.5341797000001</c:v>
                </c:pt>
                <c:pt idx="1465">
                  <c:v>-8713.3789061999996</c:v>
                </c:pt>
                <c:pt idx="1466">
                  <c:v>-8701.171875</c:v>
                </c:pt>
                <c:pt idx="1467">
                  <c:v>-8706.3598633000001</c:v>
                </c:pt>
                <c:pt idx="1468">
                  <c:v>-8705.4443358999997</c:v>
                </c:pt>
                <c:pt idx="1469">
                  <c:v>-8709.1064452999999</c:v>
                </c:pt>
                <c:pt idx="1470">
                  <c:v>-8703.9184569999998</c:v>
                </c:pt>
                <c:pt idx="1471">
                  <c:v>-8705.7495116999999</c:v>
                </c:pt>
                <c:pt idx="1472">
                  <c:v>-8710.0219727000003</c:v>
                </c:pt>
                <c:pt idx="1473">
                  <c:v>-8710.3271483999997</c:v>
                </c:pt>
                <c:pt idx="1474">
                  <c:v>-8693.5424805000002</c:v>
                </c:pt>
                <c:pt idx="1475">
                  <c:v>-8715.2099608999997</c:v>
                </c:pt>
                <c:pt idx="1476">
                  <c:v>-8697.2045897999997</c:v>
                </c:pt>
                <c:pt idx="1477">
                  <c:v>-8705.7495116999999</c:v>
                </c:pt>
                <c:pt idx="1478">
                  <c:v>-8706.0546875</c:v>
                </c:pt>
                <c:pt idx="1479">
                  <c:v>-8704.8339844000002</c:v>
                </c:pt>
                <c:pt idx="1480">
                  <c:v>-8705.4443358999997</c:v>
                </c:pt>
                <c:pt idx="1481">
                  <c:v>-8706.6650391000003</c:v>
                </c:pt>
                <c:pt idx="1482">
                  <c:v>-8700.5615233999997</c:v>
                </c:pt>
                <c:pt idx="1483">
                  <c:v>-8695.9838866999999</c:v>
                </c:pt>
                <c:pt idx="1484">
                  <c:v>-8702.3925780999998</c:v>
                </c:pt>
                <c:pt idx="1485">
                  <c:v>-8712.1582030999998</c:v>
                </c:pt>
                <c:pt idx="1486">
                  <c:v>-8700.5615233999997</c:v>
                </c:pt>
                <c:pt idx="1487">
                  <c:v>-8692.3217772999997</c:v>
                </c:pt>
                <c:pt idx="1488">
                  <c:v>-8702.3925780999998</c:v>
                </c:pt>
                <c:pt idx="1489">
                  <c:v>-8694.1528319999998</c:v>
                </c:pt>
                <c:pt idx="1490">
                  <c:v>-8697.8149414</c:v>
                </c:pt>
                <c:pt idx="1491">
                  <c:v>-8697.5097655999998</c:v>
                </c:pt>
                <c:pt idx="1492">
                  <c:v>-8696.8994141000003</c:v>
                </c:pt>
                <c:pt idx="1493">
                  <c:v>-8706.9702147999997</c:v>
                </c:pt>
                <c:pt idx="1494">
                  <c:v>-8698.1201172000001</c:v>
                </c:pt>
                <c:pt idx="1495">
                  <c:v>-8702.0874022999997</c:v>
                </c:pt>
                <c:pt idx="1496">
                  <c:v>-8698.4252930000002</c:v>
                </c:pt>
                <c:pt idx="1497">
                  <c:v>-8695.6787108999997</c:v>
                </c:pt>
                <c:pt idx="1498">
                  <c:v>-8694.7631836</c:v>
                </c:pt>
                <c:pt idx="1499">
                  <c:v>-8700.5615233999997</c:v>
                </c:pt>
                <c:pt idx="1500">
                  <c:v>-8697.8149414</c:v>
                </c:pt>
                <c:pt idx="1501">
                  <c:v>-8698.7304686999996</c:v>
                </c:pt>
                <c:pt idx="1502">
                  <c:v>-8691.1010741999999</c:v>
                </c:pt>
                <c:pt idx="1503">
                  <c:v>-8689.8803711</c:v>
                </c:pt>
                <c:pt idx="1504">
                  <c:v>-8689.8803711</c:v>
                </c:pt>
                <c:pt idx="1505">
                  <c:v>-8687.7441405999998</c:v>
                </c:pt>
                <c:pt idx="1506">
                  <c:v>-8683.1665039</c:v>
                </c:pt>
                <c:pt idx="1507">
                  <c:v>-8691.40625</c:v>
                </c:pt>
                <c:pt idx="1508">
                  <c:v>-8684.0820311999996</c:v>
                </c:pt>
                <c:pt idx="1509">
                  <c:v>-8699.3408202999999</c:v>
                </c:pt>
                <c:pt idx="1510">
                  <c:v>-8689.5751952999999</c:v>
                </c:pt>
                <c:pt idx="1511">
                  <c:v>-8690.1855469000002</c:v>
                </c:pt>
                <c:pt idx="1512">
                  <c:v>-8674.6215819999998</c:v>
                </c:pt>
                <c:pt idx="1513">
                  <c:v>-8692.9321289</c:v>
                </c:pt>
                <c:pt idx="1514">
                  <c:v>-8691.40625</c:v>
                </c:pt>
                <c:pt idx="1515">
                  <c:v>-8689.5751952999999</c:v>
                </c:pt>
                <c:pt idx="1516">
                  <c:v>-8683.4716797000001</c:v>
                </c:pt>
                <c:pt idx="1517">
                  <c:v>-8691.40625</c:v>
                </c:pt>
                <c:pt idx="1518">
                  <c:v>-8686.2182616999999</c:v>
                </c:pt>
                <c:pt idx="1519">
                  <c:v>-8694.1528319999998</c:v>
                </c:pt>
                <c:pt idx="1520">
                  <c:v>-8687.7441405999998</c:v>
                </c:pt>
                <c:pt idx="1521">
                  <c:v>-8690.1855469000002</c:v>
                </c:pt>
                <c:pt idx="1522">
                  <c:v>-8691.40625</c:v>
                </c:pt>
                <c:pt idx="1523">
                  <c:v>-8692.6269530999998</c:v>
                </c:pt>
                <c:pt idx="1524">
                  <c:v>-8690.4907227000003</c:v>
                </c:pt>
                <c:pt idx="1525">
                  <c:v>-8682.5561522999997</c:v>
                </c:pt>
                <c:pt idx="1526">
                  <c:v>-8690.7958983999997</c:v>
                </c:pt>
                <c:pt idx="1527">
                  <c:v>-8686.5234375</c:v>
                </c:pt>
                <c:pt idx="1528">
                  <c:v>-8682.8613280999998</c:v>
                </c:pt>
                <c:pt idx="1529">
                  <c:v>-8684.0820311999996</c:v>
                </c:pt>
                <c:pt idx="1530">
                  <c:v>-8672.7905272999997</c:v>
                </c:pt>
                <c:pt idx="1531">
                  <c:v>-8683.7768555000002</c:v>
                </c:pt>
                <c:pt idx="1532">
                  <c:v>-8680.1147461</c:v>
                </c:pt>
                <c:pt idx="1533">
                  <c:v>-8685.6079102000003</c:v>
                </c:pt>
                <c:pt idx="1534">
                  <c:v>-8685.3027344000002</c:v>
                </c:pt>
                <c:pt idx="1535">
                  <c:v>-8678.8940430000002</c:v>
                </c:pt>
                <c:pt idx="1536">
                  <c:v>-8683.7768555000002</c:v>
                </c:pt>
                <c:pt idx="1537">
                  <c:v>-8680.1147461</c:v>
                </c:pt>
                <c:pt idx="1538">
                  <c:v>-8678.5888672000001</c:v>
                </c:pt>
                <c:pt idx="1539">
                  <c:v>-8683.7768555000002</c:v>
                </c:pt>
                <c:pt idx="1540">
                  <c:v>-8680.1147461</c:v>
                </c:pt>
                <c:pt idx="1541">
                  <c:v>-8683.1665039</c:v>
                </c:pt>
                <c:pt idx="1542">
                  <c:v>-8680.7250977000003</c:v>
                </c:pt>
                <c:pt idx="1543">
                  <c:v>-8678.5888672000001</c:v>
                </c:pt>
                <c:pt idx="1544">
                  <c:v>-8681.9458008000001</c:v>
                </c:pt>
                <c:pt idx="1545">
                  <c:v>-8687.1337891000003</c:v>
                </c:pt>
                <c:pt idx="1546">
                  <c:v>-8672.4853516000003</c:v>
                </c:pt>
                <c:pt idx="1547">
                  <c:v>-8677.3681641000003</c:v>
                </c:pt>
                <c:pt idx="1548">
                  <c:v>-8684.6923827999999</c:v>
                </c:pt>
                <c:pt idx="1549">
                  <c:v>-8671.875</c:v>
                </c:pt>
                <c:pt idx="1550">
                  <c:v>-8684.3872069999998</c:v>
                </c:pt>
                <c:pt idx="1551">
                  <c:v>-8677.0629883000001</c:v>
                </c:pt>
                <c:pt idx="1552">
                  <c:v>-8667.9077147999997</c:v>
                </c:pt>
                <c:pt idx="1553">
                  <c:v>-8678.5888672000001</c:v>
                </c:pt>
                <c:pt idx="1554">
                  <c:v>-8676.1474608999997</c:v>
                </c:pt>
                <c:pt idx="1555">
                  <c:v>-8667.6025391000003</c:v>
                </c:pt>
                <c:pt idx="1556">
                  <c:v>-8674.3164061999996</c:v>
                </c:pt>
                <c:pt idx="1557">
                  <c:v>-8670.3491211</c:v>
                </c:pt>
                <c:pt idx="1558">
                  <c:v>-8673.0957030999998</c:v>
                </c:pt>
                <c:pt idx="1559">
                  <c:v>-8677.3681641000003</c:v>
                </c:pt>
                <c:pt idx="1560">
                  <c:v>-8673.4008789</c:v>
                </c:pt>
                <c:pt idx="1561">
                  <c:v>-8682.5561522999997</c:v>
                </c:pt>
                <c:pt idx="1562">
                  <c:v>-8672.4853516000003</c:v>
                </c:pt>
                <c:pt idx="1563">
                  <c:v>-8667.9077147999997</c:v>
                </c:pt>
                <c:pt idx="1564">
                  <c:v>-8670.9594727000003</c:v>
                </c:pt>
                <c:pt idx="1565">
                  <c:v>-8666.9921875</c:v>
                </c:pt>
                <c:pt idx="1566">
                  <c:v>-8672.4853516000003</c:v>
                </c:pt>
                <c:pt idx="1567">
                  <c:v>-8674.6215819999998</c:v>
                </c:pt>
                <c:pt idx="1568">
                  <c:v>-8671.5698241999999</c:v>
                </c:pt>
                <c:pt idx="1569">
                  <c:v>-8677.0629883000001</c:v>
                </c:pt>
                <c:pt idx="1570">
                  <c:v>-8669.1284180000002</c:v>
                </c:pt>
                <c:pt idx="1571">
                  <c:v>-8660.5834961</c:v>
                </c:pt>
                <c:pt idx="1572">
                  <c:v>-8668.5180664</c:v>
                </c:pt>
                <c:pt idx="1573">
                  <c:v>-8673.4008789</c:v>
                </c:pt>
                <c:pt idx="1574">
                  <c:v>-8670.6542969000002</c:v>
                </c:pt>
                <c:pt idx="1575">
                  <c:v>-8661.4990233999997</c:v>
                </c:pt>
                <c:pt idx="1576">
                  <c:v>-8666.0766602000003</c:v>
                </c:pt>
                <c:pt idx="1577">
                  <c:v>-8673.0957030999998</c:v>
                </c:pt>
                <c:pt idx="1578">
                  <c:v>-8661.1938477000003</c:v>
                </c:pt>
                <c:pt idx="1579">
                  <c:v>-8679.5043944999998</c:v>
                </c:pt>
                <c:pt idx="1580">
                  <c:v>-8669.7387694999998</c:v>
                </c:pt>
                <c:pt idx="1581">
                  <c:v>-8663.3300780999998</c:v>
                </c:pt>
                <c:pt idx="1582">
                  <c:v>-8665.4663086</c:v>
                </c:pt>
                <c:pt idx="1583">
                  <c:v>-8664.8559569999998</c:v>
                </c:pt>
                <c:pt idx="1584">
                  <c:v>-8673.4008789</c:v>
                </c:pt>
                <c:pt idx="1585">
                  <c:v>-8658.7524414</c:v>
                </c:pt>
                <c:pt idx="1586">
                  <c:v>-8660.2783202999999</c:v>
                </c:pt>
                <c:pt idx="1587">
                  <c:v>-8659.0576172000001</c:v>
                </c:pt>
                <c:pt idx="1588">
                  <c:v>-8664.5507811999996</c:v>
                </c:pt>
                <c:pt idx="1589">
                  <c:v>-8657.5317383000001</c:v>
                </c:pt>
                <c:pt idx="1590">
                  <c:v>-8662.7197266000003</c:v>
                </c:pt>
                <c:pt idx="1591">
                  <c:v>-8667.6025391000003</c:v>
                </c:pt>
                <c:pt idx="1592">
                  <c:v>-8680.1147461</c:v>
                </c:pt>
                <c:pt idx="1593">
                  <c:v>-8656.0058594000002</c:v>
                </c:pt>
                <c:pt idx="1594">
                  <c:v>-8668.8232422000001</c:v>
                </c:pt>
                <c:pt idx="1595">
                  <c:v>-8663.6352539</c:v>
                </c:pt>
                <c:pt idx="1596">
                  <c:v>-8658.7524414</c:v>
                </c:pt>
                <c:pt idx="1597">
                  <c:v>-8663.9404297000001</c:v>
                </c:pt>
                <c:pt idx="1598">
                  <c:v>-8659.0576172000001</c:v>
                </c:pt>
                <c:pt idx="1599">
                  <c:v>-8641.0522461</c:v>
                </c:pt>
                <c:pt idx="1600">
                  <c:v>-8656.0058594000002</c:v>
                </c:pt>
                <c:pt idx="1601">
                  <c:v>-8649.2919922000001</c:v>
                </c:pt>
                <c:pt idx="1602">
                  <c:v>-8656.0058594000002</c:v>
                </c:pt>
                <c:pt idx="1603">
                  <c:v>-8658.7524414</c:v>
                </c:pt>
                <c:pt idx="1604">
                  <c:v>-8650.5126952999999</c:v>
                </c:pt>
                <c:pt idx="1605">
                  <c:v>-8652.0385741999999</c:v>
                </c:pt>
                <c:pt idx="1606">
                  <c:v>-8667.9077147999997</c:v>
                </c:pt>
                <c:pt idx="1607">
                  <c:v>-8656.0058594000002</c:v>
                </c:pt>
                <c:pt idx="1608">
                  <c:v>-8667.2973633000001</c:v>
                </c:pt>
                <c:pt idx="1609">
                  <c:v>-8646.5454102000003</c:v>
                </c:pt>
                <c:pt idx="1610">
                  <c:v>-8670.6542969000002</c:v>
                </c:pt>
                <c:pt idx="1611">
                  <c:v>-8655.3955077999999</c:v>
                </c:pt>
                <c:pt idx="1612">
                  <c:v>-8656.6162108999997</c:v>
                </c:pt>
                <c:pt idx="1613">
                  <c:v>-8654.7851561999996</c:v>
                </c:pt>
                <c:pt idx="1614">
                  <c:v>-8653.8696289</c:v>
                </c:pt>
                <c:pt idx="1615">
                  <c:v>-8654.4799805000002</c:v>
                </c:pt>
                <c:pt idx="1616">
                  <c:v>-8656.9213866999999</c:v>
                </c:pt>
                <c:pt idx="1617">
                  <c:v>-8648.3764647999997</c:v>
                </c:pt>
                <c:pt idx="1618">
                  <c:v>-8633.7280272999997</c:v>
                </c:pt>
                <c:pt idx="1619">
                  <c:v>-8653.8696289</c:v>
                </c:pt>
                <c:pt idx="1620">
                  <c:v>-8645.0195311999996</c:v>
                </c:pt>
                <c:pt idx="1621">
                  <c:v>-8664.2456055000002</c:v>
                </c:pt>
                <c:pt idx="1622">
                  <c:v>-8648.6816405999998</c:v>
                </c:pt>
                <c:pt idx="1623">
                  <c:v>-8649.9023436999996</c:v>
                </c:pt>
                <c:pt idx="1624">
                  <c:v>-8661.4990233999997</c:v>
                </c:pt>
                <c:pt idx="1625">
                  <c:v>-8655.3955077999999</c:v>
                </c:pt>
                <c:pt idx="1626">
                  <c:v>-8646.5454102000003</c:v>
                </c:pt>
                <c:pt idx="1627">
                  <c:v>-8653.8696289</c:v>
                </c:pt>
                <c:pt idx="1628">
                  <c:v>-8655.0903319999998</c:v>
                </c:pt>
                <c:pt idx="1629">
                  <c:v>-8657.8369141000003</c:v>
                </c:pt>
                <c:pt idx="1630">
                  <c:v>-8632.2021483999997</c:v>
                </c:pt>
                <c:pt idx="1631">
                  <c:v>-8653.2592772999997</c:v>
                </c:pt>
                <c:pt idx="1632">
                  <c:v>-8648.0712891000003</c:v>
                </c:pt>
                <c:pt idx="1633">
                  <c:v>-8661.1938477000003</c:v>
                </c:pt>
                <c:pt idx="1634">
                  <c:v>-8652.34375</c:v>
                </c:pt>
                <c:pt idx="1635">
                  <c:v>-8640.1367186999996</c:v>
                </c:pt>
                <c:pt idx="1636">
                  <c:v>-8634.6435547000001</c:v>
                </c:pt>
                <c:pt idx="1637">
                  <c:v>-8640.4418944999998</c:v>
                </c:pt>
                <c:pt idx="1638">
                  <c:v>-8643.4936522999997</c:v>
                </c:pt>
                <c:pt idx="1639">
                  <c:v>-8637.3901366999999</c:v>
                </c:pt>
                <c:pt idx="1640">
                  <c:v>-8647.7661133000001</c:v>
                </c:pt>
                <c:pt idx="1641">
                  <c:v>-8646.8505858999997</c:v>
                </c:pt>
                <c:pt idx="1642">
                  <c:v>-8648.9868164</c:v>
                </c:pt>
                <c:pt idx="1643">
                  <c:v>-8656.0058594000002</c:v>
                </c:pt>
                <c:pt idx="1644">
                  <c:v>-8645.3247069999998</c:v>
                </c:pt>
                <c:pt idx="1645">
                  <c:v>-8649.9023436999996</c:v>
                </c:pt>
                <c:pt idx="1646">
                  <c:v>-8637.6953125</c:v>
                </c:pt>
                <c:pt idx="1647">
                  <c:v>-8668.2128905999998</c:v>
                </c:pt>
                <c:pt idx="1648">
                  <c:v>-8653.2592772999997</c:v>
                </c:pt>
                <c:pt idx="1649">
                  <c:v>-8645.0195311999996</c:v>
                </c:pt>
                <c:pt idx="1650">
                  <c:v>-8639.8315430000002</c:v>
                </c:pt>
                <c:pt idx="1651">
                  <c:v>-8645.3247069999998</c:v>
                </c:pt>
                <c:pt idx="1652">
                  <c:v>-8645.0195311999996</c:v>
                </c:pt>
                <c:pt idx="1653">
                  <c:v>-8635.2539061999996</c:v>
                </c:pt>
                <c:pt idx="1654">
                  <c:v>-8632.8125</c:v>
                </c:pt>
                <c:pt idx="1655">
                  <c:v>-8630.3710936999996</c:v>
                </c:pt>
                <c:pt idx="1656">
                  <c:v>-8635.5590819999998</c:v>
                </c:pt>
                <c:pt idx="1657">
                  <c:v>-8637.6953125</c:v>
                </c:pt>
                <c:pt idx="1658">
                  <c:v>-8634.9487305000002</c:v>
                </c:pt>
                <c:pt idx="1659">
                  <c:v>-8652.9541016000003</c:v>
                </c:pt>
                <c:pt idx="1660">
                  <c:v>-8628.8452147999997</c:v>
                </c:pt>
                <c:pt idx="1661">
                  <c:v>-8638.9160155999998</c:v>
                </c:pt>
                <c:pt idx="1662">
                  <c:v>-8635.2539061999996</c:v>
                </c:pt>
                <c:pt idx="1663">
                  <c:v>-8639.5263672000001</c:v>
                </c:pt>
                <c:pt idx="1664">
                  <c:v>-8633.1176758000001</c:v>
                </c:pt>
                <c:pt idx="1665">
                  <c:v>-8637.3901366999999</c:v>
                </c:pt>
                <c:pt idx="1666">
                  <c:v>-8634.3383789</c:v>
                </c:pt>
                <c:pt idx="1667">
                  <c:v>-8638.0004883000001</c:v>
                </c:pt>
                <c:pt idx="1668">
                  <c:v>-8642.2729491999999</c:v>
                </c:pt>
                <c:pt idx="1669">
                  <c:v>-8633.1176758000001</c:v>
                </c:pt>
                <c:pt idx="1670">
                  <c:v>-8632.2021483999997</c:v>
                </c:pt>
                <c:pt idx="1671">
                  <c:v>-8627.9296875</c:v>
                </c:pt>
                <c:pt idx="1672">
                  <c:v>-8641.3574219000002</c:v>
                </c:pt>
                <c:pt idx="1673">
                  <c:v>-8635.8642577999999</c:v>
                </c:pt>
                <c:pt idx="1674">
                  <c:v>-8629.4555664</c:v>
                </c:pt>
                <c:pt idx="1675">
                  <c:v>-8636.1694336</c:v>
                </c:pt>
                <c:pt idx="1676">
                  <c:v>-8633.1176758000001</c:v>
                </c:pt>
                <c:pt idx="1677">
                  <c:v>-8630.3710936999996</c:v>
                </c:pt>
                <c:pt idx="1678">
                  <c:v>-8645.3247069999998</c:v>
                </c:pt>
                <c:pt idx="1679">
                  <c:v>-8627.9296875</c:v>
                </c:pt>
                <c:pt idx="1680">
                  <c:v>-8630.9814452999999</c:v>
                </c:pt>
                <c:pt idx="1681">
                  <c:v>-8623.6572266000003</c:v>
                </c:pt>
                <c:pt idx="1682">
                  <c:v>-8642.2729491999999</c:v>
                </c:pt>
                <c:pt idx="1683">
                  <c:v>-8626.0986327999999</c:v>
                </c:pt>
                <c:pt idx="1684">
                  <c:v>-8624.8779297000001</c:v>
                </c:pt>
                <c:pt idx="1685">
                  <c:v>-8619.3847655999998</c:v>
                </c:pt>
                <c:pt idx="1686">
                  <c:v>-8620.3002930000002</c:v>
                </c:pt>
                <c:pt idx="1687">
                  <c:v>-8628.5400391000003</c:v>
                </c:pt>
                <c:pt idx="1688">
                  <c:v>-8629.7607422000001</c:v>
                </c:pt>
                <c:pt idx="1689">
                  <c:v>-8632.8125</c:v>
                </c:pt>
                <c:pt idx="1690">
                  <c:v>-8624.8779297000001</c:v>
                </c:pt>
                <c:pt idx="1691">
                  <c:v>-8616.3330077999999</c:v>
                </c:pt>
                <c:pt idx="1692">
                  <c:v>-8627.3193358999997</c:v>
                </c:pt>
                <c:pt idx="1693">
                  <c:v>-8634.6435547000001</c:v>
                </c:pt>
                <c:pt idx="1694">
                  <c:v>-8627.6245116999999</c:v>
                </c:pt>
                <c:pt idx="1695">
                  <c:v>-8629.4555664</c:v>
                </c:pt>
                <c:pt idx="1696">
                  <c:v>-8617.5537108999997</c:v>
                </c:pt>
                <c:pt idx="1697">
                  <c:v>-8619.9951172000001</c:v>
                </c:pt>
                <c:pt idx="1698">
                  <c:v>-8623.6572266000003</c:v>
                </c:pt>
                <c:pt idx="1699">
                  <c:v>-8620.3002930000002</c:v>
                </c:pt>
                <c:pt idx="1700">
                  <c:v>-8620.3002930000002</c:v>
                </c:pt>
                <c:pt idx="1701">
                  <c:v>-8630.0659180000002</c:v>
                </c:pt>
                <c:pt idx="1702">
                  <c:v>-8616.6381836</c:v>
                </c:pt>
                <c:pt idx="1703">
                  <c:v>-8618.4692383000001</c:v>
                </c:pt>
                <c:pt idx="1704">
                  <c:v>-8625.1831055000002</c:v>
                </c:pt>
                <c:pt idx="1705">
                  <c:v>-8616.6381836</c:v>
                </c:pt>
                <c:pt idx="1706">
                  <c:v>-8615.4174805000002</c:v>
                </c:pt>
                <c:pt idx="1707">
                  <c:v>-8616.9433594000002</c:v>
                </c:pt>
                <c:pt idx="1708">
                  <c:v>-8613.28125</c:v>
                </c:pt>
                <c:pt idx="1709">
                  <c:v>-8623.046875</c:v>
                </c:pt>
                <c:pt idx="1710">
                  <c:v>-8619.9951172000001</c:v>
                </c:pt>
                <c:pt idx="1711">
                  <c:v>-8618.1640625</c:v>
                </c:pt>
                <c:pt idx="1712">
                  <c:v>-8623.9624022999997</c:v>
                </c:pt>
                <c:pt idx="1713">
                  <c:v>-8617.8588866999999</c:v>
                </c:pt>
                <c:pt idx="1714">
                  <c:v>-8610.8398436999996</c:v>
                </c:pt>
                <c:pt idx="1715">
                  <c:v>-8612.6708983999997</c:v>
                </c:pt>
                <c:pt idx="1716">
                  <c:v>-8620.3002930000002</c:v>
                </c:pt>
                <c:pt idx="1717">
                  <c:v>-8615.7226561999996</c:v>
                </c:pt>
                <c:pt idx="1718">
                  <c:v>-8619.0795897999997</c:v>
                </c:pt>
                <c:pt idx="1719">
                  <c:v>-8618.1640625</c:v>
                </c:pt>
                <c:pt idx="1720">
                  <c:v>-8617.8588866999999</c:v>
                </c:pt>
                <c:pt idx="1721">
                  <c:v>-8615.1123047000001</c:v>
                </c:pt>
                <c:pt idx="1722">
                  <c:v>-8609.9243164</c:v>
                </c:pt>
                <c:pt idx="1723">
                  <c:v>-8613.8916016000003</c:v>
                </c:pt>
                <c:pt idx="1724">
                  <c:v>-8608.3984375</c:v>
                </c:pt>
                <c:pt idx="1725">
                  <c:v>-8615.1123047000001</c:v>
                </c:pt>
                <c:pt idx="1726">
                  <c:v>-8612.6708983999997</c:v>
                </c:pt>
                <c:pt idx="1727">
                  <c:v>-8605.9570311999996</c:v>
                </c:pt>
                <c:pt idx="1728">
                  <c:v>-8609.0087891000003</c:v>
                </c:pt>
                <c:pt idx="1729">
                  <c:v>-8609.3139647999997</c:v>
                </c:pt>
                <c:pt idx="1730">
                  <c:v>-8613.8916016000003</c:v>
                </c:pt>
                <c:pt idx="1731">
                  <c:v>-8611.4501952999999</c:v>
                </c:pt>
                <c:pt idx="1732">
                  <c:v>-8611.4501952999999</c:v>
                </c:pt>
                <c:pt idx="1733">
                  <c:v>-8598.6328125</c:v>
                </c:pt>
                <c:pt idx="1734">
                  <c:v>-8601.3793944999998</c:v>
                </c:pt>
                <c:pt idx="1735">
                  <c:v>-8612.9760741999999</c:v>
                </c:pt>
                <c:pt idx="1736">
                  <c:v>-8607.7880858999997</c:v>
                </c:pt>
                <c:pt idx="1737">
                  <c:v>-8614.8071289</c:v>
                </c:pt>
                <c:pt idx="1738">
                  <c:v>-8593.75</c:v>
                </c:pt>
                <c:pt idx="1739">
                  <c:v>-8606.5673827999999</c:v>
                </c:pt>
                <c:pt idx="1740">
                  <c:v>-8612.6708983999997</c:v>
                </c:pt>
                <c:pt idx="1741">
                  <c:v>-8614.8071289</c:v>
                </c:pt>
                <c:pt idx="1742">
                  <c:v>-8610.2294922000001</c:v>
                </c:pt>
                <c:pt idx="1743">
                  <c:v>-8597.4121094000002</c:v>
                </c:pt>
                <c:pt idx="1744">
                  <c:v>-8612.0605469000002</c:v>
                </c:pt>
                <c:pt idx="1745">
                  <c:v>-8608.3984375</c:v>
                </c:pt>
                <c:pt idx="1746">
                  <c:v>-8598.0224608999997</c:v>
                </c:pt>
                <c:pt idx="1747">
                  <c:v>-8600.7690430000002</c:v>
                </c:pt>
                <c:pt idx="1748">
                  <c:v>-8604.1259766000003</c:v>
                </c:pt>
                <c:pt idx="1749">
                  <c:v>-8607.1777344000002</c:v>
                </c:pt>
                <c:pt idx="1750">
                  <c:v>-8610.8398436999996</c:v>
                </c:pt>
                <c:pt idx="1751">
                  <c:v>-8592.5292969000002</c:v>
                </c:pt>
                <c:pt idx="1752">
                  <c:v>-8605.6518555000002</c:v>
                </c:pt>
                <c:pt idx="1753">
                  <c:v>-8604.4311522999997</c:v>
                </c:pt>
                <c:pt idx="1754">
                  <c:v>-8602.6000977000003</c:v>
                </c:pt>
                <c:pt idx="1755">
                  <c:v>-8613.8916016000003</c:v>
                </c:pt>
                <c:pt idx="1756">
                  <c:v>-8595.2758789</c:v>
                </c:pt>
                <c:pt idx="1757">
                  <c:v>-8599.8535155999998</c:v>
                </c:pt>
                <c:pt idx="1758">
                  <c:v>-8608.3984375</c:v>
                </c:pt>
                <c:pt idx="1759">
                  <c:v>-8605.6518555000002</c:v>
                </c:pt>
                <c:pt idx="1760">
                  <c:v>-8604.4311522999997</c:v>
                </c:pt>
                <c:pt idx="1761">
                  <c:v>-8601.6845702999999</c:v>
                </c:pt>
                <c:pt idx="1762">
                  <c:v>-8595.2758789</c:v>
                </c:pt>
                <c:pt idx="1763">
                  <c:v>-8601.6845702999999</c:v>
                </c:pt>
                <c:pt idx="1764">
                  <c:v>-8603.515625</c:v>
                </c:pt>
                <c:pt idx="1765">
                  <c:v>-8601.0742186999996</c:v>
                </c:pt>
                <c:pt idx="1766">
                  <c:v>-8588.8671875</c:v>
                </c:pt>
                <c:pt idx="1767">
                  <c:v>-8593.1396483999997</c:v>
                </c:pt>
                <c:pt idx="1768">
                  <c:v>-8600.7690430000002</c:v>
                </c:pt>
                <c:pt idx="1769">
                  <c:v>-8603.8208008000001</c:v>
                </c:pt>
                <c:pt idx="1770">
                  <c:v>-8593.1396483999997</c:v>
                </c:pt>
                <c:pt idx="1771">
                  <c:v>-8606.5673827999999</c:v>
                </c:pt>
                <c:pt idx="1772">
                  <c:v>-8603.515625</c:v>
                </c:pt>
                <c:pt idx="1773">
                  <c:v>-8591.9189452999999</c:v>
                </c:pt>
                <c:pt idx="1774">
                  <c:v>-8598.0224608999997</c:v>
                </c:pt>
                <c:pt idx="1775">
                  <c:v>-8590.6982422000001</c:v>
                </c:pt>
                <c:pt idx="1776">
                  <c:v>-8590.3930664</c:v>
                </c:pt>
                <c:pt idx="1777">
                  <c:v>-8605.9570311999996</c:v>
                </c:pt>
                <c:pt idx="1778">
                  <c:v>-8581.8481444999998</c:v>
                </c:pt>
                <c:pt idx="1779">
                  <c:v>-8598.6328125</c:v>
                </c:pt>
                <c:pt idx="1780">
                  <c:v>-8592.2241211</c:v>
                </c:pt>
                <c:pt idx="1781">
                  <c:v>-8596.1914061999996</c:v>
                </c:pt>
                <c:pt idx="1782">
                  <c:v>-8592.2241211</c:v>
                </c:pt>
                <c:pt idx="1783">
                  <c:v>-8584.8999022999997</c:v>
                </c:pt>
                <c:pt idx="1784">
                  <c:v>-8598.9379883000001</c:v>
                </c:pt>
                <c:pt idx="1785">
                  <c:v>-8595.5810547000001</c:v>
                </c:pt>
                <c:pt idx="1786">
                  <c:v>-8599.8535155999998</c:v>
                </c:pt>
                <c:pt idx="1787">
                  <c:v>-8591.0034180000002</c:v>
                </c:pt>
                <c:pt idx="1788">
                  <c:v>-8598.6328125</c:v>
                </c:pt>
                <c:pt idx="1789">
                  <c:v>-8589.7827147999997</c:v>
                </c:pt>
                <c:pt idx="1790">
                  <c:v>-8579.7119141000003</c:v>
                </c:pt>
                <c:pt idx="1791">
                  <c:v>-8587.6464844000002</c:v>
                </c:pt>
                <c:pt idx="1792">
                  <c:v>-8587.9516602000003</c:v>
                </c:pt>
                <c:pt idx="1793">
                  <c:v>-8595.2758789</c:v>
                </c:pt>
                <c:pt idx="1794">
                  <c:v>-8596.8017577999999</c:v>
                </c:pt>
                <c:pt idx="1795">
                  <c:v>-8582.4584961</c:v>
                </c:pt>
                <c:pt idx="1796">
                  <c:v>-8582.1533202999999</c:v>
                </c:pt>
                <c:pt idx="1797">
                  <c:v>-8588.5620116999999</c:v>
                </c:pt>
                <c:pt idx="1798">
                  <c:v>-8579.1015625</c:v>
                </c:pt>
                <c:pt idx="1799">
                  <c:v>-8590.3930664</c:v>
                </c:pt>
                <c:pt idx="1800">
                  <c:v>-8581.8481444999998</c:v>
                </c:pt>
                <c:pt idx="1801">
                  <c:v>-8581.2377930000002</c:v>
                </c:pt>
                <c:pt idx="1802">
                  <c:v>-8599.5483397999997</c:v>
                </c:pt>
                <c:pt idx="1803">
                  <c:v>-8577.5756836</c:v>
                </c:pt>
                <c:pt idx="1804">
                  <c:v>-8580.6274414</c:v>
                </c:pt>
                <c:pt idx="1805">
                  <c:v>-8590.0878905999998</c:v>
                </c:pt>
                <c:pt idx="1806">
                  <c:v>-8587.9516602000003</c:v>
                </c:pt>
                <c:pt idx="1807">
                  <c:v>-8587.0361327999999</c:v>
                </c:pt>
                <c:pt idx="1808">
                  <c:v>-8584.8999022999997</c:v>
                </c:pt>
                <c:pt idx="1809">
                  <c:v>-8579.1015625</c:v>
                </c:pt>
                <c:pt idx="1810">
                  <c:v>-8588.8671875</c:v>
                </c:pt>
                <c:pt idx="1811">
                  <c:v>-8582.7636719000002</c:v>
                </c:pt>
                <c:pt idx="1812">
                  <c:v>-8580.0170897999997</c:v>
                </c:pt>
                <c:pt idx="1813">
                  <c:v>-8578.1860352000003</c:v>
                </c:pt>
                <c:pt idx="1814">
                  <c:v>-8584.5947266000003</c:v>
                </c:pt>
                <c:pt idx="1815">
                  <c:v>-8580.3222655999998</c:v>
                </c:pt>
                <c:pt idx="1816">
                  <c:v>-8582.4584961</c:v>
                </c:pt>
                <c:pt idx="1817">
                  <c:v>-8580.0170897999997</c:v>
                </c:pt>
                <c:pt idx="1818">
                  <c:v>-8587.9516602000003</c:v>
                </c:pt>
                <c:pt idx="1819">
                  <c:v>-8582.1533202999999</c:v>
                </c:pt>
                <c:pt idx="1820">
                  <c:v>-8580.0170897999997</c:v>
                </c:pt>
                <c:pt idx="1821">
                  <c:v>-8573.9135741999999</c:v>
                </c:pt>
                <c:pt idx="1822">
                  <c:v>-8572.3876952999999</c:v>
                </c:pt>
                <c:pt idx="1823">
                  <c:v>-8583.984375</c:v>
                </c:pt>
                <c:pt idx="1824">
                  <c:v>-8577.5756836</c:v>
                </c:pt>
                <c:pt idx="1825">
                  <c:v>-8569.9462891000003</c:v>
                </c:pt>
                <c:pt idx="1826">
                  <c:v>-8582.4584961</c:v>
                </c:pt>
                <c:pt idx="1827">
                  <c:v>-8586.1206055000002</c:v>
                </c:pt>
                <c:pt idx="1828">
                  <c:v>-8569.0307616999999</c:v>
                </c:pt>
                <c:pt idx="1829">
                  <c:v>-8574.21875</c:v>
                </c:pt>
                <c:pt idx="1830">
                  <c:v>-8562.9272461</c:v>
                </c:pt>
                <c:pt idx="1831">
                  <c:v>-8569.6411133000001</c:v>
                </c:pt>
                <c:pt idx="1832">
                  <c:v>-8573.6083983999997</c:v>
                </c:pt>
                <c:pt idx="1833">
                  <c:v>-8579.7119141000003</c:v>
                </c:pt>
                <c:pt idx="1834">
                  <c:v>-8572.0825194999998</c:v>
                </c:pt>
                <c:pt idx="1835">
                  <c:v>-8574.8291016000003</c:v>
                </c:pt>
                <c:pt idx="1836">
                  <c:v>-8574.21875</c:v>
                </c:pt>
                <c:pt idx="1837">
                  <c:v>-8576.0498047000001</c:v>
                </c:pt>
                <c:pt idx="1838">
                  <c:v>-8573.9135741999999</c:v>
                </c:pt>
                <c:pt idx="1839">
                  <c:v>-8565.0634766000003</c:v>
                </c:pt>
                <c:pt idx="1840">
                  <c:v>-8567.5048827999999</c:v>
                </c:pt>
                <c:pt idx="1841">
                  <c:v>-8576.0498047000001</c:v>
                </c:pt>
                <c:pt idx="1842">
                  <c:v>-8564.453125</c:v>
                </c:pt>
                <c:pt idx="1843">
                  <c:v>-8572.6928711</c:v>
                </c:pt>
                <c:pt idx="1844">
                  <c:v>-8577.8808594000002</c:v>
                </c:pt>
                <c:pt idx="1845">
                  <c:v>-8562.3168944999998</c:v>
                </c:pt>
                <c:pt idx="1846">
                  <c:v>-8578.7963866999999</c:v>
                </c:pt>
                <c:pt idx="1847">
                  <c:v>-8576.9653319999998</c:v>
                </c:pt>
                <c:pt idx="1848">
                  <c:v>-8568.4204102000003</c:v>
                </c:pt>
                <c:pt idx="1849">
                  <c:v>-8560.4858397999997</c:v>
                </c:pt>
                <c:pt idx="1850">
                  <c:v>-8580.6274414</c:v>
                </c:pt>
                <c:pt idx="1851">
                  <c:v>-8560.1806641000003</c:v>
                </c:pt>
                <c:pt idx="1852">
                  <c:v>-8564.453125</c:v>
                </c:pt>
                <c:pt idx="1853">
                  <c:v>-8567.5048827999999</c:v>
                </c:pt>
                <c:pt idx="1854">
                  <c:v>-8568.7255858999997</c:v>
                </c:pt>
                <c:pt idx="1855">
                  <c:v>-8567.8100586</c:v>
                </c:pt>
                <c:pt idx="1856">
                  <c:v>-8571.7773436999996</c:v>
                </c:pt>
                <c:pt idx="1857">
                  <c:v>-8570.2514647999997</c:v>
                </c:pt>
                <c:pt idx="1858">
                  <c:v>-8574.8291016000003</c:v>
                </c:pt>
                <c:pt idx="1859">
                  <c:v>-8554.6875</c:v>
                </c:pt>
                <c:pt idx="1860">
                  <c:v>-8570.2514647999997</c:v>
                </c:pt>
                <c:pt idx="1861">
                  <c:v>-8566.2841797000001</c:v>
                </c:pt>
                <c:pt idx="1862">
                  <c:v>-8568.7255858999997</c:v>
                </c:pt>
                <c:pt idx="1863">
                  <c:v>-8562.6220702999999</c:v>
                </c:pt>
                <c:pt idx="1864">
                  <c:v>-8557.1289061999996</c:v>
                </c:pt>
                <c:pt idx="1865">
                  <c:v>-8562.6220702999999</c:v>
                </c:pt>
                <c:pt idx="1866">
                  <c:v>-8565.3686522999997</c:v>
                </c:pt>
                <c:pt idx="1867">
                  <c:v>-8558.9599608999997</c:v>
                </c:pt>
                <c:pt idx="1868">
                  <c:v>-8565.3686522999997</c:v>
                </c:pt>
                <c:pt idx="1869">
                  <c:v>-8561.7065430000002</c:v>
                </c:pt>
                <c:pt idx="1870">
                  <c:v>-8578.7963866999999</c:v>
                </c:pt>
                <c:pt idx="1871">
                  <c:v>-8571.7773436999996</c:v>
                </c:pt>
                <c:pt idx="1872">
                  <c:v>-8558.6547852000003</c:v>
                </c:pt>
                <c:pt idx="1873">
                  <c:v>-8562.0117186999996</c:v>
                </c:pt>
                <c:pt idx="1874">
                  <c:v>-8563.5375977000003</c:v>
                </c:pt>
                <c:pt idx="1875">
                  <c:v>-8566.5893555000002</c:v>
                </c:pt>
                <c:pt idx="1876">
                  <c:v>-8577.2705077999999</c:v>
                </c:pt>
                <c:pt idx="1877">
                  <c:v>-8559.5703125</c:v>
                </c:pt>
                <c:pt idx="1878">
                  <c:v>-8566.5893555000002</c:v>
                </c:pt>
                <c:pt idx="1879">
                  <c:v>-8567.8100586</c:v>
                </c:pt>
                <c:pt idx="1880">
                  <c:v>-8562.9272461</c:v>
                </c:pt>
                <c:pt idx="1881">
                  <c:v>-8558.0444336</c:v>
                </c:pt>
                <c:pt idx="1882">
                  <c:v>-8557.1289061999996</c:v>
                </c:pt>
                <c:pt idx="1883">
                  <c:v>-8564.7583008000001</c:v>
                </c:pt>
                <c:pt idx="1884">
                  <c:v>-8560.1806641000003</c:v>
                </c:pt>
                <c:pt idx="1885">
                  <c:v>-8551.0253905999998</c:v>
                </c:pt>
                <c:pt idx="1886">
                  <c:v>-8565.0634766000003</c:v>
                </c:pt>
                <c:pt idx="1887">
                  <c:v>-8565.3686522999997</c:v>
                </c:pt>
                <c:pt idx="1888">
                  <c:v>-8559.5703125</c:v>
                </c:pt>
                <c:pt idx="1889">
                  <c:v>-8549.8046875</c:v>
                </c:pt>
                <c:pt idx="1890">
                  <c:v>-8556.8237305000002</c:v>
                </c:pt>
                <c:pt idx="1891">
                  <c:v>-8558.6547852000003</c:v>
                </c:pt>
                <c:pt idx="1892">
                  <c:v>-8553.7719727000003</c:v>
                </c:pt>
                <c:pt idx="1893">
                  <c:v>-8554.9926758000001</c:v>
                </c:pt>
                <c:pt idx="1894">
                  <c:v>-8553.4667969000002</c:v>
                </c:pt>
                <c:pt idx="1895">
                  <c:v>-8558.3496094000002</c:v>
                </c:pt>
                <c:pt idx="1896">
                  <c:v>-8550.4150391000003</c:v>
                </c:pt>
                <c:pt idx="1897">
                  <c:v>-8549.4995116999999</c:v>
                </c:pt>
                <c:pt idx="1898">
                  <c:v>-8548.2788086</c:v>
                </c:pt>
                <c:pt idx="1899">
                  <c:v>-8560.1806641000003</c:v>
                </c:pt>
                <c:pt idx="1900">
                  <c:v>-8548.8891602000003</c:v>
                </c:pt>
                <c:pt idx="1901">
                  <c:v>-8551.3305664</c:v>
                </c:pt>
                <c:pt idx="1902">
                  <c:v>-8556.8237305000002</c:v>
                </c:pt>
                <c:pt idx="1903">
                  <c:v>-8548.2788086</c:v>
                </c:pt>
                <c:pt idx="1904">
                  <c:v>-8554.9926758000001</c:v>
                </c:pt>
                <c:pt idx="1905">
                  <c:v>-8560.4858397999997</c:v>
                </c:pt>
                <c:pt idx="1906">
                  <c:v>-8546.1425780999998</c:v>
                </c:pt>
                <c:pt idx="1907">
                  <c:v>-8547.3632811999996</c:v>
                </c:pt>
                <c:pt idx="1908">
                  <c:v>-8551.9409180000002</c:v>
                </c:pt>
                <c:pt idx="1909">
                  <c:v>-8543.3959961</c:v>
                </c:pt>
                <c:pt idx="1910">
                  <c:v>-8549.4995116999999</c:v>
                </c:pt>
                <c:pt idx="1911">
                  <c:v>-8553.1616211</c:v>
                </c:pt>
                <c:pt idx="1912">
                  <c:v>-8547.0581055000002</c:v>
                </c:pt>
                <c:pt idx="1913">
                  <c:v>-8547.6684569999998</c:v>
                </c:pt>
                <c:pt idx="1914">
                  <c:v>-8547.3632811999996</c:v>
                </c:pt>
                <c:pt idx="1915">
                  <c:v>-8551.6357422000001</c:v>
                </c:pt>
                <c:pt idx="1916">
                  <c:v>-8547.0581055000002</c:v>
                </c:pt>
                <c:pt idx="1917">
                  <c:v>-8549.8046875</c:v>
                </c:pt>
                <c:pt idx="1918">
                  <c:v>-8537.9028319999998</c:v>
                </c:pt>
                <c:pt idx="1919">
                  <c:v>-8554.3823241999999</c:v>
                </c:pt>
                <c:pt idx="1920">
                  <c:v>-8525.390625</c:v>
                </c:pt>
                <c:pt idx="1921">
                  <c:v>-8541.8701172000001</c:v>
                </c:pt>
                <c:pt idx="1922">
                  <c:v>-8550.1098633000001</c:v>
                </c:pt>
                <c:pt idx="1923">
                  <c:v>-8547.0581055000002</c:v>
                </c:pt>
                <c:pt idx="1924">
                  <c:v>-8538.8183594000002</c:v>
                </c:pt>
                <c:pt idx="1925">
                  <c:v>-8544.921875</c:v>
                </c:pt>
                <c:pt idx="1926">
                  <c:v>-8540.9545897999997</c:v>
                </c:pt>
                <c:pt idx="1927">
                  <c:v>-8549.8046875</c:v>
                </c:pt>
                <c:pt idx="1928">
                  <c:v>-8554.0771483999997</c:v>
                </c:pt>
                <c:pt idx="1929">
                  <c:v>-8552.5512694999998</c:v>
                </c:pt>
                <c:pt idx="1930">
                  <c:v>-8534.5458983999997</c:v>
                </c:pt>
                <c:pt idx="1931">
                  <c:v>-8549.1943358999997</c:v>
                </c:pt>
                <c:pt idx="1932">
                  <c:v>-8538.8183594000002</c:v>
                </c:pt>
                <c:pt idx="1933">
                  <c:v>-8543.0908202999999</c:v>
                </c:pt>
                <c:pt idx="1934">
                  <c:v>-8546.7529297000001</c:v>
                </c:pt>
                <c:pt idx="1935">
                  <c:v>-8545.2270508000001</c:v>
                </c:pt>
                <c:pt idx="1936">
                  <c:v>-8540.6494141000003</c:v>
                </c:pt>
                <c:pt idx="1937">
                  <c:v>-8548.8891602000003</c:v>
                </c:pt>
                <c:pt idx="1938">
                  <c:v>-8536.9873047000001</c:v>
                </c:pt>
                <c:pt idx="1939">
                  <c:v>-8530.5786133000001</c:v>
                </c:pt>
                <c:pt idx="1940">
                  <c:v>-8540.3442383000001</c:v>
                </c:pt>
                <c:pt idx="1941">
                  <c:v>-8538.2080077999999</c:v>
                </c:pt>
                <c:pt idx="1942">
                  <c:v>-8534.8510741999999</c:v>
                </c:pt>
                <c:pt idx="1943">
                  <c:v>-8543.7011719000002</c:v>
                </c:pt>
                <c:pt idx="1944">
                  <c:v>-8542.7856444999998</c:v>
                </c:pt>
                <c:pt idx="1945">
                  <c:v>-8532.1044922000001</c:v>
                </c:pt>
                <c:pt idx="1946">
                  <c:v>-8529.3579102000003</c:v>
                </c:pt>
                <c:pt idx="1947">
                  <c:v>-8531.7993164</c:v>
                </c:pt>
                <c:pt idx="1948">
                  <c:v>-8536.9873047000001</c:v>
                </c:pt>
                <c:pt idx="1949">
                  <c:v>-8536.3769530999998</c:v>
                </c:pt>
                <c:pt idx="1950">
                  <c:v>-8527.2216797000001</c:v>
                </c:pt>
                <c:pt idx="1951">
                  <c:v>-8525.0854491999999</c:v>
                </c:pt>
                <c:pt idx="1952">
                  <c:v>-8529.0527344000002</c:v>
                </c:pt>
                <c:pt idx="1953">
                  <c:v>-8545.2270508000001</c:v>
                </c:pt>
                <c:pt idx="1954">
                  <c:v>-8533.6303711</c:v>
                </c:pt>
                <c:pt idx="1955">
                  <c:v>-8529.3579102000003</c:v>
                </c:pt>
                <c:pt idx="1956">
                  <c:v>-8514.4042969000002</c:v>
                </c:pt>
                <c:pt idx="1957">
                  <c:v>-8532.1044922000001</c:v>
                </c:pt>
                <c:pt idx="1958">
                  <c:v>-8539.1235352000003</c:v>
                </c:pt>
                <c:pt idx="1959">
                  <c:v>-8533.0200194999998</c:v>
                </c:pt>
                <c:pt idx="1960">
                  <c:v>-8518.6767577999999</c:v>
                </c:pt>
                <c:pt idx="1961">
                  <c:v>-8538.5131836</c:v>
                </c:pt>
                <c:pt idx="1962">
                  <c:v>-8540.9545897999997</c:v>
                </c:pt>
                <c:pt idx="1963">
                  <c:v>-8531.4941405999998</c:v>
                </c:pt>
                <c:pt idx="1964">
                  <c:v>-8540.6494141000003</c:v>
                </c:pt>
                <c:pt idx="1965">
                  <c:v>-8533.0200194999998</c:v>
                </c:pt>
                <c:pt idx="1966">
                  <c:v>-8530.5786133000001</c:v>
                </c:pt>
                <c:pt idx="1967">
                  <c:v>-8536.9873047000001</c:v>
                </c:pt>
                <c:pt idx="1968">
                  <c:v>-8526.6113280999998</c:v>
                </c:pt>
                <c:pt idx="1969">
                  <c:v>-8520.5078125</c:v>
                </c:pt>
                <c:pt idx="1970">
                  <c:v>-8532.1044922000001</c:v>
                </c:pt>
                <c:pt idx="1971">
                  <c:v>-8532.7148436999996</c:v>
                </c:pt>
                <c:pt idx="1972">
                  <c:v>-8536.0717772999997</c:v>
                </c:pt>
                <c:pt idx="1973">
                  <c:v>-8509.5214844000002</c:v>
                </c:pt>
                <c:pt idx="1974">
                  <c:v>-8532.4096680000002</c:v>
                </c:pt>
                <c:pt idx="1975">
                  <c:v>-8527.5268555000002</c:v>
                </c:pt>
                <c:pt idx="1976">
                  <c:v>-8522.6440430000002</c:v>
                </c:pt>
                <c:pt idx="1977">
                  <c:v>-8539.7338866999999</c:v>
                </c:pt>
                <c:pt idx="1978">
                  <c:v>-8529.9682616999999</c:v>
                </c:pt>
                <c:pt idx="1979">
                  <c:v>-8532.7148436999996</c:v>
                </c:pt>
                <c:pt idx="1980">
                  <c:v>-8510.4370116999999</c:v>
                </c:pt>
                <c:pt idx="1981">
                  <c:v>-8521.1181641000003</c:v>
                </c:pt>
                <c:pt idx="1982">
                  <c:v>-8534.2407227000003</c:v>
                </c:pt>
                <c:pt idx="1983">
                  <c:v>-8520.5078125</c:v>
                </c:pt>
                <c:pt idx="1984">
                  <c:v>-8515.3198241999999</c:v>
                </c:pt>
                <c:pt idx="1985">
                  <c:v>-8527.8320311999996</c:v>
                </c:pt>
                <c:pt idx="1986">
                  <c:v>-8512.8784180000002</c:v>
                </c:pt>
                <c:pt idx="1987">
                  <c:v>-8513.1835936999996</c:v>
                </c:pt>
                <c:pt idx="1988">
                  <c:v>-8514.4042969000002</c:v>
                </c:pt>
                <c:pt idx="1989">
                  <c:v>-8513.4887694999998</c:v>
                </c:pt>
                <c:pt idx="1990">
                  <c:v>-8533.6303711</c:v>
                </c:pt>
                <c:pt idx="1991">
                  <c:v>-8511.3525391000003</c:v>
                </c:pt>
                <c:pt idx="1992">
                  <c:v>-8516.5405272999997</c:v>
                </c:pt>
                <c:pt idx="1993">
                  <c:v>-8523.5595702999999</c:v>
                </c:pt>
                <c:pt idx="1994">
                  <c:v>-8517.4560547000001</c:v>
                </c:pt>
                <c:pt idx="1995">
                  <c:v>-8516.5405272999997</c:v>
                </c:pt>
                <c:pt idx="1996">
                  <c:v>-8520.8129883000001</c:v>
                </c:pt>
                <c:pt idx="1997">
                  <c:v>-8521.4233397999997</c:v>
                </c:pt>
                <c:pt idx="1998">
                  <c:v>-8515.625</c:v>
                </c:pt>
                <c:pt idx="1999">
                  <c:v>-8523.5595702999999</c:v>
                </c:pt>
                <c:pt idx="2000">
                  <c:v>-8538.2080077999999</c:v>
                </c:pt>
                <c:pt idx="2001">
                  <c:v>-8511.9628905999998</c:v>
                </c:pt>
                <c:pt idx="2002">
                  <c:v>-8515.625</c:v>
                </c:pt>
                <c:pt idx="2003">
                  <c:v>-8517.4560547000001</c:v>
                </c:pt>
                <c:pt idx="2004">
                  <c:v>-8504.0283202999999</c:v>
                </c:pt>
                <c:pt idx="2005">
                  <c:v>-8516.2353516000003</c:v>
                </c:pt>
                <c:pt idx="2006">
                  <c:v>-8521.1181641000003</c:v>
                </c:pt>
                <c:pt idx="2007">
                  <c:v>-8519.8974608999997</c:v>
                </c:pt>
                <c:pt idx="2008">
                  <c:v>-8512.8784180000002</c:v>
                </c:pt>
                <c:pt idx="2009">
                  <c:v>-8519.5922852000003</c:v>
                </c:pt>
                <c:pt idx="2010">
                  <c:v>-8515.625</c:v>
                </c:pt>
                <c:pt idx="2011">
                  <c:v>-8515.3198241999999</c:v>
                </c:pt>
                <c:pt idx="2012">
                  <c:v>-8509.8266602000003</c:v>
                </c:pt>
                <c:pt idx="2013">
                  <c:v>-8512.5732422000001</c:v>
                </c:pt>
                <c:pt idx="2014">
                  <c:v>-8522.6440430000002</c:v>
                </c:pt>
                <c:pt idx="2015">
                  <c:v>-8507.9956055000002</c:v>
                </c:pt>
                <c:pt idx="2016">
                  <c:v>-8517.4560547000001</c:v>
                </c:pt>
                <c:pt idx="2017">
                  <c:v>-8512.5732422000001</c:v>
                </c:pt>
                <c:pt idx="2018">
                  <c:v>-8512.2680664</c:v>
                </c:pt>
                <c:pt idx="2019">
                  <c:v>-8518.9819336</c:v>
                </c:pt>
                <c:pt idx="2020">
                  <c:v>-8530.8837891000003</c:v>
                </c:pt>
                <c:pt idx="2021">
                  <c:v>-8507.0800780999998</c:v>
                </c:pt>
                <c:pt idx="2022">
                  <c:v>-8500.0610352000003</c:v>
                </c:pt>
                <c:pt idx="2023">
                  <c:v>-8504.0283202999999</c:v>
                </c:pt>
                <c:pt idx="2024">
                  <c:v>-8514.7094727000003</c:v>
                </c:pt>
                <c:pt idx="2025">
                  <c:v>-8512.5732422000001</c:v>
                </c:pt>
                <c:pt idx="2026">
                  <c:v>-8514.0991211</c:v>
                </c:pt>
                <c:pt idx="2027">
                  <c:v>-8513.7939452999999</c:v>
                </c:pt>
                <c:pt idx="2028">
                  <c:v>-8507.6904297000001</c:v>
                </c:pt>
                <c:pt idx="2029">
                  <c:v>-8507.3852539</c:v>
                </c:pt>
                <c:pt idx="2030">
                  <c:v>-8518.9819336</c:v>
                </c:pt>
                <c:pt idx="2031">
                  <c:v>-8509.8266602000003</c:v>
                </c:pt>
                <c:pt idx="2032">
                  <c:v>-8502.1972655999998</c:v>
                </c:pt>
                <c:pt idx="2033">
                  <c:v>-8502.5024414</c:v>
                </c:pt>
                <c:pt idx="2034">
                  <c:v>-8503.7231444999998</c:v>
                </c:pt>
                <c:pt idx="2035">
                  <c:v>-8492.1264647999997</c:v>
                </c:pt>
                <c:pt idx="2036">
                  <c:v>-8504.9438477000003</c:v>
                </c:pt>
                <c:pt idx="2037">
                  <c:v>-8501.2817383000001</c:v>
                </c:pt>
                <c:pt idx="2038">
                  <c:v>-8501.2817383000001</c:v>
                </c:pt>
                <c:pt idx="2039">
                  <c:v>-8512.2680664</c:v>
                </c:pt>
                <c:pt idx="2040">
                  <c:v>-8503.1127930000002</c:v>
                </c:pt>
                <c:pt idx="2041">
                  <c:v>-8511.0473633000001</c:v>
                </c:pt>
                <c:pt idx="2042">
                  <c:v>-8508.3007811999996</c:v>
                </c:pt>
                <c:pt idx="2043">
                  <c:v>-8501.5869141000003</c:v>
                </c:pt>
                <c:pt idx="2044">
                  <c:v>-8489.0747069999998</c:v>
                </c:pt>
                <c:pt idx="2045">
                  <c:v>-8493.6523436999996</c:v>
                </c:pt>
                <c:pt idx="2046">
                  <c:v>-8501.5869141000003</c:v>
                </c:pt>
                <c:pt idx="2047">
                  <c:v>-8500.9765625</c:v>
                </c:pt>
                <c:pt idx="2048">
                  <c:v>-8493.3471680000002</c:v>
                </c:pt>
                <c:pt idx="2049">
                  <c:v>-8519.2871094000002</c:v>
                </c:pt>
                <c:pt idx="2050">
                  <c:v>-8493.0419922000001</c:v>
                </c:pt>
                <c:pt idx="2051">
                  <c:v>-8495.1782227000003</c:v>
                </c:pt>
                <c:pt idx="2052">
                  <c:v>-8499.1455077999999</c:v>
                </c:pt>
                <c:pt idx="2053">
                  <c:v>-8498.5351561999996</c:v>
                </c:pt>
                <c:pt idx="2054">
                  <c:v>-8496.09375</c:v>
                </c:pt>
                <c:pt idx="2055">
                  <c:v>-8500.0610352000003</c:v>
                </c:pt>
                <c:pt idx="2056">
                  <c:v>-8505.5541991999999</c:v>
                </c:pt>
                <c:pt idx="2057">
                  <c:v>-8507.3852539</c:v>
                </c:pt>
                <c:pt idx="2058">
                  <c:v>-8502.1972655999998</c:v>
                </c:pt>
                <c:pt idx="2059">
                  <c:v>-8481.1401366999999</c:v>
                </c:pt>
                <c:pt idx="2060">
                  <c:v>-8510.4370116999999</c:v>
                </c:pt>
                <c:pt idx="2061">
                  <c:v>-8492.4316405999998</c:v>
                </c:pt>
                <c:pt idx="2062">
                  <c:v>-8491.8212891000003</c:v>
                </c:pt>
                <c:pt idx="2063">
                  <c:v>-8488.7695311999996</c:v>
                </c:pt>
                <c:pt idx="2064">
                  <c:v>-8495.4833983999997</c:v>
                </c:pt>
                <c:pt idx="2065">
                  <c:v>-8491.5161133000001</c:v>
                </c:pt>
                <c:pt idx="2066">
                  <c:v>-8479.6142577999999</c:v>
                </c:pt>
                <c:pt idx="2067">
                  <c:v>-8495.1782227000003</c:v>
                </c:pt>
                <c:pt idx="2068">
                  <c:v>-8502.5024414</c:v>
                </c:pt>
                <c:pt idx="2069">
                  <c:v>-8491.2109375</c:v>
                </c:pt>
                <c:pt idx="2070">
                  <c:v>-8494.2626952999999</c:v>
                </c:pt>
                <c:pt idx="2071">
                  <c:v>-8483.2763672000001</c:v>
                </c:pt>
                <c:pt idx="2072">
                  <c:v>-8517.1508789</c:v>
                </c:pt>
                <c:pt idx="2073">
                  <c:v>-8496.09375</c:v>
                </c:pt>
                <c:pt idx="2074">
                  <c:v>-8494.5678711</c:v>
                </c:pt>
                <c:pt idx="2075">
                  <c:v>-8497.9248047000001</c:v>
                </c:pt>
                <c:pt idx="2076">
                  <c:v>-8484.1918944999998</c:v>
                </c:pt>
                <c:pt idx="2077">
                  <c:v>-8490.9057616999999</c:v>
                </c:pt>
                <c:pt idx="2078">
                  <c:v>-8491.2109375</c:v>
                </c:pt>
                <c:pt idx="2079">
                  <c:v>-8502.8076172000001</c:v>
                </c:pt>
                <c:pt idx="2080">
                  <c:v>-8483.5815430000002</c:v>
                </c:pt>
                <c:pt idx="2081">
                  <c:v>-8489.9902344000002</c:v>
                </c:pt>
                <c:pt idx="2082">
                  <c:v>-8482.6660155999998</c:v>
                </c:pt>
                <c:pt idx="2083">
                  <c:v>-8494.8730469000002</c:v>
                </c:pt>
                <c:pt idx="2084">
                  <c:v>-8493.9575194999998</c:v>
                </c:pt>
                <c:pt idx="2085">
                  <c:v>-8479.6142577999999</c:v>
                </c:pt>
                <c:pt idx="2086">
                  <c:v>-8486.0229491999999</c:v>
                </c:pt>
                <c:pt idx="2087">
                  <c:v>-8493.6523436999996</c:v>
                </c:pt>
                <c:pt idx="2088">
                  <c:v>-8483.8867186999996</c:v>
                </c:pt>
                <c:pt idx="2089">
                  <c:v>-8505.2490233999997</c:v>
                </c:pt>
                <c:pt idx="2090">
                  <c:v>-8485.7177733999997</c:v>
                </c:pt>
                <c:pt idx="2091">
                  <c:v>-8484.1918944999998</c:v>
                </c:pt>
                <c:pt idx="2092">
                  <c:v>-8498.8403319999998</c:v>
                </c:pt>
                <c:pt idx="2093">
                  <c:v>-8483.8867186999996</c:v>
                </c:pt>
                <c:pt idx="2094">
                  <c:v>-8483.2763672000001</c:v>
                </c:pt>
                <c:pt idx="2095">
                  <c:v>-8481.7504883000001</c:v>
                </c:pt>
                <c:pt idx="2096">
                  <c:v>-8482.3608397999997</c:v>
                </c:pt>
                <c:pt idx="2097">
                  <c:v>-8485.1074219000002</c:v>
                </c:pt>
                <c:pt idx="2098">
                  <c:v>-8481.1401366999999</c:v>
                </c:pt>
                <c:pt idx="2099">
                  <c:v>-8483.8867186999996</c:v>
                </c:pt>
                <c:pt idx="2100">
                  <c:v>-8493.9575194999998</c:v>
                </c:pt>
                <c:pt idx="2101">
                  <c:v>-8480.2246094000002</c:v>
                </c:pt>
                <c:pt idx="2102">
                  <c:v>-8485.7177733999997</c:v>
                </c:pt>
                <c:pt idx="2103">
                  <c:v>-8479.3090819999998</c:v>
                </c:pt>
                <c:pt idx="2104">
                  <c:v>-8486.9384766000003</c:v>
                </c:pt>
                <c:pt idx="2105">
                  <c:v>-8483.5815430000002</c:v>
                </c:pt>
                <c:pt idx="2106">
                  <c:v>-8475.3417969000002</c:v>
                </c:pt>
                <c:pt idx="2107">
                  <c:v>-8480.2246094000002</c:v>
                </c:pt>
                <c:pt idx="2108">
                  <c:v>-8493.0419922000001</c:v>
                </c:pt>
                <c:pt idx="2109">
                  <c:v>-8481.7504883000001</c:v>
                </c:pt>
                <c:pt idx="2110">
                  <c:v>-8475.0366211</c:v>
                </c:pt>
                <c:pt idx="2111">
                  <c:v>-8482.0556641000003</c:v>
                </c:pt>
                <c:pt idx="2112">
                  <c:v>-8481.4453125</c:v>
                </c:pt>
                <c:pt idx="2113">
                  <c:v>-8472.5952147999997</c:v>
                </c:pt>
                <c:pt idx="2114">
                  <c:v>-8483.2763672000001</c:v>
                </c:pt>
                <c:pt idx="2115">
                  <c:v>-8477.1728516000003</c:v>
                </c:pt>
                <c:pt idx="2116">
                  <c:v>-8479.3090819999998</c:v>
                </c:pt>
                <c:pt idx="2117">
                  <c:v>-8481.1401366999999</c:v>
                </c:pt>
                <c:pt idx="2118">
                  <c:v>-8468.9331055000002</c:v>
                </c:pt>
                <c:pt idx="2119">
                  <c:v>-8482.0556641000003</c:v>
                </c:pt>
                <c:pt idx="2120">
                  <c:v>-8477.4780272999997</c:v>
                </c:pt>
                <c:pt idx="2121">
                  <c:v>-8483.2763672000001</c:v>
                </c:pt>
                <c:pt idx="2122">
                  <c:v>-8478.0883789</c:v>
                </c:pt>
                <c:pt idx="2123">
                  <c:v>-8479.6142577999999</c:v>
                </c:pt>
                <c:pt idx="2124">
                  <c:v>-8470.7641602000003</c:v>
                </c:pt>
                <c:pt idx="2125">
                  <c:v>-8479.3090819999998</c:v>
                </c:pt>
                <c:pt idx="2126">
                  <c:v>-8466.4916991999999</c:v>
                </c:pt>
                <c:pt idx="2127">
                  <c:v>-8478.6987305000002</c:v>
                </c:pt>
                <c:pt idx="2128">
                  <c:v>-8463.1347655999998</c:v>
                </c:pt>
                <c:pt idx="2129">
                  <c:v>-8472.2900391000003</c:v>
                </c:pt>
                <c:pt idx="2130">
                  <c:v>-8466.4916991999999</c:v>
                </c:pt>
                <c:pt idx="2131">
                  <c:v>-8480.8349608999997</c:v>
                </c:pt>
                <c:pt idx="2132">
                  <c:v>-8477.4780272999997</c:v>
                </c:pt>
                <c:pt idx="2133">
                  <c:v>-8471.9848633000001</c:v>
                </c:pt>
                <c:pt idx="2134">
                  <c:v>-8475.0366211</c:v>
                </c:pt>
                <c:pt idx="2135">
                  <c:v>-8469.8486327999999</c:v>
                </c:pt>
                <c:pt idx="2136">
                  <c:v>-8472.5952147999997</c:v>
                </c:pt>
                <c:pt idx="2137">
                  <c:v>-8482.3608397999997</c:v>
                </c:pt>
                <c:pt idx="2138">
                  <c:v>-8476.5625</c:v>
                </c:pt>
                <c:pt idx="2139">
                  <c:v>-8463.4399414</c:v>
                </c:pt>
                <c:pt idx="2140">
                  <c:v>-8468.0175780999998</c:v>
                </c:pt>
                <c:pt idx="2141">
                  <c:v>-8472.5952147999997</c:v>
                </c:pt>
                <c:pt idx="2142">
                  <c:v>-8478.0883789</c:v>
                </c:pt>
                <c:pt idx="2143">
                  <c:v>-8474.1210936999996</c:v>
                </c:pt>
                <c:pt idx="2144">
                  <c:v>-8471.6796875</c:v>
                </c:pt>
                <c:pt idx="2145">
                  <c:v>-8466.4916991999999</c:v>
                </c:pt>
                <c:pt idx="2146">
                  <c:v>-8463.1347655999998</c:v>
                </c:pt>
                <c:pt idx="2147">
                  <c:v>-8469.2382811999996</c:v>
                </c:pt>
                <c:pt idx="2148">
                  <c:v>-8471.0693358999997</c:v>
                </c:pt>
                <c:pt idx="2149">
                  <c:v>-8468.9331055000002</c:v>
                </c:pt>
                <c:pt idx="2150">
                  <c:v>-8465.5761719000002</c:v>
                </c:pt>
                <c:pt idx="2151">
                  <c:v>-8463.7451172000001</c:v>
                </c:pt>
                <c:pt idx="2152">
                  <c:v>-8462.5244141000003</c:v>
                </c:pt>
                <c:pt idx="2153">
                  <c:v>-8463.1347655999998</c:v>
                </c:pt>
                <c:pt idx="2154">
                  <c:v>-8463.4399414</c:v>
                </c:pt>
                <c:pt idx="2155">
                  <c:v>-8472.9003905999998</c:v>
                </c:pt>
                <c:pt idx="2156">
                  <c:v>-8469.5434569999998</c:v>
                </c:pt>
                <c:pt idx="2157">
                  <c:v>-8457.03125</c:v>
                </c:pt>
                <c:pt idx="2158">
                  <c:v>-8468.0175780999998</c:v>
                </c:pt>
                <c:pt idx="2159">
                  <c:v>-8462.8295897999997</c:v>
                </c:pt>
                <c:pt idx="2160">
                  <c:v>-8457.03125</c:v>
                </c:pt>
                <c:pt idx="2161">
                  <c:v>-8453.0639647999997</c:v>
                </c:pt>
                <c:pt idx="2162">
                  <c:v>-8461.3037108999997</c:v>
                </c:pt>
                <c:pt idx="2163">
                  <c:v>-8460.0830077999999</c:v>
                </c:pt>
                <c:pt idx="2164">
                  <c:v>-8450.9277344000002</c:v>
                </c:pt>
                <c:pt idx="2165">
                  <c:v>-8465.5761719000002</c:v>
                </c:pt>
                <c:pt idx="2166">
                  <c:v>-8453.9794922000001</c:v>
                </c:pt>
                <c:pt idx="2167">
                  <c:v>-8462.8295897999997</c:v>
                </c:pt>
                <c:pt idx="2168">
                  <c:v>-8462.8295897999997</c:v>
                </c:pt>
                <c:pt idx="2169">
                  <c:v>-8454.5898436999996</c:v>
                </c:pt>
                <c:pt idx="2170">
                  <c:v>-8458.5571289</c:v>
                </c:pt>
                <c:pt idx="2171">
                  <c:v>-8460.6933594000002</c:v>
                </c:pt>
                <c:pt idx="2172">
                  <c:v>-8461.6088866999999</c:v>
                </c:pt>
                <c:pt idx="2173">
                  <c:v>-8448.4863280999998</c:v>
                </c:pt>
                <c:pt idx="2174">
                  <c:v>-8454.2846680000002</c:v>
                </c:pt>
                <c:pt idx="2175">
                  <c:v>-8453.0639647999997</c:v>
                </c:pt>
                <c:pt idx="2176">
                  <c:v>-8452.1484375</c:v>
                </c:pt>
                <c:pt idx="2177">
                  <c:v>-8456.7260741999999</c:v>
                </c:pt>
                <c:pt idx="2178">
                  <c:v>-8457.03125</c:v>
                </c:pt>
                <c:pt idx="2179">
                  <c:v>-8457.9467772999997</c:v>
                </c:pt>
                <c:pt idx="2180">
                  <c:v>-8460.6933594000002</c:v>
                </c:pt>
                <c:pt idx="2181">
                  <c:v>-8450.6225586</c:v>
                </c:pt>
                <c:pt idx="2182">
                  <c:v>-8451.5380858999997</c:v>
                </c:pt>
                <c:pt idx="2183">
                  <c:v>-8464.6606444999998</c:v>
                </c:pt>
                <c:pt idx="2184">
                  <c:v>-8447.265625</c:v>
                </c:pt>
                <c:pt idx="2185">
                  <c:v>-8461.6088866999999</c:v>
                </c:pt>
                <c:pt idx="2186">
                  <c:v>-8443.9086914</c:v>
                </c:pt>
                <c:pt idx="2187">
                  <c:v>-8452.1484375</c:v>
                </c:pt>
                <c:pt idx="2188">
                  <c:v>-8446.3500977000003</c:v>
                </c:pt>
                <c:pt idx="2189">
                  <c:v>-8452.1484375</c:v>
                </c:pt>
                <c:pt idx="2190">
                  <c:v>-8451.5380858999997</c:v>
                </c:pt>
                <c:pt idx="2191">
                  <c:v>-8454.2846680000002</c:v>
                </c:pt>
                <c:pt idx="2192">
                  <c:v>-8450.0122069999998</c:v>
                </c:pt>
                <c:pt idx="2193">
                  <c:v>-8443.6035155999998</c:v>
                </c:pt>
                <c:pt idx="2194">
                  <c:v>-8448.1811522999997</c:v>
                </c:pt>
                <c:pt idx="2195">
                  <c:v>-8454.2846680000002</c:v>
                </c:pt>
                <c:pt idx="2196">
                  <c:v>-8446.3500977000003</c:v>
                </c:pt>
                <c:pt idx="2197">
                  <c:v>-8449.7070311999996</c:v>
                </c:pt>
                <c:pt idx="2198">
                  <c:v>-8444.5190430000002</c:v>
                </c:pt>
                <c:pt idx="2199">
                  <c:v>-8451.5380858999997</c:v>
                </c:pt>
                <c:pt idx="2200">
                  <c:v>-8445.7397461</c:v>
                </c:pt>
                <c:pt idx="2201">
                  <c:v>-8453.3691405999998</c:v>
                </c:pt>
                <c:pt idx="2202">
                  <c:v>-8447.265625</c:v>
                </c:pt>
                <c:pt idx="2203">
                  <c:v>-8445.1293944999998</c:v>
                </c:pt>
                <c:pt idx="2204">
                  <c:v>-8451.2329102000003</c:v>
                </c:pt>
                <c:pt idx="2205">
                  <c:v>-8450.3173827999999</c:v>
                </c:pt>
                <c:pt idx="2206">
                  <c:v>-8434.7534180000002</c:v>
                </c:pt>
                <c:pt idx="2207">
                  <c:v>-8451.8432616999999</c:v>
                </c:pt>
                <c:pt idx="2208">
                  <c:v>-8445.4345702999999</c:v>
                </c:pt>
                <c:pt idx="2209">
                  <c:v>-8442.3828125</c:v>
                </c:pt>
                <c:pt idx="2210">
                  <c:v>-8437.5</c:v>
                </c:pt>
                <c:pt idx="2211">
                  <c:v>-8455.8105469000002</c:v>
                </c:pt>
                <c:pt idx="2212">
                  <c:v>-8446.0449219000002</c:v>
                </c:pt>
                <c:pt idx="2213">
                  <c:v>-8448.1811522999997</c:v>
                </c:pt>
                <c:pt idx="2214">
                  <c:v>-8441.4672852000003</c:v>
                </c:pt>
                <c:pt idx="2215">
                  <c:v>-8440.2465819999998</c:v>
                </c:pt>
                <c:pt idx="2216">
                  <c:v>-8433.5327147999997</c:v>
                </c:pt>
                <c:pt idx="2217">
                  <c:v>-8450.6225586</c:v>
                </c:pt>
                <c:pt idx="2218">
                  <c:v>-8445.7397461</c:v>
                </c:pt>
                <c:pt idx="2219">
                  <c:v>-8444.2138672000001</c:v>
                </c:pt>
                <c:pt idx="2220">
                  <c:v>-8436.2792969000002</c:v>
                </c:pt>
                <c:pt idx="2221">
                  <c:v>-8439.6362305000002</c:v>
                </c:pt>
                <c:pt idx="2222">
                  <c:v>-8441.1621094000002</c:v>
                </c:pt>
                <c:pt idx="2223">
                  <c:v>-8431.7016602000003</c:v>
                </c:pt>
                <c:pt idx="2224">
                  <c:v>-8442.3828125</c:v>
                </c:pt>
                <c:pt idx="2225">
                  <c:v>-8449.4018555000002</c:v>
                </c:pt>
                <c:pt idx="2226">
                  <c:v>-8432.3120116999999</c:v>
                </c:pt>
                <c:pt idx="2227">
                  <c:v>-8447.265625</c:v>
                </c:pt>
                <c:pt idx="2228">
                  <c:v>-8439.0258789</c:v>
                </c:pt>
                <c:pt idx="2229">
                  <c:v>-8438.1103516000003</c:v>
                </c:pt>
                <c:pt idx="2230">
                  <c:v>-8438.4155272999997</c:v>
                </c:pt>
                <c:pt idx="2231">
                  <c:v>-8438.1103516000003</c:v>
                </c:pt>
                <c:pt idx="2232">
                  <c:v>-8435.9741211</c:v>
                </c:pt>
                <c:pt idx="2233">
                  <c:v>-8426.8188477000003</c:v>
                </c:pt>
                <c:pt idx="2234">
                  <c:v>-8434.1430664</c:v>
                </c:pt>
                <c:pt idx="2235">
                  <c:v>-8435.9741211</c:v>
                </c:pt>
                <c:pt idx="2236">
                  <c:v>-8436.2792969000002</c:v>
                </c:pt>
                <c:pt idx="2237">
                  <c:v>-8436.5844727000003</c:v>
                </c:pt>
                <c:pt idx="2238">
                  <c:v>-8438.7207030999998</c:v>
                </c:pt>
                <c:pt idx="2239">
                  <c:v>-8438.7207030999998</c:v>
                </c:pt>
                <c:pt idx="2240">
                  <c:v>-8434.1430664</c:v>
                </c:pt>
                <c:pt idx="2241">
                  <c:v>-8433.2275391000003</c:v>
                </c:pt>
                <c:pt idx="2242">
                  <c:v>-8444.8242186999996</c:v>
                </c:pt>
                <c:pt idx="2243">
                  <c:v>-8432.6171875</c:v>
                </c:pt>
                <c:pt idx="2244">
                  <c:v>-8430.1757811999996</c:v>
                </c:pt>
                <c:pt idx="2245">
                  <c:v>-8431.7016602000003</c:v>
                </c:pt>
                <c:pt idx="2246">
                  <c:v>-8430.7861327999999</c:v>
                </c:pt>
                <c:pt idx="2247">
                  <c:v>-8435.6689452999999</c:v>
                </c:pt>
                <c:pt idx="2248">
                  <c:v>-8436.8896483999997</c:v>
                </c:pt>
                <c:pt idx="2249">
                  <c:v>-8432.6171875</c:v>
                </c:pt>
                <c:pt idx="2250">
                  <c:v>-8431.3964844000002</c:v>
                </c:pt>
                <c:pt idx="2251">
                  <c:v>-8436.5844727000003</c:v>
                </c:pt>
                <c:pt idx="2252">
                  <c:v>-8422.5463866999999</c:v>
                </c:pt>
                <c:pt idx="2253">
                  <c:v>-8422.8515625</c:v>
                </c:pt>
                <c:pt idx="2254">
                  <c:v>-8440.8569336</c:v>
                </c:pt>
                <c:pt idx="2255">
                  <c:v>-8433.2275391000003</c:v>
                </c:pt>
                <c:pt idx="2256">
                  <c:v>-8428.6499022999997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744544"/>
        <c:axId val="146917304"/>
      </c:lineChart>
      <c:catAx>
        <c:axId val="14574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17304"/>
        <c:crosses val="autoZero"/>
        <c:auto val="1"/>
        <c:lblAlgn val="ctr"/>
        <c:lblOffset val="100"/>
        <c:noMultiLvlLbl val="0"/>
      </c:catAx>
      <c:valAx>
        <c:axId val="14691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4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Slow Logger (1</a:t>
            </a:r>
            <a:r>
              <a:rPr lang="en-US" baseline="0"/>
              <a:t> Hz)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Outer Coil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'03-22-1433'!$F$5095:$F$5190</c:f>
              <c:numCache>
                <c:formatCode>General</c:formatCode>
                <c:ptCount val="96"/>
                <c:pt idx="0">
                  <c:v>22.178999999999998</c:v>
                </c:pt>
                <c:pt idx="1">
                  <c:v>-1.4161999999999999</c:v>
                </c:pt>
                <c:pt idx="2">
                  <c:v>0.13569999999999999</c:v>
                </c:pt>
                <c:pt idx="3">
                  <c:v>4.0526999999999997</c:v>
                </c:pt>
                <c:pt idx="4">
                  <c:v>-4549.3227999999999</c:v>
                </c:pt>
                <c:pt idx="5">
                  <c:v>-4371.9546</c:v>
                </c:pt>
                <c:pt idx="6">
                  <c:v>-4202.3231999999998</c:v>
                </c:pt>
                <c:pt idx="7">
                  <c:v>-4038.2673</c:v>
                </c:pt>
                <c:pt idx="8">
                  <c:v>-3879.98</c:v>
                </c:pt>
                <c:pt idx="9">
                  <c:v>-3727.8341999999998</c:v>
                </c:pt>
                <c:pt idx="10">
                  <c:v>-3581.1174000000001</c:v>
                </c:pt>
                <c:pt idx="11">
                  <c:v>-3440.1840999999999</c:v>
                </c:pt>
                <c:pt idx="12">
                  <c:v>-3304.4252999999999</c:v>
                </c:pt>
                <c:pt idx="13">
                  <c:v>-3174.1669999999999</c:v>
                </c:pt>
                <c:pt idx="14">
                  <c:v>-3048.6912000000002</c:v>
                </c:pt>
                <c:pt idx="15">
                  <c:v>-2928.8429999999998</c:v>
                </c:pt>
                <c:pt idx="16">
                  <c:v>-2813.3508000000002</c:v>
                </c:pt>
                <c:pt idx="17">
                  <c:v>-2702.3117999999999</c:v>
                </c:pt>
                <c:pt idx="18">
                  <c:v>-2595.9888000000001</c:v>
                </c:pt>
                <c:pt idx="19">
                  <c:v>-2493.9690000000001</c:v>
                </c:pt>
                <c:pt idx="20">
                  <c:v>-2395.4414000000002</c:v>
                </c:pt>
                <c:pt idx="21">
                  <c:v>-2301.4016000000001</c:v>
                </c:pt>
                <c:pt idx="22">
                  <c:v>-2210.8139999999999</c:v>
                </c:pt>
                <c:pt idx="23">
                  <c:v>-2123.9355</c:v>
                </c:pt>
                <c:pt idx="24">
                  <c:v>-2040.4535000000001</c:v>
                </c:pt>
                <c:pt idx="25">
                  <c:v>-1960.3357000000001</c:v>
                </c:pt>
                <c:pt idx="26">
                  <c:v>-1883.3751</c:v>
                </c:pt>
                <c:pt idx="27">
                  <c:v>-1809.4166</c:v>
                </c:pt>
                <c:pt idx="28">
                  <c:v>-1738.4534000000001</c:v>
                </c:pt>
                <c:pt idx="29">
                  <c:v>-1670.1614</c:v>
                </c:pt>
                <c:pt idx="30">
                  <c:v>-1604.7797</c:v>
                </c:pt>
                <c:pt idx="31">
                  <c:v>-1541.7899</c:v>
                </c:pt>
                <c:pt idx="32">
                  <c:v>-1481.4666999999999</c:v>
                </c:pt>
                <c:pt idx="33">
                  <c:v>-1423.5020999999999</c:v>
                </c:pt>
                <c:pt idx="34">
                  <c:v>-1367.5568000000001</c:v>
                </c:pt>
                <c:pt idx="35">
                  <c:v>-1314.0563</c:v>
                </c:pt>
                <c:pt idx="36">
                  <c:v>-1262.5553</c:v>
                </c:pt>
                <c:pt idx="37">
                  <c:v>-1213.0585000000001</c:v>
                </c:pt>
                <c:pt idx="38">
                  <c:v>-1165.6316999999999</c:v>
                </c:pt>
                <c:pt idx="39">
                  <c:v>-1119.75</c:v>
                </c:pt>
                <c:pt idx="40">
                  <c:v>-1075.8440000000001</c:v>
                </c:pt>
                <c:pt idx="41">
                  <c:v>-1033.6849</c:v>
                </c:pt>
                <c:pt idx="42">
                  <c:v>-993.18439999999998</c:v>
                </c:pt>
                <c:pt idx="43">
                  <c:v>-954.14790000000005</c:v>
                </c:pt>
                <c:pt idx="44">
                  <c:v>-916.58789999999999</c:v>
                </c:pt>
                <c:pt idx="45">
                  <c:v>-880.44269999999995</c:v>
                </c:pt>
                <c:pt idx="46">
                  <c:v>-845.68820000000005</c:v>
                </c:pt>
                <c:pt idx="47">
                  <c:v>-812.3252</c:v>
                </c:pt>
                <c:pt idx="48">
                  <c:v>-780.21469999999999</c:v>
                </c:pt>
                <c:pt idx="49">
                  <c:v>-749.07730000000004</c:v>
                </c:pt>
                <c:pt idx="50">
                  <c:v>-719.39449999999999</c:v>
                </c:pt>
                <c:pt idx="51">
                  <c:v>-690.73910000000001</c:v>
                </c:pt>
                <c:pt idx="52">
                  <c:v>-663.01110000000006</c:v>
                </c:pt>
                <c:pt idx="53">
                  <c:v>-643.05070000000001</c:v>
                </c:pt>
                <c:pt idx="54">
                  <c:v>-643.05070000000001</c:v>
                </c:pt>
                <c:pt idx="55">
                  <c:v>-643.05070000000001</c:v>
                </c:pt>
                <c:pt idx="56">
                  <c:v>-643.05070000000001</c:v>
                </c:pt>
                <c:pt idx="57">
                  <c:v>-643.05070000000001</c:v>
                </c:pt>
                <c:pt idx="58">
                  <c:v>-516.71019999999999</c:v>
                </c:pt>
                <c:pt idx="59">
                  <c:v>-495.1309</c:v>
                </c:pt>
                <c:pt idx="60">
                  <c:v>-474.11840000000001</c:v>
                </c:pt>
                <c:pt idx="61">
                  <c:v>-453.8109</c:v>
                </c:pt>
                <c:pt idx="62">
                  <c:v>-433.87810000000002</c:v>
                </c:pt>
                <c:pt idx="63">
                  <c:v>-414.30160000000001</c:v>
                </c:pt>
                <c:pt idx="64">
                  <c:v>-394.92230000000001</c:v>
                </c:pt>
                <c:pt idx="65">
                  <c:v>-375.74419999999998</c:v>
                </c:pt>
                <c:pt idx="66">
                  <c:v>-355.67500000000001</c:v>
                </c:pt>
                <c:pt idx="67">
                  <c:v>-333.85399999999998</c:v>
                </c:pt>
                <c:pt idx="68">
                  <c:v>-305.6395</c:v>
                </c:pt>
                <c:pt idx="69">
                  <c:v>-236.28659999999999</c:v>
                </c:pt>
                <c:pt idx="70">
                  <c:v>-134.75110000000001</c:v>
                </c:pt>
                <c:pt idx="71">
                  <c:v>-78.168199999999999</c:v>
                </c:pt>
                <c:pt idx="72">
                  <c:v>-46.447699999999998</c:v>
                </c:pt>
                <c:pt idx="73">
                  <c:v>-28.236499999999999</c:v>
                </c:pt>
                <c:pt idx="74">
                  <c:v>-17.702500000000001</c:v>
                </c:pt>
                <c:pt idx="75">
                  <c:v>-11.4763</c:v>
                </c:pt>
                <c:pt idx="76">
                  <c:v>-7.7412999999999998</c:v>
                </c:pt>
                <c:pt idx="77">
                  <c:v>-5.5187999999999997</c:v>
                </c:pt>
                <c:pt idx="78">
                  <c:v>-4.2706999999999997</c:v>
                </c:pt>
                <c:pt idx="79">
                  <c:v>-3.5417000000000001</c:v>
                </c:pt>
                <c:pt idx="80">
                  <c:v>-2.3174999999999999</c:v>
                </c:pt>
                <c:pt idx="81">
                  <c:v>-2.1315</c:v>
                </c:pt>
                <c:pt idx="82">
                  <c:v>-1.8351999999999999</c:v>
                </c:pt>
                <c:pt idx="83">
                  <c:v>-1.9282999999999999</c:v>
                </c:pt>
                <c:pt idx="84">
                  <c:v>-1.883</c:v>
                </c:pt>
                <c:pt idx="85">
                  <c:v>-1.7837000000000001</c:v>
                </c:pt>
                <c:pt idx="86">
                  <c:v>-1.52</c:v>
                </c:pt>
                <c:pt idx="87">
                  <c:v>-1.6648000000000001</c:v>
                </c:pt>
                <c:pt idx="88">
                  <c:v>-1.5866</c:v>
                </c:pt>
                <c:pt idx="89">
                  <c:v>-1.4903</c:v>
                </c:pt>
                <c:pt idx="90">
                  <c:v>-1.5454000000000001</c:v>
                </c:pt>
                <c:pt idx="91">
                  <c:v>-1.4692000000000001</c:v>
                </c:pt>
                <c:pt idx="92">
                  <c:v>-1.5303</c:v>
                </c:pt>
                <c:pt idx="93">
                  <c:v>-1.5915999999999999</c:v>
                </c:pt>
                <c:pt idx="94">
                  <c:v>-1.4804999999999999</c:v>
                </c:pt>
                <c:pt idx="95">
                  <c:v>-1.5298</c:v>
                </c:pt>
              </c:numCache>
            </c:numRef>
          </c:val>
          <c:smooth val="0"/>
        </c:ser>
        <c:ser>
          <c:idx val="1"/>
          <c:order val="1"/>
          <c:tx>
            <c:v>Inner Coil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'03-22-1433'!$G$5095:$G$5190</c:f>
              <c:numCache>
                <c:formatCode>General</c:formatCode>
                <c:ptCount val="96"/>
                <c:pt idx="0">
                  <c:v>24.512599999999999</c:v>
                </c:pt>
                <c:pt idx="1">
                  <c:v>-1.1347</c:v>
                </c:pt>
                <c:pt idx="2">
                  <c:v>0.92090000000000005</c:v>
                </c:pt>
                <c:pt idx="3">
                  <c:v>5.0206</c:v>
                </c:pt>
                <c:pt idx="4">
                  <c:v>-4518.5005000000001</c:v>
                </c:pt>
                <c:pt idx="5">
                  <c:v>-4312.5946999999996</c:v>
                </c:pt>
                <c:pt idx="6">
                  <c:v>-4133.2915000000003</c:v>
                </c:pt>
                <c:pt idx="7">
                  <c:v>-3964.5798</c:v>
                </c:pt>
                <c:pt idx="8">
                  <c:v>-3804.3449999999998</c:v>
                </c:pt>
                <c:pt idx="9">
                  <c:v>-3651.4787999999999</c:v>
                </c:pt>
                <c:pt idx="10">
                  <c:v>-3505.4463000000001</c:v>
                </c:pt>
                <c:pt idx="11">
                  <c:v>-3365.8744999999999</c:v>
                </c:pt>
                <c:pt idx="12">
                  <c:v>-3232.1448</c:v>
                </c:pt>
                <c:pt idx="13">
                  <c:v>-3104.0529999999999</c:v>
                </c:pt>
                <c:pt idx="14">
                  <c:v>-2981.0497999999998</c:v>
                </c:pt>
                <c:pt idx="15">
                  <c:v>-2863.0907999999999</c:v>
                </c:pt>
                <c:pt idx="16">
                  <c:v>-2749.8964999999998</c:v>
                </c:pt>
                <c:pt idx="17">
                  <c:v>-2641.3557000000001</c:v>
                </c:pt>
                <c:pt idx="18">
                  <c:v>-2536.9274999999998</c:v>
                </c:pt>
                <c:pt idx="19">
                  <c:v>-2437.0522000000001</c:v>
                </c:pt>
                <c:pt idx="20">
                  <c:v>-2341.0427</c:v>
                </c:pt>
                <c:pt idx="21">
                  <c:v>-2248.8391000000001</c:v>
                </c:pt>
                <c:pt idx="22">
                  <c:v>-2160.3110000000001</c:v>
                </c:pt>
                <c:pt idx="23">
                  <c:v>-2075.3501000000001</c:v>
                </c:pt>
                <c:pt idx="24">
                  <c:v>-1993.8088</c:v>
                </c:pt>
                <c:pt idx="25">
                  <c:v>-1915.2769000000001</c:v>
                </c:pt>
                <c:pt idx="26">
                  <c:v>-1840.0588</c:v>
                </c:pt>
                <c:pt idx="27">
                  <c:v>-1767.8335</c:v>
                </c:pt>
                <c:pt idx="28">
                  <c:v>-1698.3925999999999</c:v>
                </c:pt>
                <c:pt idx="29">
                  <c:v>-1631.7931000000001</c:v>
                </c:pt>
                <c:pt idx="30">
                  <c:v>-1567.8049000000001</c:v>
                </c:pt>
                <c:pt idx="31">
                  <c:v>-1506.3363999999999</c:v>
                </c:pt>
                <c:pt idx="32">
                  <c:v>-1447.2858000000001</c:v>
                </c:pt>
                <c:pt idx="33">
                  <c:v>-1390.4160999999999</c:v>
                </c:pt>
                <c:pt idx="34">
                  <c:v>-1336.0736999999999</c:v>
                </c:pt>
                <c:pt idx="35">
                  <c:v>-1283.5266999999999</c:v>
                </c:pt>
                <c:pt idx="36">
                  <c:v>-1233.0895</c:v>
                </c:pt>
                <c:pt idx="37">
                  <c:v>-1184.7539999999999</c:v>
                </c:pt>
                <c:pt idx="38">
                  <c:v>-1138.3187</c:v>
                </c:pt>
                <c:pt idx="39">
                  <c:v>-1093.7123999999999</c:v>
                </c:pt>
                <c:pt idx="40">
                  <c:v>-1050.8480999999999</c:v>
                </c:pt>
                <c:pt idx="41">
                  <c:v>-1009.4398</c:v>
                </c:pt>
                <c:pt idx="42">
                  <c:v>-969.7473</c:v>
                </c:pt>
                <c:pt idx="43">
                  <c:v>-931.62180000000001</c:v>
                </c:pt>
                <c:pt idx="44">
                  <c:v>-894.87729999999999</c:v>
                </c:pt>
                <c:pt idx="45">
                  <c:v>-859.72059999999999</c:v>
                </c:pt>
                <c:pt idx="46">
                  <c:v>-825.80319999999995</c:v>
                </c:pt>
                <c:pt idx="47">
                  <c:v>-793.04179999999997</c:v>
                </c:pt>
                <c:pt idx="48">
                  <c:v>-761.49440000000004</c:v>
                </c:pt>
                <c:pt idx="49">
                  <c:v>-731.24699999999996</c:v>
                </c:pt>
                <c:pt idx="50">
                  <c:v>-702.11210000000005</c:v>
                </c:pt>
                <c:pt idx="51">
                  <c:v>-674.03219999999999</c:v>
                </c:pt>
                <c:pt idx="52">
                  <c:v>-647.14390000000003</c:v>
                </c:pt>
                <c:pt idx="53">
                  <c:v>-627.51710000000003</c:v>
                </c:pt>
                <c:pt idx="54">
                  <c:v>-627.51710000000003</c:v>
                </c:pt>
                <c:pt idx="55">
                  <c:v>-627.51710000000003</c:v>
                </c:pt>
                <c:pt idx="56">
                  <c:v>-627.51710000000003</c:v>
                </c:pt>
                <c:pt idx="57">
                  <c:v>-627.51710000000003</c:v>
                </c:pt>
                <c:pt idx="58">
                  <c:v>-504.07229999999998</c:v>
                </c:pt>
                <c:pt idx="59">
                  <c:v>-482.9289</c:v>
                </c:pt>
                <c:pt idx="60">
                  <c:v>-462.47739999999999</c:v>
                </c:pt>
                <c:pt idx="61">
                  <c:v>-442.65320000000003</c:v>
                </c:pt>
                <c:pt idx="62">
                  <c:v>-423.01400000000001</c:v>
                </c:pt>
                <c:pt idx="63">
                  <c:v>-404.19510000000002</c:v>
                </c:pt>
                <c:pt idx="64">
                  <c:v>-385.1782</c:v>
                </c:pt>
                <c:pt idx="65">
                  <c:v>-366.33120000000002</c:v>
                </c:pt>
                <c:pt idx="66">
                  <c:v>-346.65030000000002</c:v>
                </c:pt>
                <c:pt idx="67">
                  <c:v>-325.18360000000001</c:v>
                </c:pt>
                <c:pt idx="68">
                  <c:v>-297.22800000000001</c:v>
                </c:pt>
                <c:pt idx="69">
                  <c:v>-228.5155</c:v>
                </c:pt>
                <c:pt idx="70">
                  <c:v>-128.4812</c:v>
                </c:pt>
                <c:pt idx="71">
                  <c:v>-73.198599999999999</c:v>
                </c:pt>
                <c:pt idx="72">
                  <c:v>-42.574100000000001</c:v>
                </c:pt>
                <c:pt idx="73">
                  <c:v>-25.264199999999999</c:v>
                </c:pt>
                <c:pt idx="74">
                  <c:v>-15.369</c:v>
                </c:pt>
                <c:pt idx="75">
                  <c:v>-9.4701000000000004</c:v>
                </c:pt>
                <c:pt idx="76">
                  <c:v>-6.0796999999999999</c:v>
                </c:pt>
                <c:pt idx="77">
                  <c:v>-4.0442999999999998</c:v>
                </c:pt>
                <c:pt idx="78">
                  <c:v>-2.6596000000000002</c:v>
                </c:pt>
                <c:pt idx="79">
                  <c:v>-2.0146999999999999</c:v>
                </c:pt>
                <c:pt idx="80">
                  <c:v>-1.2956000000000001</c:v>
                </c:pt>
                <c:pt idx="81">
                  <c:v>-0.47739999999999999</c:v>
                </c:pt>
                <c:pt idx="82">
                  <c:v>0.19070000000000001</c:v>
                </c:pt>
                <c:pt idx="83">
                  <c:v>-0.45029999999999998</c:v>
                </c:pt>
                <c:pt idx="84">
                  <c:v>-1.5889</c:v>
                </c:pt>
                <c:pt idx="85">
                  <c:v>-1.8443000000000001</c:v>
                </c:pt>
                <c:pt idx="86">
                  <c:v>-1.9992000000000001</c:v>
                </c:pt>
                <c:pt idx="87">
                  <c:v>-2.177</c:v>
                </c:pt>
                <c:pt idx="88">
                  <c:v>-2.1097000000000001</c:v>
                </c:pt>
                <c:pt idx="89">
                  <c:v>-2.0299999999999998</c:v>
                </c:pt>
                <c:pt idx="90">
                  <c:v>-1.93</c:v>
                </c:pt>
                <c:pt idx="91">
                  <c:v>-1.8829</c:v>
                </c:pt>
                <c:pt idx="92">
                  <c:v>-1.9545999999999999</c:v>
                </c:pt>
                <c:pt idx="93">
                  <c:v>-1.8124</c:v>
                </c:pt>
                <c:pt idx="94">
                  <c:v>-1.5138</c:v>
                </c:pt>
                <c:pt idx="95">
                  <c:v>-1.6625000000000001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055880"/>
        <c:axId val="147056264"/>
      </c:lineChart>
      <c:catAx>
        <c:axId val="147055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(second)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;\-#,##0" sourceLinked="0"/>
        <c:majorTickMark val="in"/>
        <c:minorTickMark val="in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56264"/>
        <c:crosses val="autoZero"/>
        <c:auto val="1"/>
        <c:lblAlgn val="ctr"/>
        <c:lblOffset val="100"/>
        <c:tickLblSkip val="2"/>
        <c:tickMarkSkip val="10"/>
        <c:noMultiLvlLbl val="0"/>
      </c:catAx>
      <c:valAx>
        <c:axId val="14705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  <a:p>
                <a:pPr>
                  <a:defRPr/>
                </a:pPr>
                <a:r>
                  <a:rPr lang="en-US"/>
                  <a:t> Voltage</a:t>
                </a:r>
                <a:r>
                  <a:rPr lang="en-US" baseline="0"/>
                  <a:t> Tap (</a:t>
                </a:r>
                <a:r>
                  <a:rPr lang="en-US"/>
                  <a:t>mV)</a:t>
                </a:r>
              </a:p>
            </c:rich>
          </c:tx>
          <c:layout>
            <c:manualLayout>
              <c:xMode val="edge"/>
              <c:yMode val="edge"/>
              <c:x val="1.2200435729847494E-2"/>
              <c:y val="0.32952391539292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55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23145146072427"/>
          <c:y val="0.15333296279141584"/>
          <c:w val="0.2511797986036059"/>
          <c:h val="5.2941547012505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AE85-6D4C-4853-94BE-56FD10A6E1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771D5-0DF9-4BD6-9CAB-AEA7C6D8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0785A-A73E-4504-A35F-56FC9405BF01}" type="slidenum"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alt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5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3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6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7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2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3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4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97B2D-EA6D-4601-9FA7-E58A4A34533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0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s://indico.bnl.gov/getFile.py/access?sessionId=0&amp;resId=1&amp;materialId=6&amp;confId=1990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316230"/>
            <a:ext cx="8686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indico.bnl.gov/conferenceDisplay.py?confId=1990)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Analysis from Bob Lambiase et. al.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 variations at various currents (1 slide)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High-Field Test </a:t>
            </a:r>
          </a:p>
          <a:p>
            <a:pPr marL="600075" lvl="1" indent="-257175">
              <a:buFontTx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Bob’s plan/steps</a:t>
            </a:r>
          </a:p>
          <a:p>
            <a:pPr marL="600075" lvl="1" indent="-257175">
              <a:buFontTx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Disconnecting the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Valvebox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 and building the basement (see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Dave’s location diagram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 </a:t>
            </a: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en-US" alt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US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0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45B0A-9A8E-4609-837A-15CD9F795822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3963"/>
            <a:ext cx="8846820" cy="663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Lambiase’s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steps for power supply : </a:t>
            </a:r>
          </a:p>
          <a:p>
            <a:pPr lvl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200" dirty="0" smtClean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Determine the costs to make the system and make those funds available</a:t>
            </a:r>
          </a:p>
          <a:p>
            <a:pPr lvl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200" dirty="0" smtClean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Purchase all the hardware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Zeynep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A.)</a:t>
            </a:r>
          </a:p>
          <a:p>
            <a:pPr lvl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200" dirty="0" smtClean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Document fully the software present in the existing system, so it can be understood by C-AD</a:t>
            </a:r>
            <a:endParaRPr lang="en-US" sz="22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200" dirty="0" smtClean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Understand the results gathered by the 100 Amp test and make modifications, if necessary.</a:t>
            </a:r>
            <a:endParaRPr lang="en-US" sz="22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200" dirty="0" smtClean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Assemble and wire together the new system and its interface to the solenoid</a:t>
            </a:r>
            <a:endParaRPr lang="en-US" sz="22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200" dirty="0" smtClean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Interface the new system with the upgraded 4.6kA power supply and energy extraction system</a:t>
            </a:r>
            <a:endParaRPr lang="en-US" sz="22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200" dirty="0" smtClean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Test everything.</a:t>
            </a:r>
          </a:p>
          <a:p>
            <a:pPr lvl="0">
              <a:spcBef>
                <a:spcPct val="20000"/>
              </a:spcBef>
              <a:buBlip>
                <a:blip r:embed="rId2"/>
              </a:buBlip>
              <a:defRPr/>
            </a:pPr>
            <a:endParaRPr lang="en-US" sz="2200" dirty="0">
              <a:solidFill>
                <a:srgbClr val="1F497D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200" dirty="0" smtClean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Now, we also have P. </a:t>
            </a:r>
            <a:r>
              <a:rPr lang="en-US" sz="22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Rosas / Carl 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Schultheiss /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Zeynep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Altinbas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(in C.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Theisen’s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group) to help us with the power supply and the DAQ/Quench Detection.</a:t>
            </a: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 smtClean="0">
              <a:solidFill>
                <a:srgbClr val="7030A0"/>
              </a:solidFill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32020" y="1314450"/>
            <a:ext cx="617220" cy="251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9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347746"/>
              </p:ext>
            </p:extLst>
          </p:nvPr>
        </p:nvGraphicFramePr>
        <p:xfrm>
          <a:off x="388620" y="400050"/>
          <a:ext cx="8322945" cy="426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7017" y="4661535"/>
            <a:ext cx="70061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 from superconducting to normal conducting ~1.5 mV at 1 A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1.5 m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Measured last Apr. (2015), total resistance </a:t>
            </a:r>
            <a:r>
              <a:rPr lang="en-US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</a:t>
            </a:r>
            <a:r>
              <a:rPr lang="en-US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2.53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RRR ~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2.53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× 1000 / 1.5 ~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1687 .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965440" y="1038801"/>
            <a:ext cx="400275" cy="1206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68161" y="129540"/>
            <a:ext cx="217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MT01 ~29 K and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Sonny switched off the 1A power supply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910" y="1437085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MT01 ~10 K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03020" y="1802845"/>
            <a:ext cx="118111" cy="11918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97"/>
            <a:ext cx="9144000" cy="5717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00850" y="2114550"/>
            <a:ext cx="2194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~e</a:t>
            </a:r>
            <a:r>
              <a:rPr lang="en-US" sz="25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-t/</a:t>
            </a:r>
            <a:r>
              <a:rPr lang="en-US" sz="25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,  = L/R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800850" y="2514600"/>
            <a:ext cx="491490" cy="480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7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04" y="-11430"/>
            <a:ext cx="55843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490" y="1657350"/>
            <a:ext cx="2026196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 VT 6-7</a:t>
            </a:r>
          </a:p>
          <a:p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VT 9-10</a:t>
            </a:r>
          </a:p>
          <a:p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VT 6-10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"/>
            <a:ext cx="9144000" cy="60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" y="331470"/>
            <a:ext cx="9005654" cy="6457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3080" y="131415"/>
            <a:ext cx="1816972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different one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051560" y="1154430"/>
          <a:ext cx="6672262" cy="482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36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 title="Time (second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917636"/>
              </p:ext>
            </p:extLst>
          </p:nvPr>
        </p:nvGraphicFramePr>
        <p:xfrm>
          <a:off x="0" y="548640"/>
          <a:ext cx="8972549" cy="578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33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" y="175259"/>
            <a:ext cx="7642860" cy="48523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2980" y="5026660"/>
            <a:ext cx="735838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I’ve added the Full Field Test Model (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Wuzheng’s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at various currents.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Walter Sondheim has also made Opera models for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/Full-Test at full current (with or without asymmetry).  Probably, those shifts towards the non-lead end are more useful ….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329</Words>
  <Application>Microsoft Office PowerPoint</Application>
  <PresentationFormat>On-screen Show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Comic Sans MS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Yip, Kin</dc:creator>
  <cp:lastModifiedBy>Yip, Kin</cp:lastModifiedBy>
  <cp:revision>25</cp:revision>
  <dcterms:created xsi:type="dcterms:W3CDTF">2016-03-30T22:16:17Z</dcterms:created>
  <dcterms:modified xsi:type="dcterms:W3CDTF">2016-04-06T21:21:30Z</dcterms:modified>
</cp:coreProperties>
</file>