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 id="2147483681" r:id="rId2"/>
  </p:sldMasterIdLst>
  <p:notesMasterIdLst>
    <p:notesMasterId r:id="rId10"/>
  </p:notesMasterIdLst>
  <p:sldIdLst>
    <p:sldId id="256" r:id="rId3"/>
    <p:sldId id="259" r:id="rId4"/>
    <p:sldId id="260" r:id="rId5"/>
    <p:sldId id="261" r:id="rId6"/>
    <p:sldId id="262" r:id="rId7"/>
    <p:sldId id="257" r:id="rId8"/>
    <p:sldId id="263" r:id="rId9"/>
  </p:sldIdLst>
  <p:sldSz cx="12192000" cy="6858000"/>
  <p:notesSz cx="12192000" cy="6858000"/>
  <p:defaultTextStyle>
    <a:defPPr>
      <a:defRPr lang="en-GB"/>
    </a:defPPr>
    <a:lvl1pPr algn="l" rtl="0" fontAlgn="base">
      <a:spcBef>
        <a:spcPct val="0"/>
      </a:spcBef>
      <a:spcAft>
        <a:spcPct val="0"/>
      </a:spcAft>
      <a:defRPr kern="1200">
        <a:solidFill>
          <a:schemeClr val="bg1"/>
        </a:solidFill>
        <a:latin typeface="Arial" pitchFamily="34" charset="0"/>
        <a:ea typeface="+mn-ea"/>
        <a:cs typeface="+mn-cs"/>
      </a:defRPr>
    </a:lvl1pPr>
    <a:lvl2pPr marL="457200" algn="l" rtl="0" fontAlgn="base">
      <a:spcBef>
        <a:spcPct val="0"/>
      </a:spcBef>
      <a:spcAft>
        <a:spcPct val="0"/>
      </a:spcAft>
      <a:defRPr kern="1200">
        <a:solidFill>
          <a:schemeClr val="bg1"/>
        </a:solidFill>
        <a:latin typeface="Arial" pitchFamily="34" charset="0"/>
        <a:ea typeface="+mn-ea"/>
        <a:cs typeface="+mn-cs"/>
      </a:defRPr>
    </a:lvl2pPr>
    <a:lvl3pPr marL="914400" algn="l" rtl="0" fontAlgn="base">
      <a:spcBef>
        <a:spcPct val="0"/>
      </a:spcBef>
      <a:spcAft>
        <a:spcPct val="0"/>
      </a:spcAft>
      <a:defRPr kern="1200">
        <a:solidFill>
          <a:schemeClr val="bg1"/>
        </a:solidFill>
        <a:latin typeface="Arial" pitchFamily="34" charset="0"/>
        <a:ea typeface="+mn-ea"/>
        <a:cs typeface="+mn-cs"/>
      </a:defRPr>
    </a:lvl3pPr>
    <a:lvl4pPr marL="1371600" algn="l" rtl="0" fontAlgn="base">
      <a:spcBef>
        <a:spcPct val="0"/>
      </a:spcBef>
      <a:spcAft>
        <a:spcPct val="0"/>
      </a:spcAft>
      <a:defRPr kern="1200">
        <a:solidFill>
          <a:schemeClr val="bg1"/>
        </a:solidFill>
        <a:latin typeface="Arial" pitchFamily="34" charset="0"/>
        <a:ea typeface="+mn-ea"/>
        <a:cs typeface="+mn-cs"/>
      </a:defRPr>
    </a:lvl4pPr>
    <a:lvl5pPr marL="1828800" algn="l" rtl="0" fontAlgn="base">
      <a:spcBef>
        <a:spcPct val="0"/>
      </a:spcBef>
      <a:spcAft>
        <a:spcPct val="0"/>
      </a:spcAft>
      <a:defRPr kern="1200">
        <a:solidFill>
          <a:schemeClr val="bg1"/>
        </a:solidFill>
        <a:latin typeface="Arial" pitchFamily="34" charset="0"/>
        <a:ea typeface="+mn-ea"/>
        <a:cs typeface="+mn-cs"/>
      </a:defRPr>
    </a:lvl5pPr>
    <a:lvl6pPr marL="2286000" algn="l" defTabSz="914400" rtl="0" eaLnBrk="1" latinLnBrk="0" hangingPunct="1">
      <a:defRPr kern="1200">
        <a:solidFill>
          <a:schemeClr val="bg1"/>
        </a:solidFill>
        <a:latin typeface="Arial" pitchFamily="34" charset="0"/>
        <a:ea typeface="+mn-ea"/>
        <a:cs typeface="+mn-cs"/>
      </a:defRPr>
    </a:lvl6pPr>
    <a:lvl7pPr marL="2743200" algn="l" defTabSz="914400" rtl="0" eaLnBrk="1" latinLnBrk="0" hangingPunct="1">
      <a:defRPr kern="1200">
        <a:solidFill>
          <a:schemeClr val="bg1"/>
        </a:solidFill>
        <a:latin typeface="Arial" pitchFamily="34" charset="0"/>
        <a:ea typeface="+mn-ea"/>
        <a:cs typeface="+mn-cs"/>
      </a:defRPr>
    </a:lvl7pPr>
    <a:lvl8pPr marL="3200400" algn="l" defTabSz="914400" rtl="0" eaLnBrk="1" latinLnBrk="0" hangingPunct="1">
      <a:defRPr kern="1200">
        <a:solidFill>
          <a:schemeClr val="bg1"/>
        </a:solidFill>
        <a:latin typeface="Arial" pitchFamily="34" charset="0"/>
        <a:ea typeface="+mn-ea"/>
        <a:cs typeface="+mn-cs"/>
      </a:defRPr>
    </a:lvl8pPr>
    <a:lvl9pPr marL="3657600" algn="l" defTabSz="914400" rtl="0" eaLnBrk="1" latinLnBrk="0" hangingPunct="1">
      <a:defRPr kern="1200">
        <a:solidFill>
          <a:schemeClr val="bg1"/>
        </a:solidFill>
        <a:latin typeface="Arial"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3" d="100"/>
          <a:sy n="143" d="100"/>
        </p:scale>
        <p:origin x="162"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4EF07F92-FF9C-45A9-A687-810E3B1803A8}" type="datetimeFigureOut">
              <a:rPr lang="en-US" smtClean="0"/>
              <a:t>7/18/2023</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6F90AD6B-9290-41A3-BF69-22648DB10EBD}" type="slidenum">
              <a:rPr lang="en-US" smtClean="0"/>
              <a:t>‹#›</a:t>
            </a:fld>
            <a:endParaRPr lang="en-US"/>
          </a:p>
        </p:txBody>
      </p:sp>
    </p:spTree>
    <p:extLst>
      <p:ext uri="{BB962C8B-B14F-4D97-AF65-F5344CB8AC3E}">
        <p14:creationId xmlns:p14="http://schemas.microsoft.com/office/powerpoint/2010/main" val="2748938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tangle 7"/>
          <p:cNvSpPr/>
          <p:nvPr/>
        </p:nvSpPr>
        <p:spPr>
          <a:xfrm>
            <a:off x="0" y="0"/>
            <a:ext cx="12192000" cy="11277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11472" rtl="0" eaLnBrk="1" fontAlgn="auto" latinLnBrk="0" hangingPunct="1">
              <a:lnSpc>
                <a:spcPct val="100000"/>
              </a:lnSpc>
              <a:spcBef>
                <a:spcPts val="0"/>
              </a:spcBef>
              <a:spcAft>
                <a:spcPts val="0"/>
              </a:spcAft>
              <a:buClrTx/>
              <a:buSzTx/>
              <a:buFontTx/>
              <a:buNone/>
              <a:tabLst/>
              <a:defRPr/>
            </a:pPr>
            <a:endParaRPr kumimoji="0" lang="it-IT" sz="162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p:cNvSpPr>
            <a:spLocks noGrp="1"/>
          </p:cNvSpPr>
          <p:nvPr>
            <p:ph type="title"/>
          </p:nvPr>
        </p:nvSpPr>
        <p:spPr>
          <a:xfrm>
            <a:off x="0" y="0"/>
            <a:ext cx="12192000" cy="1127760"/>
          </a:xfrm>
          <a:noFill/>
        </p:spPr>
        <p:txBody>
          <a:bodyPr wrap="square">
            <a:normAutofit/>
          </a:bodyPr>
          <a:lstStyle>
            <a:lvl1pPr algn="l">
              <a:defRPr sz="3600" b="1">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0485788" y="6588958"/>
            <a:ext cx="1706217" cy="269046"/>
          </a:xfrm>
          <a:prstGeom prst="rect">
            <a:avLst/>
          </a:prstGeom>
        </p:spPr>
        <p:txBody>
          <a:bodyPr tIns="0" bIns="0"/>
          <a:lstStyle>
            <a:lvl1pPr>
              <a:defRPr>
                <a:solidFill>
                  <a:schemeClr val="bg1"/>
                </a:solidFill>
              </a:defRPr>
            </a:lvl1pPr>
          </a:lstStyle>
          <a:p>
            <a:pPr marL="115570">
              <a:lnSpc>
                <a:spcPct val="100000"/>
              </a:lnSpc>
              <a:spcBef>
                <a:spcPts val="40"/>
              </a:spcBef>
            </a:pPr>
            <a:fld id="{81D60167-4931-47E6-BA6A-407CBD079E47}" type="slidenum">
              <a:rPr lang="en-US" smtClean="0"/>
              <a:t>‹#›</a:t>
            </a:fld>
            <a:endParaRPr lang="en-US" dirty="0"/>
          </a:p>
        </p:txBody>
      </p:sp>
      <p:sp>
        <p:nvSpPr>
          <p:cNvPr id="9" name="Content Placeholder 2"/>
          <p:cNvSpPr>
            <a:spLocks noGrp="1"/>
          </p:cNvSpPr>
          <p:nvPr>
            <p:ph idx="1"/>
          </p:nvPr>
        </p:nvSpPr>
        <p:spPr>
          <a:xfrm>
            <a:off x="406403" y="1234440"/>
            <a:ext cx="5689597" cy="5304960"/>
          </a:xfrm>
          <a:prstGeom prst="rect">
            <a:avLst/>
          </a:prstGeom>
        </p:spPr>
        <p:txBody>
          <a:bodyPr/>
          <a:lstStyle>
            <a:lvl1pPr marL="409568" indent="-409568">
              <a:buFont typeface="Arial" panose="020B0604020202020204" pitchFamily="34" charset="0"/>
              <a:buChar char="•"/>
              <a:defRPr sz="2880">
                <a:latin typeface="Calibri Light" panose="020F0302020204030204" pitchFamily="34" charset="0"/>
                <a:cs typeface="Calibri Light" panose="020F0302020204030204" pitchFamily="34" charset="0"/>
              </a:defRPr>
            </a:lvl1pPr>
            <a:lvl2pPr marL="889618" indent="-340990">
              <a:buFont typeface="Arial" panose="020B0604020202020204" pitchFamily="34" charset="0"/>
              <a:buChar char="•"/>
              <a:defRPr sz="2400">
                <a:latin typeface="Calibri Light" panose="020F0302020204030204" pitchFamily="34" charset="0"/>
                <a:cs typeface="Calibri Light" panose="020F0302020204030204" pitchFamily="34" charset="0"/>
              </a:defRPr>
            </a:lvl2pPr>
            <a:lvl3pPr marL="1371572" indent="-274314">
              <a:buFont typeface="Arial" panose="020B0604020202020204" pitchFamily="34" charset="0"/>
              <a:buChar char="•"/>
              <a:defRPr sz="2160">
                <a:latin typeface="Calibri Light" panose="020F0302020204030204" pitchFamily="34" charset="0"/>
                <a:cs typeface="Calibri Light" panose="020F0302020204030204" pitchFamily="34" charset="0"/>
              </a:defRPr>
            </a:lvl3pPr>
            <a:lvl4pPr marL="1920202"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4pPr>
            <a:lvl5pPr marL="2468831"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6525" y="63817"/>
            <a:ext cx="1895475" cy="1000126"/>
          </a:xfrm>
          <a:prstGeom prst="rect">
            <a:avLst/>
          </a:prstGeom>
        </p:spPr>
      </p:pic>
      <p:sp>
        <p:nvSpPr>
          <p:cNvPr id="11" name="Content Placeholder 2">
            <a:extLst>
              <a:ext uri="{FF2B5EF4-FFF2-40B4-BE49-F238E27FC236}">
                <a16:creationId xmlns:a16="http://schemas.microsoft.com/office/drawing/2014/main" id="{29656EA1-1E2F-419B-86BE-C57144D77256}"/>
              </a:ext>
            </a:extLst>
          </p:cNvPr>
          <p:cNvSpPr>
            <a:spLocks noGrp="1"/>
          </p:cNvSpPr>
          <p:nvPr>
            <p:ph idx="13"/>
          </p:nvPr>
        </p:nvSpPr>
        <p:spPr>
          <a:xfrm>
            <a:off x="6172200" y="1234440"/>
            <a:ext cx="5689597" cy="5304960"/>
          </a:xfrm>
          <a:prstGeom prst="rect">
            <a:avLst/>
          </a:prstGeom>
        </p:spPr>
        <p:txBody>
          <a:bodyPr/>
          <a:lstStyle>
            <a:lvl1pPr marL="409568" indent="-409568">
              <a:buFont typeface="Arial" panose="020B0604020202020204" pitchFamily="34" charset="0"/>
              <a:buChar char="•"/>
              <a:defRPr sz="2880">
                <a:latin typeface="Calibri Light" panose="020F0302020204030204" pitchFamily="34" charset="0"/>
                <a:cs typeface="Calibri Light" panose="020F0302020204030204" pitchFamily="34" charset="0"/>
              </a:defRPr>
            </a:lvl1pPr>
            <a:lvl2pPr marL="889618" indent="-340990">
              <a:buFont typeface="Arial" panose="020B0604020202020204" pitchFamily="34" charset="0"/>
              <a:buChar char="•"/>
              <a:defRPr sz="2400">
                <a:latin typeface="Calibri Light" panose="020F0302020204030204" pitchFamily="34" charset="0"/>
                <a:cs typeface="Calibri Light" panose="020F0302020204030204" pitchFamily="34" charset="0"/>
              </a:defRPr>
            </a:lvl2pPr>
            <a:lvl3pPr marL="1371572" indent="-274314">
              <a:buFont typeface="Arial" panose="020B0604020202020204" pitchFamily="34" charset="0"/>
              <a:buChar char="•"/>
              <a:defRPr sz="2160">
                <a:latin typeface="Calibri Light" panose="020F0302020204030204" pitchFamily="34" charset="0"/>
                <a:cs typeface="Calibri Light" panose="020F0302020204030204" pitchFamily="34" charset="0"/>
              </a:defRPr>
            </a:lvl3pPr>
            <a:lvl4pPr marL="1920202"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4pPr>
            <a:lvl5pPr marL="2468831"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Footer Placeholder 4">
            <a:extLst>
              <a:ext uri="{FF2B5EF4-FFF2-40B4-BE49-F238E27FC236}">
                <a16:creationId xmlns:a16="http://schemas.microsoft.com/office/drawing/2014/main" id="{4FC62D5A-072A-449D-81D4-1F220F5A1E85}"/>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16" name="Date Placeholder 3">
            <a:extLst>
              <a:ext uri="{FF2B5EF4-FFF2-40B4-BE49-F238E27FC236}">
                <a16:creationId xmlns:a16="http://schemas.microsoft.com/office/drawing/2014/main" id="{063C3472-DA1D-4FAF-B719-524373FF88BF}"/>
              </a:ext>
            </a:extLst>
          </p:cNvPr>
          <p:cNvSpPr>
            <a:spLocks noGrp="1"/>
          </p:cNvSpPr>
          <p:nvPr>
            <p:ph type="dt" sz="half" idx="14"/>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3475802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5094C-EED8-6840-BA00-FBB615488B65}"/>
              </a:ext>
            </a:extLst>
          </p:cNvPr>
          <p:cNvSpPr>
            <a:spLocks noGrp="1"/>
          </p:cNvSpPr>
          <p:nvPr>
            <p:ph type="ctrTitle"/>
          </p:nvPr>
        </p:nvSpPr>
        <p:spPr>
          <a:xfrm>
            <a:off x="1524000" y="1122363"/>
            <a:ext cx="9144000" cy="2387600"/>
          </a:xfrm>
          <a:prstGeom prst="rect">
            <a:avLst/>
          </a:prstGeom>
        </p:spPr>
        <p:txBody>
          <a:bodyPr anchor="b"/>
          <a:lstStyle>
            <a:lvl1pPr algn="ctr">
              <a:defRPr sz="5400"/>
            </a:lvl1pPr>
          </a:lstStyle>
          <a:p>
            <a:r>
              <a:rPr lang="en-US"/>
              <a:t>Click to edit Master title style</a:t>
            </a:r>
            <a:endParaRPr lang="en-GB"/>
          </a:p>
        </p:txBody>
      </p:sp>
      <p:sp>
        <p:nvSpPr>
          <p:cNvPr id="3" name="Subtitle 2">
            <a:extLst>
              <a:ext uri="{FF2B5EF4-FFF2-40B4-BE49-F238E27FC236}">
                <a16:creationId xmlns:a16="http://schemas.microsoft.com/office/drawing/2014/main" id="{2894C426-3F93-5E42-A6AB-FEDD7409D65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181D8FDB-9540-9045-B773-61E35065E4FC}"/>
              </a:ext>
            </a:extLst>
          </p:cNvPr>
          <p:cNvSpPr>
            <a:spLocks noGrp="1"/>
          </p:cNvSpPr>
          <p:nvPr>
            <p:ph type="sldNum" sz="quarter" idx="12"/>
          </p:nvPr>
        </p:nvSpPr>
        <p:spPr/>
        <p:txBody>
          <a:bodyPr/>
          <a:lstStyle/>
          <a:p>
            <a:pPr marL="115570">
              <a:lnSpc>
                <a:spcPct val="100000"/>
              </a:lnSpc>
              <a:spcBef>
                <a:spcPts val="40"/>
              </a:spcBef>
            </a:pPr>
            <a:fld id="{81D60167-4931-47E6-BA6A-407CBD079E47}" type="slidenum">
              <a:rPr lang="en-US" smtClean="0"/>
              <a:t>‹#›</a:t>
            </a:fld>
            <a:endParaRPr lang="en-US" dirty="0"/>
          </a:p>
        </p:txBody>
      </p:sp>
      <p:sp>
        <p:nvSpPr>
          <p:cNvPr id="8" name="Footer Placeholder 4">
            <a:extLst>
              <a:ext uri="{FF2B5EF4-FFF2-40B4-BE49-F238E27FC236}">
                <a16:creationId xmlns:a16="http://schemas.microsoft.com/office/drawing/2014/main" id="{2658DDA6-B4E0-4B42-A8E3-81EBF5E6EAFE}"/>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9" name="Date Placeholder 3">
            <a:extLst>
              <a:ext uri="{FF2B5EF4-FFF2-40B4-BE49-F238E27FC236}">
                <a16:creationId xmlns:a16="http://schemas.microsoft.com/office/drawing/2014/main" id="{3A5CA14B-A4F9-4FF2-8E09-3812867C3348}"/>
              </a:ext>
            </a:extLst>
          </p:cNvPr>
          <p:cNvSpPr>
            <a:spLocks noGrp="1"/>
          </p:cNvSpPr>
          <p:nvPr>
            <p:ph type="dt" sz="half" idx="13"/>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771555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7989" y="1592265"/>
            <a:ext cx="5616575" cy="4608512"/>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6172200" y="1592265"/>
            <a:ext cx="5611813" cy="460851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Slide Number Placeholder 9">
            <a:extLst>
              <a:ext uri="{FF2B5EF4-FFF2-40B4-BE49-F238E27FC236}">
                <a16:creationId xmlns:a16="http://schemas.microsoft.com/office/drawing/2014/main" id="{BEE4B464-E744-A34F-B223-6B554979B8EC}"/>
              </a:ext>
            </a:extLst>
          </p:cNvPr>
          <p:cNvSpPr>
            <a:spLocks noGrp="1"/>
          </p:cNvSpPr>
          <p:nvPr>
            <p:ph type="sldNum" sz="quarter" idx="12"/>
          </p:nvPr>
        </p:nvSpPr>
        <p:spPr/>
        <p:txBody>
          <a:bodyPr/>
          <a:lstStyle/>
          <a:p>
            <a:pPr marL="115570">
              <a:lnSpc>
                <a:spcPct val="100000"/>
              </a:lnSpc>
              <a:spcBef>
                <a:spcPts val="40"/>
              </a:spcBef>
            </a:pPr>
            <a:fld id="{81D60167-4931-47E6-BA6A-407CBD079E47}" type="slidenum">
              <a:rPr lang="en-US" smtClean="0"/>
              <a:t>‹#›</a:t>
            </a:fld>
            <a:endParaRPr lang="en-US" dirty="0"/>
          </a:p>
        </p:txBody>
      </p:sp>
      <p:sp>
        <p:nvSpPr>
          <p:cNvPr id="12" name="Footer Placeholder 4">
            <a:extLst>
              <a:ext uri="{FF2B5EF4-FFF2-40B4-BE49-F238E27FC236}">
                <a16:creationId xmlns:a16="http://schemas.microsoft.com/office/drawing/2014/main" id="{556324F3-4418-4835-983D-7BC869042666}"/>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13" name="Date Placeholder 3">
            <a:extLst>
              <a:ext uri="{FF2B5EF4-FFF2-40B4-BE49-F238E27FC236}">
                <a16:creationId xmlns:a16="http://schemas.microsoft.com/office/drawing/2014/main" id="{98D3B3B7-3C76-424A-8192-14137338FC6F}"/>
              </a:ext>
            </a:extLst>
          </p:cNvPr>
          <p:cNvSpPr>
            <a:spLocks noGrp="1"/>
          </p:cNvSpPr>
          <p:nvPr>
            <p:ph type="dt" sz="half" idx="13"/>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4185239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Rectangle 7"/>
          <p:cNvSpPr/>
          <p:nvPr/>
        </p:nvSpPr>
        <p:spPr>
          <a:xfrm>
            <a:off x="0" y="0"/>
            <a:ext cx="12192000" cy="1127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11472" rtl="0" eaLnBrk="1" fontAlgn="auto" latinLnBrk="0" hangingPunct="1">
              <a:lnSpc>
                <a:spcPct val="100000"/>
              </a:lnSpc>
              <a:spcBef>
                <a:spcPts val="0"/>
              </a:spcBef>
              <a:spcAft>
                <a:spcPts val="0"/>
              </a:spcAft>
              <a:buClrTx/>
              <a:buSzTx/>
              <a:buFontTx/>
              <a:buNone/>
              <a:tabLst/>
              <a:defRPr/>
            </a:pPr>
            <a:endParaRPr kumimoji="0" lang="it-IT" sz="162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p:cNvSpPr>
            <a:spLocks noGrp="1"/>
          </p:cNvSpPr>
          <p:nvPr>
            <p:ph type="title"/>
          </p:nvPr>
        </p:nvSpPr>
        <p:spPr>
          <a:xfrm>
            <a:off x="0" y="0"/>
            <a:ext cx="12192000" cy="1127760"/>
          </a:xfrm>
          <a:noFill/>
        </p:spPr>
        <p:txBody>
          <a:bodyPr wrap="square">
            <a:normAutofit/>
          </a:bodyPr>
          <a:lstStyle>
            <a:lvl1pPr algn="l">
              <a:defRPr sz="3600" b="1">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0485788" y="6588958"/>
            <a:ext cx="1706217" cy="269046"/>
          </a:xfrm>
          <a:prstGeom prst="rect">
            <a:avLst/>
          </a:prstGeom>
        </p:spPr>
        <p:txBody>
          <a:bodyPr tIns="0" bIns="0"/>
          <a:lstStyle>
            <a:lvl1pPr>
              <a:defRPr>
                <a:solidFill>
                  <a:schemeClr val="bg1"/>
                </a:solidFill>
              </a:defRPr>
            </a:lvl1pPr>
          </a:lstStyle>
          <a:p>
            <a:pPr marL="115570">
              <a:lnSpc>
                <a:spcPct val="100000"/>
              </a:lnSpc>
              <a:spcBef>
                <a:spcPts val="40"/>
              </a:spcBef>
            </a:pPr>
            <a:fld id="{81D60167-4931-47E6-BA6A-407CBD079E47}" type="slidenum">
              <a:rPr lang="en-US" smtClean="0"/>
              <a:t>‹#›</a:t>
            </a:fld>
            <a:endParaRPr lang="en-US" dirty="0"/>
          </a:p>
        </p:txBody>
      </p:sp>
      <p:sp>
        <p:nvSpPr>
          <p:cNvPr id="9" name="Content Placeholder 2"/>
          <p:cNvSpPr>
            <a:spLocks noGrp="1"/>
          </p:cNvSpPr>
          <p:nvPr>
            <p:ph idx="1"/>
          </p:nvPr>
        </p:nvSpPr>
        <p:spPr>
          <a:xfrm>
            <a:off x="406403" y="1234440"/>
            <a:ext cx="11379200" cy="5304960"/>
          </a:xfrm>
          <a:prstGeom prst="rect">
            <a:avLst/>
          </a:prstGeom>
        </p:spPr>
        <p:txBody>
          <a:bodyPr/>
          <a:lstStyle>
            <a:lvl1pPr marL="409568" indent="-409568">
              <a:buFont typeface="Arial" panose="020B0604020202020204" pitchFamily="34" charset="0"/>
              <a:buChar char="•"/>
              <a:defRPr sz="2880">
                <a:latin typeface="Calibri Light" panose="020F0302020204030204" pitchFamily="34" charset="0"/>
                <a:cs typeface="Calibri Light" panose="020F0302020204030204" pitchFamily="34" charset="0"/>
              </a:defRPr>
            </a:lvl1pPr>
            <a:lvl2pPr marL="889618" indent="-340990">
              <a:buFont typeface="Arial" panose="020B0604020202020204" pitchFamily="34" charset="0"/>
              <a:buChar char="•"/>
              <a:defRPr sz="2400">
                <a:latin typeface="Calibri Light" panose="020F0302020204030204" pitchFamily="34" charset="0"/>
                <a:cs typeface="Calibri Light" panose="020F0302020204030204" pitchFamily="34" charset="0"/>
              </a:defRPr>
            </a:lvl2pPr>
            <a:lvl3pPr marL="1371572" indent="-274314">
              <a:buFont typeface="Arial" panose="020B0604020202020204" pitchFamily="34" charset="0"/>
              <a:buChar char="•"/>
              <a:defRPr sz="2160">
                <a:latin typeface="Calibri Light" panose="020F0302020204030204" pitchFamily="34" charset="0"/>
                <a:cs typeface="Calibri Light" panose="020F0302020204030204" pitchFamily="34" charset="0"/>
              </a:defRPr>
            </a:lvl3pPr>
            <a:lvl4pPr marL="1920202"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4pPr>
            <a:lvl5pPr marL="2468831"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6525" y="63817"/>
            <a:ext cx="1895475" cy="1000126"/>
          </a:xfrm>
          <a:prstGeom prst="rect">
            <a:avLst/>
          </a:prstGeom>
        </p:spPr>
      </p:pic>
      <p:sp>
        <p:nvSpPr>
          <p:cNvPr id="12" name="Footer Placeholder 4">
            <a:extLst>
              <a:ext uri="{FF2B5EF4-FFF2-40B4-BE49-F238E27FC236}">
                <a16:creationId xmlns:a16="http://schemas.microsoft.com/office/drawing/2014/main" id="{1F990196-5BE6-4558-B63A-62C107231C26}"/>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13" name="Date Placeholder 3">
            <a:extLst>
              <a:ext uri="{FF2B5EF4-FFF2-40B4-BE49-F238E27FC236}">
                <a16:creationId xmlns:a16="http://schemas.microsoft.com/office/drawing/2014/main" id="{238676CA-11CE-4350-8B5D-F4F2CCBC4ED8}"/>
              </a:ext>
            </a:extLst>
          </p:cNvPr>
          <p:cNvSpPr>
            <a:spLocks noGrp="1"/>
          </p:cNvSpPr>
          <p:nvPr>
            <p:ph type="dt" sz="half" idx="13"/>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238762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tangle 7"/>
          <p:cNvSpPr/>
          <p:nvPr/>
        </p:nvSpPr>
        <p:spPr>
          <a:xfrm>
            <a:off x="0" y="0"/>
            <a:ext cx="12192000" cy="1127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11472" rtl="0" eaLnBrk="1" fontAlgn="auto" latinLnBrk="0" hangingPunct="1">
              <a:lnSpc>
                <a:spcPct val="100000"/>
              </a:lnSpc>
              <a:spcBef>
                <a:spcPts val="0"/>
              </a:spcBef>
              <a:spcAft>
                <a:spcPts val="0"/>
              </a:spcAft>
              <a:buClrTx/>
              <a:buSzTx/>
              <a:buFontTx/>
              <a:buNone/>
              <a:tabLst/>
              <a:defRPr/>
            </a:pPr>
            <a:endParaRPr kumimoji="0" lang="it-IT" sz="162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p:cNvSpPr>
            <a:spLocks noGrp="1"/>
          </p:cNvSpPr>
          <p:nvPr>
            <p:ph type="title"/>
          </p:nvPr>
        </p:nvSpPr>
        <p:spPr>
          <a:xfrm>
            <a:off x="0" y="0"/>
            <a:ext cx="12192000" cy="1127760"/>
          </a:xfrm>
          <a:noFill/>
        </p:spPr>
        <p:txBody>
          <a:bodyPr wrap="square">
            <a:normAutofit/>
          </a:bodyPr>
          <a:lstStyle>
            <a:lvl1pPr algn="l">
              <a:defRPr sz="3600" b="1">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0485788" y="6588958"/>
            <a:ext cx="1706217" cy="269046"/>
          </a:xfrm>
          <a:prstGeom prst="rect">
            <a:avLst/>
          </a:prstGeom>
        </p:spPr>
        <p:txBody>
          <a:bodyPr tIns="0" bIns="0"/>
          <a:lstStyle>
            <a:lvl1pPr>
              <a:defRPr>
                <a:solidFill>
                  <a:schemeClr val="bg1"/>
                </a:solidFill>
              </a:defRPr>
            </a:lvl1pPr>
          </a:lstStyle>
          <a:p>
            <a:pPr marL="115570">
              <a:lnSpc>
                <a:spcPct val="100000"/>
              </a:lnSpc>
              <a:spcBef>
                <a:spcPts val="40"/>
              </a:spcBef>
            </a:pPr>
            <a:fld id="{81D60167-4931-47E6-BA6A-407CBD079E47}" type="slidenum">
              <a:rPr lang="en-US" smtClean="0"/>
              <a:t>‹#›</a:t>
            </a:fld>
            <a:endParaRPr lang="en-US" dirty="0"/>
          </a:p>
        </p:txBody>
      </p:sp>
      <p:sp>
        <p:nvSpPr>
          <p:cNvPr id="9" name="Content Placeholder 2"/>
          <p:cNvSpPr>
            <a:spLocks noGrp="1"/>
          </p:cNvSpPr>
          <p:nvPr>
            <p:ph idx="1"/>
          </p:nvPr>
        </p:nvSpPr>
        <p:spPr>
          <a:xfrm>
            <a:off x="406403" y="1234440"/>
            <a:ext cx="5689597" cy="5304960"/>
          </a:xfrm>
          <a:prstGeom prst="rect">
            <a:avLst/>
          </a:prstGeom>
        </p:spPr>
        <p:txBody>
          <a:bodyPr/>
          <a:lstStyle>
            <a:lvl1pPr marL="409568" indent="-409568">
              <a:buFont typeface="Arial" panose="020B0604020202020204" pitchFamily="34" charset="0"/>
              <a:buChar char="•"/>
              <a:defRPr sz="2880">
                <a:latin typeface="Calibri Light" panose="020F0302020204030204" pitchFamily="34" charset="0"/>
                <a:cs typeface="Calibri Light" panose="020F0302020204030204" pitchFamily="34" charset="0"/>
              </a:defRPr>
            </a:lvl1pPr>
            <a:lvl2pPr marL="889618" indent="-340990">
              <a:buFont typeface="Arial" panose="020B0604020202020204" pitchFamily="34" charset="0"/>
              <a:buChar char="•"/>
              <a:defRPr sz="2400">
                <a:latin typeface="Calibri Light" panose="020F0302020204030204" pitchFamily="34" charset="0"/>
                <a:cs typeface="Calibri Light" panose="020F0302020204030204" pitchFamily="34" charset="0"/>
              </a:defRPr>
            </a:lvl2pPr>
            <a:lvl3pPr marL="1371572" indent="-274314">
              <a:buFont typeface="Arial" panose="020B0604020202020204" pitchFamily="34" charset="0"/>
              <a:buChar char="•"/>
              <a:defRPr sz="2160">
                <a:latin typeface="Calibri Light" panose="020F0302020204030204" pitchFamily="34" charset="0"/>
                <a:cs typeface="Calibri Light" panose="020F0302020204030204" pitchFamily="34" charset="0"/>
              </a:defRPr>
            </a:lvl3pPr>
            <a:lvl4pPr marL="1920202"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4pPr>
            <a:lvl5pPr marL="2468831"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6525" y="63817"/>
            <a:ext cx="1895475" cy="1000126"/>
          </a:xfrm>
          <a:prstGeom prst="rect">
            <a:avLst/>
          </a:prstGeom>
        </p:spPr>
      </p:pic>
      <p:sp>
        <p:nvSpPr>
          <p:cNvPr id="11" name="Content Placeholder 2">
            <a:extLst>
              <a:ext uri="{FF2B5EF4-FFF2-40B4-BE49-F238E27FC236}">
                <a16:creationId xmlns:a16="http://schemas.microsoft.com/office/drawing/2014/main" id="{29656EA1-1E2F-419B-86BE-C57144D77256}"/>
              </a:ext>
            </a:extLst>
          </p:cNvPr>
          <p:cNvSpPr>
            <a:spLocks noGrp="1"/>
          </p:cNvSpPr>
          <p:nvPr>
            <p:ph idx="13"/>
          </p:nvPr>
        </p:nvSpPr>
        <p:spPr>
          <a:xfrm>
            <a:off x="6172200" y="1234440"/>
            <a:ext cx="5689597" cy="5304960"/>
          </a:xfrm>
          <a:prstGeom prst="rect">
            <a:avLst/>
          </a:prstGeom>
        </p:spPr>
        <p:txBody>
          <a:bodyPr/>
          <a:lstStyle>
            <a:lvl1pPr marL="409568" indent="-409568">
              <a:buFont typeface="Arial" panose="020B0604020202020204" pitchFamily="34" charset="0"/>
              <a:buChar char="•"/>
              <a:defRPr sz="2880">
                <a:latin typeface="Calibri Light" panose="020F0302020204030204" pitchFamily="34" charset="0"/>
                <a:cs typeface="Calibri Light" panose="020F0302020204030204" pitchFamily="34" charset="0"/>
              </a:defRPr>
            </a:lvl1pPr>
            <a:lvl2pPr marL="889618" indent="-340990">
              <a:buFont typeface="Arial" panose="020B0604020202020204" pitchFamily="34" charset="0"/>
              <a:buChar char="•"/>
              <a:defRPr sz="2400">
                <a:latin typeface="Calibri Light" panose="020F0302020204030204" pitchFamily="34" charset="0"/>
                <a:cs typeface="Calibri Light" panose="020F0302020204030204" pitchFamily="34" charset="0"/>
              </a:defRPr>
            </a:lvl2pPr>
            <a:lvl3pPr marL="1371572" indent="-274314">
              <a:buFont typeface="Arial" panose="020B0604020202020204" pitchFamily="34" charset="0"/>
              <a:buChar char="•"/>
              <a:defRPr sz="2160">
                <a:latin typeface="Calibri Light" panose="020F0302020204030204" pitchFamily="34" charset="0"/>
                <a:cs typeface="Calibri Light" panose="020F0302020204030204" pitchFamily="34" charset="0"/>
              </a:defRPr>
            </a:lvl3pPr>
            <a:lvl4pPr marL="1920202"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4pPr>
            <a:lvl5pPr marL="2468831" indent="-274314">
              <a:buFont typeface="Arial" panose="020B0604020202020204" pitchFamily="34" charset="0"/>
              <a:buChar char="•"/>
              <a:defRPr sz="1920">
                <a:latin typeface="Calibri Light" panose="020F0302020204030204" pitchFamily="34" charset="0"/>
                <a:cs typeface="Calibri Light" panose="020F03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Footer Placeholder 4">
            <a:extLst>
              <a:ext uri="{FF2B5EF4-FFF2-40B4-BE49-F238E27FC236}">
                <a16:creationId xmlns:a16="http://schemas.microsoft.com/office/drawing/2014/main" id="{4FC62D5A-072A-449D-81D4-1F220F5A1E85}"/>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12" name="Date Placeholder 3">
            <a:extLst>
              <a:ext uri="{FF2B5EF4-FFF2-40B4-BE49-F238E27FC236}">
                <a16:creationId xmlns:a16="http://schemas.microsoft.com/office/drawing/2014/main" id="{AEDAAC4C-9BF4-4050-AB31-1331D2E1AE81}"/>
              </a:ext>
            </a:extLst>
          </p:cNvPr>
          <p:cNvSpPr>
            <a:spLocks noGrp="1"/>
          </p:cNvSpPr>
          <p:nvPr>
            <p:ph type="dt" sz="half" idx="14"/>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1731293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normAutofit/>
          </a:bodyPr>
          <a:lstStyle>
            <a:lvl1pPr>
              <a:defRPr sz="5760" b="0" i="0">
                <a:solidFill>
                  <a:schemeClr val="tx1"/>
                </a:solidFill>
                <a:latin typeface="Arial"/>
                <a:cs typeface="Arial"/>
              </a:defRPr>
            </a:lvl1pPr>
          </a:lstStyle>
          <a:p>
            <a:r>
              <a:rPr lang="en-US"/>
              <a:t>Click to edit Master title style</a:t>
            </a:r>
            <a:endParaRPr dirty="0"/>
          </a:p>
        </p:txBody>
      </p:sp>
      <p:sp>
        <p:nvSpPr>
          <p:cNvPr id="8" name="Slide Number Placeholder 5">
            <a:extLst>
              <a:ext uri="{FF2B5EF4-FFF2-40B4-BE49-F238E27FC236}">
                <a16:creationId xmlns:a16="http://schemas.microsoft.com/office/drawing/2014/main" id="{FDBFB3C4-585A-4B45-A76E-53B813DB3E35}"/>
              </a:ext>
            </a:extLst>
          </p:cNvPr>
          <p:cNvSpPr>
            <a:spLocks noGrp="1"/>
          </p:cNvSpPr>
          <p:nvPr>
            <p:ph type="sldNum" sz="quarter" idx="12"/>
          </p:nvPr>
        </p:nvSpPr>
        <p:spPr>
          <a:xfrm>
            <a:off x="10485788" y="6588958"/>
            <a:ext cx="1706217" cy="269046"/>
          </a:xfrm>
          <a:prstGeom prst="rect">
            <a:avLst/>
          </a:prstGeom>
        </p:spPr>
        <p:txBody>
          <a:bodyPr tIns="0" bIns="0"/>
          <a:lstStyle>
            <a:lvl1pPr>
              <a:defRPr>
                <a:solidFill>
                  <a:schemeClr val="bg1"/>
                </a:solidFill>
              </a:defRPr>
            </a:lvl1pPr>
          </a:lstStyle>
          <a:p>
            <a:pPr marL="115570">
              <a:lnSpc>
                <a:spcPct val="100000"/>
              </a:lnSpc>
              <a:spcBef>
                <a:spcPts val="40"/>
              </a:spcBef>
            </a:pPr>
            <a:fld id="{81D60167-4931-47E6-BA6A-407CBD079E47}" type="slidenum">
              <a:rPr lang="en-US" smtClean="0"/>
              <a:t>‹#›</a:t>
            </a:fld>
            <a:endParaRPr lang="en-US" dirty="0"/>
          </a:p>
        </p:txBody>
      </p:sp>
      <p:sp>
        <p:nvSpPr>
          <p:cNvPr id="10" name="Footer Placeholder 4">
            <a:extLst>
              <a:ext uri="{FF2B5EF4-FFF2-40B4-BE49-F238E27FC236}">
                <a16:creationId xmlns:a16="http://schemas.microsoft.com/office/drawing/2014/main" id="{23E31CCA-7760-4617-8A97-E5FE4419ED2C}"/>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6" name="Date Placeholder 3">
            <a:extLst>
              <a:ext uri="{FF2B5EF4-FFF2-40B4-BE49-F238E27FC236}">
                <a16:creationId xmlns:a16="http://schemas.microsoft.com/office/drawing/2014/main" id="{4DE4E4D3-9065-4734-80D1-487444E96D31}"/>
              </a:ext>
            </a:extLst>
          </p:cNvPr>
          <p:cNvSpPr>
            <a:spLocks noGrp="1"/>
          </p:cNvSpPr>
          <p:nvPr>
            <p:ph type="dt" sz="half" idx="13"/>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2686375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5094C-EED8-6840-BA00-FBB615488B65}"/>
              </a:ext>
            </a:extLst>
          </p:cNvPr>
          <p:cNvSpPr>
            <a:spLocks noGrp="1"/>
          </p:cNvSpPr>
          <p:nvPr>
            <p:ph type="ctrTitle"/>
          </p:nvPr>
        </p:nvSpPr>
        <p:spPr>
          <a:xfrm>
            <a:off x="1524000" y="1122363"/>
            <a:ext cx="9144000" cy="2387600"/>
          </a:xfrm>
          <a:prstGeom prst="rect">
            <a:avLst/>
          </a:prstGeom>
        </p:spPr>
        <p:txBody>
          <a:bodyPr anchor="b"/>
          <a:lstStyle>
            <a:lvl1pPr algn="ctr">
              <a:defRPr sz="5400"/>
            </a:lvl1pPr>
          </a:lstStyle>
          <a:p>
            <a:r>
              <a:rPr lang="en-US"/>
              <a:t>Click to edit Master title style</a:t>
            </a:r>
            <a:endParaRPr lang="en-GB"/>
          </a:p>
        </p:txBody>
      </p:sp>
      <p:sp>
        <p:nvSpPr>
          <p:cNvPr id="3" name="Subtitle 2">
            <a:extLst>
              <a:ext uri="{FF2B5EF4-FFF2-40B4-BE49-F238E27FC236}">
                <a16:creationId xmlns:a16="http://schemas.microsoft.com/office/drawing/2014/main" id="{2894C426-3F93-5E42-A6AB-FEDD7409D65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181D8FDB-9540-9045-B773-61E35065E4FC}"/>
              </a:ext>
            </a:extLst>
          </p:cNvPr>
          <p:cNvSpPr>
            <a:spLocks noGrp="1"/>
          </p:cNvSpPr>
          <p:nvPr>
            <p:ph type="sldNum" sz="quarter" idx="12"/>
          </p:nvPr>
        </p:nvSpPr>
        <p:spPr/>
        <p:txBody>
          <a:bodyPr/>
          <a:lstStyle/>
          <a:p>
            <a:pPr marL="115570">
              <a:lnSpc>
                <a:spcPct val="100000"/>
              </a:lnSpc>
              <a:spcBef>
                <a:spcPts val="40"/>
              </a:spcBef>
            </a:pPr>
            <a:fld id="{81D60167-4931-47E6-BA6A-407CBD079E47}" type="slidenum">
              <a:rPr lang="en-US" smtClean="0"/>
              <a:t>‹#›</a:t>
            </a:fld>
            <a:endParaRPr lang="en-US" dirty="0"/>
          </a:p>
        </p:txBody>
      </p:sp>
      <p:sp>
        <p:nvSpPr>
          <p:cNvPr id="8" name="Footer Placeholder 4">
            <a:extLst>
              <a:ext uri="{FF2B5EF4-FFF2-40B4-BE49-F238E27FC236}">
                <a16:creationId xmlns:a16="http://schemas.microsoft.com/office/drawing/2014/main" id="{2658DDA6-B4E0-4B42-A8E3-81EBF5E6EAFE}"/>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9" name="Date Placeholder 3">
            <a:extLst>
              <a:ext uri="{FF2B5EF4-FFF2-40B4-BE49-F238E27FC236}">
                <a16:creationId xmlns:a16="http://schemas.microsoft.com/office/drawing/2014/main" id="{4A95763F-2716-4A80-B4B6-B672C09CA517}"/>
              </a:ext>
            </a:extLst>
          </p:cNvPr>
          <p:cNvSpPr>
            <a:spLocks noGrp="1"/>
          </p:cNvSpPr>
          <p:nvPr>
            <p:ph type="dt" sz="half" idx="13"/>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4181326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7989" y="1592265"/>
            <a:ext cx="5616575" cy="4608512"/>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6172200" y="1592265"/>
            <a:ext cx="5611813" cy="4608511"/>
          </a:xfr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Slide Number Placeholder 9">
            <a:extLst>
              <a:ext uri="{FF2B5EF4-FFF2-40B4-BE49-F238E27FC236}">
                <a16:creationId xmlns:a16="http://schemas.microsoft.com/office/drawing/2014/main" id="{BEE4B464-E744-A34F-B223-6B554979B8EC}"/>
              </a:ext>
            </a:extLst>
          </p:cNvPr>
          <p:cNvSpPr>
            <a:spLocks noGrp="1"/>
          </p:cNvSpPr>
          <p:nvPr>
            <p:ph type="sldNum" sz="quarter" idx="12"/>
          </p:nvPr>
        </p:nvSpPr>
        <p:spPr/>
        <p:txBody>
          <a:bodyPr/>
          <a:lstStyle/>
          <a:p>
            <a:pPr marL="115570">
              <a:lnSpc>
                <a:spcPct val="100000"/>
              </a:lnSpc>
              <a:spcBef>
                <a:spcPts val="40"/>
              </a:spcBef>
            </a:pPr>
            <a:fld id="{81D60167-4931-47E6-BA6A-407CBD079E47}" type="slidenum">
              <a:rPr lang="en-US" smtClean="0"/>
              <a:t>‹#›</a:t>
            </a:fld>
            <a:endParaRPr lang="en-US" dirty="0"/>
          </a:p>
        </p:txBody>
      </p:sp>
      <p:sp>
        <p:nvSpPr>
          <p:cNvPr id="11" name="Date Placeholder 3">
            <a:extLst>
              <a:ext uri="{FF2B5EF4-FFF2-40B4-BE49-F238E27FC236}">
                <a16:creationId xmlns:a16="http://schemas.microsoft.com/office/drawing/2014/main" id="{9AB5843D-97B6-45BF-AF38-FE931560196D}"/>
              </a:ext>
            </a:extLst>
          </p:cNvPr>
          <p:cNvSpPr>
            <a:spLocks noGrp="1"/>
          </p:cNvSpPr>
          <p:nvPr>
            <p:ph type="dt" sz="half" idx="13"/>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
        <p:nvSpPr>
          <p:cNvPr id="12" name="Footer Placeholder 4">
            <a:extLst>
              <a:ext uri="{FF2B5EF4-FFF2-40B4-BE49-F238E27FC236}">
                <a16:creationId xmlns:a16="http://schemas.microsoft.com/office/drawing/2014/main" id="{556324F3-4418-4835-983D-7BC869042666}"/>
              </a:ext>
            </a:extLst>
          </p:cNvPr>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Tree>
    <p:extLst>
      <p:ext uri="{BB962C8B-B14F-4D97-AF65-F5344CB8AC3E}">
        <p14:creationId xmlns:p14="http://schemas.microsoft.com/office/powerpoint/2010/main" val="9377616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03203" y="210083"/>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60227" y="5334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5" y="2057400"/>
            <a:ext cx="9872871" cy="4038600"/>
          </a:xfrm>
          <a:prstGeom prst="rect">
            <a:avLst/>
          </a:prstGeom>
          <a:ln>
            <a:solidFill>
              <a:srgbClr val="CC9900"/>
            </a:solidFill>
          </a:ln>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6" name="Slide Number Placeholder 5"/>
          <p:cNvSpPr>
            <a:spLocks noGrp="1"/>
          </p:cNvSpPr>
          <p:nvPr>
            <p:ph type="sldNum" sz="quarter" idx="4"/>
          </p:nvPr>
        </p:nvSpPr>
        <p:spPr>
          <a:xfrm>
            <a:off x="10443177" y="6540955"/>
            <a:ext cx="1706217" cy="365125"/>
          </a:xfrm>
          <a:prstGeom prst="rect">
            <a:avLst/>
          </a:prstGeom>
        </p:spPr>
        <p:txBody>
          <a:bodyPr vert="horz" lIns="91440" tIns="45720" rIns="91440" bIns="45720" rtlCol="0" anchor="ctr"/>
          <a:lstStyle>
            <a:lvl1pPr algn="r">
              <a:defRPr sz="1080">
                <a:solidFill>
                  <a:schemeClr val="bg1"/>
                </a:solidFill>
                <a:latin typeface="+mj-lt"/>
              </a:defRPr>
            </a:lvl1pPr>
          </a:lstStyle>
          <a:p>
            <a:pPr marL="115570">
              <a:lnSpc>
                <a:spcPct val="100000"/>
              </a:lnSpc>
              <a:spcBef>
                <a:spcPts val="40"/>
              </a:spcBef>
            </a:pPr>
            <a:fld id="{81D60167-4931-47E6-BA6A-407CBD079E47}" type="slidenum">
              <a:rPr lang="en-US" smtClean="0"/>
              <a:t>‹#›</a:t>
            </a:fld>
            <a:endParaRPr lang="en-US" dirty="0"/>
          </a:p>
        </p:txBody>
      </p:sp>
      <p:sp>
        <p:nvSpPr>
          <p:cNvPr id="8" name="Date Placeholder 3">
            <a:extLst>
              <a:ext uri="{FF2B5EF4-FFF2-40B4-BE49-F238E27FC236}">
                <a16:creationId xmlns:a16="http://schemas.microsoft.com/office/drawing/2014/main" id="{10E38130-2B9A-489C-856F-C3B2DFCBAFA8}"/>
              </a:ext>
            </a:extLst>
          </p:cNvPr>
          <p:cNvSpPr>
            <a:spLocks noGrp="1"/>
          </p:cNvSpPr>
          <p:nvPr>
            <p:ph type="dt" sz="half" idx="2"/>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2353444832"/>
      </p:ext>
    </p:extLst>
  </p:cSld>
  <p:clrMap bg1="lt1" tx1="dk1" bg2="lt2" tx2="dk2" accent1="accent1" accent2="accent2" accent3="accent3" accent4="accent4" accent5="accent5" accent6="accent6" hlink="hlink" folHlink="folHlink"/>
  <p:sldLayoutIdLst>
    <p:sldLayoutId id="2147483680" r:id="rId1"/>
    <p:sldLayoutId id="2147483669" r:id="rId2"/>
    <p:sldLayoutId id="2147483670" r:id="rId3"/>
  </p:sldLayoutIdLst>
  <p:hf hdr="0"/>
  <p:txStyles>
    <p:titleStyle>
      <a:lvl1pPr algn="l" defTabSz="822944" rtl="0" eaLnBrk="1" latinLnBrk="0" hangingPunct="1">
        <a:lnSpc>
          <a:spcPct val="90000"/>
        </a:lnSpc>
        <a:spcBef>
          <a:spcPct val="0"/>
        </a:spcBef>
        <a:buNone/>
        <a:defRPr sz="3960" kern="1200">
          <a:solidFill>
            <a:srgbClr val="0070C0"/>
          </a:solidFill>
          <a:latin typeface="+mj-lt"/>
          <a:ea typeface="+mj-ea"/>
          <a:cs typeface="+mj-cs"/>
        </a:defRPr>
      </a:lvl1pPr>
    </p:titleStyle>
    <p:bodyStyle>
      <a:lvl1pPr marL="205735" indent="-164587" algn="l" defTabSz="822944" rtl="0" eaLnBrk="1" latinLnBrk="0" hangingPunct="1">
        <a:lnSpc>
          <a:spcPct val="90000"/>
        </a:lnSpc>
        <a:spcBef>
          <a:spcPts val="1260"/>
        </a:spcBef>
        <a:buClr>
          <a:schemeClr val="accent3">
            <a:lumMod val="50000"/>
          </a:schemeClr>
        </a:buClr>
        <a:buSzPct val="80000"/>
        <a:buFont typeface="Corbel" pitchFamily="34" charset="0"/>
        <a:buChar char="•"/>
        <a:defRPr sz="1980" kern="1200">
          <a:solidFill>
            <a:schemeClr val="tx1"/>
          </a:solidFill>
          <a:latin typeface="+mn-lt"/>
          <a:ea typeface="+mn-ea"/>
          <a:cs typeface="+mn-cs"/>
        </a:defRPr>
      </a:lvl1pPr>
      <a:lvl2pPr marL="411472"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800" kern="1200">
          <a:solidFill>
            <a:schemeClr val="tx1"/>
          </a:solidFill>
          <a:latin typeface="+mn-lt"/>
          <a:ea typeface="+mn-ea"/>
          <a:cs typeface="+mn-cs"/>
        </a:defRPr>
      </a:lvl2pPr>
      <a:lvl3pPr marL="658355"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620" kern="1200">
          <a:solidFill>
            <a:schemeClr val="tx1"/>
          </a:solidFill>
          <a:latin typeface="+mn-lt"/>
          <a:ea typeface="+mn-ea"/>
          <a:cs typeface="+mn-cs"/>
        </a:defRPr>
      </a:lvl3pPr>
      <a:lvl4pPr marL="905239"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440" kern="1200">
          <a:solidFill>
            <a:schemeClr val="tx1"/>
          </a:solidFill>
          <a:latin typeface="+mn-lt"/>
          <a:ea typeface="+mn-ea"/>
          <a:cs typeface="+mn-cs"/>
        </a:defRPr>
      </a:lvl4pPr>
      <a:lvl5pPr marL="1152120"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440" kern="1200">
          <a:solidFill>
            <a:schemeClr val="tx1"/>
          </a:solidFill>
          <a:latin typeface="+mn-lt"/>
          <a:ea typeface="+mn-ea"/>
          <a:cs typeface="+mn-cs"/>
        </a:defRPr>
      </a:lvl5pPr>
      <a:lvl6pPr marL="1439971"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6pPr>
      <a:lvl7pPr marL="1709966"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7pPr>
      <a:lvl8pPr marL="1979960"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8pPr>
      <a:lvl9pPr marL="2249957"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9pPr>
    </p:bodyStyle>
    <p:otherStyle>
      <a:defPPr>
        <a:defRPr lang="en-US"/>
      </a:defPPr>
      <a:lvl1pPr marL="0" algn="l" defTabSz="822944" rtl="0" eaLnBrk="1" latinLnBrk="0" hangingPunct="1">
        <a:defRPr sz="1620" kern="1200">
          <a:solidFill>
            <a:schemeClr val="tx1"/>
          </a:solidFill>
          <a:latin typeface="+mn-lt"/>
          <a:ea typeface="+mn-ea"/>
          <a:cs typeface="+mn-cs"/>
        </a:defRPr>
      </a:lvl1pPr>
      <a:lvl2pPr marL="411472" algn="l" defTabSz="822944" rtl="0" eaLnBrk="1" latinLnBrk="0" hangingPunct="1">
        <a:defRPr sz="1620" kern="1200">
          <a:solidFill>
            <a:schemeClr val="tx1"/>
          </a:solidFill>
          <a:latin typeface="+mn-lt"/>
          <a:ea typeface="+mn-ea"/>
          <a:cs typeface="+mn-cs"/>
        </a:defRPr>
      </a:lvl2pPr>
      <a:lvl3pPr marL="822944" algn="l" defTabSz="822944" rtl="0" eaLnBrk="1" latinLnBrk="0" hangingPunct="1">
        <a:defRPr sz="1620" kern="1200">
          <a:solidFill>
            <a:schemeClr val="tx1"/>
          </a:solidFill>
          <a:latin typeface="+mn-lt"/>
          <a:ea typeface="+mn-ea"/>
          <a:cs typeface="+mn-cs"/>
        </a:defRPr>
      </a:lvl3pPr>
      <a:lvl4pPr marL="1234415" algn="l" defTabSz="822944" rtl="0" eaLnBrk="1" latinLnBrk="0" hangingPunct="1">
        <a:defRPr sz="1620" kern="1200">
          <a:solidFill>
            <a:schemeClr val="tx1"/>
          </a:solidFill>
          <a:latin typeface="+mn-lt"/>
          <a:ea typeface="+mn-ea"/>
          <a:cs typeface="+mn-cs"/>
        </a:defRPr>
      </a:lvl4pPr>
      <a:lvl5pPr marL="1645888" algn="l" defTabSz="822944" rtl="0" eaLnBrk="1" latinLnBrk="0" hangingPunct="1">
        <a:defRPr sz="1620" kern="1200">
          <a:solidFill>
            <a:schemeClr val="tx1"/>
          </a:solidFill>
          <a:latin typeface="+mn-lt"/>
          <a:ea typeface="+mn-ea"/>
          <a:cs typeface="+mn-cs"/>
        </a:defRPr>
      </a:lvl5pPr>
      <a:lvl6pPr marL="2057359" algn="l" defTabSz="822944" rtl="0" eaLnBrk="1" latinLnBrk="0" hangingPunct="1">
        <a:defRPr sz="1620" kern="1200">
          <a:solidFill>
            <a:schemeClr val="tx1"/>
          </a:solidFill>
          <a:latin typeface="+mn-lt"/>
          <a:ea typeface="+mn-ea"/>
          <a:cs typeface="+mn-cs"/>
        </a:defRPr>
      </a:lvl6pPr>
      <a:lvl7pPr marL="2468831" algn="l" defTabSz="822944" rtl="0" eaLnBrk="1" latinLnBrk="0" hangingPunct="1">
        <a:defRPr sz="1620" kern="1200">
          <a:solidFill>
            <a:schemeClr val="tx1"/>
          </a:solidFill>
          <a:latin typeface="+mn-lt"/>
          <a:ea typeface="+mn-ea"/>
          <a:cs typeface="+mn-cs"/>
        </a:defRPr>
      </a:lvl7pPr>
      <a:lvl8pPr marL="2880302" algn="l" defTabSz="822944" rtl="0" eaLnBrk="1" latinLnBrk="0" hangingPunct="1">
        <a:defRPr sz="1620" kern="1200">
          <a:solidFill>
            <a:schemeClr val="tx1"/>
          </a:solidFill>
          <a:latin typeface="+mn-lt"/>
          <a:ea typeface="+mn-ea"/>
          <a:cs typeface="+mn-cs"/>
        </a:defRPr>
      </a:lvl8pPr>
      <a:lvl9pPr marL="3291775" algn="l" defTabSz="822944" rtl="0" eaLnBrk="1" latinLnBrk="0" hangingPunct="1">
        <a:defRPr sz="162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03203" y="210083"/>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60227" y="5334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5" y="2057400"/>
            <a:ext cx="9872871" cy="4038600"/>
          </a:xfrm>
          <a:prstGeom prst="rect">
            <a:avLst/>
          </a:prstGeom>
          <a:ln>
            <a:solidFill>
              <a:srgbClr val="CC9900"/>
            </a:solidFill>
          </a:ln>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737113" y="6539215"/>
            <a:ext cx="4717775" cy="365125"/>
          </a:xfrm>
          <a:prstGeom prst="rect">
            <a:avLst/>
          </a:prstGeom>
        </p:spPr>
        <p:txBody>
          <a:bodyPr vert="horz" lIns="91440" tIns="45720" rIns="91440" bIns="45720" rtlCol="0" anchor="ctr"/>
          <a:lstStyle>
            <a:lvl1pPr algn="ctr">
              <a:defRPr sz="1080">
                <a:solidFill>
                  <a:schemeClr val="bg1"/>
                </a:solidFill>
                <a:latin typeface="+mj-lt"/>
              </a:defRPr>
            </a:lvl1pPr>
          </a:lstStyle>
          <a:p>
            <a:pPr marL="12700">
              <a:spcBef>
                <a:spcPts val="40"/>
              </a:spcBef>
            </a:pPr>
            <a:r>
              <a:rPr lang="en-US" dirty="0"/>
              <a:t>Andrea Bressan</a:t>
            </a:r>
            <a:endParaRPr lang="en-US" spc="-10" dirty="0"/>
          </a:p>
        </p:txBody>
      </p:sp>
      <p:sp>
        <p:nvSpPr>
          <p:cNvPr id="6" name="Slide Number Placeholder 5"/>
          <p:cNvSpPr>
            <a:spLocks noGrp="1"/>
          </p:cNvSpPr>
          <p:nvPr>
            <p:ph type="sldNum" sz="quarter" idx="4"/>
          </p:nvPr>
        </p:nvSpPr>
        <p:spPr>
          <a:xfrm>
            <a:off x="10443177" y="6540955"/>
            <a:ext cx="1706217" cy="365125"/>
          </a:xfrm>
          <a:prstGeom prst="rect">
            <a:avLst/>
          </a:prstGeom>
        </p:spPr>
        <p:txBody>
          <a:bodyPr vert="horz" lIns="91440" tIns="45720" rIns="91440" bIns="45720" rtlCol="0" anchor="ctr"/>
          <a:lstStyle>
            <a:lvl1pPr algn="r">
              <a:defRPr sz="1080">
                <a:solidFill>
                  <a:schemeClr val="bg1"/>
                </a:solidFill>
                <a:latin typeface="+mj-lt"/>
              </a:defRPr>
            </a:lvl1pPr>
          </a:lstStyle>
          <a:p>
            <a:pPr marL="115570">
              <a:lnSpc>
                <a:spcPct val="100000"/>
              </a:lnSpc>
              <a:spcBef>
                <a:spcPts val="40"/>
              </a:spcBef>
            </a:pPr>
            <a:fld id="{81D60167-4931-47E6-BA6A-407CBD079E47}" type="slidenum">
              <a:rPr lang="en-US" smtClean="0"/>
              <a:t>‹#›</a:t>
            </a:fld>
            <a:endParaRPr lang="en-US" dirty="0"/>
          </a:p>
        </p:txBody>
      </p:sp>
      <p:sp>
        <p:nvSpPr>
          <p:cNvPr id="8" name="Date Placeholder 3">
            <a:extLst>
              <a:ext uri="{FF2B5EF4-FFF2-40B4-BE49-F238E27FC236}">
                <a16:creationId xmlns:a16="http://schemas.microsoft.com/office/drawing/2014/main" id="{2394656D-8093-4FAA-B331-BD2185739CD9}"/>
              </a:ext>
            </a:extLst>
          </p:cNvPr>
          <p:cNvSpPr>
            <a:spLocks noGrp="1"/>
          </p:cNvSpPr>
          <p:nvPr>
            <p:ph type="dt" sz="half" idx="2"/>
          </p:nvPr>
        </p:nvSpPr>
        <p:spPr>
          <a:xfrm>
            <a:off x="30808" y="6539215"/>
            <a:ext cx="2864792" cy="365125"/>
          </a:xfrm>
          <a:prstGeom prst="rect">
            <a:avLst/>
          </a:prstGeom>
        </p:spPr>
        <p:txBody>
          <a:bodyPr vert="horz" lIns="91440" tIns="45720" rIns="91440" bIns="45720" rtlCol="0" anchor="ctr"/>
          <a:lstStyle>
            <a:lvl1pPr algn="l">
              <a:defRPr sz="1080">
                <a:solidFill>
                  <a:schemeClr val="bg1"/>
                </a:solidFill>
                <a:latin typeface="+mj-lt"/>
              </a:defRPr>
            </a:lvl1p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3668554004"/>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Lst>
  <p:hf hdr="0"/>
  <p:txStyles>
    <p:titleStyle>
      <a:lvl1pPr algn="l" defTabSz="822944" rtl="0" eaLnBrk="1" latinLnBrk="0" hangingPunct="1">
        <a:lnSpc>
          <a:spcPct val="90000"/>
        </a:lnSpc>
        <a:spcBef>
          <a:spcPct val="0"/>
        </a:spcBef>
        <a:buNone/>
        <a:defRPr sz="3960" kern="1200">
          <a:solidFill>
            <a:srgbClr val="0070C0"/>
          </a:solidFill>
          <a:latin typeface="+mj-lt"/>
          <a:ea typeface="+mj-ea"/>
          <a:cs typeface="+mj-cs"/>
        </a:defRPr>
      </a:lvl1pPr>
    </p:titleStyle>
    <p:bodyStyle>
      <a:lvl1pPr marL="205735" indent="-164587" algn="l" defTabSz="822944" rtl="0" eaLnBrk="1" latinLnBrk="0" hangingPunct="1">
        <a:lnSpc>
          <a:spcPct val="90000"/>
        </a:lnSpc>
        <a:spcBef>
          <a:spcPts val="1260"/>
        </a:spcBef>
        <a:buClr>
          <a:schemeClr val="accent3">
            <a:lumMod val="50000"/>
          </a:schemeClr>
        </a:buClr>
        <a:buSzPct val="80000"/>
        <a:buFont typeface="Corbel" pitchFamily="34" charset="0"/>
        <a:buChar char="•"/>
        <a:defRPr sz="1980" kern="1200">
          <a:solidFill>
            <a:schemeClr val="tx1"/>
          </a:solidFill>
          <a:latin typeface="+mn-lt"/>
          <a:ea typeface="+mn-ea"/>
          <a:cs typeface="+mn-cs"/>
        </a:defRPr>
      </a:lvl1pPr>
      <a:lvl2pPr marL="411472"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800" kern="1200">
          <a:solidFill>
            <a:schemeClr val="tx1"/>
          </a:solidFill>
          <a:latin typeface="+mn-lt"/>
          <a:ea typeface="+mn-ea"/>
          <a:cs typeface="+mn-cs"/>
        </a:defRPr>
      </a:lvl2pPr>
      <a:lvl3pPr marL="658355"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620" kern="1200">
          <a:solidFill>
            <a:schemeClr val="tx1"/>
          </a:solidFill>
          <a:latin typeface="+mn-lt"/>
          <a:ea typeface="+mn-ea"/>
          <a:cs typeface="+mn-cs"/>
        </a:defRPr>
      </a:lvl3pPr>
      <a:lvl4pPr marL="905239"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440" kern="1200">
          <a:solidFill>
            <a:schemeClr val="tx1"/>
          </a:solidFill>
          <a:latin typeface="+mn-lt"/>
          <a:ea typeface="+mn-ea"/>
          <a:cs typeface="+mn-cs"/>
        </a:defRPr>
      </a:lvl4pPr>
      <a:lvl5pPr marL="1152120" indent="-164587" algn="l" defTabSz="822944" rtl="0" eaLnBrk="1" latinLnBrk="0" hangingPunct="1">
        <a:lnSpc>
          <a:spcPct val="90000"/>
        </a:lnSpc>
        <a:spcBef>
          <a:spcPts val="180"/>
        </a:spcBef>
        <a:spcAft>
          <a:spcPts val="360"/>
        </a:spcAft>
        <a:buClr>
          <a:schemeClr val="accent3">
            <a:lumMod val="50000"/>
          </a:schemeClr>
        </a:buClr>
        <a:buSzPct val="80000"/>
        <a:buFont typeface="Corbel" pitchFamily="34" charset="0"/>
        <a:buChar char="•"/>
        <a:defRPr sz="1440" kern="1200">
          <a:solidFill>
            <a:schemeClr val="tx1"/>
          </a:solidFill>
          <a:latin typeface="+mn-lt"/>
          <a:ea typeface="+mn-ea"/>
          <a:cs typeface="+mn-cs"/>
        </a:defRPr>
      </a:lvl5pPr>
      <a:lvl6pPr marL="1439971"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6pPr>
      <a:lvl7pPr marL="1709966"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7pPr>
      <a:lvl8pPr marL="1979960"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8pPr>
      <a:lvl9pPr marL="2249957" indent="-205735" algn="l" defTabSz="822944" rtl="0" eaLnBrk="1" latinLnBrk="0" hangingPunct="1">
        <a:lnSpc>
          <a:spcPct val="90000"/>
        </a:lnSpc>
        <a:spcBef>
          <a:spcPts val="180"/>
        </a:spcBef>
        <a:spcAft>
          <a:spcPts val="360"/>
        </a:spcAft>
        <a:buClr>
          <a:schemeClr val="accent1"/>
        </a:buClr>
        <a:buSzPct val="80000"/>
        <a:buFont typeface="Corbel" pitchFamily="34" charset="0"/>
        <a:buChar char="•"/>
        <a:defRPr sz="1440" kern="1200">
          <a:solidFill>
            <a:schemeClr val="accent1"/>
          </a:solidFill>
          <a:latin typeface="+mn-lt"/>
          <a:ea typeface="+mn-ea"/>
          <a:cs typeface="+mn-cs"/>
        </a:defRPr>
      </a:lvl9pPr>
    </p:bodyStyle>
    <p:otherStyle>
      <a:defPPr>
        <a:defRPr lang="en-US"/>
      </a:defPPr>
      <a:lvl1pPr marL="0" algn="l" defTabSz="822944" rtl="0" eaLnBrk="1" latinLnBrk="0" hangingPunct="1">
        <a:defRPr sz="1620" kern="1200">
          <a:solidFill>
            <a:schemeClr val="tx1"/>
          </a:solidFill>
          <a:latin typeface="+mn-lt"/>
          <a:ea typeface="+mn-ea"/>
          <a:cs typeface="+mn-cs"/>
        </a:defRPr>
      </a:lvl1pPr>
      <a:lvl2pPr marL="411472" algn="l" defTabSz="822944" rtl="0" eaLnBrk="1" latinLnBrk="0" hangingPunct="1">
        <a:defRPr sz="1620" kern="1200">
          <a:solidFill>
            <a:schemeClr val="tx1"/>
          </a:solidFill>
          <a:latin typeface="+mn-lt"/>
          <a:ea typeface="+mn-ea"/>
          <a:cs typeface="+mn-cs"/>
        </a:defRPr>
      </a:lvl2pPr>
      <a:lvl3pPr marL="822944" algn="l" defTabSz="822944" rtl="0" eaLnBrk="1" latinLnBrk="0" hangingPunct="1">
        <a:defRPr sz="1620" kern="1200">
          <a:solidFill>
            <a:schemeClr val="tx1"/>
          </a:solidFill>
          <a:latin typeface="+mn-lt"/>
          <a:ea typeface="+mn-ea"/>
          <a:cs typeface="+mn-cs"/>
        </a:defRPr>
      </a:lvl3pPr>
      <a:lvl4pPr marL="1234415" algn="l" defTabSz="822944" rtl="0" eaLnBrk="1" latinLnBrk="0" hangingPunct="1">
        <a:defRPr sz="1620" kern="1200">
          <a:solidFill>
            <a:schemeClr val="tx1"/>
          </a:solidFill>
          <a:latin typeface="+mn-lt"/>
          <a:ea typeface="+mn-ea"/>
          <a:cs typeface="+mn-cs"/>
        </a:defRPr>
      </a:lvl4pPr>
      <a:lvl5pPr marL="1645888" algn="l" defTabSz="822944" rtl="0" eaLnBrk="1" latinLnBrk="0" hangingPunct="1">
        <a:defRPr sz="1620" kern="1200">
          <a:solidFill>
            <a:schemeClr val="tx1"/>
          </a:solidFill>
          <a:latin typeface="+mn-lt"/>
          <a:ea typeface="+mn-ea"/>
          <a:cs typeface="+mn-cs"/>
        </a:defRPr>
      </a:lvl5pPr>
      <a:lvl6pPr marL="2057359" algn="l" defTabSz="822944" rtl="0" eaLnBrk="1" latinLnBrk="0" hangingPunct="1">
        <a:defRPr sz="1620" kern="1200">
          <a:solidFill>
            <a:schemeClr val="tx1"/>
          </a:solidFill>
          <a:latin typeface="+mn-lt"/>
          <a:ea typeface="+mn-ea"/>
          <a:cs typeface="+mn-cs"/>
        </a:defRPr>
      </a:lvl6pPr>
      <a:lvl7pPr marL="2468831" algn="l" defTabSz="822944" rtl="0" eaLnBrk="1" latinLnBrk="0" hangingPunct="1">
        <a:defRPr sz="1620" kern="1200">
          <a:solidFill>
            <a:schemeClr val="tx1"/>
          </a:solidFill>
          <a:latin typeface="+mn-lt"/>
          <a:ea typeface="+mn-ea"/>
          <a:cs typeface="+mn-cs"/>
        </a:defRPr>
      </a:lvl7pPr>
      <a:lvl8pPr marL="2880302" algn="l" defTabSz="822944" rtl="0" eaLnBrk="1" latinLnBrk="0" hangingPunct="1">
        <a:defRPr sz="1620" kern="1200">
          <a:solidFill>
            <a:schemeClr val="tx1"/>
          </a:solidFill>
          <a:latin typeface="+mn-lt"/>
          <a:ea typeface="+mn-ea"/>
          <a:cs typeface="+mn-cs"/>
        </a:defRPr>
      </a:lvl8pPr>
      <a:lvl9pPr marL="3291775" algn="l" defTabSz="822944"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image" Target="../media/image13.png"/><Relationship Id="rId2" Type="http://schemas.openxmlformats.org/officeDocument/2006/relationships/image" Target="../media/image8.jpg"/><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image" Target="../media/image11.jp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14300" rIns="0" bIns="0" rtlCol="0">
            <a:spAutoFit/>
          </a:bodyPr>
          <a:lstStyle/>
          <a:p>
            <a:pPr marL="12700" marR="5080" indent="-4445" algn="ctr">
              <a:lnSpc>
                <a:spcPts val="6500"/>
              </a:lnSpc>
              <a:spcBef>
                <a:spcPts val="900"/>
              </a:spcBef>
            </a:pPr>
            <a:r>
              <a:rPr sz="6000" dirty="0">
                <a:solidFill>
                  <a:schemeClr val="tx1"/>
                </a:solidFill>
                <a:latin typeface="Calibri Light" panose="020F0302020204030204" pitchFamily="34" charset="0"/>
                <a:cs typeface="Calibri Light" panose="020F0302020204030204" pitchFamily="34" charset="0"/>
              </a:rPr>
              <a:t>The</a:t>
            </a:r>
            <a:r>
              <a:rPr sz="6000" spc="-25" dirty="0">
                <a:solidFill>
                  <a:schemeClr val="tx1"/>
                </a:solidFill>
                <a:latin typeface="Calibri Light" panose="020F0302020204030204" pitchFamily="34" charset="0"/>
                <a:cs typeface="Calibri Light" panose="020F0302020204030204" pitchFamily="34" charset="0"/>
              </a:rPr>
              <a:t> </a:t>
            </a:r>
            <a:r>
              <a:rPr sz="6000" dirty="0">
                <a:solidFill>
                  <a:schemeClr val="tx1"/>
                </a:solidFill>
                <a:latin typeface="Calibri Light" panose="020F0302020204030204" pitchFamily="34" charset="0"/>
                <a:cs typeface="Calibri Light" panose="020F0302020204030204" pitchFamily="34" charset="0"/>
              </a:rPr>
              <a:t>INFN</a:t>
            </a:r>
            <a:r>
              <a:rPr sz="6000" spc="-10" dirty="0">
                <a:solidFill>
                  <a:schemeClr val="tx1"/>
                </a:solidFill>
                <a:latin typeface="Calibri Light" panose="020F0302020204030204" pitchFamily="34" charset="0"/>
                <a:cs typeface="Calibri Light" panose="020F0302020204030204" pitchFamily="34" charset="0"/>
              </a:rPr>
              <a:t> Computing Infrastructure</a:t>
            </a:r>
            <a:endParaRPr sz="6000" dirty="0">
              <a:solidFill>
                <a:schemeClr val="tx1"/>
              </a:solidFill>
              <a:latin typeface="Calibri Light" panose="020F0302020204030204" pitchFamily="34" charset="0"/>
              <a:cs typeface="Calibri Light" panose="020F0302020204030204" pitchFamily="34" charset="0"/>
            </a:endParaRPr>
          </a:p>
        </p:txBody>
      </p:sp>
      <p:sp>
        <p:nvSpPr>
          <p:cNvPr id="3" name="object 3"/>
          <p:cNvSpPr txBox="1"/>
          <p:nvPr/>
        </p:nvSpPr>
        <p:spPr>
          <a:xfrm>
            <a:off x="2731611" y="4473701"/>
            <a:ext cx="7326789" cy="1214435"/>
          </a:xfrm>
          <a:prstGeom prst="rect">
            <a:avLst/>
          </a:prstGeom>
        </p:spPr>
        <p:txBody>
          <a:bodyPr vert="horz" wrap="square" lIns="0" tIns="105410" rIns="0" bIns="0" rtlCol="0">
            <a:spAutoFit/>
          </a:bodyPr>
          <a:lstStyle/>
          <a:p>
            <a:pPr algn="ctr">
              <a:lnSpc>
                <a:spcPct val="100000"/>
              </a:lnSpc>
              <a:spcBef>
                <a:spcPts val="830"/>
              </a:spcBef>
            </a:pPr>
            <a:r>
              <a:rPr lang="en-US" sz="3600" dirty="0">
                <a:solidFill>
                  <a:schemeClr val="tx1"/>
                </a:solidFill>
              </a:rPr>
              <a:t>Streaming Computing Model WG Meeting</a:t>
            </a:r>
            <a:endParaRPr sz="2800" dirty="0">
              <a:solidFill>
                <a:schemeClr val="tx1"/>
              </a:solidFill>
              <a:latin typeface="Calibri"/>
              <a:cs typeface="Calibri"/>
            </a:endParaRPr>
          </a:p>
        </p:txBody>
      </p:sp>
      <p:sp>
        <p:nvSpPr>
          <p:cNvPr id="4" name="Date Placeholder 3">
            <a:extLst>
              <a:ext uri="{FF2B5EF4-FFF2-40B4-BE49-F238E27FC236}">
                <a16:creationId xmlns:a16="http://schemas.microsoft.com/office/drawing/2014/main" id="{52AB935A-8255-4C14-84A2-132C1A82FF4C}"/>
              </a:ext>
            </a:extLst>
          </p:cNvPr>
          <p:cNvSpPr>
            <a:spLocks noGrp="1"/>
          </p:cNvSpPr>
          <p:nvPr>
            <p:ph type="dt" sz="half" idx="13"/>
          </p:nvPr>
        </p:nvSpPr>
        <p:spPr/>
        <p:txBody>
          <a:bodyPr/>
          <a:lstStyle/>
          <a:p>
            <a:pPr marL="12700">
              <a:lnSpc>
                <a:spcPct val="100000"/>
              </a:lnSpc>
              <a:spcBef>
                <a:spcPts val="40"/>
              </a:spcBef>
            </a:pPr>
            <a:r>
              <a:rPr lang="en-US"/>
              <a:t>INFN Computing Infrastrucutre - 7/18/2022</a:t>
            </a:r>
            <a:endParaRPr lang="pt-BR" spc="-10" dirty="0"/>
          </a:p>
        </p:txBody>
      </p:sp>
      <p:sp>
        <p:nvSpPr>
          <p:cNvPr id="5" name="Footer Placeholder 4">
            <a:extLst>
              <a:ext uri="{FF2B5EF4-FFF2-40B4-BE49-F238E27FC236}">
                <a16:creationId xmlns:a16="http://schemas.microsoft.com/office/drawing/2014/main" id="{291BC1B2-EC7C-4601-95EF-729D8EBE961D}"/>
              </a:ext>
            </a:extLst>
          </p:cNvPr>
          <p:cNvSpPr>
            <a:spLocks noGrp="1"/>
          </p:cNvSpPr>
          <p:nvPr>
            <p:ph type="ftr" sz="quarter" idx="3"/>
          </p:nvPr>
        </p:nvSpPr>
        <p:spPr/>
        <p:txBody>
          <a:bodyPr/>
          <a:lstStyle/>
          <a:p>
            <a:pPr marL="12700">
              <a:spcBef>
                <a:spcPts val="40"/>
              </a:spcBef>
            </a:pPr>
            <a:r>
              <a:rPr lang="en-US"/>
              <a:t>Andrea Bressan</a:t>
            </a:r>
            <a:endParaRPr lang="en-US" spc="-10" dirty="0"/>
          </a:p>
        </p:txBody>
      </p:sp>
      <p:sp>
        <p:nvSpPr>
          <p:cNvPr id="6" name="Slide Number Placeholder 5">
            <a:extLst>
              <a:ext uri="{FF2B5EF4-FFF2-40B4-BE49-F238E27FC236}">
                <a16:creationId xmlns:a16="http://schemas.microsoft.com/office/drawing/2014/main" id="{D683D5C8-0666-4197-AA51-0D84A24C3960}"/>
              </a:ext>
            </a:extLst>
          </p:cNvPr>
          <p:cNvSpPr>
            <a:spLocks noGrp="1"/>
          </p:cNvSpPr>
          <p:nvPr>
            <p:ph type="sldNum" sz="quarter" idx="12"/>
          </p:nvPr>
        </p:nvSpPr>
        <p:spPr/>
        <p:txBody>
          <a:bodyPr/>
          <a:lstStyle/>
          <a:p>
            <a:pPr marL="115570">
              <a:lnSpc>
                <a:spcPct val="100000"/>
              </a:lnSpc>
              <a:spcBef>
                <a:spcPts val="40"/>
              </a:spcBef>
            </a:pPr>
            <a:fld id="{81D60167-4931-47E6-BA6A-407CBD079E47}" type="slidenum">
              <a:rPr lang="en-US" smtClean="0"/>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INFN and Computing / Big Data</a:t>
            </a:r>
            <a:endParaRPr lang="en-US" dirty="0"/>
          </a:p>
        </p:txBody>
      </p:sp>
      <p:sp>
        <p:nvSpPr>
          <p:cNvPr id="7" name="object 7"/>
          <p:cNvSpPr txBox="1">
            <a:spLocks noGrp="1"/>
          </p:cNvSpPr>
          <p:nvPr>
            <p:ph type="sldNum" sz="quarter" idx="12"/>
          </p:nvPr>
        </p:nvSpPr>
        <p:spPr/>
        <p:txBody>
          <a:bodyPr/>
          <a:lstStyle/>
          <a:p>
            <a:fld id="{81D60167-4931-47E6-BA6A-407CBD079E47}" type="slidenum">
              <a:rPr lang="en-US" smtClean="0"/>
              <a:pPr/>
              <a:t>2</a:t>
            </a:fld>
            <a:endParaRPr lang="en-US" dirty="0"/>
          </a:p>
        </p:txBody>
      </p:sp>
      <p:sp>
        <p:nvSpPr>
          <p:cNvPr id="6" name="object 6"/>
          <p:cNvSpPr txBox="1">
            <a:spLocks noGrp="1"/>
          </p:cNvSpPr>
          <p:nvPr>
            <p:ph type="ftr" sz="quarter" idx="3"/>
          </p:nvPr>
        </p:nvSpPr>
        <p:spPr/>
        <p:txBody>
          <a:bodyPr/>
          <a:lstStyle/>
          <a:p>
            <a:r>
              <a:rPr lang="en-US"/>
              <a:t>Andrea Bressan</a:t>
            </a:r>
            <a:endParaRPr lang="en-US" dirty="0"/>
          </a:p>
        </p:txBody>
      </p:sp>
      <p:sp>
        <p:nvSpPr>
          <p:cNvPr id="5" name="object 5"/>
          <p:cNvSpPr txBox="1">
            <a:spLocks noGrp="1"/>
          </p:cNvSpPr>
          <p:nvPr>
            <p:ph type="dt" sz="half" idx="13"/>
          </p:nvPr>
        </p:nvSpPr>
        <p:spPr/>
        <p:txBody>
          <a:bodyPr/>
          <a:lstStyle/>
          <a:p>
            <a:r>
              <a:rPr lang="en-US"/>
              <a:t>INFN Computing Infrastrucutre - 7/18/2022</a:t>
            </a:r>
            <a:endParaRPr lang="en-US" dirty="0"/>
          </a:p>
        </p:txBody>
      </p:sp>
      <p:sp>
        <p:nvSpPr>
          <p:cNvPr id="3" name="object 3"/>
          <p:cNvSpPr txBox="1"/>
          <p:nvPr/>
        </p:nvSpPr>
        <p:spPr>
          <a:xfrm>
            <a:off x="461377" y="1190244"/>
            <a:ext cx="6503291" cy="4894994"/>
          </a:xfrm>
          <a:prstGeom prst="rect">
            <a:avLst/>
          </a:prstGeom>
        </p:spPr>
        <p:txBody>
          <a:bodyPr vert="horz" wrap="square" lIns="0" tIns="90170" rIns="0" bIns="0" rtlCol="0">
            <a:spAutoFit/>
          </a:bodyPr>
          <a:lstStyle/>
          <a:p>
            <a:pPr marL="355600" marR="5080" indent="-342900">
              <a:lnSpc>
                <a:spcPct val="80400"/>
              </a:lnSpc>
              <a:spcBef>
                <a:spcPts val="710"/>
              </a:spcBef>
              <a:buFont typeface="Arial"/>
              <a:buChar char="•"/>
              <a:tabLst>
                <a:tab pos="355600" algn="l"/>
              </a:tabLst>
            </a:pPr>
            <a:r>
              <a:rPr sz="2400" dirty="0">
                <a:solidFill>
                  <a:schemeClr val="tx1"/>
                </a:solidFill>
                <a:latin typeface="Calibri Light" panose="020F0302020204030204" pitchFamily="34" charset="0"/>
                <a:cs typeface="Calibri Light" panose="020F0302020204030204" pitchFamily="34" charset="0"/>
              </a:rPr>
              <a:t>A</a:t>
            </a:r>
            <a:r>
              <a:rPr sz="2400" spc="-3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long</a:t>
            </a:r>
            <a:r>
              <a:rPr sz="2400" spc="-1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tradition</a:t>
            </a:r>
            <a:r>
              <a:rPr sz="2400" spc="-2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in</a:t>
            </a:r>
            <a:r>
              <a:rPr sz="2400" spc="-20" dirty="0">
                <a:solidFill>
                  <a:schemeClr val="tx1"/>
                </a:solidFill>
                <a:latin typeface="Calibri Light" panose="020F0302020204030204" pitchFamily="34" charset="0"/>
                <a:cs typeface="Calibri Light" panose="020F0302020204030204" pitchFamily="34" charset="0"/>
              </a:rPr>
              <a:t> </a:t>
            </a:r>
            <a:r>
              <a:rPr sz="2400" b="1" spc="-20" dirty="0">
                <a:solidFill>
                  <a:schemeClr val="tx1"/>
                </a:solidFill>
                <a:latin typeface="Calibri Light" panose="020F0302020204030204" pitchFamily="34" charset="0"/>
                <a:cs typeface="Calibri Light" panose="020F0302020204030204" pitchFamily="34" charset="0"/>
              </a:rPr>
              <a:t>state-</a:t>
            </a:r>
            <a:r>
              <a:rPr sz="2400" b="1" spc="-25" dirty="0">
                <a:solidFill>
                  <a:schemeClr val="tx1"/>
                </a:solidFill>
                <a:latin typeface="Calibri Light" panose="020F0302020204030204" pitchFamily="34" charset="0"/>
                <a:cs typeface="Calibri Light" panose="020F0302020204030204" pitchFamily="34" charset="0"/>
              </a:rPr>
              <a:t>of-</a:t>
            </a:r>
            <a:r>
              <a:rPr sz="2400" b="1" spc="-10" dirty="0">
                <a:solidFill>
                  <a:schemeClr val="tx1"/>
                </a:solidFill>
                <a:latin typeface="Calibri Light" panose="020F0302020204030204" pitchFamily="34" charset="0"/>
                <a:cs typeface="Calibri Light" panose="020F0302020204030204" pitchFamily="34" charset="0"/>
              </a:rPr>
              <a:t>the-</a:t>
            </a:r>
            <a:r>
              <a:rPr sz="2400" b="1" dirty="0">
                <a:solidFill>
                  <a:schemeClr val="tx1"/>
                </a:solidFill>
                <a:latin typeface="Calibri Light" panose="020F0302020204030204" pitchFamily="34" charset="0"/>
                <a:cs typeface="Calibri Light" panose="020F0302020204030204" pitchFamily="34" charset="0"/>
              </a:rPr>
              <a:t>art</a:t>
            </a:r>
            <a:r>
              <a:rPr sz="2400" b="1" spc="-20"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distributed</a:t>
            </a:r>
            <a:r>
              <a:rPr sz="2400" b="1" spc="-10" dirty="0">
                <a:solidFill>
                  <a:schemeClr val="tx1"/>
                </a:solidFill>
                <a:latin typeface="Calibri Light" panose="020F0302020204030204" pitchFamily="34" charset="0"/>
                <a:cs typeface="Calibri Light" panose="020F0302020204030204" pitchFamily="34" charset="0"/>
              </a:rPr>
              <a:t> </a:t>
            </a:r>
            <a:r>
              <a:rPr sz="2400" b="1" spc="-25" dirty="0">
                <a:solidFill>
                  <a:schemeClr val="tx1"/>
                </a:solidFill>
                <a:latin typeface="Calibri Light" panose="020F0302020204030204" pitchFamily="34" charset="0"/>
                <a:cs typeface="Calibri Light" panose="020F0302020204030204" pitchFamily="34" charset="0"/>
              </a:rPr>
              <a:t>IT </a:t>
            </a:r>
            <a:r>
              <a:rPr sz="2400" b="1" dirty="0">
                <a:solidFill>
                  <a:schemeClr val="tx1"/>
                </a:solidFill>
                <a:latin typeface="Calibri Light" panose="020F0302020204030204" pitchFamily="34" charset="0"/>
                <a:cs typeface="Calibri Light" panose="020F0302020204030204" pitchFamily="34" charset="0"/>
              </a:rPr>
              <a:t>technologies</a:t>
            </a:r>
            <a:r>
              <a:rPr sz="2400" b="1" spc="-55"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and</a:t>
            </a:r>
            <a:r>
              <a:rPr sz="2400" b="1" spc="-40"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solutions</a:t>
            </a:r>
            <a:r>
              <a:rPr sz="2400" dirty="0">
                <a:solidFill>
                  <a:schemeClr val="tx1"/>
                </a:solidFill>
                <a:latin typeface="Calibri Light" panose="020F0302020204030204" pitchFamily="34" charset="0"/>
                <a:cs typeface="Calibri Light" panose="020F0302020204030204" pitchFamily="34" charset="0"/>
              </a:rPr>
              <a:t>,</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from</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the</a:t>
            </a:r>
            <a:r>
              <a:rPr sz="2400" spc="-5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first</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small</a:t>
            </a:r>
            <a:r>
              <a:rPr sz="2400" spc="-4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clusters</a:t>
            </a:r>
            <a:r>
              <a:rPr sz="2400" spc="-45" dirty="0">
                <a:solidFill>
                  <a:schemeClr val="tx1"/>
                </a:solidFill>
                <a:latin typeface="Calibri Light" panose="020F0302020204030204" pitchFamily="34" charset="0"/>
                <a:cs typeface="Calibri Light" panose="020F0302020204030204" pitchFamily="34" charset="0"/>
              </a:rPr>
              <a:t> </a:t>
            </a:r>
            <a:r>
              <a:rPr sz="2400" spc="-25" dirty="0">
                <a:solidFill>
                  <a:schemeClr val="tx1"/>
                </a:solidFill>
                <a:latin typeface="Calibri Light" panose="020F0302020204030204" pitchFamily="34" charset="0"/>
                <a:cs typeface="Calibri Light" panose="020F0302020204030204" pitchFamily="34" charset="0"/>
              </a:rPr>
              <a:t>to </a:t>
            </a:r>
            <a:r>
              <a:rPr sz="2400" dirty="0">
                <a:solidFill>
                  <a:schemeClr val="tx1"/>
                </a:solidFill>
                <a:latin typeface="Calibri Light" panose="020F0302020204030204" pitchFamily="34" charset="0"/>
                <a:cs typeface="Calibri Light" panose="020F0302020204030204" pitchFamily="34" charset="0"/>
              </a:rPr>
              <a:t>Grid and</a:t>
            </a:r>
            <a:r>
              <a:rPr sz="2400" spc="5"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Cloud-</a:t>
            </a:r>
            <a:r>
              <a:rPr sz="2400" dirty="0">
                <a:solidFill>
                  <a:schemeClr val="tx1"/>
                </a:solidFill>
                <a:latin typeface="Calibri Light" panose="020F0302020204030204" pitchFamily="34" charset="0"/>
                <a:cs typeface="Calibri Light" panose="020F0302020204030204" pitchFamily="34" charset="0"/>
              </a:rPr>
              <a:t>based</a:t>
            </a:r>
            <a:r>
              <a:rPr sz="2400" spc="5"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computing.</a:t>
            </a:r>
            <a:endParaRPr sz="2400" dirty="0">
              <a:solidFill>
                <a:schemeClr val="tx1"/>
              </a:solidFill>
              <a:latin typeface="Calibri Light" panose="020F0302020204030204" pitchFamily="34" charset="0"/>
              <a:cs typeface="Calibri Light" panose="020F0302020204030204" pitchFamily="34" charset="0"/>
            </a:endParaRPr>
          </a:p>
          <a:p>
            <a:pPr marL="354965" indent="-342265">
              <a:lnSpc>
                <a:spcPts val="3105"/>
              </a:lnSpc>
              <a:spcBef>
                <a:spcPts val="380"/>
              </a:spcBef>
              <a:buFont typeface="Arial"/>
              <a:buChar char="•"/>
              <a:tabLst>
                <a:tab pos="354965" algn="l"/>
              </a:tabLst>
            </a:pPr>
            <a:r>
              <a:rPr sz="2400" dirty="0">
                <a:solidFill>
                  <a:schemeClr val="tx1"/>
                </a:solidFill>
                <a:latin typeface="Calibri Light" panose="020F0302020204030204" pitchFamily="34" charset="0"/>
                <a:cs typeface="Calibri Light" panose="020F0302020204030204" pitchFamily="34" charset="0"/>
              </a:rPr>
              <a:t>INFN</a:t>
            </a:r>
            <a:r>
              <a:rPr sz="2400" spc="-3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operates</a:t>
            </a:r>
            <a:r>
              <a:rPr sz="2400" spc="-2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Grid</a:t>
            </a:r>
            <a:r>
              <a:rPr sz="2400" spc="-2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and</a:t>
            </a:r>
            <a:r>
              <a:rPr sz="2400" spc="-2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Cloud</a:t>
            </a:r>
            <a:r>
              <a:rPr sz="2400" spc="-2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services</a:t>
            </a:r>
            <a:r>
              <a:rPr sz="2400" spc="-2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based</a:t>
            </a:r>
            <a:r>
              <a:rPr sz="2400" spc="-2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on</a:t>
            </a:r>
            <a:r>
              <a:rPr sz="2400" spc="-2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its</a:t>
            </a:r>
            <a:r>
              <a:rPr sz="2400" spc="-20" dirty="0">
                <a:solidFill>
                  <a:schemeClr val="tx1"/>
                </a:solidFill>
                <a:latin typeface="Calibri Light" panose="020F0302020204030204" pitchFamily="34" charset="0"/>
                <a:cs typeface="Calibri Light" panose="020F0302020204030204" pitchFamily="34" charset="0"/>
              </a:rPr>
              <a:t> own:</a:t>
            </a:r>
            <a:endParaRPr sz="2400" dirty="0">
              <a:solidFill>
                <a:schemeClr val="tx1"/>
              </a:solidFill>
              <a:latin typeface="Calibri Light" panose="020F0302020204030204" pitchFamily="34" charset="0"/>
              <a:cs typeface="Calibri Light" panose="020F0302020204030204" pitchFamily="34" charset="0"/>
            </a:endParaRPr>
          </a:p>
          <a:p>
            <a:pPr marL="697865" lvl="1" indent="-227965">
              <a:lnSpc>
                <a:spcPts val="2600"/>
              </a:lnSpc>
              <a:buFont typeface="Arial"/>
              <a:buChar char="•"/>
              <a:tabLst>
                <a:tab pos="697865" algn="l"/>
              </a:tabLst>
            </a:pPr>
            <a:r>
              <a:rPr sz="2000" dirty="0">
                <a:solidFill>
                  <a:schemeClr val="tx1"/>
                </a:solidFill>
                <a:latin typeface="Calibri Light" panose="020F0302020204030204" pitchFamily="34" charset="0"/>
                <a:cs typeface="Calibri Light" panose="020F0302020204030204" pitchFamily="34" charset="0"/>
              </a:rPr>
              <a:t>9</a:t>
            </a:r>
            <a:r>
              <a:rPr sz="2000" spc="-25"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medium</a:t>
            </a:r>
            <a:r>
              <a:rPr sz="2000" spc="-20"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size</a:t>
            </a:r>
            <a:r>
              <a:rPr sz="2000" spc="-20" dirty="0">
                <a:solidFill>
                  <a:schemeClr val="tx1"/>
                </a:solidFill>
                <a:latin typeface="Calibri Light" panose="020F0302020204030204" pitchFamily="34" charset="0"/>
                <a:cs typeface="Calibri Light" panose="020F0302020204030204" pitchFamily="34" charset="0"/>
              </a:rPr>
              <a:t> </a:t>
            </a:r>
            <a:r>
              <a:rPr sz="2000" spc="-10" dirty="0">
                <a:solidFill>
                  <a:schemeClr val="tx1"/>
                </a:solidFill>
                <a:latin typeface="Calibri Light" panose="020F0302020204030204" pitchFamily="34" charset="0"/>
                <a:cs typeface="Calibri Light" panose="020F0302020204030204" pitchFamily="34" charset="0"/>
              </a:rPr>
              <a:t>centers</a:t>
            </a:r>
            <a:endParaRPr sz="2000" dirty="0">
              <a:solidFill>
                <a:schemeClr val="tx1"/>
              </a:solidFill>
              <a:latin typeface="Calibri Light" panose="020F0302020204030204" pitchFamily="34" charset="0"/>
              <a:cs typeface="Calibri Light" panose="020F0302020204030204" pitchFamily="34" charset="0"/>
            </a:endParaRPr>
          </a:p>
          <a:p>
            <a:pPr marL="698500" marR="14604" lvl="1" indent="-228600">
              <a:lnSpc>
                <a:spcPct val="80000"/>
              </a:lnSpc>
              <a:spcBef>
                <a:spcPts val="505"/>
              </a:spcBef>
              <a:buFont typeface="Arial"/>
              <a:buChar char="•"/>
              <a:tabLst>
                <a:tab pos="698500" algn="l"/>
              </a:tabLst>
            </a:pPr>
            <a:r>
              <a:rPr sz="2000" dirty="0">
                <a:solidFill>
                  <a:schemeClr val="tx1"/>
                </a:solidFill>
                <a:latin typeface="Calibri Light" panose="020F0302020204030204" pitchFamily="34" charset="0"/>
                <a:cs typeface="Calibri Light" panose="020F0302020204030204" pitchFamily="34" charset="0"/>
              </a:rPr>
              <a:t>1</a:t>
            </a:r>
            <a:r>
              <a:rPr sz="2000" spc="-40"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large</a:t>
            </a:r>
            <a:r>
              <a:rPr sz="2000" spc="-20"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national</a:t>
            </a:r>
            <a:r>
              <a:rPr sz="2000" spc="-30" dirty="0">
                <a:solidFill>
                  <a:schemeClr val="tx1"/>
                </a:solidFill>
                <a:latin typeface="Calibri Light" panose="020F0302020204030204" pitchFamily="34" charset="0"/>
                <a:cs typeface="Calibri Light" panose="020F0302020204030204" pitchFamily="34" charset="0"/>
              </a:rPr>
              <a:t> </a:t>
            </a:r>
            <a:r>
              <a:rPr sz="2000" spc="-25" dirty="0">
                <a:solidFill>
                  <a:schemeClr val="tx1"/>
                </a:solidFill>
                <a:latin typeface="Calibri Light" panose="020F0302020204030204" pitchFamily="34" charset="0"/>
                <a:cs typeface="Calibri Light" panose="020F0302020204030204" pitchFamily="34" charset="0"/>
              </a:rPr>
              <a:t>center, </a:t>
            </a:r>
            <a:r>
              <a:rPr sz="2000" dirty="0">
                <a:solidFill>
                  <a:schemeClr val="tx1"/>
                </a:solidFill>
                <a:latin typeface="Calibri Light" panose="020F0302020204030204" pitchFamily="34" charset="0"/>
                <a:cs typeface="Calibri Light" panose="020F0302020204030204" pitchFamily="34" charset="0"/>
              </a:rPr>
              <a:t>at</a:t>
            </a:r>
            <a:r>
              <a:rPr sz="2000" spc="-25"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CNAF</a:t>
            </a:r>
            <a:r>
              <a:rPr sz="2000" spc="-25"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(Bologna)</a:t>
            </a:r>
            <a:r>
              <a:rPr sz="2000" spc="-30" dirty="0">
                <a:solidFill>
                  <a:schemeClr val="tx1"/>
                </a:solidFill>
                <a:latin typeface="Calibri Light" panose="020F0302020204030204" pitchFamily="34" charset="0"/>
                <a:cs typeface="Calibri Light" panose="020F0302020204030204" pitchFamily="34" charset="0"/>
              </a:rPr>
              <a:t> </a:t>
            </a:r>
            <a:r>
              <a:rPr sz="2000" dirty="0">
                <a:solidFill>
                  <a:schemeClr val="tx1"/>
                </a:solidFill>
                <a:latin typeface="Calibri Light" panose="020F0302020204030204" pitchFamily="34" charset="0"/>
                <a:cs typeface="Calibri Light" panose="020F0302020204030204" pitchFamily="34" charset="0"/>
              </a:rPr>
              <a:t>–</a:t>
            </a:r>
            <a:r>
              <a:rPr sz="2000" spc="-20" dirty="0">
                <a:solidFill>
                  <a:schemeClr val="tx1"/>
                </a:solidFill>
                <a:latin typeface="Calibri Light" panose="020F0302020204030204" pitchFamily="34" charset="0"/>
                <a:cs typeface="Calibri Light" panose="020F0302020204030204" pitchFamily="34" charset="0"/>
              </a:rPr>
              <a:t> </a:t>
            </a:r>
            <a:r>
              <a:rPr sz="2000" b="1" dirty="0">
                <a:solidFill>
                  <a:schemeClr val="tx1"/>
                </a:solidFill>
                <a:latin typeface="Calibri Light" panose="020F0302020204030204" pitchFamily="34" charset="0"/>
                <a:cs typeface="Calibri Light" panose="020F0302020204030204" pitchFamily="34" charset="0"/>
              </a:rPr>
              <a:t>with</a:t>
            </a:r>
            <a:r>
              <a:rPr sz="2000" b="1" spc="-30" dirty="0">
                <a:solidFill>
                  <a:schemeClr val="tx1"/>
                </a:solidFill>
                <a:latin typeface="Calibri Light" panose="020F0302020204030204" pitchFamily="34" charset="0"/>
                <a:cs typeface="Calibri Light" panose="020F0302020204030204" pitchFamily="34" charset="0"/>
              </a:rPr>
              <a:t> </a:t>
            </a:r>
            <a:r>
              <a:rPr sz="2000" b="1" dirty="0">
                <a:solidFill>
                  <a:schemeClr val="tx1"/>
                </a:solidFill>
                <a:latin typeface="Calibri Light" panose="020F0302020204030204" pitchFamily="34" charset="0"/>
                <a:cs typeface="Calibri Light" panose="020F0302020204030204" pitchFamily="34" charset="0"/>
              </a:rPr>
              <a:t>an</a:t>
            </a:r>
            <a:r>
              <a:rPr sz="2000" b="1" spc="-30" dirty="0">
                <a:solidFill>
                  <a:schemeClr val="tx1"/>
                </a:solidFill>
                <a:latin typeface="Calibri Light" panose="020F0302020204030204" pitchFamily="34" charset="0"/>
                <a:cs typeface="Calibri Light" panose="020F0302020204030204" pitchFamily="34" charset="0"/>
              </a:rPr>
              <a:t> </a:t>
            </a:r>
            <a:r>
              <a:rPr sz="2000" b="1" dirty="0">
                <a:solidFill>
                  <a:schemeClr val="tx1"/>
                </a:solidFill>
                <a:latin typeface="Calibri Light" panose="020F0302020204030204" pitchFamily="34" charset="0"/>
                <a:cs typeface="Calibri Light" panose="020F0302020204030204" pitchFamily="34" charset="0"/>
              </a:rPr>
              <a:t>area</a:t>
            </a:r>
            <a:r>
              <a:rPr sz="2000" b="1" spc="-25" dirty="0">
                <a:solidFill>
                  <a:schemeClr val="tx1"/>
                </a:solidFill>
                <a:latin typeface="Calibri Light" panose="020F0302020204030204" pitchFamily="34" charset="0"/>
                <a:cs typeface="Calibri Light" panose="020F0302020204030204" pitchFamily="34" charset="0"/>
              </a:rPr>
              <a:t> </a:t>
            </a:r>
            <a:r>
              <a:rPr sz="2000" b="1" spc="-10" dirty="0">
                <a:solidFill>
                  <a:schemeClr val="tx1"/>
                </a:solidFill>
                <a:latin typeface="Calibri Light" panose="020F0302020204030204" pitchFamily="34" charset="0"/>
                <a:cs typeface="Calibri Light" panose="020F0302020204030204" pitchFamily="34" charset="0"/>
              </a:rPr>
              <a:t>certified </a:t>
            </a:r>
            <a:r>
              <a:rPr sz="2000" b="1" dirty="0">
                <a:solidFill>
                  <a:schemeClr val="tx1"/>
                </a:solidFill>
                <a:latin typeface="Calibri Light" panose="020F0302020204030204" pitchFamily="34" charset="0"/>
                <a:cs typeface="Calibri Light" panose="020F0302020204030204" pitchFamily="34" charset="0"/>
              </a:rPr>
              <a:t>ISO/IEC</a:t>
            </a:r>
            <a:r>
              <a:rPr sz="2000" b="1" spc="-45" dirty="0">
                <a:solidFill>
                  <a:schemeClr val="tx1"/>
                </a:solidFill>
                <a:latin typeface="Calibri Light" panose="020F0302020204030204" pitchFamily="34" charset="0"/>
                <a:cs typeface="Calibri Light" panose="020F0302020204030204" pitchFamily="34" charset="0"/>
              </a:rPr>
              <a:t> </a:t>
            </a:r>
            <a:r>
              <a:rPr sz="2000" b="1" dirty="0">
                <a:solidFill>
                  <a:schemeClr val="tx1"/>
                </a:solidFill>
                <a:latin typeface="Calibri Light" panose="020F0302020204030204" pitchFamily="34" charset="0"/>
                <a:cs typeface="Calibri Light" panose="020F0302020204030204" pitchFamily="34" charset="0"/>
              </a:rPr>
              <a:t>27001,</a:t>
            </a:r>
            <a:r>
              <a:rPr sz="2000" b="1" spc="-35" dirty="0">
                <a:solidFill>
                  <a:schemeClr val="tx1"/>
                </a:solidFill>
                <a:latin typeface="Calibri Light" panose="020F0302020204030204" pitchFamily="34" charset="0"/>
                <a:cs typeface="Calibri Light" panose="020F0302020204030204" pitchFamily="34" charset="0"/>
              </a:rPr>
              <a:t> </a:t>
            </a:r>
            <a:r>
              <a:rPr sz="2000" b="1" dirty="0">
                <a:solidFill>
                  <a:schemeClr val="tx1"/>
                </a:solidFill>
                <a:latin typeface="Calibri Light" panose="020F0302020204030204" pitchFamily="34" charset="0"/>
                <a:cs typeface="Calibri Light" panose="020F0302020204030204" pitchFamily="34" charset="0"/>
              </a:rPr>
              <a:t>27017,</a:t>
            </a:r>
            <a:r>
              <a:rPr sz="2000" b="1" spc="-35" dirty="0">
                <a:solidFill>
                  <a:schemeClr val="tx1"/>
                </a:solidFill>
                <a:latin typeface="Calibri Light" panose="020F0302020204030204" pitchFamily="34" charset="0"/>
                <a:cs typeface="Calibri Light" panose="020F0302020204030204" pitchFamily="34" charset="0"/>
              </a:rPr>
              <a:t> </a:t>
            </a:r>
            <a:r>
              <a:rPr sz="2000" b="1" spc="-20" dirty="0">
                <a:solidFill>
                  <a:schemeClr val="tx1"/>
                </a:solidFill>
                <a:latin typeface="Calibri Light" panose="020F0302020204030204" pitchFamily="34" charset="0"/>
                <a:cs typeface="Calibri Light" panose="020F0302020204030204" pitchFamily="34" charset="0"/>
              </a:rPr>
              <a:t>27018</a:t>
            </a:r>
            <a:endParaRPr sz="2000" dirty="0">
              <a:solidFill>
                <a:schemeClr val="tx1"/>
              </a:solidFill>
              <a:latin typeface="Calibri Light" panose="020F0302020204030204" pitchFamily="34" charset="0"/>
              <a:cs typeface="Calibri Light" panose="020F0302020204030204" pitchFamily="34" charset="0"/>
            </a:endParaRPr>
          </a:p>
          <a:p>
            <a:pPr marL="355600" marR="132080" indent="-342900" algn="just">
              <a:lnSpc>
                <a:spcPts val="2500"/>
              </a:lnSpc>
              <a:spcBef>
                <a:spcPts val="969"/>
              </a:spcBef>
              <a:buFont typeface="Arial"/>
              <a:buChar char="•"/>
              <a:tabLst>
                <a:tab pos="355600" algn="l"/>
              </a:tabLst>
            </a:pPr>
            <a:r>
              <a:rPr sz="2400" dirty="0">
                <a:solidFill>
                  <a:schemeClr val="tx1"/>
                </a:solidFill>
                <a:latin typeface="Calibri Light" panose="020F0302020204030204" pitchFamily="34" charset="0"/>
                <a:cs typeface="Calibri Light" panose="020F0302020204030204" pitchFamily="34" charset="0"/>
              </a:rPr>
              <a:t>All</a:t>
            </a:r>
            <a:r>
              <a:rPr sz="2400" spc="-5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the</a:t>
            </a:r>
            <a:r>
              <a:rPr sz="2400" spc="-5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INFN</a:t>
            </a:r>
            <a:r>
              <a:rPr sz="2400" spc="-4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centers</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are</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connected</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through</a:t>
            </a:r>
            <a:r>
              <a:rPr sz="2400" spc="-40"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10-</a:t>
            </a:r>
            <a:r>
              <a:rPr sz="2400" dirty="0">
                <a:solidFill>
                  <a:schemeClr val="tx1"/>
                </a:solidFill>
                <a:latin typeface="Calibri Light" panose="020F0302020204030204" pitchFamily="34" charset="0"/>
                <a:cs typeface="Calibri Light" panose="020F0302020204030204" pitchFamily="34" charset="0"/>
              </a:rPr>
              <a:t>100</a:t>
            </a:r>
            <a:r>
              <a:rPr sz="2400" spc="-45"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Gbit/s </a:t>
            </a:r>
            <a:r>
              <a:rPr sz="2400" dirty="0">
                <a:solidFill>
                  <a:schemeClr val="tx1"/>
                </a:solidFill>
                <a:latin typeface="Calibri Light" panose="020F0302020204030204" pitchFamily="34" charset="0"/>
                <a:cs typeface="Calibri Light" panose="020F0302020204030204" pitchFamily="34" charset="0"/>
              </a:rPr>
              <a:t>dedicated</a:t>
            </a:r>
            <a:r>
              <a:rPr sz="2400" spc="-4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links</a:t>
            </a:r>
            <a:r>
              <a:rPr sz="2400" spc="-3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via</a:t>
            </a:r>
            <a:r>
              <a:rPr sz="2400" spc="-2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the</a:t>
            </a:r>
            <a:r>
              <a:rPr sz="2400" spc="-4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GARR</a:t>
            </a:r>
            <a:r>
              <a:rPr sz="2400" spc="-25"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network.</a:t>
            </a:r>
            <a:endParaRPr sz="2400" dirty="0">
              <a:solidFill>
                <a:schemeClr val="tx1"/>
              </a:solidFill>
              <a:latin typeface="Calibri Light" panose="020F0302020204030204" pitchFamily="34" charset="0"/>
              <a:cs typeface="Calibri Light" panose="020F0302020204030204" pitchFamily="34" charset="0"/>
            </a:endParaRPr>
          </a:p>
          <a:p>
            <a:pPr marL="355600" marR="118745" indent="-342900" algn="just">
              <a:lnSpc>
                <a:spcPts val="2500"/>
              </a:lnSpc>
              <a:spcBef>
                <a:spcPts val="1000"/>
              </a:spcBef>
              <a:buFont typeface="Arial"/>
              <a:buChar char="•"/>
              <a:tabLst>
                <a:tab pos="355600" algn="l"/>
              </a:tabLst>
            </a:pPr>
            <a:r>
              <a:rPr sz="2400" spc="-10" dirty="0">
                <a:solidFill>
                  <a:schemeClr val="tx1"/>
                </a:solidFill>
                <a:latin typeface="Calibri Light" panose="020F0302020204030204" pitchFamily="34" charset="0"/>
                <a:cs typeface="Calibri Light" panose="020F0302020204030204" pitchFamily="34" charset="0"/>
              </a:rPr>
              <a:t>Collectively,</a:t>
            </a:r>
            <a:r>
              <a:rPr sz="2400" spc="-6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our</a:t>
            </a:r>
            <a:r>
              <a:rPr sz="2400" spc="-50"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distributed</a:t>
            </a:r>
            <a:r>
              <a:rPr sz="2400" spc="-60"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infrastructure</a:t>
            </a:r>
            <a:r>
              <a:rPr sz="2400" spc="-65" dirty="0">
                <a:solidFill>
                  <a:schemeClr val="tx1"/>
                </a:solidFill>
                <a:latin typeface="Calibri Light" panose="020F0302020204030204" pitchFamily="34" charset="0"/>
                <a:cs typeface="Calibri Light" panose="020F0302020204030204" pitchFamily="34" charset="0"/>
              </a:rPr>
              <a:t> </a:t>
            </a:r>
            <a:r>
              <a:rPr sz="2400" dirty="0">
                <a:solidFill>
                  <a:schemeClr val="tx1"/>
                </a:solidFill>
                <a:latin typeface="Calibri Light" panose="020F0302020204030204" pitchFamily="34" charset="0"/>
                <a:cs typeface="Calibri Light" panose="020F0302020204030204" pitchFamily="34" charset="0"/>
              </a:rPr>
              <a:t>currently</a:t>
            </a:r>
            <a:r>
              <a:rPr sz="2400" spc="-55" dirty="0">
                <a:solidFill>
                  <a:schemeClr val="tx1"/>
                </a:solidFill>
                <a:latin typeface="Calibri Light" panose="020F0302020204030204" pitchFamily="34" charset="0"/>
                <a:cs typeface="Calibri Light" panose="020F0302020204030204" pitchFamily="34" charset="0"/>
              </a:rPr>
              <a:t> </a:t>
            </a:r>
            <a:r>
              <a:rPr sz="2400" spc="-10" dirty="0">
                <a:solidFill>
                  <a:schemeClr val="tx1"/>
                </a:solidFill>
                <a:latin typeface="Calibri Light" panose="020F0302020204030204" pitchFamily="34" charset="0"/>
                <a:cs typeface="Calibri Light" panose="020F0302020204030204" pitchFamily="34" charset="0"/>
              </a:rPr>
              <a:t>offers </a:t>
            </a:r>
            <a:r>
              <a:rPr sz="2400" dirty="0">
                <a:solidFill>
                  <a:schemeClr val="tx1"/>
                </a:solidFill>
                <a:latin typeface="Calibri Light" panose="020F0302020204030204" pitchFamily="34" charset="0"/>
                <a:cs typeface="Calibri Light" panose="020F0302020204030204" pitchFamily="34" charset="0"/>
              </a:rPr>
              <a:t>about</a:t>
            </a:r>
            <a:r>
              <a:rPr sz="2400" spc="-30"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140,000</a:t>
            </a:r>
            <a:r>
              <a:rPr sz="2400" b="1" spc="-25"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CPU</a:t>
            </a:r>
            <a:r>
              <a:rPr sz="2400" b="1" spc="-20"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cores,</a:t>
            </a:r>
            <a:r>
              <a:rPr sz="2400" b="1" spc="-20"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120PB</a:t>
            </a:r>
            <a:r>
              <a:rPr sz="2400" b="1" spc="-25"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of</a:t>
            </a:r>
            <a:r>
              <a:rPr sz="2400" b="1" spc="-20" dirty="0">
                <a:solidFill>
                  <a:schemeClr val="tx1"/>
                </a:solidFill>
                <a:latin typeface="Calibri Light" panose="020F0302020204030204" pitchFamily="34" charset="0"/>
                <a:cs typeface="Calibri Light" panose="020F0302020204030204" pitchFamily="34" charset="0"/>
              </a:rPr>
              <a:t> </a:t>
            </a:r>
            <a:r>
              <a:rPr sz="2400" b="1" spc="-10" dirty="0">
                <a:solidFill>
                  <a:schemeClr val="tx1"/>
                </a:solidFill>
                <a:latin typeface="Calibri Light" panose="020F0302020204030204" pitchFamily="34" charset="0"/>
                <a:cs typeface="Calibri Light" panose="020F0302020204030204" pitchFamily="34" charset="0"/>
              </a:rPr>
              <a:t>enterprise-</a:t>
            </a:r>
            <a:r>
              <a:rPr sz="2400" b="1" dirty="0">
                <a:solidFill>
                  <a:schemeClr val="tx1"/>
                </a:solidFill>
                <a:latin typeface="Calibri Light" panose="020F0302020204030204" pitchFamily="34" charset="0"/>
                <a:cs typeface="Calibri Light" panose="020F0302020204030204" pitchFamily="34" charset="0"/>
              </a:rPr>
              <a:t>level</a:t>
            </a:r>
            <a:r>
              <a:rPr sz="2400" b="1" spc="-20" dirty="0">
                <a:solidFill>
                  <a:schemeClr val="tx1"/>
                </a:solidFill>
                <a:latin typeface="Calibri Light" panose="020F0302020204030204" pitchFamily="34" charset="0"/>
                <a:cs typeface="Calibri Light" panose="020F0302020204030204" pitchFamily="34" charset="0"/>
              </a:rPr>
              <a:t> disk </a:t>
            </a:r>
            <a:r>
              <a:rPr sz="2400" b="1" dirty="0">
                <a:solidFill>
                  <a:schemeClr val="tx1"/>
                </a:solidFill>
                <a:latin typeface="Calibri Light" panose="020F0302020204030204" pitchFamily="34" charset="0"/>
                <a:cs typeface="Calibri Light" panose="020F0302020204030204" pitchFamily="34" charset="0"/>
              </a:rPr>
              <a:t>space,</a:t>
            </a:r>
            <a:r>
              <a:rPr sz="2400" b="1" spc="-30"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100PB</a:t>
            </a:r>
            <a:r>
              <a:rPr sz="2400" b="1" spc="-15"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of</a:t>
            </a:r>
            <a:r>
              <a:rPr sz="2400" b="1" spc="-15" dirty="0">
                <a:solidFill>
                  <a:schemeClr val="tx1"/>
                </a:solidFill>
                <a:latin typeface="Calibri Light" panose="020F0302020204030204" pitchFamily="34" charset="0"/>
                <a:cs typeface="Calibri Light" panose="020F0302020204030204" pitchFamily="34" charset="0"/>
              </a:rPr>
              <a:t> </a:t>
            </a:r>
            <a:r>
              <a:rPr sz="2400" b="1" dirty="0">
                <a:solidFill>
                  <a:schemeClr val="tx1"/>
                </a:solidFill>
                <a:latin typeface="Calibri Light" panose="020F0302020204030204" pitchFamily="34" charset="0"/>
                <a:cs typeface="Calibri Light" panose="020F0302020204030204" pitchFamily="34" charset="0"/>
              </a:rPr>
              <a:t>tape</a:t>
            </a:r>
            <a:r>
              <a:rPr sz="2400" b="1" spc="-15" dirty="0">
                <a:solidFill>
                  <a:schemeClr val="tx1"/>
                </a:solidFill>
                <a:latin typeface="Calibri Light" panose="020F0302020204030204" pitchFamily="34" charset="0"/>
                <a:cs typeface="Calibri Light" panose="020F0302020204030204" pitchFamily="34" charset="0"/>
              </a:rPr>
              <a:t> </a:t>
            </a:r>
            <a:r>
              <a:rPr sz="2400" b="1" spc="-10" dirty="0">
                <a:solidFill>
                  <a:schemeClr val="tx1"/>
                </a:solidFill>
                <a:latin typeface="Calibri Light" panose="020F0302020204030204" pitchFamily="34" charset="0"/>
                <a:cs typeface="Calibri Light" panose="020F0302020204030204" pitchFamily="34" charset="0"/>
              </a:rPr>
              <a:t>storage</a:t>
            </a:r>
            <a:r>
              <a:rPr sz="2400" spc="-10" dirty="0">
                <a:solidFill>
                  <a:schemeClr val="tx1"/>
                </a:solidFill>
                <a:latin typeface="Calibri Light" panose="020F0302020204030204" pitchFamily="34" charset="0"/>
                <a:cs typeface="Calibri Light" panose="020F0302020204030204" pitchFamily="34" charset="0"/>
              </a:rPr>
              <a:t>.</a:t>
            </a:r>
            <a:endParaRPr sz="2400" dirty="0">
              <a:solidFill>
                <a:schemeClr val="tx1"/>
              </a:solidFill>
              <a:latin typeface="Calibri Light" panose="020F0302020204030204" pitchFamily="34" charset="0"/>
              <a:cs typeface="Calibri Light" panose="020F0302020204030204" pitchFamily="34" charset="0"/>
            </a:endParaRPr>
          </a:p>
        </p:txBody>
      </p:sp>
      <p:pic>
        <p:nvPicPr>
          <p:cNvPr id="4" name="object 4"/>
          <p:cNvPicPr/>
          <p:nvPr/>
        </p:nvPicPr>
        <p:blipFill>
          <a:blip r:embed="rId2" cstate="print"/>
          <a:stretch>
            <a:fillRect/>
          </a:stretch>
        </p:blipFill>
        <p:spPr>
          <a:xfrm>
            <a:off x="7219449" y="1190244"/>
            <a:ext cx="4717775" cy="53987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The New INFN Computing Structure</a:t>
            </a:r>
            <a:endParaRPr lang="en-US" dirty="0"/>
          </a:p>
        </p:txBody>
      </p:sp>
      <p:sp>
        <p:nvSpPr>
          <p:cNvPr id="10" name="object 10"/>
          <p:cNvSpPr txBox="1">
            <a:spLocks noGrp="1"/>
          </p:cNvSpPr>
          <p:nvPr>
            <p:ph type="sldNum" sz="quarter" idx="12"/>
          </p:nvPr>
        </p:nvSpPr>
        <p:spPr/>
        <p:txBody>
          <a:bodyPr/>
          <a:lstStyle/>
          <a:p>
            <a:fld id="{81D60167-4931-47E6-BA6A-407CBD079E47}" type="slidenum">
              <a:rPr lang="en-US" smtClean="0"/>
              <a:pPr/>
              <a:t>3</a:t>
            </a:fld>
            <a:endParaRPr lang="en-US" dirty="0"/>
          </a:p>
        </p:txBody>
      </p:sp>
      <p:sp>
        <p:nvSpPr>
          <p:cNvPr id="16" name="Content Placeholder 15">
            <a:extLst>
              <a:ext uri="{FF2B5EF4-FFF2-40B4-BE49-F238E27FC236}">
                <a16:creationId xmlns:a16="http://schemas.microsoft.com/office/drawing/2014/main" id="{A3C73544-2540-4378-AAD1-78F1855C7465}"/>
              </a:ext>
            </a:extLst>
          </p:cNvPr>
          <p:cNvSpPr>
            <a:spLocks noGrp="1"/>
          </p:cNvSpPr>
          <p:nvPr>
            <p:ph idx="1"/>
          </p:nvPr>
        </p:nvSpPr>
        <p:spPr/>
        <p:txBody>
          <a:bodyPr/>
          <a:lstStyle/>
          <a:p>
            <a:endParaRPr lang="en-US"/>
          </a:p>
        </p:txBody>
      </p:sp>
      <p:sp>
        <p:nvSpPr>
          <p:cNvPr id="9" name="object 9"/>
          <p:cNvSpPr txBox="1">
            <a:spLocks noGrp="1"/>
          </p:cNvSpPr>
          <p:nvPr>
            <p:ph type="ftr" sz="quarter" idx="3"/>
          </p:nvPr>
        </p:nvSpPr>
        <p:spPr/>
        <p:txBody>
          <a:bodyPr/>
          <a:lstStyle/>
          <a:p>
            <a:r>
              <a:rPr lang="en-US"/>
              <a:t>Andrea Bressan</a:t>
            </a:r>
            <a:endParaRPr lang="en-US" dirty="0"/>
          </a:p>
        </p:txBody>
      </p:sp>
      <p:sp>
        <p:nvSpPr>
          <p:cNvPr id="8" name="object 8"/>
          <p:cNvSpPr txBox="1">
            <a:spLocks noGrp="1"/>
          </p:cNvSpPr>
          <p:nvPr>
            <p:ph type="dt" sz="half" idx="13"/>
          </p:nvPr>
        </p:nvSpPr>
        <p:spPr/>
        <p:txBody>
          <a:bodyPr/>
          <a:lstStyle/>
          <a:p>
            <a:r>
              <a:rPr lang="en-US"/>
              <a:t>INFN Computing Infrastrucutre - 7/18/2022</a:t>
            </a:r>
            <a:endParaRPr lang="en-US" dirty="0"/>
          </a:p>
        </p:txBody>
      </p:sp>
      <p:grpSp>
        <p:nvGrpSpPr>
          <p:cNvPr id="3" name="object 3"/>
          <p:cNvGrpSpPr/>
          <p:nvPr/>
        </p:nvGrpSpPr>
        <p:grpSpPr>
          <a:xfrm>
            <a:off x="273258" y="1706257"/>
            <a:ext cx="9107170" cy="4659630"/>
            <a:chOff x="273258" y="1706257"/>
            <a:chExt cx="9107170" cy="4659630"/>
          </a:xfrm>
        </p:grpSpPr>
        <p:pic>
          <p:nvPicPr>
            <p:cNvPr id="4" name="object 4"/>
            <p:cNvPicPr/>
            <p:nvPr/>
          </p:nvPicPr>
          <p:blipFill>
            <a:blip r:embed="rId2" cstate="print"/>
            <a:stretch>
              <a:fillRect/>
            </a:stretch>
          </p:blipFill>
          <p:spPr>
            <a:xfrm>
              <a:off x="420792" y="1853792"/>
              <a:ext cx="8694593" cy="4485306"/>
            </a:xfrm>
            <a:prstGeom prst="rect">
              <a:avLst/>
            </a:prstGeom>
          </p:spPr>
        </p:pic>
        <p:sp>
          <p:nvSpPr>
            <p:cNvPr id="5" name="object 5"/>
            <p:cNvSpPr/>
            <p:nvPr/>
          </p:nvSpPr>
          <p:spPr>
            <a:xfrm>
              <a:off x="278020" y="1711020"/>
              <a:ext cx="8859520" cy="4650105"/>
            </a:xfrm>
            <a:custGeom>
              <a:avLst/>
              <a:gdLst/>
              <a:ahLst/>
              <a:cxnLst/>
              <a:rect l="l" t="t" r="r" b="b"/>
              <a:pathLst>
                <a:path w="8859520" h="4650105">
                  <a:moveTo>
                    <a:pt x="0" y="0"/>
                  </a:moveTo>
                  <a:lnTo>
                    <a:pt x="8859378" y="0"/>
                  </a:lnTo>
                  <a:lnTo>
                    <a:pt x="8859378" y="4650092"/>
                  </a:lnTo>
                  <a:lnTo>
                    <a:pt x="0" y="4650092"/>
                  </a:lnTo>
                  <a:lnTo>
                    <a:pt x="0" y="0"/>
                  </a:lnTo>
                  <a:close/>
                </a:path>
              </a:pathLst>
            </a:custGeom>
            <a:ln w="9525">
              <a:solidFill>
                <a:srgbClr val="000000"/>
              </a:solidFill>
            </a:ln>
          </p:spPr>
          <p:txBody>
            <a:bodyPr wrap="square" lIns="0" tIns="0" rIns="0" bIns="0" rtlCol="0"/>
            <a:lstStyle/>
            <a:p>
              <a:endParaRPr/>
            </a:p>
          </p:txBody>
        </p:sp>
        <p:sp>
          <p:nvSpPr>
            <p:cNvPr id="6" name="object 6"/>
            <p:cNvSpPr/>
            <p:nvPr/>
          </p:nvSpPr>
          <p:spPr>
            <a:xfrm>
              <a:off x="4216399" y="3283346"/>
              <a:ext cx="5164455" cy="1242695"/>
            </a:xfrm>
            <a:custGeom>
              <a:avLst/>
              <a:gdLst/>
              <a:ahLst/>
              <a:cxnLst/>
              <a:rect l="l" t="t" r="r" b="b"/>
              <a:pathLst>
                <a:path w="5164455" h="1242695">
                  <a:moveTo>
                    <a:pt x="98474" y="1131007"/>
                  </a:moveTo>
                  <a:lnTo>
                    <a:pt x="0" y="1212453"/>
                  </a:lnTo>
                  <a:lnTo>
                    <a:pt x="124241" y="1242364"/>
                  </a:lnTo>
                  <a:lnTo>
                    <a:pt x="93938" y="1213827"/>
                  </a:lnTo>
                  <a:lnTo>
                    <a:pt x="78563" y="1213827"/>
                  </a:lnTo>
                  <a:lnTo>
                    <a:pt x="69974" y="1176708"/>
                  </a:lnTo>
                  <a:lnTo>
                    <a:pt x="82316" y="1173852"/>
                  </a:lnTo>
                  <a:lnTo>
                    <a:pt x="98474" y="1131007"/>
                  </a:lnTo>
                  <a:close/>
                </a:path>
                <a:path w="5164455" h="1242695">
                  <a:moveTo>
                    <a:pt x="74279" y="1195315"/>
                  </a:moveTo>
                  <a:lnTo>
                    <a:pt x="78563" y="1213827"/>
                  </a:lnTo>
                  <a:lnTo>
                    <a:pt x="90905" y="1210972"/>
                  </a:lnTo>
                  <a:lnTo>
                    <a:pt x="74279" y="1195315"/>
                  </a:lnTo>
                  <a:close/>
                </a:path>
                <a:path w="5164455" h="1242695">
                  <a:moveTo>
                    <a:pt x="90905" y="1210972"/>
                  </a:moveTo>
                  <a:lnTo>
                    <a:pt x="78563" y="1213827"/>
                  </a:lnTo>
                  <a:lnTo>
                    <a:pt x="93938" y="1213827"/>
                  </a:lnTo>
                  <a:lnTo>
                    <a:pt x="90905" y="1210972"/>
                  </a:lnTo>
                  <a:close/>
                </a:path>
                <a:path w="5164455" h="1242695">
                  <a:moveTo>
                    <a:pt x="218451" y="1142352"/>
                  </a:moveTo>
                  <a:lnTo>
                    <a:pt x="82316" y="1173852"/>
                  </a:lnTo>
                  <a:lnTo>
                    <a:pt x="74258" y="1195221"/>
                  </a:lnTo>
                  <a:lnTo>
                    <a:pt x="90905" y="1210972"/>
                  </a:lnTo>
                  <a:lnTo>
                    <a:pt x="227040" y="1179471"/>
                  </a:lnTo>
                  <a:lnTo>
                    <a:pt x="218451" y="1142352"/>
                  </a:lnTo>
                  <a:close/>
                </a:path>
                <a:path w="5164455" h="1242695">
                  <a:moveTo>
                    <a:pt x="82316" y="1173852"/>
                  </a:moveTo>
                  <a:lnTo>
                    <a:pt x="69974" y="1176708"/>
                  </a:lnTo>
                  <a:lnTo>
                    <a:pt x="74258" y="1195221"/>
                  </a:lnTo>
                  <a:lnTo>
                    <a:pt x="82316" y="1173852"/>
                  </a:lnTo>
                  <a:close/>
                </a:path>
                <a:path w="5164455" h="1242695">
                  <a:moveTo>
                    <a:pt x="478285" y="1082227"/>
                  </a:moveTo>
                  <a:lnTo>
                    <a:pt x="329808" y="1116585"/>
                  </a:lnTo>
                  <a:lnTo>
                    <a:pt x="338397" y="1153704"/>
                  </a:lnTo>
                  <a:lnTo>
                    <a:pt x="486874" y="1119347"/>
                  </a:lnTo>
                  <a:lnTo>
                    <a:pt x="478285" y="1082227"/>
                  </a:lnTo>
                  <a:close/>
                </a:path>
                <a:path w="5164455" h="1242695">
                  <a:moveTo>
                    <a:pt x="738120" y="1022104"/>
                  </a:moveTo>
                  <a:lnTo>
                    <a:pt x="589643" y="1056460"/>
                  </a:lnTo>
                  <a:lnTo>
                    <a:pt x="598232" y="1093580"/>
                  </a:lnTo>
                  <a:lnTo>
                    <a:pt x="746709" y="1059224"/>
                  </a:lnTo>
                  <a:lnTo>
                    <a:pt x="738120" y="1022104"/>
                  </a:lnTo>
                  <a:close/>
                </a:path>
                <a:path w="5164455" h="1242695">
                  <a:moveTo>
                    <a:pt x="997954" y="961980"/>
                  </a:moveTo>
                  <a:lnTo>
                    <a:pt x="849477" y="996337"/>
                  </a:lnTo>
                  <a:lnTo>
                    <a:pt x="858066" y="1033456"/>
                  </a:lnTo>
                  <a:lnTo>
                    <a:pt x="1006543" y="999100"/>
                  </a:lnTo>
                  <a:lnTo>
                    <a:pt x="997954" y="961980"/>
                  </a:lnTo>
                  <a:close/>
                </a:path>
                <a:path w="5164455" h="1242695">
                  <a:moveTo>
                    <a:pt x="1257788" y="901857"/>
                  </a:moveTo>
                  <a:lnTo>
                    <a:pt x="1109311" y="936213"/>
                  </a:lnTo>
                  <a:lnTo>
                    <a:pt x="1117900" y="973333"/>
                  </a:lnTo>
                  <a:lnTo>
                    <a:pt x="1266377" y="938977"/>
                  </a:lnTo>
                  <a:lnTo>
                    <a:pt x="1257788" y="901857"/>
                  </a:lnTo>
                  <a:close/>
                </a:path>
                <a:path w="5164455" h="1242695">
                  <a:moveTo>
                    <a:pt x="1517624" y="841733"/>
                  </a:moveTo>
                  <a:lnTo>
                    <a:pt x="1369146" y="876090"/>
                  </a:lnTo>
                  <a:lnTo>
                    <a:pt x="1377735" y="913208"/>
                  </a:lnTo>
                  <a:lnTo>
                    <a:pt x="1526213" y="878852"/>
                  </a:lnTo>
                  <a:lnTo>
                    <a:pt x="1517624" y="841733"/>
                  </a:lnTo>
                  <a:close/>
                </a:path>
                <a:path w="5164455" h="1242695">
                  <a:moveTo>
                    <a:pt x="1777458" y="781610"/>
                  </a:moveTo>
                  <a:lnTo>
                    <a:pt x="1628982" y="815966"/>
                  </a:lnTo>
                  <a:lnTo>
                    <a:pt x="1637571" y="853085"/>
                  </a:lnTo>
                  <a:lnTo>
                    <a:pt x="1786047" y="818728"/>
                  </a:lnTo>
                  <a:lnTo>
                    <a:pt x="1777458" y="781610"/>
                  </a:lnTo>
                  <a:close/>
                </a:path>
                <a:path w="5164455" h="1242695">
                  <a:moveTo>
                    <a:pt x="2037293" y="721485"/>
                  </a:moveTo>
                  <a:lnTo>
                    <a:pt x="1888816" y="755841"/>
                  </a:lnTo>
                  <a:lnTo>
                    <a:pt x="1897405" y="792961"/>
                  </a:lnTo>
                  <a:lnTo>
                    <a:pt x="2045882" y="758605"/>
                  </a:lnTo>
                  <a:lnTo>
                    <a:pt x="2037293" y="721485"/>
                  </a:lnTo>
                  <a:close/>
                </a:path>
                <a:path w="5164455" h="1242695">
                  <a:moveTo>
                    <a:pt x="2297127" y="661362"/>
                  </a:moveTo>
                  <a:lnTo>
                    <a:pt x="2148650" y="695718"/>
                  </a:lnTo>
                  <a:lnTo>
                    <a:pt x="2157239" y="732838"/>
                  </a:lnTo>
                  <a:lnTo>
                    <a:pt x="2305716" y="698480"/>
                  </a:lnTo>
                  <a:lnTo>
                    <a:pt x="2297127" y="661362"/>
                  </a:lnTo>
                  <a:close/>
                </a:path>
                <a:path w="5164455" h="1242695">
                  <a:moveTo>
                    <a:pt x="2556962" y="601238"/>
                  </a:moveTo>
                  <a:lnTo>
                    <a:pt x="2408485" y="635594"/>
                  </a:lnTo>
                  <a:lnTo>
                    <a:pt x="2417074" y="672713"/>
                  </a:lnTo>
                  <a:lnTo>
                    <a:pt x="2565551" y="638357"/>
                  </a:lnTo>
                  <a:lnTo>
                    <a:pt x="2556962" y="601238"/>
                  </a:lnTo>
                  <a:close/>
                </a:path>
                <a:path w="5164455" h="1242695">
                  <a:moveTo>
                    <a:pt x="2816797" y="541113"/>
                  </a:moveTo>
                  <a:lnTo>
                    <a:pt x="2668320" y="575471"/>
                  </a:lnTo>
                  <a:lnTo>
                    <a:pt x="2676909" y="612590"/>
                  </a:lnTo>
                  <a:lnTo>
                    <a:pt x="2825386" y="578233"/>
                  </a:lnTo>
                  <a:lnTo>
                    <a:pt x="2816797" y="541113"/>
                  </a:lnTo>
                  <a:close/>
                </a:path>
                <a:path w="5164455" h="1242695">
                  <a:moveTo>
                    <a:pt x="3076632" y="480990"/>
                  </a:moveTo>
                  <a:lnTo>
                    <a:pt x="2928155" y="515346"/>
                  </a:lnTo>
                  <a:lnTo>
                    <a:pt x="2936744" y="552466"/>
                  </a:lnTo>
                  <a:lnTo>
                    <a:pt x="3085221" y="518110"/>
                  </a:lnTo>
                  <a:lnTo>
                    <a:pt x="3076632" y="480990"/>
                  </a:lnTo>
                  <a:close/>
                </a:path>
                <a:path w="5164455" h="1242695">
                  <a:moveTo>
                    <a:pt x="3336466" y="420866"/>
                  </a:moveTo>
                  <a:lnTo>
                    <a:pt x="3187989" y="455223"/>
                  </a:lnTo>
                  <a:lnTo>
                    <a:pt x="3196578" y="492342"/>
                  </a:lnTo>
                  <a:lnTo>
                    <a:pt x="3345055" y="457986"/>
                  </a:lnTo>
                  <a:lnTo>
                    <a:pt x="3336466" y="420866"/>
                  </a:lnTo>
                  <a:close/>
                </a:path>
                <a:path w="5164455" h="1242695">
                  <a:moveTo>
                    <a:pt x="3596300" y="360743"/>
                  </a:moveTo>
                  <a:lnTo>
                    <a:pt x="3447825" y="395099"/>
                  </a:lnTo>
                  <a:lnTo>
                    <a:pt x="3456414" y="432219"/>
                  </a:lnTo>
                  <a:lnTo>
                    <a:pt x="3604889" y="397863"/>
                  </a:lnTo>
                  <a:lnTo>
                    <a:pt x="3596300" y="360743"/>
                  </a:lnTo>
                  <a:close/>
                </a:path>
                <a:path w="5164455" h="1242695">
                  <a:moveTo>
                    <a:pt x="3856136" y="300619"/>
                  </a:moveTo>
                  <a:lnTo>
                    <a:pt x="3707659" y="334976"/>
                  </a:lnTo>
                  <a:lnTo>
                    <a:pt x="3716248" y="372094"/>
                  </a:lnTo>
                  <a:lnTo>
                    <a:pt x="3864724" y="337738"/>
                  </a:lnTo>
                  <a:lnTo>
                    <a:pt x="3856136" y="300619"/>
                  </a:lnTo>
                  <a:close/>
                </a:path>
                <a:path w="5164455" h="1242695">
                  <a:moveTo>
                    <a:pt x="4115970" y="240496"/>
                  </a:moveTo>
                  <a:lnTo>
                    <a:pt x="3967493" y="274852"/>
                  </a:lnTo>
                  <a:lnTo>
                    <a:pt x="3976082" y="311971"/>
                  </a:lnTo>
                  <a:lnTo>
                    <a:pt x="4124559" y="277615"/>
                  </a:lnTo>
                  <a:lnTo>
                    <a:pt x="4115970" y="240496"/>
                  </a:lnTo>
                  <a:close/>
                </a:path>
                <a:path w="5164455" h="1242695">
                  <a:moveTo>
                    <a:pt x="4375805" y="180371"/>
                  </a:moveTo>
                  <a:lnTo>
                    <a:pt x="4227328" y="214729"/>
                  </a:lnTo>
                  <a:lnTo>
                    <a:pt x="4235917" y="251847"/>
                  </a:lnTo>
                  <a:lnTo>
                    <a:pt x="4384394" y="217491"/>
                  </a:lnTo>
                  <a:lnTo>
                    <a:pt x="4375805" y="180371"/>
                  </a:lnTo>
                  <a:close/>
                </a:path>
                <a:path w="5164455" h="1242695">
                  <a:moveTo>
                    <a:pt x="4635639" y="120248"/>
                  </a:moveTo>
                  <a:lnTo>
                    <a:pt x="4487162" y="154604"/>
                  </a:lnTo>
                  <a:lnTo>
                    <a:pt x="4495751" y="191724"/>
                  </a:lnTo>
                  <a:lnTo>
                    <a:pt x="4644228" y="157366"/>
                  </a:lnTo>
                  <a:lnTo>
                    <a:pt x="4635639" y="120248"/>
                  </a:lnTo>
                  <a:close/>
                </a:path>
                <a:path w="5164455" h="1242695">
                  <a:moveTo>
                    <a:pt x="4895474" y="60124"/>
                  </a:moveTo>
                  <a:lnTo>
                    <a:pt x="4746997" y="94480"/>
                  </a:lnTo>
                  <a:lnTo>
                    <a:pt x="4755586" y="131599"/>
                  </a:lnTo>
                  <a:lnTo>
                    <a:pt x="4904063" y="97243"/>
                  </a:lnTo>
                  <a:lnTo>
                    <a:pt x="4895474" y="60124"/>
                  </a:lnTo>
                  <a:close/>
                </a:path>
                <a:path w="5164455" h="1242695">
                  <a:moveTo>
                    <a:pt x="5155308" y="0"/>
                  </a:moveTo>
                  <a:lnTo>
                    <a:pt x="5006831" y="34357"/>
                  </a:lnTo>
                  <a:lnTo>
                    <a:pt x="5015420" y="71476"/>
                  </a:lnTo>
                  <a:lnTo>
                    <a:pt x="5163897" y="37119"/>
                  </a:lnTo>
                  <a:lnTo>
                    <a:pt x="5155308" y="0"/>
                  </a:lnTo>
                  <a:close/>
                </a:path>
              </a:pathLst>
            </a:custGeom>
            <a:solidFill>
              <a:srgbClr val="1D6FA9"/>
            </a:solidFill>
          </p:spPr>
          <p:txBody>
            <a:bodyPr wrap="square" lIns="0" tIns="0" rIns="0" bIns="0" rtlCol="0"/>
            <a:lstStyle/>
            <a:p>
              <a:endParaRPr/>
            </a:p>
          </p:txBody>
        </p:sp>
      </p:grpSp>
      <p:sp>
        <p:nvSpPr>
          <p:cNvPr id="7" name="object 7"/>
          <p:cNvSpPr txBox="1"/>
          <p:nvPr/>
        </p:nvSpPr>
        <p:spPr>
          <a:xfrm>
            <a:off x="9395466" y="2558738"/>
            <a:ext cx="2644140" cy="1417695"/>
          </a:xfrm>
          <a:prstGeom prst="rect">
            <a:avLst/>
          </a:prstGeom>
          <a:ln w="9525">
            <a:solidFill>
              <a:srgbClr val="000000"/>
            </a:solidFill>
          </a:ln>
        </p:spPr>
        <p:txBody>
          <a:bodyPr vert="horz" wrap="square" lIns="0" tIns="32384" rIns="0" bIns="0" rtlCol="0">
            <a:spAutoFit/>
          </a:bodyPr>
          <a:lstStyle/>
          <a:p>
            <a:pPr marL="201930" marR="194945" algn="ctr">
              <a:lnSpc>
                <a:spcPct val="99700"/>
              </a:lnSpc>
              <a:spcBef>
                <a:spcPts val="254"/>
              </a:spcBef>
            </a:pPr>
            <a:r>
              <a:rPr sz="1800" dirty="0">
                <a:solidFill>
                  <a:schemeClr val="tx1"/>
                </a:solidFill>
                <a:latin typeface="Calibri"/>
                <a:cs typeface="Calibri"/>
              </a:rPr>
              <a:t>One of</a:t>
            </a:r>
            <a:r>
              <a:rPr sz="1800" spc="-5" dirty="0">
                <a:solidFill>
                  <a:schemeClr val="tx1"/>
                </a:solidFill>
                <a:latin typeface="Calibri"/>
                <a:cs typeface="Calibri"/>
              </a:rPr>
              <a:t> </a:t>
            </a:r>
            <a:r>
              <a:rPr sz="1800" dirty="0">
                <a:solidFill>
                  <a:schemeClr val="tx1"/>
                </a:solidFill>
                <a:latin typeface="Calibri"/>
                <a:cs typeface="Calibri"/>
              </a:rPr>
              <a:t>these</a:t>
            </a:r>
            <a:r>
              <a:rPr sz="1800" spc="5" dirty="0">
                <a:solidFill>
                  <a:schemeClr val="tx1"/>
                </a:solidFill>
                <a:latin typeface="Calibri"/>
                <a:cs typeface="Calibri"/>
              </a:rPr>
              <a:t> </a:t>
            </a:r>
            <a:r>
              <a:rPr sz="1800" dirty="0">
                <a:solidFill>
                  <a:schemeClr val="tx1"/>
                </a:solidFill>
                <a:latin typeface="Calibri"/>
                <a:cs typeface="Calibri"/>
              </a:rPr>
              <a:t>WGs</a:t>
            </a:r>
            <a:r>
              <a:rPr sz="1800" spc="-10" dirty="0">
                <a:solidFill>
                  <a:schemeClr val="tx1"/>
                </a:solidFill>
                <a:latin typeface="Calibri"/>
                <a:cs typeface="Calibri"/>
              </a:rPr>
              <a:t> </a:t>
            </a:r>
            <a:r>
              <a:rPr sz="1800" dirty="0">
                <a:solidFill>
                  <a:schemeClr val="tx1"/>
                </a:solidFill>
                <a:latin typeface="Calibri"/>
                <a:cs typeface="Calibri"/>
              </a:rPr>
              <a:t>is</a:t>
            </a:r>
            <a:r>
              <a:rPr sz="1800" spc="-5" dirty="0">
                <a:solidFill>
                  <a:schemeClr val="tx1"/>
                </a:solidFill>
                <a:latin typeface="Calibri"/>
                <a:cs typeface="Calibri"/>
              </a:rPr>
              <a:t> </a:t>
            </a:r>
            <a:r>
              <a:rPr sz="1800" spc="-25" dirty="0">
                <a:solidFill>
                  <a:schemeClr val="tx1"/>
                </a:solidFill>
                <a:latin typeface="Calibri"/>
                <a:cs typeface="Calibri"/>
              </a:rPr>
              <a:t>the </a:t>
            </a:r>
            <a:r>
              <a:rPr sz="1800" b="1" dirty="0">
                <a:solidFill>
                  <a:srgbClr val="1D6FA9"/>
                </a:solidFill>
                <a:latin typeface="Calibri"/>
                <a:cs typeface="Calibri"/>
              </a:rPr>
              <a:t>WG</a:t>
            </a:r>
            <a:r>
              <a:rPr sz="1800" b="1" spc="-15" dirty="0">
                <a:solidFill>
                  <a:srgbClr val="1D6FA9"/>
                </a:solidFill>
                <a:latin typeface="Calibri"/>
                <a:cs typeface="Calibri"/>
              </a:rPr>
              <a:t> </a:t>
            </a:r>
            <a:r>
              <a:rPr sz="1800" b="1" spc="-10" dirty="0">
                <a:solidFill>
                  <a:srgbClr val="1D6FA9"/>
                </a:solidFill>
                <a:latin typeface="Calibri"/>
                <a:cs typeface="Calibri"/>
              </a:rPr>
              <a:t>Infrastruttura</a:t>
            </a:r>
            <a:r>
              <a:rPr sz="1800" spc="-10" dirty="0">
                <a:solidFill>
                  <a:srgbClr val="1D6FA9"/>
                </a:solidFill>
                <a:latin typeface="Calibri"/>
                <a:cs typeface="Calibri"/>
              </a:rPr>
              <a:t>, </a:t>
            </a:r>
            <a:r>
              <a:rPr sz="1800" dirty="0">
                <a:solidFill>
                  <a:schemeClr val="tx1"/>
                </a:solidFill>
                <a:latin typeface="Calibri"/>
                <a:cs typeface="Calibri"/>
              </a:rPr>
              <a:t>extending</a:t>
            </a:r>
            <a:r>
              <a:rPr sz="1800" spc="-25" dirty="0">
                <a:solidFill>
                  <a:schemeClr val="tx1"/>
                </a:solidFill>
                <a:latin typeface="Calibri"/>
                <a:cs typeface="Calibri"/>
              </a:rPr>
              <a:t> </a:t>
            </a:r>
            <a:r>
              <a:rPr sz="1800" dirty="0">
                <a:solidFill>
                  <a:schemeClr val="tx1"/>
                </a:solidFill>
                <a:latin typeface="Calibri"/>
                <a:cs typeface="Calibri"/>
              </a:rPr>
              <a:t>and</a:t>
            </a:r>
            <a:r>
              <a:rPr sz="1800" spc="-15" dirty="0">
                <a:solidFill>
                  <a:schemeClr val="tx1"/>
                </a:solidFill>
                <a:latin typeface="Calibri"/>
                <a:cs typeface="Calibri"/>
              </a:rPr>
              <a:t> </a:t>
            </a:r>
            <a:r>
              <a:rPr sz="1800" spc="-10" dirty="0">
                <a:solidFill>
                  <a:schemeClr val="tx1"/>
                </a:solidFill>
                <a:latin typeface="Calibri"/>
                <a:cs typeface="Calibri"/>
              </a:rPr>
              <a:t>evolving </a:t>
            </a:r>
            <a:r>
              <a:rPr sz="1800" dirty="0">
                <a:solidFill>
                  <a:schemeClr val="tx1"/>
                </a:solidFill>
                <a:latin typeface="Calibri"/>
                <a:cs typeface="Calibri"/>
              </a:rPr>
              <a:t>the</a:t>
            </a:r>
            <a:r>
              <a:rPr sz="1800" spc="-10" dirty="0">
                <a:solidFill>
                  <a:schemeClr val="tx1"/>
                </a:solidFill>
                <a:latin typeface="Calibri"/>
                <a:cs typeface="Calibri"/>
              </a:rPr>
              <a:t> </a:t>
            </a:r>
            <a:r>
              <a:rPr sz="1800" dirty="0">
                <a:solidFill>
                  <a:schemeClr val="tx1"/>
                </a:solidFill>
                <a:latin typeface="Calibri"/>
                <a:cs typeface="Calibri"/>
              </a:rPr>
              <a:t>current</a:t>
            </a:r>
            <a:r>
              <a:rPr sz="1800" spc="-20" dirty="0">
                <a:solidFill>
                  <a:schemeClr val="tx1"/>
                </a:solidFill>
                <a:latin typeface="Calibri"/>
                <a:cs typeface="Calibri"/>
              </a:rPr>
              <a:t> </a:t>
            </a:r>
            <a:r>
              <a:rPr sz="1800" b="1" dirty="0">
                <a:solidFill>
                  <a:schemeClr val="tx1"/>
                </a:solidFill>
                <a:latin typeface="Calibri"/>
                <a:cs typeface="Calibri"/>
              </a:rPr>
              <a:t>INFN</a:t>
            </a:r>
            <a:r>
              <a:rPr sz="1800" b="1" spc="-10" dirty="0">
                <a:solidFill>
                  <a:schemeClr val="tx1"/>
                </a:solidFill>
                <a:latin typeface="Calibri"/>
                <a:cs typeface="Calibri"/>
              </a:rPr>
              <a:t> Cloud </a:t>
            </a:r>
            <a:r>
              <a:rPr sz="1800" spc="-10" dirty="0">
                <a:solidFill>
                  <a:schemeClr val="tx1"/>
                </a:solidFill>
                <a:latin typeface="Calibri"/>
                <a:cs typeface="Calibri"/>
              </a:rPr>
              <a:t>project.</a:t>
            </a:r>
            <a:endParaRPr sz="1800" dirty="0">
              <a:solidFill>
                <a:schemeClr val="tx1"/>
              </a:solidFill>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The WG Infrastruttura (Infrastructure)</a:t>
            </a:r>
            <a:endParaRPr lang="en-US" dirty="0"/>
          </a:p>
        </p:txBody>
      </p:sp>
      <p:sp>
        <p:nvSpPr>
          <p:cNvPr id="58" name="object 58"/>
          <p:cNvSpPr txBox="1">
            <a:spLocks noGrp="1"/>
          </p:cNvSpPr>
          <p:nvPr>
            <p:ph type="sldNum" sz="quarter" idx="12"/>
          </p:nvPr>
        </p:nvSpPr>
        <p:spPr/>
        <p:txBody>
          <a:bodyPr/>
          <a:lstStyle/>
          <a:p>
            <a:fld id="{81D60167-4931-47E6-BA6A-407CBD079E47}" type="slidenum">
              <a:rPr lang="en-US" smtClean="0"/>
              <a:pPr/>
              <a:t>4</a:t>
            </a:fld>
            <a:endParaRPr lang="en-US" dirty="0"/>
          </a:p>
        </p:txBody>
      </p:sp>
      <p:sp>
        <p:nvSpPr>
          <p:cNvPr id="65" name="Content Placeholder 64">
            <a:extLst>
              <a:ext uri="{FF2B5EF4-FFF2-40B4-BE49-F238E27FC236}">
                <a16:creationId xmlns:a16="http://schemas.microsoft.com/office/drawing/2014/main" id="{DCC2D609-CA66-4B5F-9E59-6A8A063A0B7D}"/>
              </a:ext>
            </a:extLst>
          </p:cNvPr>
          <p:cNvSpPr>
            <a:spLocks noGrp="1"/>
          </p:cNvSpPr>
          <p:nvPr>
            <p:ph idx="1"/>
          </p:nvPr>
        </p:nvSpPr>
        <p:spPr/>
        <p:txBody>
          <a:bodyPr/>
          <a:lstStyle/>
          <a:p>
            <a:endParaRPr lang="en-US"/>
          </a:p>
        </p:txBody>
      </p:sp>
      <p:sp>
        <p:nvSpPr>
          <p:cNvPr id="57" name="object 57"/>
          <p:cNvSpPr txBox="1">
            <a:spLocks noGrp="1"/>
          </p:cNvSpPr>
          <p:nvPr>
            <p:ph type="ftr" sz="quarter" idx="3"/>
          </p:nvPr>
        </p:nvSpPr>
        <p:spPr/>
        <p:txBody>
          <a:bodyPr/>
          <a:lstStyle/>
          <a:p>
            <a:r>
              <a:rPr lang="en-US"/>
              <a:t>Andrea Bressan</a:t>
            </a:r>
            <a:endParaRPr lang="en-US" dirty="0"/>
          </a:p>
        </p:txBody>
      </p:sp>
      <p:sp>
        <p:nvSpPr>
          <p:cNvPr id="56" name="object 56"/>
          <p:cNvSpPr txBox="1">
            <a:spLocks noGrp="1"/>
          </p:cNvSpPr>
          <p:nvPr>
            <p:ph type="dt" sz="half" idx="13"/>
          </p:nvPr>
        </p:nvSpPr>
        <p:spPr/>
        <p:txBody>
          <a:bodyPr/>
          <a:lstStyle/>
          <a:p>
            <a:r>
              <a:rPr lang="en-US"/>
              <a:t>INFN Computing Infrastrucutre - 7/18/2022</a:t>
            </a:r>
            <a:endParaRPr lang="en-US" dirty="0"/>
          </a:p>
        </p:txBody>
      </p:sp>
      <p:grpSp>
        <p:nvGrpSpPr>
          <p:cNvPr id="3" name="object 3"/>
          <p:cNvGrpSpPr/>
          <p:nvPr/>
        </p:nvGrpSpPr>
        <p:grpSpPr>
          <a:xfrm>
            <a:off x="4829376" y="1483720"/>
            <a:ext cx="6848475" cy="4422775"/>
            <a:chOff x="4829376" y="1483720"/>
            <a:chExt cx="6848475" cy="4422775"/>
          </a:xfrm>
        </p:grpSpPr>
        <p:sp>
          <p:nvSpPr>
            <p:cNvPr id="4" name="object 4"/>
            <p:cNvSpPr/>
            <p:nvPr/>
          </p:nvSpPr>
          <p:spPr>
            <a:xfrm>
              <a:off x="4835726" y="1490070"/>
              <a:ext cx="6835775" cy="4410075"/>
            </a:xfrm>
            <a:custGeom>
              <a:avLst/>
              <a:gdLst/>
              <a:ahLst/>
              <a:cxnLst/>
              <a:rect l="l" t="t" r="r" b="b"/>
              <a:pathLst>
                <a:path w="6835775" h="4410075">
                  <a:moveTo>
                    <a:pt x="6100607" y="0"/>
                  </a:moveTo>
                  <a:lnTo>
                    <a:pt x="734966" y="0"/>
                  </a:lnTo>
                  <a:lnTo>
                    <a:pt x="686642" y="1563"/>
                  </a:lnTo>
                  <a:lnTo>
                    <a:pt x="639152" y="6188"/>
                  </a:lnTo>
                  <a:lnTo>
                    <a:pt x="592594" y="13779"/>
                  </a:lnTo>
                  <a:lnTo>
                    <a:pt x="547064" y="24238"/>
                  </a:lnTo>
                  <a:lnTo>
                    <a:pt x="502660" y="37469"/>
                  </a:lnTo>
                  <a:lnTo>
                    <a:pt x="459477" y="53374"/>
                  </a:lnTo>
                  <a:lnTo>
                    <a:pt x="417614" y="71857"/>
                  </a:lnTo>
                  <a:lnTo>
                    <a:pt x="377166" y="92821"/>
                  </a:lnTo>
                  <a:lnTo>
                    <a:pt x="338230" y="116170"/>
                  </a:lnTo>
                  <a:lnTo>
                    <a:pt x="300904" y="141805"/>
                  </a:lnTo>
                  <a:lnTo>
                    <a:pt x="265285" y="169632"/>
                  </a:lnTo>
                  <a:lnTo>
                    <a:pt x="231468" y="199551"/>
                  </a:lnTo>
                  <a:lnTo>
                    <a:pt x="199551" y="231468"/>
                  </a:lnTo>
                  <a:lnTo>
                    <a:pt x="169632" y="265285"/>
                  </a:lnTo>
                  <a:lnTo>
                    <a:pt x="141805" y="300904"/>
                  </a:lnTo>
                  <a:lnTo>
                    <a:pt x="116170" y="338230"/>
                  </a:lnTo>
                  <a:lnTo>
                    <a:pt x="92821" y="377166"/>
                  </a:lnTo>
                  <a:lnTo>
                    <a:pt x="71857" y="417614"/>
                  </a:lnTo>
                  <a:lnTo>
                    <a:pt x="53374" y="459477"/>
                  </a:lnTo>
                  <a:lnTo>
                    <a:pt x="37469" y="502660"/>
                  </a:lnTo>
                  <a:lnTo>
                    <a:pt x="24238" y="547064"/>
                  </a:lnTo>
                  <a:lnTo>
                    <a:pt x="13779" y="592594"/>
                  </a:lnTo>
                  <a:lnTo>
                    <a:pt x="6188" y="639152"/>
                  </a:lnTo>
                  <a:lnTo>
                    <a:pt x="1563" y="686642"/>
                  </a:lnTo>
                  <a:lnTo>
                    <a:pt x="0" y="734966"/>
                  </a:lnTo>
                  <a:lnTo>
                    <a:pt x="0" y="3674751"/>
                  </a:lnTo>
                  <a:lnTo>
                    <a:pt x="1563" y="3723075"/>
                  </a:lnTo>
                  <a:lnTo>
                    <a:pt x="6188" y="3770565"/>
                  </a:lnTo>
                  <a:lnTo>
                    <a:pt x="13779" y="3817123"/>
                  </a:lnTo>
                  <a:lnTo>
                    <a:pt x="24238" y="3862653"/>
                  </a:lnTo>
                  <a:lnTo>
                    <a:pt x="37469" y="3907057"/>
                  </a:lnTo>
                  <a:lnTo>
                    <a:pt x="53374" y="3950240"/>
                  </a:lnTo>
                  <a:lnTo>
                    <a:pt x="71857" y="3992103"/>
                  </a:lnTo>
                  <a:lnTo>
                    <a:pt x="92821" y="4032551"/>
                  </a:lnTo>
                  <a:lnTo>
                    <a:pt x="116170" y="4071487"/>
                  </a:lnTo>
                  <a:lnTo>
                    <a:pt x="141805" y="4108813"/>
                  </a:lnTo>
                  <a:lnTo>
                    <a:pt x="169632" y="4144432"/>
                  </a:lnTo>
                  <a:lnTo>
                    <a:pt x="199551" y="4178249"/>
                  </a:lnTo>
                  <a:lnTo>
                    <a:pt x="231468" y="4210166"/>
                  </a:lnTo>
                  <a:lnTo>
                    <a:pt x="265285" y="4240086"/>
                  </a:lnTo>
                  <a:lnTo>
                    <a:pt x="300904" y="4267912"/>
                  </a:lnTo>
                  <a:lnTo>
                    <a:pt x="338230" y="4293548"/>
                  </a:lnTo>
                  <a:lnTo>
                    <a:pt x="377166" y="4316896"/>
                  </a:lnTo>
                  <a:lnTo>
                    <a:pt x="417614" y="4337860"/>
                  </a:lnTo>
                  <a:lnTo>
                    <a:pt x="459477" y="4356343"/>
                  </a:lnTo>
                  <a:lnTo>
                    <a:pt x="502660" y="4372249"/>
                  </a:lnTo>
                  <a:lnTo>
                    <a:pt x="547064" y="4385479"/>
                  </a:lnTo>
                  <a:lnTo>
                    <a:pt x="592594" y="4395938"/>
                  </a:lnTo>
                  <a:lnTo>
                    <a:pt x="639152" y="4403529"/>
                  </a:lnTo>
                  <a:lnTo>
                    <a:pt x="686642" y="4408154"/>
                  </a:lnTo>
                  <a:lnTo>
                    <a:pt x="734966" y="4409718"/>
                  </a:lnTo>
                  <a:lnTo>
                    <a:pt x="6100607" y="4409718"/>
                  </a:lnTo>
                  <a:lnTo>
                    <a:pt x="6148931" y="4408154"/>
                  </a:lnTo>
                  <a:lnTo>
                    <a:pt x="6196421" y="4403529"/>
                  </a:lnTo>
                  <a:lnTo>
                    <a:pt x="6242979" y="4395938"/>
                  </a:lnTo>
                  <a:lnTo>
                    <a:pt x="6288509" y="4385479"/>
                  </a:lnTo>
                  <a:lnTo>
                    <a:pt x="6332913" y="4372249"/>
                  </a:lnTo>
                  <a:lnTo>
                    <a:pt x="6376096" y="4356343"/>
                  </a:lnTo>
                  <a:lnTo>
                    <a:pt x="6417960" y="4337860"/>
                  </a:lnTo>
                  <a:lnTo>
                    <a:pt x="6458408" y="4316896"/>
                  </a:lnTo>
                  <a:lnTo>
                    <a:pt x="6497343" y="4293548"/>
                  </a:lnTo>
                  <a:lnTo>
                    <a:pt x="6534669" y="4267912"/>
                  </a:lnTo>
                  <a:lnTo>
                    <a:pt x="6570289" y="4240086"/>
                  </a:lnTo>
                  <a:lnTo>
                    <a:pt x="6604105" y="4210166"/>
                  </a:lnTo>
                  <a:lnTo>
                    <a:pt x="6636022" y="4178249"/>
                  </a:lnTo>
                  <a:lnTo>
                    <a:pt x="6665942" y="4144432"/>
                  </a:lnTo>
                  <a:lnTo>
                    <a:pt x="6693768" y="4108813"/>
                  </a:lnTo>
                  <a:lnTo>
                    <a:pt x="6719404" y="4071487"/>
                  </a:lnTo>
                  <a:lnTo>
                    <a:pt x="6742752" y="4032551"/>
                  </a:lnTo>
                  <a:lnTo>
                    <a:pt x="6763716" y="3992103"/>
                  </a:lnTo>
                  <a:lnTo>
                    <a:pt x="6782199" y="3950240"/>
                  </a:lnTo>
                  <a:lnTo>
                    <a:pt x="6798105" y="3907057"/>
                  </a:lnTo>
                  <a:lnTo>
                    <a:pt x="6811335" y="3862653"/>
                  </a:lnTo>
                  <a:lnTo>
                    <a:pt x="6821794" y="3817123"/>
                  </a:lnTo>
                  <a:lnTo>
                    <a:pt x="6829385" y="3770565"/>
                  </a:lnTo>
                  <a:lnTo>
                    <a:pt x="6834011" y="3723075"/>
                  </a:lnTo>
                  <a:lnTo>
                    <a:pt x="6835574" y="3674751"/>
                  </a:lnTo>
                  <a:lnTo>
                    <a:pt x="6835574" y="734966"/>
                  </a:lnTo>
                  <a:lnTo>
                    <a:pt x="6834011" y="686642"/>
                  </a:lnTo>
                  <a:lnTo>
                    <a:pt x="6829385" y="639152"/>
                  </a:lnTo>
                  <a:lnTo>
                    <a:pt x="6821794" y="592594"/>
                  </a:lnTo>
                  <a:lnTo>
                    <a:pt x="6811335" y="547064"/>
                  </a:lnTo>
                  <a:lnTo>
                    <a:pt x="6798105" y="502660"/>
                  </a:lnTo>
                  <a:lnTo>
                    <a:pt x="6782199" y="459477"/>
                  </a:lnTo>
                  <a:lnTo>
                    <a:pt x="6763716" y="417614"/>
                  </a:lnTo>
                  <a:lnTo>
                    <a:pt x="6742752" y="377166"/>
                  </a:lnTo>
                  <a:lnTo>
                    <a:pt x="6719404" y="338230"/>
                  </a:lnTo>
                  <a:lnTo>
                    <a:pt x="6693768" y="300904"/>
                  </a:lnTo>
                  <a:lnTo>
                    <a:pt x="6665942" y="265285"/>
                  </a:lnTo>
                  <a:lnTo>
                    <a:pt x="6636022" y="231468"/>
                  </a:lnTo>
                  <a:lnTo>
                    <a:pt x="6604105" y="199551"/>
                  </a:lnTo>
                  <a:lnTo>
                    <a:pt x="6570289" y="169632"/>
                  </a:lnTo>
                  <a:lnTo>
                    <a:pt x="6534669" y="141805"/>
                  </a:lnTo>
                  <a:lnTo>
                    <a:pt x="6497343" y="116170"/>
                  </a:lnTo>
                  <a:lnTo>
                    <a:pt x="6458408" y="92821"/>
                  </a:lnTo>
                  <a:lnTo>
                    <a:pt x="6417960" y="71857"/>
                  </a:lnTo>
                  <a:lnTo>
                    <a:pt x="6376096" y="53374"/>
                  </a:lnTo>
                  <a:lnTo>
                    <a:pt x="6332913" y="37469"/>
                  </a:lnTo>
                  <a:lnTo>
                    <a:pt x="6288509" y="24238"/>
                  </a:lnTo>
                  <a:lnTo>
                    <a:pt x="6242979" y="13779"/>
                  </a:lnTo>
                  <a:lnTo>
                    <a:pt x="6196421" y="6188"/>
                  </a:lnTo>
                  <a:lnTo>
                    <a:pt x="6148931" y="1563"/>
                  </a:lnTo>
                  <a:lnTo>
                    <a:pt x="6100607" y="0"/>
                  </a:lnTo>
                  <a:close/>
                </a:path>
              </a:pathLst>
            </a:custGeom>
            <a:solidFill>
              <a:srgbClr val="1D6FA9"/>
            </a:solidFill>
          </p:spPr>
          <p:txBody>
            <a:bodyPr wrap="square" lIns="0" tIns="0" rIns="0" bIns="0" rtlCol="0"/>
            <a:lstStyle/>
            <a:p>
              <a:endParaRPr/>
            </a:p>
          </p:txBody>
        </p:sp>
        <p:sp>
          <p:nvSpPr>
            <p:cNvPr id="5" name="object 5"/>
            <p:cNvSpPr/>
            <p:nvPr/>
          </p:nvSpPr>
          <p:spPr>
            <a:xfrm>
              <a:off x="4835726" y="1490070"/>
              <a:ext cx="6835775" cy="4410075"/>
            </a:xfrm>
            <a:custGeom>
              <a:avLst/>
              <a:gdLst/>
              <a:ahLst/>
              <a:cxnLst/>
              <a:rect l="l" t="t" r="r" b="b"/>
              <a:pathLst>
                <a:path w="6835775" h="4410075">
                  <a:moveTo>
                    <a:pt x="0" y="734966"/>
                  </a:moveTo>
                  <a:lnTo>
                    <a:pt x="1563" y="686642"/>
                  </a:lnTo>
                  <a:lnTo>
                    <a:pt x="6188" y="639152"/>
                  </a:lnTo>
                  <a:lnTo>
                    <a:pt x="13779" y="592594"/>
                  </a:lnTo>
                  <a:lnTo>
                    <a:pt x="24238" y="547064"/>
                  </a:lnTo>
                  <a:lnTo>
                    <a:pt x="37469" y="502660"/>
                  </a:lnTo>
                  <a:lnTo>
                    <a:pt x="53374" y="459477"/>
                  </a:lnTo>
                  <a:lnTo>
                    <a:pt x="71857" y="417614"/>
                  </a:lnTo>
                  <a:lnTo>
                    <a:pt x="92821" y="377166"/>
                  </a:lnTo>
                  <a:lnTo>
                    <a:pt x="116170" y="338230"/>
                  </a:lnTo>
                  <a:lnTo>
                    <a:pt x="141805" y="300904"/>
                  </a:lnTo>
                  <a:lnTo>
                    <a:pt x="169632" y="265285"/>
                  </a:lnTo>
                  <a:lnTo>
                    <a:pt x="199551" y="231468"/>
                  </a:lnTo>
                  <a:lnTo>
                    <a:pt x="231468" y="199551"/>
                  </a:lnTo>
                  <a:lnTo>
                    <a:pt x="265285" y="169632"/>
                  </a:lnTo>
                  <a:lnTo>
                    <a:pt x="300904" y="141805"/>
                  </a:lnTo>
                  <a:lnTo>
                    <a:pt x="338230" y="116170"/>
                  </a:lnTo>
                  <a:lnTo>
                    <a:pt x="377166" y="92821"/>
                  </a:lnTo>
                  <a:lnTo>
                    <a:pt x="417613" y="71857"/>
                  </a:lnTo>
                  <a:lnTo>
                    <a:pt x="459477" y="53374"/>
                  </a:lnTo>
                  <a:lnTo>
                    <a:pt x="502660" y="37469"/>
                  </a:lnTo>
                  <a:lnTo>
                    <a:pt x="547064" y="24238"/>
                  </a:lnTo>
                  <a:lnTo>
                    <a:pt x="592594" y="13779"/>
                  </a:lnTo>
                  <a:lnTo>
                    <a:pt x="639152" y="6188"/>
                  </a:lnTo>
                  <a:lnTo>
                    <a:pt x="686642" y="1563"/>
                  </a:lnTo>
                  <a:lnTo>
                    <a:pt x="734966" y="0"/>
                  </a:lnTo>
                  <a:lnTo>
                    <a:pt x="6100608" y="0"/>
                  </a:lnTo>
                  <a:lnTo>
                    <a:pt x="6148932" y="1563"/>
                  </a:lnTo>
                  <a:lnTo>
                    <a:pt x="6196421" y="6188"/>
                  </a:lnTo>
                  <a:lnTo>
                    <a:pt x="6242980" y="13779"/>
                  </a:lnTo>
                  <a:lnTo>
                    <a:pt x="6288509" y="24238"/>
                  </a:lnTo>
                  <a:lnTo>
                    <a:pt x="6332914" y="37469"/>
                  </a:lnTo>
                  <a:lnTo>
                    <a:pt x="6376096" y="53374"/>
                  </a:lnTo>
                  <a:lnTo>
                    <a:pt x="6417960" y="71857"/>
                  </a:lnTo>
                  <a:lnTo>
                    <a:pt x="6458408" y="92821"/>
                  </a:lnTo>
                  <a:lnTo>
                    <a:pt x="6497343" y="116170"/>
                  </a:lnTo>
                  <a:lnTo>
                    <a:pt x="6534669" y="141805"/>
                  </a:lnTo>
                  <a:lnTo>
                    <a:pt x="6570289" y="169632"/>
                  </a:lnTo>
                  <a:lnTo>
                    <a:pt x="6604105" y="199551"/>
                  </a:lnTo>
                  <a:lnTo>
                    <a:pt x="6636022" y="231468"/>
                  </a:lnTo>
                  <a:lnTo>
                    <a:pt x="6665942" y="265285"/>
                  </a:lnTo>
                  <a:lnTo>
                    <a:pt x="6693768" y="300904"/>
                  </a:lnTo>
                  <a:lnTo>
                    <a:pt x="6719404" y="338230"/>
                  </a:lnTo>
                  <a:lnTo>
                    <a:pt x="6742752" y="377166"/>
                  </a:lnTo>
                  <a:lnTo>
                    <a:pt x="6763716" y="417614"/>
                  </a:lnTo>
                  <a:lnTo>
                    <a:pt x="6782199" y="459477"/>
                  </a:lnTo>
                  <a:lnTo>
                    <a:pt x="6798105" y="502660"/>
                  </a:lnTo>
                  <a:lnTo>
                    <a:pt x="6811335" y="547064"/>
                  </a:lnTo>
                  <a:lnTo>
                    <a:pt x="6821794" y="592594"/>
                  </a:lnTo>
                  <a:lnTo>
                    <a:pt x="6829385" y="639152"/>
                  </a:lnTo>
                  <a:lnTo>
                    <a:pt x="6834010" y="686642"/>
                  </a:lnTo>
                  <a:lnTo>
                    <a:pt x="6835574" y="734966"/>
                  </a:lnTo>
                  <a:lnTo>
                    <a:pt x="6835574" y="3674751"/>
                  </a:lnTo>
                  <a:lnTo>
                    <a:pt x="6834010" y="3723075"/>
                  </a:lnTo>
                  <a:lnTo>
                    <a:pt x="6829385" y="3770564"/>
                  </a:lnTo>
                  <a:lnTo>
                    <a:pt x="6821794" y="3817123"/>
                  </a:lnTo>
                  <a:lnTo>
                    <a:pt x="6811335" y="3862652"/>
                  </a:lnTo>
                  <a:lnTo>
                    <a:pt x="6798105" y="3907057"/>
                  </a:lnTo>
                  <a:lnTo>
                    <a:pt x="6782199" y="3950240"/>
                  </a:lnTo>
                  <a:lnTo>
                    <a:pt x="6763716" y="3992103"/>
                  </a:lnTo>
                  <a:lnTo>
                    <a:pt x="6742752" y="4032551"/>
                  </a:lnTo>
                  <a:lnTo>
                    <a:pt x="6719404" y="4071487"/>
                  </a:lnTo>
                  <a:lnTo>
                    <a:pt x="6693768" y="4108812"/>
                  </a:lnTo>
                  <a:lnTo>
                    <a:pt x="6665942" y="4144432"/>
                  </a:lnTo>
                  <a:lnTo>
                    <a:pt x="6636022" y="4178249"/>
                  </a:lnTo>
                  <a:lnTo>
                    <a:pt x="6604105" y="4210165"/>
                  </a:lnTo>
                  <a:lnTo>
                    <a:pt x="6570289" y="4240085"/>
                  </a:lnTo>
                  <a:lnTo>
                    <a:pt x="6534669" y="4267912"/>
                  </a:lnTo>
                  <a:lnTo>
                    <a:pt x="6497343" y="4293547"/>
                  </a:lnTo>
                  <a:lnTo>
                    <a:pt x="6458408" y="4316896"/>
                  </a:lnTo>
                  <a:lnTo>
                    <a:pt x="6417960" y="4337860"/>
                  </a:lnTo>
                  <a:lnTo>
                    <a:pt x="6376096" y="4356343"/>
                  </a:lnTo>
                  <a:lnTo>
                    <a:pt x="6332914" y="4372248"/>
                  </a:lnTo>
                  <a:lnTo>
                    <a:pt x="6288509" y="4385479"/>
                  </a:lnTo>
                  <a:lnTo>
                    <a:pt x="6242980" y="4395938"/>
                  </a:lnTo>
                  <a:lnTo>
                    <a:pt x="6196421" y="4403529"/>
                  </a:lnTo>
                  <a:lnTo>
                    <a:pt x="6148932" y="4408154"/>
                  </a:lnTo>
                  <a:lnTo>
                    <a:pt x="6100608" y="4409718"/>
                  </a:lnTo>
                  <a:lnTo>
                    <a:pt x="734966" y="4409718"/>
                  </a:lnTo>
                  <a:lnTo>
                    <a:pt x="686642" y="4408154"/>
                  </a:lnTo>
                  <a:lnTo>
                    <a:pt x="639152" y="4403529"/>
                  </a:lnTo>
                  <a:lnTo>
                    <a:pt x="592594" y="4395938"/>
                  </a:lnTo>
                  <a:lnTo>
                    <a:pt x="547064" y="4385479"/>
                  </a:lnTo>
                  <a:lnTo>
                    <a:pt x="502660" y="4372248"/>
                  </a:lnTo>
                  <a:lnTo>
                    <a:pt x="459477" y="4356343"/>
                  </a:lnTo>
                  <a:lnTo>
                    <a:pt x="417613" y="4337860"/>
                  </a:lnTo>
                  <a:lnTo>
                    <a:pt x="377166" y="4316896"/>
                  </a:lnTo>
                  <a:lnTo>
                    <a:pt x="338230" y="4293547"/>
                  </a:lnTo>
                  <a:lnTo>
                    <a:pt x="300904" y="4267912"/>
                  </a:lnTo>
                  <a:lnTo>
                    <a:pt x="265285" y="4240085"/>
                  </a:lnTo>
                  <a:lnTo>
                    <a:pt x="231468" y="4210165"/>
                  </a:lnTo>
                  <a:lnTo>
                    <a:pt x="199551" y="4178249"/>
                  </a:lnTo>
                  <a:lnTo>
                    <a:pt x="169632" y="4144432"/>
                  </a:lnTo>
                  <a:lnTo>
                    <a:pt x="141805" y="4108812"/>
                  </a:lnTo>
                  <a:lnTo>
                    <a:pt x="116170" y="4071487"/>
                  </a:lnTo>
                  <a:lnTo>
                    <a:pt x="92821" y="4032551"/>
                  </a:lnTo>
                  <a:lnTo>
                    <a:pt x="71857" y="3992103"/>
                  </a:lnTo>
                  <a:lnTo>
                    <a:pt x="53374" y="3950240"/>
                  </a:lnTo>
                  <a:lnTo>
                    <a:pt x="37469" y="3907057"/>
                  </a:lnTo>
                  <a:lnTo>
                    <a:pt x="24238" y="3862652"/>
                  </a:lnTo>
                  <a:lnTo>
                    <a:pt x="13779" y="3817123"/>
                  </a:lnTo>
                  <a:lnTo>
                    <a:pt x="6188" y="3770564"/>
                  </a:lnTo>
                  <a:lnTo>
                    <a:pt x="1563" y="3723075"/>
                  </a:lnTo>
                  <a:lnTo>
                    <a:pt x="0" y="3674751"/>
                  </a:lnTo>
                  <a:lnTo>
                    <a:pt x="0" y="734966"/>
                  </a:lnTo>
                  <a:close/>
                </a:path>
              </a:pathLst>
            </a:custGeom>
            <a:ln w="12700">
              <a:solidFill>
                <a:srgbClr val="127056"/>
              </a:solidFill>
            </a:ln>
          </p:spPr>
          <p:txBody>
            <a:bodyPr wrap="square" lIns="0" tIns="0" rIns="0" bIns="0" rtlCol="0"/>
            <a:lstStyle/>
            <a:p>
              <a:endParaRPr/>
            </a:p>
          </p:txBody>
        </p:sp>
      </p:grpSp>
      <p:sp>
        <p:nvSpPr>
          <p:cNvPr id="6" name="object 6"/>
          <p:cNvSpPr txBox="1"/>
          <p:nvPr/>
        </p:nvSpPr>
        <p:spPr>
          <a:xfrm>
            <a:off x="7501373" y="1511300"/>
            <a:ext cx="1670685" cy="299720"/>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FFFFFF"/>
                </a:solidFill>
                <a:latin typeface="Calibri"/>
                <a:cs typeface="Calibri"/>
              </a:rPr>
              <a:t>WG</a:t>
            </a:r>
            <a:r>
              <a:rPr sz="1800" spc="-20" dirty="0">
                <a:solidFill>
                  <a:srgbClr val="FFFFFF"/>
                </a:solidFill>
                <a:latin typeface="Calibri"/>
                <a:cs typeface="Calibri"/>
              </a:rPr>
              <a:t> </a:t>
            </a:r>
            <a:r>
              <a:rPr sz="1800" spc="-10" dirty="0">
                <a:solidFill>
                  <a:srgbClr val="FFFFFF"/>
                </a:solidFill>
                <a:latin typeface="Calibri"/>
                <a:cs typeface="Calibri"/>
              </a:rPr>
              <a:t>Infrastruttura</a:t>
            </a:r>
            <a:endParaRPr sz="1800">
              <a:latin typeface="Calibri"/>
              <a:cs typeface="Calibri"/>
            </a:endParaRPr>
          </a:p>
        </p:txBody>
      </p:sp>
      <p:grpSp>
        <p:nvGrpSpPr>
          <p:cNvPr id="7" name="object 7"/>
          <p:cNvGrpSpPr/>
          <p:nvPr/>
        </p:nvGrpSpPr>
        <p:grpSpPr>
          <a:xfrm>
            <a:off x="9805643" y="3393195"/>
            <a:ext cx="1614805" cy="868044"/>
            <a:chOff x="9805643" y="3393195"/>
            <a:chExt cx="1614805" cy="868044"/>
          </a:xfrm>
        </p:grpSpPr>
        <p:pic>
          <p:nvPicPr>
            <p:cNvPr id="8" name="object 8"/>
            <p:cNvPicPr/>
            <p:nvPr/>
          </p:nvPicPr>
          <p:blipFill>
            <a:blip r:embed="rId2" cstate="print"/>
            <a:stretch>
              <a:fillRect/>
            </a:stretch>
          </p:blipFill>
          <p:spPr>
            <a:xfrm>
              <a:off x="9808818" y="3396371"/>
              <a:ext cx="1608082" cy="861634"/>
            </a:xfrm>
            <a:prstGeom prst="rect">
              <a:avLst/>
            </a:prstGeom>
          </p:spPr>
        </p:pic>
        <p:sp>
          <p:nvSpPr>
            <p:cNvPr id="9" name="object 9"/>
            <p:cNvSpPr/>
            <p:nvPr/>
          </p:nvSpPr>
          <p:spPr>
            <a:xfrm>
              <a:off x="9808818" y="3396370"/>
              <a:ext cx="1608455" cy="861694"/>
            </a:xfrm>
            <a:custGeom>
              <a:avLst/>
              <a:gdLst/>
              <a:ahLst/>
              <a:cxnLst/>
              <a:rect l="l" t="t" r="r" b="b"/>
              <a:pathLst>
                <a:path w="1608454" h="861695">
                  <a:moveTo>
                    <a:pt x="0" y="143609"/>
                  </a:moveTo>
                  <a:lnTo>
                    <a:pt x="7321" y="98217"/>
                  </a:lnTo>
                  <a:lnTo>
                    <a:pt x="27708" y="58795"/>
                  </a:lnTo>
                  <a:lnTo>
                    <a:pt x="58795" y="27708"/>
                  </a:lnTo>
                  <a:lnTo>
                    <a:pt x="98217" y="7321"/>
                  </a:lnTo>
                  <a:lnTo>
                    <a:pt x="143608" y="0"/>
                  </a:lnTo>
                  <a:lnTo>
                    <a:pt x="1464473" y="0"/>
                  </a:lnTo>
                  <a:lnTo>
                    <a:pt x="1509864" y="7321"/>
                  </a:lnTo>
                  <a:lnTo>
                    <a:pt x="1549286" y="27708"/>
                  </a:lnTo>
                  <a:lnTo>
                    <a:pt x="1580373" y="58795"/>
                  </a:lnTo>
                  <a:lnTo>
                    <a:pt x="1600760" y="98217"/>
                  </a:lnTo>
                  <a:lnTo>
                    <a:pt x="1608082" y="143609"/>
                  </a:lnTo>
                  <a:lnTo>
                    <a:pt x="1608082" y="718025"/>
                  </a:lnTo>
                  <a:lnTo>
                    <a:pt x="1600760" y="763417"/>
                  </a:lnTo>
                  <a:lnTo>
                    <a:pt x="1580373" y="802839"/>
                  </a:lnTo>
                  <a:lnTo>
                    <a:pt x="1549286" y="833926"/>
                  </a:lnTo>
                  <a:lnTo>
                    <a:pt x="1509864" y="854313"/>
                  </a:lnTo>
                  <a:lnTo>
                    <a:pt x="1464473" y="861635"/>
                  </a:lnTo>
                  <a:lnTo>
                    <a:pt x="143608" y="861635"/>
                  </a:lnTo>
                  <a:lnTo>
                    <a:pt x="98217" y="854313"/>
                  </a:lnTo>
                  <a:lnTo>
                    <a:pt x="58795" y="833926"/>
                  </a:lnTo>
                  <a:lnTo>
                    <a:pt x="27708" y="802839"/>
                  </a:lnTo>
                  <a:lnTo>
                    <a:pt x="7321" y="763417"/>
                  </a:lnTo>
                  <a:lnTo>
                    <a:pt x="0" y="718025"/>
                  </a:lnTo>
                  <a:lnTo>
                    <a:pt x="0" y="143609"/>
                  </a:lnTo>
                  <a:close/>
                </a:path>
              </a:pathLst>
            </a:custGeom>
            <a:ln w="6350">
              <a:solidFill>
                <a:srgbClr val="B74919"/>
              </a:solidFill>
            </a:ln>
          </p:spPr>
          <p:txBody>
            <a:bodyPr wrap="square" lIns="0" tIns="0" rIns="0" bIns="0" rtlCol="0"/>
            <a:lstStyle/>
            <a:p>
              <a:endParaRPr/>
            </a:p>
          </p:txBody>
        </p:sp>
      </p:grpSp>
      <p:sp>
        <p:nvSpPr>
          <p:cNvPr id="10" name="object 10"/>
          <p:cNvSpPr txBox="1"/>
          <p:nvPr/>
        </p:nvSpPr>
        <p:spPr>
          <a:xfrm>
            <a:off x="9855028" y="3573779"/>
            <a:ext cx="1499235" cy="455295"/>
          </a:xfrm>
          <a:prstGeom prst="rect">
            <a:avLst/>
          </a:prstGeom>
        </p:spPr>
        <p:txBody>
          <a:bodyPr vert="horz" wrap="square" lIns="0" tIns="9525" rIns="0" bIns="0" rtlCol="0">
            <a:spAutoFit/>
          </a:bodyPr>
          <a:lstStyle/>
          <a:p>
            <a:pPr marL="394970" marR="5080" indent="-382905">
              <a:lnSpc>
                <a:spcPct val="101400"/>
              </a:lnSpc>
              <a:spcBef>
                <a:spcPts val="75"/>
              </a:spcBef>
            </a:pPr>
            <a:r>
              <a:rPr sz="1400" b="1" dirty="0">
                <a:latin typeface="Calibri"/>
                <a:cs typeface="Calibri"/>
              </a:rPr>
              <a:t>WP6:</a:t>
            </a:r>
            <a:r>
              <a:rPr sz="1400" b="1" spc="-20" dirty="0">
                <a:latin typeface="Calibri"/>
                <a:cs typeface="Calibri"/>
              </a:rPr>
              <a:t> </a:t>
            </a:r>
            <a:r>
              <a:rPr sz="1400" b="1" dirty="0">
                <a:latin typeface="Calibri"/>
                <a:cs typeface="Calibri"/>
              </a:rPr>
              <a:t>R&amp;D,</a:t>
            </a:r>
            <a:r>
              <a:rPr sz="1400" b="1" spc="-20" dirty="0">
                <a:latin typeface="Calibri"/>
                <a:cs typeface="Calibri"/>
              </a:rPr>
              <a:t> </a:t>
            </a:r>
            <a:r>
              <a:rPr sz="1400" b="1" spc="-30" dirty="0">
                <a:latin typeface="Calibri"/>
                <a:cs typeface="Calibri"/>
              </a:rPr>
              <a:t>Testbed, </a:t>
            </a:r>
            <a:r>
              <a:rPr sz="1400" b="1" dirty="0">
                <a:latin typeface="Calibri"/>
                <a:cs typeface="Calibri"/>
              </a:rPr>
              <a:t>Use</a:t>
            </a:r>
            <a:r>
              <a:rPr sz="1400" b="1" spc="-25" dirty="0">
                <a:latin typeface="Calibri"/>
                <a:cs typeface="Calibri"/>
              </a:rPr>
              <a:t> </a:t>
            </a:r>
            <a:r>
              <a:rPr sz="1400" b="1" spc="-20" dirty="0">
                <a:latin typeface="Calibri"/>
                <a:cs typeface="Calibri"/>
              </a:rPr>
              <a:t>cases</a:t>
            </a:r>
            <a:endParaRPr sz="1400">
              <a:latin typeface="Calibri"/>
              <a:cs typeface="Calibri"/>
            </a:endParaRPr>
          </a:p>
        </p:txBody>
      </p:sp>
      <p:grpSp>
        <p:nvGrpSpPr>
          <p:cNvPr id="11" name="object 11"/>
          <p:cNvGrpSpPr/>
          <p:nvPr/>
        </p:nvGrpSpPr>
        <p:grpSpPr>
          <a:xfrm>
            <a:off x="5063895" y="2177657"/>
            <a:ext cx="1614805" cy="868044"/>
            <a:chOff x="5063895" y="2177657"/>
            <a:chExt cx="1614805" cy="868044"/>
          </a:xfrm>
        </p:grpSpPr>
        <p:pic>
          <p:nvPicPr>
            <p:cNvPr id="12" name="object 12"/>
            <p:cNvPicPr/>
            <p:nvPr/>
          </p:nvPicPr>
          <p:blipFill>
            <a:blip r:embed="rId3" cstate="print"/>
            <a:stretch>
              <a:fillRect/>
            </a:stretch>
          </p:blipFill>
          <p:spPr>
            <a:xfrm>
              <a:off x="5067070" y="2180832"/>
              <a:ext cx="1608081" cy="861635"/>
            </a:xfrm>
            <a:prstGeom prst="rect">
              <a:avLst/>
            </a:prstGeom>
          </p:spPr>
        </p:pic>
        <p:sp>
          <p:nvSpPr>
            <p:cNvPr id="13" name="object 13"/>
            <p:cNvSpPr/>
            <p:nvPr/>
          </p:nvSpPr>
          <p:spPr>
            <a:xfrm>
              <a:off x="5067070" y="2180832"/>
              <a:ext cx="1608455" cy="861694"/>
            </a:xfrm>
            <a:custGeom>
              <a:avLst/>
              <a:gdLst/>
              <a:ahLst/>
              <a:cxnLst/>
              <a:rect l="l" t="t" r="r" b="b"/>
              <a:pathLst>
                <a:path w="1608454" h="861694">
                  <a:moveTo>
                    <a:pt x="0" y="143609"/>
                  </a:moveTo>
                  <a:lnTo>
                    <a:pt x="7321" y="98217"/>
                  </a:lnTo>
                  <a:lnTo>
                    <a:pt x="27708" y="58795"/>
                  </a:lnTo>
                  <a:lnTo>
                    <a:pt x="58795" y="27708"/>
                  </a:lnTo>
                  <a:lnTo>
                    <a:pt x="98217" y="7321"/>
                  </a:lnTo>
                  <a:lnTo>
                    <a:pt x="143608" y="0"/>
                  </a:lnTo>
                  <a:lnTo>
                    <a:pt x="1464473" y="0"/>
                  </a:lnTo>
                  <a:lnTo>
                    <a:pt x="1509864" y="7321"/>
                  </a:lnTo>
                  <a:lnTo>
                    <a:pt x="1549286" y="27708"/>
                  </a:lnTo>
                  <a:lnTo>
                    <a:pt x="1580373" y="58795"/>
                  </a:lnTo>
                  <a:lnTo>
                    <a:pt x="1600760" y="98217"/>
                  </a:lnTo>
                  <a:lnTo>
                    <a:pt x="1608082" y="143609"/>
                  </a:lnTo>
                  <a:lnTo>
                    <a:pt x="1608082" y="718025"/>
                  </a:lnTo>
                  <a:lnTo>
                    <a:pt x="1600760" y="763417"/>
                  </a:lnTo>
                  <a:lnTo>
                    <a:pt x="1580373" y="802839"/>
                  </a:lnTo>
                  <a:lnTo>
                    <a:pt x="1549286" y="833926"/>
                  </a:lnTo>
                  <a:lnTo>
                    <a:pt x="1509864" y="854313"/>
                  </a:lnTo>
                  <a:lnTo>
                    <a:pt x="1464473" y="861635"/>
                  </a:lnTo>
                  <a:lnTo>
                    <a:pt x="143608" y="861635"/>
                  </a:lnTo>
                  <a:lnTo>
                    <a:pt x="98217" y="854313"/>
                  </a:lnTo>
                  <a:lnTo>
                    <a:pt x="58795" y="833926"/>
                  </a:lnTo>
                  <a:lnTo>
                    <a:pt x="27708" y="802839"/>
                  </a:lnTo>
                  <a:lnTo>
                    <a:pt x="7321" y="763417"/>
                  </a:lnTo>
                  <a:lnTo>
                    <a:pt x="0" y="718025"/>
                  </a:lnTo>
                  <a:lnTo>
                    <a:pt x="0" y="143609"/>
                  </a:lnTo>
                  <a:close/>
                </a:path>
              </a:pathLst>
            </a:custGeom>
            <a:ln w="6350">
              <a:solidFill>
                <a:srgbClr val="B74919"/>
              </a:solidFill>
            </a:ln>
          </p:spPr>
          <p:txBody>
            <a:bodyPr wrap="square" lIns="0" tIns="0" rIns="0" bIns="0" rtlCol="0"/>
            <a:lstStyle/>
            <a:p>
              <a:endParaRPr/>
            </a:p>
          </p:txBody>
        </p:sp>
      </p:grpSp>
      <p:sp>
        <p:nvSpPr>
          <p:cNvPr id="14" name="object 14"/>
          <p:cNvSpPr txBox="1"/>
          <p:nvPr/>
        </p:nvSpPr>
        <p:spPr>
          <a:xfrm>
            <a:off x="5235607" y="2449067"/>
            <a:ext cx="1279525" cy="238760"/>
          </a:xfrm>
          <a:prstGeom prst="rect">
            <a:avLst/>
          </a:prstGeom>
        </p:spPr>
        <p:txBody>
          <a:bodyPr vert="horz" wrap="square" lIns="0" tIns="12700" rIns="0" bIns="0" rtlCol="0">
            <a:spAutoFit/>
          </a:bodyPr>
          <a:lstStyle/>
          <a:p>
            <a:pPr marL="12700">
              <a:lnSpc>
                <a:spcPct val="100000"/>
              </a:lnSpc>
              <a:spcBef>
                <a:spcPts val="100"/>
              </a:spcBef>
            </a:pPr>
            <a:r>
              <a:rPr sz="1400" b="1" dirty="0">
                <a:latin typeface="Calibri"/>
                <a:cs typeface="Calibri"/>
              </a:rPr>
              <a:t>WP1: </a:t>
            </a:r>
            <a:r>
              <a:rPr sz="1400" b="1" spc="-10" dirty="0">
                <a:latin typeface="Calibri"/>
                <a:cs typeface="Calibri"/>
              </a:rPr>
              <a:t>Operations</a:t>
            </a:r>
            <a:endParaRPr sz="1400">
              <a:latin typeface="Calibri"/>
              <a:cs typeface="Calibri"/>
            </a:endParaRPr>
          </a:p>
        </p:txBody>
      </p:sp>
      <p:grpSp>
        <p:nvGrpSpPr>
          <p:cNvPr id="15" name="object 15"/>
          <p:cNvGrpSpPr/>
          <p:nvPr/>
        </p:nvGrpSpPr>
        <p:grpSpPr>
          <a:xfrm>
            <a:off x="7493486" y="3393195"/>
            <a:ext cx="1614805" cy="868044"/>
            <a:chOff x="7493486" y="3393195"/>
            <a:chExt cx="1614805" cy="868044"/>
          </a:xfrm>
        </p:grpSpPr>
        <p:pic>
          <p:nvPicPr>
            <p:cNvPr id="16" name="object 16"/>
            <p:cNvPicPr/>
            <p:nvPr/>
          </p:nvPicPr>
          <p:blipFill>
            <a:blip r:embed="rId3" cstate="print"/>
            <a:stretch>
              <a:fillRect/>
            </a:stretch>
          </p:blipFill>
          <p:spPr>
            <a:xfrm>
              <a:off x="7496661" y="3396371"/>
              <a:ext cx="1608081" cy="861634"/>
            </a:xfrm>
            <a:prstGeom prst="rect">
              <a:avLst/>
            </a:prstGeom>
          </p:spPr>
        </p:pic>
        <p:sp>
          <p:nvSpPr>
            <p:cNvPr id="17" name="object 17"/>
            <p:cNvSpPr/>
            <p:nvPr/>
          </p:nvSpPr>
          <p:spPr>
            <a:xfrm>
              <a:off x="7496661" y="3396370"/>
              <a:ext cx="1608455" cy="861694"/>
            </a:xfrm>
            <a:custGeom>
              <a:avLst/>
              <a:gdLst/>
              <a:ahLst/>
              <a:cxnLst/>
              <a:rect l="l" t="t" r="r" b="b"/>
              <a:pathLst>
                <a:path w="1608454" h="861695">
                  <a:moveTo>
                    <a:pt x="0" y="143609"/>
                  </a:moveTo>
                  <a:lnTo>
                    <a:pt x="7321" y="98217"/>
                  </a:lnTo>
                  <a:lnTo>
                    <a:pt x="27708" y="58795"/>
                  </a:lnTo>
                  <a:lnTo>
                    <a:pt x="58795" y="27708"/>
                  </a:lnTo>
                  <a:lnTo>
                    <a:pt x="98217" y="7321"/>
                  </a:lnTo>
                  <a:lnTo>
                    <a:pt x="143608" y="0"/>
                  </a:lnTo>
                  <a:lnTo>
                    <a:pt x="1464473" y="0"/>
                  </a:lnTo>
                  <a:lnTo>
                    <a:pt x="1509864" y="7321"/>
                  </a:lnTo>
                  <a:lnTo>
                    <a:pt x="1549286" y="27708"/>
                  </a:lnTo>
                  <a:lnTo>
                    <a:pt x="1580373" y="58795"/>
                  </a:lnTo>
                  <a:lnTo>
                    <a:pt x="1600760" y="98217"/>
                  </a:lnTo>
                  <a:lnTo>
                    <a:pt x="1608082" y="143609"/>
                  </a:lnTo>
                  <a:lnTo>
                    <a:pt x="1608082" y="718025"/>
                  </a:lnTo>
                  <a:lnTo>
                    <a:pt x="1600760" y="763417"/>
                  </a:lnTo>
                  <a:lnTo>
                    <a:pt x="1580373" y="802839"/>
                  </a:lnTo>
                  <a:lnTo>
                    <a:pt x="1549286" y="833926"/>
                  </a:lnTo>
                  <a:lnTo>
                    <a:pt x="1509864" y="854313"/>
                  </a:lnTo>
                  <a:lnTo>
                    <a:pt x="1464473" y="861635"/>
                  </a:lnTo>
                  <a:lnTo>
                    <a:pt x="143608" y="861635"/>
                  </a:lnTo>
                  <a:lnTo>
                    <a:pt x="98217" y="854313"/>
                  </a:lnTo>
                  <a:lnTo>
                    <a:pt x="58795" y="833926"/>
                  </a:lnTo>
                  <a:lnTo>
                    <a:pt x="27708" y="802839"/>
                  </a:lnTo>
                  <a:lnTo>
                    <a:pt x="7321" y="763417"/>
                  </a:lnTo>
                  <a:lnTo>
                    <a:pt x="0" y="718025"/>
                  </a:lnTo>
                  <a:lnTo>
                    <a:pt x="0" y="143609"/>
                  </a:lnTo>
                  <a:close/>
                </a:path>
              </a:pathLst>
            </a:custGeom>
            <a:ln w="6350">
              <a:solidFill>
                <a:srgbClr val="B74919"/>
              </a:solidFill>
            </a:ln>
          </p:spPr>
          <p:txBody>
            <a:bodyPr wrap="square" lIns="0" tIns="0" rIns="0" bIns="0" rtlCol="0"/>
            <a:lstStyle/>
            <a:p>
              <a:endParaRPr/>
            </a:p>
          </p:txBody>
        </p:sp>
      </p:grpSp>
      <p:sp>
        <p:nvSpPr>
          <p:cNvPr id="18" name="object 18"/>
          <p:cNvSpPr txBox="1"/>
          <p:nvPr/>
        </p:nvSpPr>
        <p:spPr>
          <a:xfrm>
            <a:off x="7606048" y="3561588"/>
            <a:ext cx="1398270" cy="455295"/>
          </a:xfrm>
          <a:prstGeom prst="rect">
            <a:avLst/>
          </a:prstGeom>
        </p:spPr>
        <p:txBody>
          <a:bodyPr vert="horz" wrap="square" lIns="0" tIns="9525" rIns="0" bIns="0" rtlCol="0">
            <a:spAutoFit/>
          </a:bodyPr>
          <a:lstStyle/>
          <a:p>
            <a:pPr marL="215900" marR="5080" indent="-203835">
              <a:lnSpc>
                <a:spcPct val="101400"/>
              </a:lnSpc>
              <a:spcBef>
                <a:spcPts val="75"/>
              </a:spcBef>
            </a:pPr>
            <a:r>
              <a:rPr sz="1400" b="1" dirty="0">
                <a:latin typeface="Calibri"/>
                <a:cs typeface="Calibri"/>
              </a:rPr>
              <a:t>WP5: </a:t>
            </a:r>
            <a:r>
              <a:rPr sz="1400" b="1" spc="-10" dirty="0">
                <a:latin typeface="Calibri"/>
                <a:cs typeface="Calibri"/>
              </a:rPr>
              <a:t>Middleware, </a:t>
            </a:r>
            <a:r>
              <a:rPr sz="1400" b="1" dirty="0">
                <a:latin typeface="Calibri"/>
                <a:cs typeface="Calibri"/>
              </a:rPr>
              <a:t>New</a:t>
            </a:r>
            <a:r>
              <a:rPr sz="1400" b="1" spc="-30" dirty="0">
                <a:latin typeface="Calibri"/>
                <a:cs typeface="Calibri"/>
              </a:rPr>
              <a:t> </a:t>
            </a:r>
            <a:r>
              <a:rPr sz="1400" b="1" spc="-10" dirty="0">
                <a:latin typeface="Calibri"/>
                <a:cs typeface="Calibri"/>
              </a:rPr>
              <a:t>services</a:t>
            </a:r>
            <a:endParaRPr sz="1400">
              <a:latin typeface="Calibri"/>
              <a:cs typeface="Calibri"/>
            </a:endParaRPr>
          </a:p>
        </p:txBody>
      </p:sp>
      <p:grpSp>
        <p:nvGrpSpPr>
          <p:cNvPr id="19" name="object 19"/>
          <p:cNvGrpSpPr/>
          <p:nvPr/>
        </p:nvGrpSpPr>
        <p:grpSpPr>
          <a:xfrm>
            <a:off x="7454114" y="2177657"/>
            <a:ext cx="1614805" cy="868044"/>
            <a:chOff x="7454114" y="2177657"/>
            <a:chExt cx="1614805" cy="868044"/>
          </a:xfrm>
        </p:grpSpPr>
        <p:pic>
          <p:nvPicPr>
            <p:cNvPr id="20" name="object 20"/>
            <p:cNvPicPr/>
            <p:nvPr/>
          </p:nvPicPr>
          <p:blipFill>
            <a:blip r:embed="rId2" cstate="print"/>
            <a:stretch>
              <a:fillRect/>
            </a:stretch>
          </p:blipFill>
          <p:spPr>
            <a:xfrm>
              <a:off x="7457290" y="2180832"/>
              <a:ext cx="1608081" cy="861635"/>
            </a:xfrm>
            <a:prstGeom prst="rect">
              <a:avLst/>
            </a:prstGeom>
          </p:spPr>
        </p:pic>
        <p:sp>
          <p:nvSpPr>
            <p:cNvPr id="21" name="object 21"/>
            <p:cNvSpPr/>
            <p:nvPr/>
          </p:nvSpPr>
          <p:spPr>
            <a:xfrm>
              <a:off x="7457289" y="2180832"/>
              <a:ext cx="1608455" cy="861694"/>
            </a:xfrm>
            <a:custGeom>
              <a:avLst/>
              <a:gdLst/>
              <a:ahLst/>
              <a:cxnLst/>
              <a:rect l="l" t="t" r="r" b="b"/>
              <a:pathLst>
                <a:path w="1608454" h="861694">
                  <a:moveTo>
                    <a:pt x="0" y="143609"/>
                  </a:moveTo>
                  <a:lnTo>
                    <a:pt x="7321" y="98217"/>
                  </a:lnTo>
                  <a:lnTo>
                    <a:pt x="27708" y="58795"/>
                  </a:lnTo>
                  <a:lnTo>
                    <a:pt x="58795" y="27708"/>
                  </a:lnTo>
                  <a:lnTo>
                    <a:pt x="98217" y="7321"/>
                  </a:lnTo>
                  <a:lnTo>
                    <a:pt x="143608" y="0"/>
                  </a:lnTo>
                  <a:lnTo>
                    <a:pt x="1464473" y="0"/>
                  </a:lnTo>
                  <a:lnTo>
                    <a:pt x="1509864" y="7321"/>
                  </a:lnTo>
                  <a:lnTo>
                    <a:pt x="1549286" y="27708"/>
                  </a:lnTo>
                  <a:lnTo>
                    <a:pt x="1580373" y="58795"/>
                  </a:lnTo>
                  <a:lnTo>
                    <a:pt x="1600760" y="98217"/>
                  </a:lnTo>
                  <a:lnTo>
                    <a:pt x="1608082" y="143609"/>
                  </a:lnTo>
                  <a:lnTo>
                    <a:pt x="1608082" y="718025"/>
                  </a:lnTo>
                  <a:lnTo>
                    <a:pt x="1600760" y="763417"/>
                  </a:lnTo>
                  <a:lnTo>
                    <a:pt x="1580373" y="802839"/>
                  </a:lnTo>
                  <a:lnTo>
                    <a:pt x="1549286" y="833926"/>
                  </a:lnTo>
                  <a:lnTo>
                    <a:pt x="1509864" y="854313"/>
                  </a:lnTo>
                  <a:lnTo>
                    <a:pt x="1464473" y="861635"/>
                  </a:lnTo>
                  <a:lnTo>
                    <a:pt x="143608" y="861635"/>
                  </a:lnTo>
                  <a:lnTo>
                    <a:pt x="98217" y="854313"/>
                  </a:lnTo>
                  <a:lnTo>
                    <a:pt x="58795" y="833926"/>
                  </a:lnTo>
                  <a:lnTo>
                    <a:pt x="27708" y="802839"/>
                  </a:lnTo>
                  <a:lnTo>
                    <a:pt x="7321" y="763417"/>
                  </a:lnTo>
                  <a:lnTo>
                    <a:pt x="0" y="718025"/>
                  </a:lnTo>
                  <a:lnTo>
                    <a:pt x="0" y="143609"/>
                  </a:lnTo>
                  <a:close/>
                </a:path>
              </a:pathLst>
            </a:custGeom>
            <a:ln w="6350">
              <a:solidFill>
                <a:srgbClr val="B74919"/>
              </a:solidFill>
            </a:ln>
          </p:spPr>
          <p:txBody>
            <a:bodyPr wrap="square" lIns="0" tIns="0" rIns="0" bIns="0" rtlCol="0"/>
            <a:lstStyle/>
            <a:p>
              <a:endParaRPr/>
            </a:p>
          </p:txBody>
        </p:sp>
      </p:grpSp>
      <p:sp>
        <p:nvSpPr>
          <p:cNvPr id="22" name="object 22"/>
          <p:cNvSpPr txBox="1"/>
          <p:nvPr/>
        </p:nvSpPr>
        <p:spPr>
          <a:xfrm>
            <a:off x="7514404" y="2366771"/>
            <a:ext cx="1529080" cy="455295"/>
          </a:xfrm>
          <a:prstGeom prst="rect">
            <a:avLst/>
          </a:prstGeom>
        </p:spPr>
        <p:txBody>
          <a:bodyPr vert="horz" wrap="square" lIns="0" tIns="9525" rIns="0" bIns="0" rtlCol="0">
            <a:spAutoFit/>
          </a:bodyPr>
          <a:lstStyle/>
          <a:p>
            <a:pPr marL="469265" marR="5080" indent="-457200">
              <a:lnSpc>
                <a:spcPct val="101400"/>
              </a:lnSpc>
              <a:spcBef>
                <a:spcPts val="75"/>
              </a:spcBef>
            </a:pPr>
            <a:r>
              <a:rPr sz="1400" b="1" dirty="0">
                <a:latin typeface="Calibri"/>
                <a:cs typeface="Calibri"/>
              </a:rPr>
              <a:t>WP2:</a:t>
            </a:r>
            <a:r>
              <a:rPr sz="1400" b="1" spc="-10" dirty="0">
                <a:latin typeface="Calibri"/>
                <a:cs typeface="Calibri"/>
              </a:rPr>
              <a:t> </a:t>
            </a:r>
            <a:r>
              <a:rPr sz="1400" b="1" dirty="0">
                <a:latin typeface="Calibri"/>
                <a:cs typeface="Calibri"/>
              </a:rPr>
              <a:t>User</a:t>
            </a:r>
            <a:r>
              <a:rPr sz="1400" b="1" spc="-10" dirty="0">
                <a:latin typeface="Calibri"/>
                <a:cs typeface="Calibri"/>
              </a:rPr>
              <a:t> </a:t>
            </a:r>
            <a:r>
              <a:rPr sz="1400" b="1" dirty="0">
                <a:latin typeface="Calibri"/>
                <a:cs typeface="Calibri"/>
              </a:rPr>
              <a:t>&amp;</a:t>
            </a:r>
            <a:r>
              <a:rPr sz="1400" b="1" spc="-5" dirty="0">
                <a:latin typeface="Calibri"/>
                <a:cs typeface="Calibri"/>
              </a:rPr>
              <a:t> </a:t>
            </a:r>
            <a:r>
              <a:rPr sz="1400" b="1" spc="-10" dirty="0">
                <a:latin typeface="Calibri"/>
                <a:cs typeface="Calibri"/>
              </a:rPr>
              <a:t>Project Support</a:t>
            </a:r>
            <a:endParaRPr sz="1400">
              <a:latin typeface="Calibri"/>
              <a:cs typeface="Calibri"/>
            </a:endParaRPr>
          </a:p>
        </p:txBody>
      </p:sp>
      <p:grpSp>
        <p:nvGrpSpPr>
          <p:cNvPr id="23" name="object 23"/>
          <p:cNvGrpSpPr/>
          <p:nvPr/>
        </p:nvGrpSpPr>
        <p:grpSpPr>
          <a:xfrm>
            <a:off x="9793850" y="2177657"/>
            <a:ext cx="1614805" cy="868044"/>
            <a:chOff x="9793850" y="2177657"/>
            <a:chExt cx="1614805" cy="868044"/>
          </a:xfrm>
        </p:grpSpPr>
        <p:pic>
          <p:nvPicPr>
            <p:cNvPr id="24" name="object 24"/>
            <p:cNvPicPr/>
            <p:nvPr/>
          </p:nvPicPr>
          <p:blipFill>
            <a:blip r:embed="rId3" cstate="print"/>
            <a:stretch>
              <a:fillRect/>
            </a:stretch>
          </p:blipFill>
          <p:spPr>
            <a:xfrm>
              <a:off x="9797025" y="2180832"/>
              <a:ext cx="1608082" cy="861635"/>
            </a:xfrm>
            <a:prstGeom prst="rect">
              <a:avLst/>
            </a:prstGeom>
          </p:spPr>
        </p:pic>
        <p:sp>
          <p:nvSpPr>
            <p:cNvPr id="25" name="object 25"/>
            <p:cNvSpPr/>
            <p:nvPr/>
          </p:nvSpPr>
          <p:spPr>
            <a:xfrm>
              <a:off x="9797025" y="2180832"/>
              <a:ext cx="1608455" cy="861694"/>
            </a:xfrm>
            <a:custGeom>
              <a:avLst/>
              <a:gdLst/>
              <a:ahLst/>
              <a:cxnLst/>
              <a:rect l="l" t="t" r="r" b="b"/>
              <a:pathLst>
                <a:path w="1608454" h="861694">
                  <a:moveTo>
                    <a:pt x="0" y="143609"/>
                  </a:moveTo>
                  <a:lnTo>
                    <a:pt x="7321" y="98217"/>
                  </a:lnTo>
                  <a:lnTo>
                    <a:pt x="27708" y="58795"/>
                  </a:lnTo>
                  <a:lnTo>
                    <a:pt x="58795" y="27708"/>
                  </a:lnTo>
                  <a:lnTo>
                    <a:pt x="98217" y="7321"/>
                  </a:lnTo>
                  <a:lnTo>
                    <a:pt x="143608" y="0"/>
                  </a:lnTo>
                  <a:lnTo>
                    <a:pt x="1464473" y="0"/>
                  </a:lnTo>
                  <a:lnTo>
                    <a:pt x="1509864" y="7321"/>
                  </a:lnTo>
                  <a:lnTo>
                    <a:pt x="1549286" y="27708"/>
                  </a:lnTo>
                  <a:lnTo>
                    <a:pt x="1580373" y="58795"/>
                  </a:lnTo>
                  <a:lnTo>
                    <a:pt x="1600760" y="98217"/>
                  </a:lnTo>
                  <a:lnTo>
                    <a:pt x="1608082" y="143609"/>
                  </a:lnTo>
                  <a:lnTo>
                    <a:pt x="1608082" y="718025"/>
                  </a:lnTo>
                  <a:lnTo>
                    <a:pt x="1600760" y="763417"/>
                  </a:lnTo>
                  <a:lnTo>
                    <a:pt x="1580373" y="802839"/>
                  </a:lnTo>
                  <a:lnTo>
                    <a:pt x="1549286" y="833926"/>
                  </a:lnTo>
                  <a:lnTo>
                    <a:pt x="1509864" y="854313"/>
                  </a:lnTo>
                  <a:lnTo>
                    <a:pt x="1464473" y="861635"/>
                  </a:lnTo>
                  <a:lnTo>
                    <a:pt x="143608" y="861635"/>
                  </a:lnTo>
                  <a:lnTo>
                    <a:pt x="98217" y="854313"/>
                  </a:lnTo>
                  <a:lnTo>
                    <a:pt x="58795" y="833926"/>
                  </a:lnTo>
                  <a:lnTo>
                    <a:pt x="27708" y="802839"/>
                  </a:lnTo>
                  <a:lnTo>
                    <a:pt x="7321" y="763417"/>
                  </a:lnTo>
                  <a:lnTo>
                    <a:pt x="0" y="718025"/>
                  </a:lnTo>
                  <a:lnTo>
                    <a:pt x="0" y="143609"/>
                  </a:lnTo>
                  <a:close/>
                </a:path>
              </a:pathLst>
            </a:custGeom>
            <a:ln w="6350">
              <a:solidFill>
                <a:srgbClr val="B74919"/>
              </a:solidFill>
            </a:ln>
          </p:spPr>
          <p:txBody>
            <a:bodyPr wrap="square" lIns="0" tIns="0" rIns="0" bIns="0" rtlCol="0"/>
            <a:lstStyle/>
            <a:p>
              <a:endParaRPr/>
            </a:p>
          </p:txBody>
        </p:sp>
      </p:grpSp>
      <p:sp>
        <p:nvSpPr>
          <p:cNvPr id="26" name="object 26"/>
          <p:cNvSpPr txBox="1"/>
          <p:nvPr/>
        </p:nvSpPr>
        <p:spPr>
          <a:xfrm>
            <a:off x="9785605" y="2357628"/>
            <a:ext cx="1638935" cy="455295"/>
          </a:xfrm>
          <a:prstGeom prst="rect">
            <a:avLst/>
          </a:prstGeom>
        </p:spPr>
        <p:txBody>
          <a:bodyPr vert="horz" wrap="square" lIns="0" tIns="9525" rIns="0" bIns="0" rtlCol="0">
            <a:spAutoFit/>
          </a:bodyPr>
          <a:lstStyle/>
          <a:p>
            <a:pPr marL="111125" marR="5080" indent="-99060">
              <a:lnSpc>
                <a:spcPct val="101400"/>
              </a:lnSpc>
              <a:spcBef>
                <a:spcPts val="75"/>
              </a:spcBef>
            </a:pPr>
            <a:r>
              <a:rPr sz="1400" b="1" dirty="0">
                <a:latin typeface="Calibri"/>
                <a:cs typeface="Calibri"/>
              </a:rPr>
              <a:t>WP3:</a:t>
            </a:r>
            <a:r>
              <a:rPr sz="1400" b="1" spc="-45" dirty="0">
                <a:latin typeface="Calibri"/>
                <a:cs typeface="Calibri"/>
              </a:rPr>
              <a:t> </a:t>
            </a:r>
            <a:r>
              <a:rPr sz="1400" b="1" dirty="0">
                <a:latin typeface="Calibri"/>
                <a:cs typeface="Calibri"/>
              </a:rPr>
              <a:t>Resources,</a:t>
            </a:r>
            <a:r>
              <a:rPr sz="1400" b="1" spc="-35" dirty="0">
                <a:latin typeface="Calibri"/>
                <a:cs typeface="Calibri"/>
              </a:rPr>
              <a:t> </a:t>
            </a:r>
            <a:r>
              <a:rPr sz="1400" b="1" spc="-20" dirty="0">
                <a:latin typeface="Calibri"/>
                <a:cs typeface="Calibri"/>
              </a:rPr>
              <a:t>Data </a:t>
            </a:r>
            <a:r>
              <a:rPr sz="1400" b="1" dirty="0">
                <a:latin typeface="Calibri"/>
                <a:cs typeface="Calibri"/>
              </a:rPr>
              <a:t>Lake,</a:t>
            </a:r>
            <a:r>
              <a:rPr sz="1400" b="1" spc="-60" dirty="0">
                <a:latin typeface="Calibri"/>
                <a:cs typeface="Calibri"/>
              </a:rPr>
              <a:t> </a:t>
            </a:r>
            <a:r>
              <a:rPr sz="1400" b="1" spc="-10" dirty="0">
                <a:latin typeface="Calibri"/>
                <a:cs typeface="Calibri"/>
              </a:rPr>
              <a:t>Sustainability</a:t>
            </a:r>
            <a:endParaRPr sz="1400">
              <a:latin typeface="Calibri"/>
              <a:cs typeface="Calibri"/>
            </a:endParaRPr>
          </a:p>
        </p:txBody>
      </p:sp>
      <p:grpSp>
        <p:nvGrpSpPr>
          <p:cNvPr id="27" name="object 27"/>
          <p:cNvGrpSpPr/>
          <p:nvPr/>
        </p:nvGrpSpPr>
        <p:grpSpPr>
          <a:xfrm>
            <a:off x="5063895" y="3404104"/>
            <a:ext cx="1614805" cy="868044"/>
            <a:chOff x="5063895" y="3404104"/>
            <a:chExt cx="1614805" cy="868044"/>
          </a:xfrm>
        </p:grpSpPr>
        <p:pic>
          <p:nvPicPr>
            <p:cNvPr id="28" name="object 28"/>
            <p:cNvPicPr/>
            <p:nvPr/>
          </p:nvPicPr>
          <p:blipFill>
            <a:blip r:embed="rId4" cstate="print"/>
            <a:stretch>
              <a:fillRect/>
            </a:stretch>
          </p:blipFill>
          <p:spPr>
            <a:xfrm>
              <a:off x="5067070" y="3407279"/>
              <a:ext cx="1608081" cy="861634"/>
            </a:xfrm>
            <a:prstGeom prst="rect">
              <a:avLst/>
            </a:prstGeom>
          </p:spPr>
        </p:pic>
        <p:sp>
          <p:nvSpPr>
            <p:cNvPr id="29" name="object 29"/>
            <p:cNvSpPr/>
            <p:nvPr/>
          </p:nvSpPr>
          <p:spPr>
            <a:xfrm>
              <a:off x="5067070" y="3407279"/>
              <a:ext cx="1608455" cy="861694"/>
            </a:xfrm>
            <a:custGeom>
              <a:avLst/>
              <a:gdLst/>
              <a:ahLst/>
              <a:cxnLst/>
              <a:rect l="l" t="t" r="r" b="b"/>
              <a:pathLst>
                <a:path w="1608454" h="861695">
                  <a:moveTo>
                    <a:pt x="0" y="143609"/>
                  </a:moveTo>
                  <a:lnTo>
                    <a:pt x="7321" y="98217"/>
                  </a:lnTo>
                  <a:lnTo>
                    <a:pt x="27708" y="58795"/>
                  </a:lnTo>
                  <a:lnTo>
                    <a:pt x="58795" y="27708"/>
                  </a:lnTo>
                  <a:lnTo>
                    <a:pt x="98217" y="7321"/>
                  </a:lnTo>
                  <a:lnTo>
                    <a:pt x="143608" y="0"/>
                  </a:lnTo>
                  <a:lnTo>
                    <a:pt x="1464473" y="0"/>
                  </a:lnTo>
                  <a:lnTo>
                    <a:pt x="1509864" y="7321"/>
                  </a:lnTo>
                  <a:lnTo>
                    <a:pt x="1549286" y="27708"/>
                  </a:lnTo>
                  <a:lnTo>
                    <a:pt x="1580373" y="58795"/>
                  </a:lnTo>
                  <a:lnTo>
                    <a:pt x="1600760" y="98217"/>
                  </a:lnTo>
                  <a:lnTo>
                    <a:pt x="1608082" y="143609"/>
                  </a:lnTo>
                  <a:lnTo>
                    <a:pt x="1608082" y="718025"/>
                  </a:lnTo>
                  <a:lnTo>
                    <a:pt x="1600760" y="763417"/>
                  </a:lnTo>
                  <a:lnTo>
                    <a:pt x="1580373" y="802839"/>
                  </a:lnTo>
                  <a:lnTo>
                    <a:pt x="1549286" y="833926"/>
                  </a:lnTo>
                  <a:lnTo>
                    <a:pt x="1509864" y="854313"/>
                  </a:lnTo>
                  <a:lnTo>
                    <a:pt x="1464473" y="861635"/>
                  </a:lnTo>
                  <a:lnTo>
                    <a:pt x="143608" y="861635"/>
                  </a:lnTo>
                  <a:lnTo>
                    <a:pt x="98217" y="854313"/>
                  </a:lnTo>
                  <a:lnTo>
                    <a:pt x="58795" y="833926"/>
                  </a:lnTo>
                  <a:lnTo>
                    <a:pt x="27708" y="802839"/>
                  </a:lnTo>
                  <a:lnTo>
                    <a:pt x="7321" y="763417"/>
                  </a:lnTo>
                  <a:lnTo>
                    <a:pt x="0" y="718025"/>
                  </a:lnTo>
                  <a:lnTo>
                    <a:pt x="0" y="143609"/>
                  </a:lnTo>
                  <a:close/>
                </a:path>
              </a:pathLst>
            </a:custGeom>
            <a:ln w="6350">
              <a:solidFill>
                <a:srgbClr val="B74919"/>
              </a:solidFill>
            </a:ln>
          </p:spPr>
          <p:txBody>
            <a:bodyPr wrap="square" lIns="0" tIns="0" rIns="0" bIns="0" rtlCol="0"/>
            <a:lstStyle/>
            <a:p>
              <a:endParaRPr/>
            </a:p>
          </p:txBody>
        </p:sp>
      </p:grpSp>
      <p:sp>
        <p:nvSpPr>
          <p:cNvPr id="30" name="object 30"/>
          <p:cNvSpPr txBox="1"/>
          <p:nvPr/>
        </p:nvSpPr>
        <p:spPr>
          <a:xfrm>
            <a:off x="5292836" y="3573779"/>
            <a:ext cx="1093470" cy="455295"/>
          </a:xfrm>
          <a:prstGeom prst="rect">
            <a:avLst/>
          </a:prstGeom>
        </p:spPr>
        <p:txBody>
          <a:bodyPr vert="horz" wrap="square" lIns="0" tIns="9525" rIns="0" bIns="0" rtlCol="0">
            <a:spAutoFit/>
          </a:bodyPr>
          <a:lstStyle/>
          <a:p>
            <a:pPr marL="248920" marR="5080" indent="-236854">
              <a:lnSpc>
                <a:spcPct val="101400"/>
              </a:lnSpc>
              <a:spcBef>
                <a:spcPts val="75"/>
              </a:spcBef>
            </a:pPr>
            <a:r>
              <a:rPr sz="1400" b="1" dirty="0">
                <a:latin typeface="Calibri"/>
                <a:cs typeface="Calibri"/>
              </a:rPr>
              <a:t>WP4:</a:t>
            </a:r>
            <a:r>
              <a:rPr sz="1400" b="1" spc="-10" dirty="0">
                <a:latin typeface="Calibri"/>
                <a:cs typeface="Calibri"/>
              </a:rPr>
              <a:t> </a:t>
            </a:r>
            <a:r>
              <a:rPr sz="1400" b="1" spc="-20" dirty="0">
                <a:latin typeface="Calibri"/>
                <a:cs typeface="Calibri"/>
              </a:rPr>
              <a:t>Security, </a:t>
            </a:r>
            <a:r>
              <a:rPr sz="1400" b="1" spc="-10" dirty="0">
                <a:latin typeface="Calibri"/>
                <a:cs typeface="Calibri"/>
              </a:rPr>
              <a:t>Policies</a:t>
            </a:r>
            <a:endParaRPr sz="1400">
              <a:latin typeface="Calibri"/>
              <a:cs typeface="Calibri"/>
            </a:endParaRPr>
          </a:p>
        </p:txBody>
      </p:sp>
      <p:grpSp>
        <p:nvGrpSpPr>
          <p:cNvPr id="31" name="object 31"/>
          <p:cNvGrpSpPr/>
          <p:nvPr/>
        </p:nvGrpSpPr>
        <p:grpSpPr>
          <a:xfrm>
            <a:off x="739278" y="1584609"/>
            <a:ext cx="2018030" cy="633095"/>
            <a:chOff x="739278" y="1584609"/>
            <a:chExt cx="2018030" cy="633095"/>
          </a:xfrm>
        </p:grpSpPr>
        <p:sp>
          <p:nvSpPr>
            <p:cNvPr id="32" name="object 32"/>
            <p:cNvSpPr/>
            <p:nvPr/>
          </p:nvSpPr>
          <p:spPr>
            <a:xfrm>
              <a:off x="745628" y="1590959"/>
              <a:ext cx="2005330" cy="620395"/>
            </a:xfrm>
            <a:custGeom>
              <a:avLst/>
              <a:gdLst/>
              <a:ahLst/>
              <a:cxnLst/>
              <a:rect l="l" t="t" r="r" b="b"/>
              <a:pathLst>
                <a:path w="2005330" h="620394">
                  <a:moveTo>
                    <a:pt x="1901509" y="0"/>
                  </a:moveTo>
                  <a:lnTo>
                    <a:pt x="103347" y="0"/>
                  </a:lnTo>
                  <a:lnTo>
                    <a:pt x="63120" y="8121"/>
                  </a:lnTo>
                  <a:lnTo>
                    <a:pt x="30269" y="30269"/>
                  </a:lnTo>
                  <a:lnTo>
                    <a:pt x="8121" y="63119"/>
                  </a:lnTo>
                  <a:lnTo>
                    <a:pt x="0" y="103347"/>
                  </a:lnTo>
                  <a:lnTo>
                    <a:pt x="0" y="516727"/>
                  </a:lnTo>
                  <a:lnTo>
                    <a:pt x="8121" y="556955"/>
                  </a:lnTo>
                  <a:lnTo>
                    <a:pt x="30269" y="589805"/>
                  </a:lnTo>
                  <a:lnTo>
                    <a:pt x="63120" y="611953"/>
                  </a:lnTo>
                  <a:lnTo>
                    <a:pt x="103347" y="620074"/>
                  </a:lnTo>
                  <a:lnTo>
                    <a:pt x="1901509" y="620074"/>
                  </a:lnTo>
                  <a:lnTo>
                    <a:pt x="1941737" y="611953"/>
                  </a:lnTo>
                  <a:lnTo>
                    <a:pt x="1974587" y="589805"/>
                  </a:lnTo>
                  <a:lnTo>
                    <a:pt x="1996735" y="556955"/>
                  </a:lnTo>
                  <a:lnTo>
                    <a:pt x="2004857" y="516727"/>
                  </a:lnTo>
                  <a:lnTo>
                    <a:pt x="2004857" y="103347"/>
                  </a:lnTo>
                  <a:lnTo>
                    <a:pt x="1996735" y="63119"/>
                  </a:lnTo>
                  <a:lnTo>
                    <a:pt x="1974587" y="30269"/>
                  </a:lnTo>
                  <a:lnTo>
                    <a:pt x="1941737" y="8121"/>
                  </a:lnTo>
                  <a:lnTo>
                    <a:pt x="1901509" y="0"/>
                  </a:lnTo>
                  <a:close/>
                </a:path>
              </a:pathLst>
            </a:custGeom>
            <a:solidFill>
              <a:srgbClr val="F0B195"/>
            </a:solidFill>
          </p:spPr>
          <p:txBody>
            <a:bodyPr wrap="square" lIns="0" tIns="0" rIns="0" bIns="0" rtlCol="0"/>
            <a:lstStyle/>
            <a:p>
              <a:endParaRPr/>
            </a:p>
          </p:txBody>
        </p:sp>
        <p:sp>
          <p:nvSpPr>
            <p:cNvPr id="33" name="object 33"/>
            <p:cNvSpPr/>
            <p:nvPr/>
          </p:nvSpPr>
          <p:spPr>
            <a:xfrm>
              <a:off x="745628" y="1590959"/>
              <a:ext cx="2005330" cy="620395"/>
            </a:xfrm>
            <a:custGeom>
              <a:avLst/>
              <a:gdLst/>
              <a:ahLst/>
              <a:cxnLst/>
              <a:rect l="l" t="t" r="r" b="b"/>
              <a:pathLst>
                <a:path w="2005330" h="620394">
                  <a:moveTo>
                    <a:pt x="0" y="103347"/>
                  </a:moveTo>
                  <a:lnTo>
                    <a:pt x="8121" y="63120"/>
                  </a:lnTo>
                  <a:lnTo>
                    <a:pt x="30269" y="30269"/>
                  </a:lnTo>
                  <a:lnTo>
                    <a:pt x="63119" y="8121"/>
                  </a:lnTo>
                  <a:lnTo>
                    <a:pt x="103347" y="0"/>
                  </a:lnTo>
                  <a:lnTo>
                    <a:pt x="1901510" y="0"/>
                  </a:lnTo>
                  <a:lnTo>
                    <a:pt x="1941737" y="8121"/>
                  </a:lnTo>
                  <a:lnTo>
                    <a:pt x="1974587" y="30269"/>
                  </a:lnTo>
                  <a:lnTo>
                    <a:pt x="1996735" y="63120"/>
                  </a:lnTo>
                  <a:lnTo>
                    <a:pt x="2004857" y="103347"/>
                  </a:lnTo>
                  <a:lnTo>
                    <a:pt x="2004857" y="516728"/>
                  </a:lnTo>
                  <a:lnTo>
                    <a:pt x="1996735" y="556955"/>
                  </a:lnTo>
                  <a:lnTo>
                    <a:pt x="1974587" y="589806"/>
                  </a:lnTo>
                  <a:lnTo>
                    <a:pt x="1941737" y="611954"/>
                  </a:lnTo>
                  <a:lnTo>
                    <a:pt x="1901510" y="620076"/>
                  </a:lnTo>
                  <a:lnTo>
                    <a:pt x="103347" y="620076"/>
                  </a:lnTo>
                  <a:lnTo>
                    <a:pt x="63119" y="611954"/>
                  </a:lnTo>
                  <a:lnTo>
                    <a:pt x="30269" y="589806"/>
                  </a:lnTo>
                  <a:lnTo>
                    <a:pt x="8121" y="556955"/>
                  </a:lnTo>
                  <a:lnTo>
                    <a:pt x="0" y="516728"/>
                  </a:lnTo>
                  <a:lnTo>
                    <a:pt x="0" y="103347"/>
                  </a:lnTo>
                  <a:close/>
                </a:path>
              </a:pathLst>
            </a:custGeom>
            <a:ln w="12700">
              <a:solidFill>
                <a:srgbClr val="658D30"/>
              </a:solidFill>
            </a:ln>
          </p:spPr>
          <p:txBody>
            <a:bodyPr wrap="square" lIns="0" tIns="0" rIns="0" bIns="0" rtlCol="0"/>
            <a:lstStyle/>
            <a:p>
              <a:endParaRPr/>
            </a:p>
          </p:txBody>
        </p:sp>
      </p:grpSp>
      <p:sp>
        <p:nvSpPr>
          <p:cNvPr id="34" name="object 34"/>
          <p:cNvSpPr txBox="1"/>
          <p:nvPr/>
        </p:nvSpPr>
        <p:spPr>
          <a:xfrm>
            <a:off x="1288125" y="1766315"/>
            <a:ext cx="909319" cy="238760"/>
          </a:xfrm>
          <a:prstGeom prst="rect">
            <a:avLst/>
          </a:prstGeom>
        </p:spPr>
        <p:txBody>
          <a:bodyPr vert="horz" wrap="square" lIns="0" tIns="12700" rIns="0" bIns="0" rtlCol="0">
            <a:spAutoFit/>
          </a:bodyPr>
          <a:lstStyle/>
          <a:p>
            <a:pPr marL="12700">
              <a:lnSpc>
                <a:spcPct val="100000"/>
              </a:lnSpc>
              <a:spcBef>
                <a:spcPts val="100"/>
              </a:spcBef>
            </a:pPr>
            <a:r>
              <a:rPr sz="1400" dirty="0">
                <a:latin typeface="Calibri"/>
                <a:cs typeface="Calibri"/>
              </a:rPr>
              <a:t>WG</a:t>
            </a:r>
            <a:r>
              <a:rPr sz="1400" spc="-15" dirty="0">
                <a:latin typeface="Calibri"/>
                <a:cs typeface="Calibri"/>
              </a:rPr>
              <a:t> </a:t>
            </a:r>
            <a:r>
              <a:rPr sz="1400" spc="-10" dirty="0">
                <a:latin typeface="Calibri"/>
                <a:cs typeface="Calibri"/>
              </a:rPr>
              <a:t>Progetti</a:t>
            </a:r>
            <a:endParaRPr sz="1400">
              <a:latin typeface="Calibri"/>
              <a:cs typeface="Calibri"/>
            </a:endParaRPr>
          </a:p>
        </p:txBody>
      </p:sp>
      <p:grpSp>
        <p:nvGrpSpPr>
          <p:cNvPr id="35" name="object 35"/>
          <p:cNvGrpSpPr/>
          <p:nvPr/>
        </p:nvGrpSpPr>
        <p:grpSpPr>
          <a:xfrm>
            <a:off x="730919" y="2440155"/>
            <a:ext cx="2018030" cy="579755"/>
            <a:chOff x="730919" y="2440155"/>
            <a:chExt cx="2018030" cy="579755"/>
          </a:xfrm>
        </p:grpSpPr>
        <p:sp>
          <p:nvSpPr>
            <p:cNvPr id="36" name="object 36"/>
            <p:cNvSpPr/>
            <p:nvPr/>
          </p:nvSpPr>
          <p:spPr>
            <a:xfrm>
              <a:off x="737269" y="2446505"/>
              <a:ext cx="2005330" cy="567055"/>
            </a:xfrm>
            <a:custGeom>
              <a:avLst/>
              <a:gdLst/>
              <a:ahLst/>
              <a:cxnLst/>
              <a:rect l="l" t="t" r="r" b="b"/>
              <a:pathLst>
                <a:path w="2005330" h="567055">
                  <a:moveTo>
                    <a:pt x="1910443" y="0"/>
                  </a:moveTo>
                  <a:lnTo>
                    <a:pt x="94412" y="0"/>
                  </a:lnTo>
                  <a:lnTo>
                    <a:pt x="57663" y="7419"/>
                  </a:lnTo>
                  <a:lnTo>
                    <a:pt x="27652" y="27652"/>
                  </a:lnTo>
                  <a:lnTo>
                    <a:pt x="7419" y="57662"/>
                  </a:lnTo>
                  <a:lnTo>
                    <a:pt x="0" y="94413"/>
                  </a:lnTo>
                  <a:lnTo>
                    <a:pt x="0" y="472051"/>
                  </a:lnTo>
                  <a:lnTo>
                    <a:pt x="7419" y="508801"/>
                  </a:lnTo>
                  <a:lnTo>
                    <a:pt x="27652" y="538811"/>
                  </a:lnTo>
                  <a:lnTo>
                    <a:pt x="57663" y="559045"/>
                  </a:lnTo>
                  <a:lnTo>
                    <a:pt x="94412" y="566464"/>
                  </a:lnTo>
                  <a:lnTo>
                    <a:pt x="1910443" y="566464"/>
                  </a:lnTo>
                  <a:lnTo>
                    <a:pt x="1947193" y="559045"/>
                  </a:lnTo>
                  <a:lnTo>
                    <a:pt x="1977203" y="538811"/>
                  </a:lnTo>
                  <a:lnTo>
                    <a:pt x="1997437" y="508801"/>
                  </a:lnTo>
                  <a:lnTo>
                    <a:pt x="2004856" y="472051"/>
                  </a:lnTo>
                  <a:lnTo>
                    <a:pt x="2004856" y="94413"/>
                  </a:lnTo>
                  <a:lnTo>
                    <a:pt x="1997437" y="57662"/>
                  </a:lnTo>
                  <a:lnTo>
                    <a:pt x="1977203" y="27652"/>
                  </a:lnTo>
                  <a:lnTo>
                    <a:pt x="1947193" y="7419"/>
                  </a:lnTo>
                  <a:lnTo>
                    <a:pt x="1910443" y="0"/>
                  </a:lnTo>
                  <a:close/>
                </a:path>
              </a:pathLst>
            </a:custGeom>
            <a:solidFill>
              <a:srgbClr val="F0B195"/>
            </a:solidFill>
          </p:spPr>
          <p:txBody>
            <a:bodyPr wrap="square" lIns="0" tIns="0" rIns="0" bIns="0" rtlCol="0"/>
            <a:lstStyle/>
            <a:p>
              <a:endParaRPr/>
            </a:p>
          </p:txBody>
        </p:sp>
        <p:sp>
          <p:nvSpPr>
            <p:cNvPr id="37" name="object 37"/>
            <p:cNvSpPr/>
            <p:nvPr/>
          </p:nvSpPr>
          <p:spPr>
            <a:xfrm>
              <a:off x="737269" y="2446505"/>
              <a:ext cx="2005330" cy="567055"/>
            </a:xfrm>
            <a:custGeom>
              <a:avLst/>
              <a:gdLst/>
              <a:ahLst/>
              <a:cxnLst/>
              <a:rect l="l" t="t" r="r" b="b"/>
              <a:pathLst>
                <a:path w="2005330" h="567055">
                  <a:moveTo>
                    <a:pt x="0" y="94413"/>
                  </a:moveTo>
                  <a:lnTo>
                    <a:pt x="7419" y="57663"/>
                  </a:lnTo>
                  <a:lnTo>
                    <a:pt x="27652" y="27652"/>
                  </a:lnTo>
                  <a:lnTo>
                    <a:pt x="57663" y="7419"/>
                  </a:lnTo>
                  <a:lnTo>
                    <a:pt x="94412" y="0"/>
                  </a:lnTo>
                  <a:lnTo>
                    <a:pt x="1910444" y="0"/>
                  </a:lnTo>
                  <a:lnTo>
                    <a:pt x="1947193" y="7419"/>
                  </a:lnTo>
                  <a:lnTo>
                    <a:pt x="1977204" y="27652"/>
                  </a:lnTo>
                  <a:lnTo>
                    <a:pt x="1997437" y="57663"/>
                  </a:lnTo>
                  <a:lnTo>
                    <a:pt x="2004857" y="94413"/>
                  </a:lnTo>
                  <a:lnTo>
                    <a:pt x="2004857" y="472052"/>
                  </a:lnTo>
                  <a:lnTo>
                    <a:pt x="1997437" y="508801"/>
                  </a:lnTo>
                  <a:lnTo>
                    <a:pt x="1977204" y="538812"/>
                  </a:lnTo>
                  <a:lnTo>
                    <a:pt x="1947193" y="559045"/>
                  </a:lnTo>
                  <a:lnTo>
                    <a:pt x="1910444" y="566465"/>
                  </a:lnTo>
                  <a:lnTo>
                    <a:pt x="94412" y="566465"/>
                  </a:lnTo>
                  <a:lnTo>
                    <a:pt x="57663" y="559045"/>
                  </a:lnTo>
                  <a:lnTo>
                    <a:pt x="27652" y="538812"/>
                  </a:lnTo>
                  <a:lnTo>
                    <a:pt x="7419" y="508801"/>
                  </a:lnTo>
                  <a:lnTo>
                    <a:pt x="0" y="472052"/>
                  </a:lnTo>
                  <a:lnTo>
                    <a:pt x="0" y="94413"/>
                  </a:lnTo>
                  <a:close/>
                </a:path>
              </a:pathLst>
            </a:custGeom>
            <a:ln w="12700">
              <a:solidFill>
                <a:srgbClr val="658D30"/>
              </a:solidFill>
            </a:ln>
          </p:spPr>
          <p:txBody>
            <a:bodyPr wrap="square" lIns="0" tIns="0" rIns="0" bIns="0" rtlCol="0"/>
            <a:lstStyle/>
            <a:p>
              <a:endParaRPr/>
            </a:p>
          </p:txBody>
        </p:sp>
      </p:grpSp>
      <p:sp>
        <p:nvSpPr>
          <p:cNvPr id="38" name="object 38"/>
          <p:cNvSpPr txBox="1"/>
          <p:nvPr/>
        </p:nvSpPr>
        <p:spPr>
          <a:xfrm>
            <a:off x="1440309" y="2595371"/>
            <a:ext cx="633095" cy="238760"/>
          </a:xfrm>
          <a:prstGeom prst="rect">
            <a:avLst/>
          </a:prstGeom>
        </p:spPr>
        <p:txBody>
          <a:bodyPr vert="horz" wrap="square" lIns="0" tIns="12700" rIns="0" bIns="0" rtlCol="0">
            <a:spAutoFit/>
          </a:bodyPr>
          <a:lstStyle/>
          <a:p>
            <a:pPr marL="12700">
              <a:lnSpc>
                <a:spcPct val="100000"/>
              </a:lnSpc>
              <a:spcBef>
                <a:spcPts val="100"/>
              </a:spcBef>
            </a:pPr>
            <a:r>
              <a:rPr sz="1400" dirty="0">
                <a:latin typeface="Calibri"/>
                <a:cs typeface="Calibri"/>
              </a:rPr>
              <a:t>WG</a:t>
            </a:r>
            <a:r>
              <a:rPr sz="1400" spc="-15" dirty="0">
                <a:latin typeface="Calibri"/>
                <a:cs typeface="Calibri"/>
              </a:rPr>
              <a:t> </a:t>
            </a:r>
            <a:r>
              <a:rPr sz="1400" spc="-25" dirty="0">
                <a:latin typeface="Calibri"/>
                <a:cs typeface="Calibri"/>
              </a:rPr>
              <a:t>HPC</a:t>
            </a:r>
            <a:endParaRPr sz="1400">
              <a:latin typeface="Calibri"/>
              <a:cs typeface="Calibri"/>
            </a:endParaRPr>
          </a:p>
        </p:txBody>
      </p:sp>
      <p:grpSp>
        <p:nvGrpSpPr>
          <p:cNvPr id="39" name="object 39"/>
          <p:cNvGrpSpPr/>
          <p:nvPr/>
        </p:nvGrpSpPr>
        <p:grpSpPr>
          <a:xfrm>
            <a:off x="730919" y="3236951"/>
            <a:ext cx="2018030" cy="579755"/>
            <a:chOff x="730919" y="3236951"/>
            <a:chExt cx="2018030" cy="579755"/>
          </a:xfrm>
        </p:grpSpPr>
        <p:sp>
          <p:nvSpPr>
            <p:cNvPr id="40" name="object 40"/>
            <p:cNvSpPr/>
            <p:nvPr/>
          </p:nvSpPr>
          <p:spPr>
            <a:xfrm>
              <a:off x="737269" y="3243301"/>
              <a:ext cx="2005330" cy="567055"/>
            </a:xfrm>
            <a:custGeom>
              <a:avLst/>
              <a:gdLst/>
              <a:ahLst/>
              <a:cxnLst/>
              <a:rect l="l" t="t" r="r" b="b"/>
              <a:pathLst>
                <a:path w="2005330" h="567054">
                  <a:moveTo>
                    <a:pt x="1910443" y="0"/>
                  </a:moveTo>
                  <a:lnTo>
                    <a:pt x="94412" y="0"/>
                  </a:lnTo>
                  <a:lnTo>
                    <a:pt x="57663" y="7419"/>
                  </a:lnTo>
                  <a:lnTo>
                    <a:pt x="27652" y="27653"/>
                  </a:lnTo>
                  <a:lnTo>
                    <a:pt x="7419" y="57663"/>
                  </a:lnTo>
                  <a:lnTo>
                    <a:pt x="0" y="94413"/>
                  </a:lnTo>
                  <a:lnTo>
                    <a:pt x="0" y="472052"/>
                  </a:lnTo>
                  <a:lnTo>
                    <a:pt x="7419" y="508802"/>
                  </a:lnTo>
                  <a:lnTo>
                    <a:pt x="27652" y="538813"/>
                  </a:lnTo>
                  <a:lnTo>
                    <a:pt x="57663" y="559046"/>
                  </a:lnTo>
                  <a:lnTo>
                    <a:pt x="94412" y="566465"/>
                  </a:lnTo>
                  <a:lnTo>
                    <a:pt x="1910443" y="566465"/>
                  </a:lnTo>
                  <a:lnTo>
                    <a:pt x="1947193" y="559046"/>
                  </a:lnTo>
                  <a:lnTo>
                    <a:pt x="1977203" y="538813"/>
                  </a:lnTo>
                  <a:lnTo>
                    <a:pt x="1997437" y="508802"/>
                  </a:lnTo>
                  <a:lnTo>
                    <a:pt x="2004856" y="472052"/>
                  </a:lnTo>
                  <a:lnTo>
                    <a:pt x="2004856" y="94413"/>
                  </a:lnTo>
                  <a:lnTo>
                    <a:pt x="1997437" y="57663"/>
                  </a:lnTo>
                  <a:lnTo>
                    <a:pt x="1977203" y="27653"/>
                  </a:lnTo>
                  <a:lnTo>
                    <a:pt x="1947193" y="7419"/>
                  </a:lnTo>
                  <a:lnTo>
                    <a:pt x="1910443" y="0"/>
                  </a:lnTo>
                  <a:close/>
                </a:path>
              </a:pathLst>
            </a:custGeom>
            <a:solidFill>
              <a:srgbClr val="F0B195"/>
            </a:solidFill>
          </p:spPr>
          <p:txBody>
            <a:bodyPr wrap="square" lIns="0" tIns="0" rIns="0" bIns="0" rtlCol="0"/>
            <a:lstStyle/>
            <a:p>
              <a:endParaRPr/>
            </a:p>
          </p:txBody>
        </p:sp>
        <p:sp>
          <p:nvSpPr>
            <p:cNvPr id="41" name="object 41"/>
            <p:cNvSpPr/>
            <p:nvPr/>
          </p:nvSpPr>
          <p:spPr>
            <a:xfrm>
              <a:off x="737269" y="3243301"/>
              <a:ext cx="2005330" cy="567055"/>
            </a:xfrm>
            <a:custGeom>
              <a:avLst/>
              <a:gdLst/>
              <a:ahLst/>
              <a:cxnLst/>
              <a:rect l="l" t="t" r="r" b="b"/>
              <a:pathLst>
                <a:path w="2005330" h="567054">
                  <a:moveTo>
                    <a:pt x="0" y="94413"/>
                  </a:moveTo>
                  <a:lnTo>
                    <a:pt x="7419" y="57663"/>
                  </a:lnTo>
                  <a:lnTo>
                    <a:pt x="27652" y="27652"/>
                  </a:lnTo>
                  <a:lnTo>
                    <a:pt x="57663" y="7419"/>
                  </a:lnTo>
                  <a:lnTo>
                    <a:pt x="94412" y="0"/>
                  </a:lnTo>
                  <a:lnTo>
                    <a:pt x="1910444" y="0"/>
                  </a:lnTo>
                  <a:lnTo>
                    <a:pt x="1947193" y="7419"/>
                  </a:lnTo>
                  <a:lnTo>
                    <a:pt x="1977204" y="27652"/>
                  </a:lnTo>
                  <a:lnTo>
                    <a:pt x="1997437" y="57663"/>
                  </a:lnTo>
                  <a:lnTo>
                    <a:pt x="2004857" y="94413"/>
                  </a:lnTo>
                  <a:lnTo>
                    <a:pt x="2004857" y="472052"/>
                  </a:lnTo>
                  <a:lnTo>
                    <a:pt x="1997437" y="508802"/>
                  </a:lnTo>
                  <a:lnTo>
                    <a:pt x="1977204" y="538813"/>
                  </a:lnTo>
                  <a:lnTo>
                    <a:pt x="1947193" y="559046"/>
                  </a:lnTo>
                  <a:lnTo>
                    <a:pt x="1910444" y="566466"/>
                  </a:lnTo>
                  <a:lnTo>
                    <a:pt x="94412" y="566466"/>
                  </a:lnTo>
                  <a:lnTo>
                    <a:pt x="57663" y="559046"/>
                  </a:lnTo>
                  <a:lnTo>
                    <a:pt x="27652" y="538813"/>
                  </a:lnTo>
                  <a:lnTo>
                    <a:pt x="7419" y="508802"/>
                  </a:lnTo>
                  <a:lnTo>
                    <a:pt x="0" y="472052"/>
                  </a:lnTo>
                  <a:lnTo>
                    <a:pt x="0" y="94413"/>
                  </a:lnTo>
                  <a:close/>
                </a:path>
              </a:pathLst>
            </a:custGeom>
            <a:ln w="12700">
              <a:solidFill>
                <a:srgbClr val="658D30"/>
              </a:solidFill>
            </a:ln>
          </p:spPr>
          <p:txBody>
            <a:bodyPr wrap="square" lIns="0" tIns="0" rIns="0" bIns="0" rtlCol="0"/>
            <a:lstStyle/>
            <a:p>
              <a:endParaRPr/>
            </a:p>
          </p:txBody>
        </p:sp>
      </p:grpSp>
      <p:sp>
        <p:nvSpPr>
          <p:cNvPr id="42" name="object 42"/>
          <p:cNvSpPr txBox="1"/>
          <p:nvPr/>
        </p:nvSpPr>
        <p:spPr>
          <a:xfrm>
            <a:off x="932573" y="3372611"/>
            <a:ext cx="1614805" cy="238760"/>
          </a:xfrm>
          <a:prstGeom prst="rect">
            <a:avLst/>
          </a:prstGeom>
        </p:spPr>
        <p:txBody>
          <a:bodyPr vert="horz" wrap="square" lIns="0" tIns="12700" rIns="0" bIns="0" rtlCol="0">
            <a:spAutoFit/>
          </a:bodyPr>
          <a:lstStyle/>
          <a:p>
            <a:pPr marL="12700">
              <a:lnSpc>
                <a:spcPct val="100000"/>
              </a:lnSpc>
              <a:spcBef>
                <a:spcPts val="100"/>
              </a:spcBef>
            </a:pPr>
            <a:r>
              <a:rPr sz="1400" dirty="0">
                <a:latin typeface="Calibri"/>
                <a:cs typeface="Calibri"/>
              </a:rPr>
              <a:t>WG</a:t>
            </a:r>
            <a:r>
              <a:rPr sz="1400" spc="-25" dirty="0">
                <a:latin typeface="Calibri"/>
                <a:cs typeface="Calibri"/>
              </a:rPr>
              <a:t> </a:t>
            </a:r>
            <a:r>
              <a:rPr sz="1400" dirty="0">
                <a:latin typeface="Calibri"/>
                <a:cs typeface="Calibri"/>
              </a:rPr>
              <a:t>Nuove</a:t>
            </a:r>
            <a:r>
              <a:rPr sz="1400" spc="-20" dirty="0">
                <a:latin typeface="Calibri"/>
                <a:cs typeface="Calibri"/>
              </a:rPr>
              <a:t> </a:t>
            </a:r>
            <a:r>
              <a:rPr sz="1400" spc="-10" dirty="0">
                <a:latin typeface="Calibri"/>
                <a:cs typeface="Calibri"/>
              </a:rPr>
              <a:t>Tecnologie</a:t>
            </a:r>
            <a:endParaRPr sz="1400">
              <a:latin typeface="Calibri"/>
              <a:cs typeface="Calibri"/>
            </a:endParaRPr>
          </a:p>
        </p:txBody>
      </p:sp>
      <p:grpSp>
        <p:nvGrpSpPr>
          <p:cNvPr id="43" name="object 43"/>
          <p:cNvGrpSpPr/>
          <p:nvPr/>
        </p:nvGrpSpPr>
        <p:grpSpPr>
          <a:xfrm>
            <a:off x="750294" y="4831661"/>
            <a:ext cx="2018030" cy="904240"/>
            <a:chOff x="750294" y="4831661"/>
            <a:chExt cx="2018030" cy="904240"/>
          </a:xfrm>
        </p:grpSpPr>
        <p:sp>
          <p:nvSpPr>
            <p:cNvPr id="44" name="object 44"/>
            <p:cNvSpPr/>
            <p:nvPr/>
          </p:nvSpPr>
          <p:spPr>
            <a:xfrm>
              <a:off x="756644" y="4838011"/>
              <a:ext cx="2005330" cy="891540"/>
            </a:xfrm>
            <a:custGeom>
              <a:avLst/>
              <a:gdLst/>
              <a:ahLst/>
              <a:cxnLst/>
              <a:rect l="l" t="t" r="r" b="b"/>
              <a:pathLst>
                <a:path w="2005330" h="891539">
                  <a:moveTo>
                    <a:pt x="1856327" y="0"/>
                  </a:moveTo>
                  <a:lnTo>
                    <a:pt x="148529" y="0"/>
                  </a:lnTo>
                  <a:lnTo>
                    <a:pt x="101582" y="7572"/>
                  </a:lnTo>
                  <a:lnTo>
                    <a:pt x="60809" y="28657"/>
                  </a:lnTo>
                  <a:lnTo>
                    <a:pt x="28657" y="60809"/>
                  </a:lnTo>
                  <a:lnTo>
                    <a:pt x="7572" y="101582"/>
                  </a:lnTo>
                  <a:lnTo>
                    <a:pt x="0" y="148529"/>
                  </a:lnTo>
                  <a:lnTo>
                    <a:pt x="0" y="742623"/>
                  </a:lnTo>
                  <a:lnTo>
                    <a:pt x="7572" y="789570"/>
                  </a:lnTo>
                  <a:lnTo>
                    <a:pt x="28657" y="830343"/>
                  </a:lnTo>
                  <a:lnTo>
                    <a:pt x="60809" y="862495"/>
                  </a:lnTo>
                  <a:lnTo>
                    <a:pt x="101582" y="883581"/>
                  </a:lnTo>
                  <a:lnTo>
                    <a:pt x="148529" y="891153"/>
                  </a:lnTo>
                  <a:lnTo>
                    <a:pt x="1856327" y="891153"/>
                  </a:lnTo>
                  <a:lnTo>
                    <a:pt x="1903274" y="883581"/>
                  </a:lnTo>
                  <a:lnTo>
                    <a:pt x="1944047" y="862495"/>
                  </a:lnTo>
                  <a:lnTo>
                    <a:pt x="1976199" y="830343"/>
                  </a:lnTo>
                  <a:lnTo>
                    <a:pt x="1997284" y="789570"/>
                  </a:lnTo>
                  <a:lnTo>
                    <a:pt x="2004856" y="742623"/>
                  </a:lnTo>
                  <a:lnTo>
                    <a:pt x="2004856" y="148529"/>
                  </a:lnTo>
                  <a:lnTo>
                    <a:pt x="1997284" y="101582"/>
                  </a:lnTo>
                  <a:lnTo>
                    <a:pt x="1976199" y="60809"/>
                  </a:lnTo>
                  <a:lnTo>
                    <a:pt x="1944047" y="28657"/>
                  </a:lnTo>
                  <a:lnTo>
                    <a:pt x="1903274" y="7572"/>
                  </a:lnTo>
                  <a:lnTo>
                    <a:pt x="1856327" y="0"/>
                  </a:lnTo>
                  <a:close/>
                </a:path>
              </a:pathLst>
            </a:custGeom>
            <a:solidFill>
              <a:srgbClr val="F7C475"/>
            </a:solidFill>
          </p:spPr>
          <p:txBody>
            <a:bodyPr wrap="square" lIns="0" tIns="0" rIns="0" bIns="0" rtlCol="0"/>
            <a:lstStyle/>
            <a:p>
              <a:endParaRPr/>
            </a:p>
          </p:txBody>
        </p:sp>
        <p:sp>
          <p:nvSpPr>
            <p:cNvPr id="45" name="object 45"/>
            <p:cNvSpPr/>
            <p:nvPr/>
          </p:nvSpPr>
          <p:spPr>
            <a:xfrm>
              <a:off x="756644" y="4838011"/>
              <a:ext cx="2005330" cy="891540"/>
            </a:xfrm>
            <a:custGeom>
              <a:avLst/>
              <a:gdLst/>
              <a:ahLst/>
              <a:cxnLst/>
              <a:rect l="l" t="t" r="r" b="b"/>
              <a:pathLst>
                <a:path w="2005330" h="891539">
                  <a:moveTo>
                    <a:pt x="0" y="148529"/>
                  </a:moveTo>
                  <a:lnTo>
                    <a:pt x="7572" y="101582"/>
                  </a:lnTo>
                  <a:lnTo>
                    <a:pt x="28657" y="60809"/>
                  </a:lnTo>
                  <a:lnTo>
                    <a:pt x="60809" y="28657"/>
                  </a:lnTo>
                  <a:lnTo>
                    <a:pt x="101582" y="7572"/>
                  </a:lnTo>
                  <a:lnTo>
                    <a:pt x="148529" y="0"/>
                  </a:lnTo>
                  <a:lnTo>
                    <a:pt x="1856328" y="0"/>
                  </a:lnTo>
                  <a:lnTo>
                    <a:pt x="1903274" y="7572"/>
                  </a:lnTo>
                  <a:lnTo>
                    <a:pt x="1944047" y="28657"/>
                  </a:lnTo>
                  <a:lnTo>
                    <a:pt x="1976199" y="60809"/>
                  </a:lnTo>
                  <a:lnTo>
                    <a:pt x="1997284" y="101582"/>
                  </a:lnTo>
                  <a:lnTo>
                    <a:pt x="2004857" y="148529"/>
                  </a:lnTo>
                  <a:lnTo>
                    <a:pt x="2004857" y="742623"/>
                  </a:lnTo>
                  <a:lnTo>
                    <a:pt x="1997284" y="789570"/>
                  </a:lnTo>
                  <a:lnTo>
                    <a:pt x="1976199" y="830343"/>
                  </a:lnTo>
                  <a:lnTo>
                    <a:pt x="1944047" y="862495"/>
                  </a:lnTo>
                  <a:lnTo>
                    <a:pt x="1903274" y="883580"/>
                  </a:lnTo>
                  <a:lnTo>
                    <a:pt x="1856328" y="891153"/>
                  </a:lnTo>
                  <a:lnTo>
                    <a:pt x="148529" y="891153"/>
                  </a:lnTo>
                  <a:lnTo>
                    <a:pt x="101582" y="883580"/>
                  </a:lnTo>
                  <a:lnTo>
                    <a:pt x="60809" y="862495"/>
                  </a:lnTo>
                  <a:lnTo>
                    <a:pt x="28657" y="830343"/>
                  </a:lnTo>
                  <a:lnTo>
                    <a:pt x="7572" y="789570"/>
                  </a:lnTo>
                  <a:lnTo>
                    <a:pt x="0" y="742623"/>
                  </a:lnTo>
                  <a:lnTo>
                    <a:pt x="0" y="148529"/>
                  </a:lnTo>
                  <a:close/>
                </a:path>
              </a:pathLst>
            </a:custGeom>
            <a:ln w="12700">
              <a:solidFill>
                <a:srgbClr val="658D30"/>
              </a:solidFill>
            </a:ln>
          </p:spPr>
          <p:txBody>
            <a:bodyPr wrap="square" lIns="0" tIns="0" rIns="0" bIns="0" rtlCol="0"/>
            <a:lstStyle/>
            <a:p>
              <a:endParaRPr/>
            </a:p>
          </p:txBody>
        </p:sp>
      </p:grpSp>
      <p:sp>
        <p:nvSpPr>
          <p:cNvPr id="46" name="object 46"/>
          <p:cNvSpPr txBox="1"/>
          <p:nvPr/>
        </p:nvSpPr>
        <p:spPr>
          <a:xfrm>
            <a:off x="1110293" y="4933188"/>
            <a:ext cx="1339850" cy="671830"/>
          </a:xfrm>
          <a:prstGeom prst="rect">
            <a:avLst/>
          </a:prstGeom>
        </p:spPr>
        <p:txBody>
          <a:bodyPr vert="horz" wrap="square" lIns="0" tIns="9525" rIns="0" bIns="0" rtlCol="0">
            <a:spAutoFit/>
          </a:bodyPr>
          <a:lstStyle/>
          <a:p>
            <a:pPr marL="378460" marR="22225" indent="-349250">
              <a:lnSpc>
                <a:spcPct val="101400"/>
              </a:lnSpc>
              <a:spcBef>
                <a:spcPts val="75"/>
              </a:spcBef>
            </a:pPr>
            <a:r>
              <a:rPr sz="1400" dirty="0">
                <a:latin typeface="Calibri"/>
                <a:cs typeface="Calibri"/>
              </a:rPr>
              <a:t>External</a:t>
            </a:r>
            <a:r>
              <a:rPr sz="1400" spc="-15" dirty="0">
                <a:latin typeface="Calibri"/>
                <a:cs typeface="Calibri"/>
              </a:rPr>
              <a:t> </a:t>
            </a:r>
            <a:r>
              <a:rPr sz="1400" spc="-10" dirty="0">
                <a:latin typeface="Calibri"/>
                <a:cs typeface="Calibri"/>
              </a:rPr>
              <a:t>activities (DOMA,</a:t>
            </a:r>
            <a:endParaRPr sz="1400">
              <a:latin typeface="Calibri"/>
              <a:cs typeface="Calibri"/>
            </a:endParaRPr>
          </a:p>
          <a:p>
            <a:pPr marL="12700">
              <a:lnSpc>
                <a:spcPct val="100000"/>
              </a:lnSpc>
              <a:spcBef>
                <a:spcPts val="25"/>
              </a:spcBef>
            </a:pPr>
            <a:r>
              <a:rPr sz="1400" dirty="0">
                <a:latin typeface="Calibri"/>
                <a:cs typeface="Calibri"/>
              </a:rPr>
              <a:t>WLCG</a:t>
            </a:r>
            <a:r>
              <a:rPr sz="1400" spc="-20" dirty="0">
                <a:latin typeface="Calibri"/>
                <a:cs typeface="Calibri"/>
              </a:rPr>
              <a:t> </a:t>
            </a:r>
            <a:r>
              <a:rPr sz="1400" dirty="0">
                <a:latin typeface="Calibri"/>
                <a:cs typeface="Calibri"/>
              </a:rPr>
              <a:t>AuthZ,</a:t>
            </a:r>
            <a:r>
              <a:rPr sz="1400" spc="-15" dirty="0">
                <a:latin typeface="Calibri"/>
                <a:cs typeface="Calibri"/>
              </a:rPr>
              <a:t> </a:t>
            </a:r>
            <a:r>
              <a:rPr sz="1400" spc="-20" dirty="0">
                <a:latin typeface="Calibri"/>
                <a:cs typeface="Calibri"/>
              </a:rPr>
              <a:t>etc.)</a:t>
            </a:r>
            <a:endParaRPr sz="1400">
              <a:latin typeface="Calibri"/>
              <a:cs typeface="Calibri"/>
            </a:endParaRPr>
          </a:p>
        </p:txBody>
      </p:sp>
      <p:grpSp>
        <p:nvGrpSpPr>
          <p:cNvPr id="47" name="object 47"/>
          <p:cNvGrpSpPr/>
          <p:nvPr/>
        </p:nvGrpSpPr>
        <p:grpSpPr>
          <a:xfrm>
            <a:off x="2742125" y="1900996"/>
            <a:ext cx="8617585" cy="3728085"/>
            <a:chOff x="2742125" y="1900996"/>
            <a:chExt cx="8617585" cy="3728085"/>
          </a:xfrm>
        </p:grpSpPr>
        <p:sp>
          <p:nvSpPr>
            <p:cNvPr id="48" name="object 48"/>
            <p:cNvSpPr/>
            <p:nvPr/>
          </p:nvSpPr>
          <p:spPr>
            <a:xfrm>
              <a:off x="2742120" y="1900999"/>
              <a:ext cx="2093595" cy="3382645"/>
            </a:xfrm>
            <a:custGeom>
              <a:avLst/>
              <a:gdLst/>
              <a:ahLst/>
              <a:cxnLst/>
              <a:rect l="l" t="t" r="r" b="b"/>
              <a:pathLst>
                <a:path w="2093595" h="3382645">
                  <a:moveTo>
                    <a:pt x="209562" y="145872"/>
                  </a:moveTo>
                  <a:lnTo>
                    <a:pt x="94830" y="47167"/>
                  </a:lnTo>
                  <a:lnTo>
                    <a:pt x="70942" y="53848"/>
                  </a:lnTo>
                  <a:lnTo>
                    <a:pt x="94830" y="47167"/>
                  </a:lnTo>
                  <a:lnTo>
                    <a:pt x="126949" y="38201"/>
                  </a:lnTo>
                  <a:lnTo>
                    <a:pt x="142608" y="33820"/>
                  </a:lnTo>
                  <a:lnTo>
                    <a:pt x="8356" y="0"/>
                  </a:lnTo>
                  <a:lnTo>
                    <a:pt x="61849" y="127698"/>
                  </a:lnTo>
                  <a:lnTo>
                    <a:pt x="67906" y="78460"/>
                  </a:lnTo>
                  <a:lnTo>
                    <a:pt x="182638" y="177165"/>
                  </a:lnTo>
                  <a:lnTo>
                    <a:pt x="209562" y="145872"/>
                  </a:lnTo>
                  <a:close/>
                </a:path>
                <a:path w="2093595" h="3382645">
                  <a:moveTo>
                    <a:pt x="228536" y="3248393"/>
                  </a:moveTo>
                  <a:lnTo>
                    <a:pt x="203441" y="3215627"/>
                  </a:lnTo>
                  <a:lnTo>
                    <a:pt x="83286" y="3307651"/>
                  </a:lnTo>
                  <a:lnTo>
                    <a:pt x="80035" y="3258147"/>
                  </a:lnTo>
                  <a:lnTo>
                    <a:pt x="19380" y="3382594"/>
                  </a:lnTo>
                  <a:lnTo>
                    <a:pt x="155321" y="3356457"/>
                  </a:lnTo>
                  <a:lnTo>
                    <a:pt x="132867" y="3348786"/>
                  </a:lnTo>
                  <a:lnTo>
                    <a:pt x="108381" y="3340417"/>
                  </a:lnTo>
                  <a:lnTo>
                    <a:pt x="228536" y="3248393"/>
                  </a:lnTo>
                  <a:close/>
                </a:path>
                <a:path w="2093595" h="3382645">
                  <a:moveTo>
                    <a:pt x="233540" y="913688"/>
                  </a:moveTo>
                  <a:lnTo>
                    <a:pt x="96100" y="850328"/>
                  </a:lnTo>
                  <a:lnTo>
                    <a:pt x="105473" y="844562"/>
                  </a:lnTo>
                  <a:lnTo>
                    <a:pt x="138366" y="824357"/>
                  </a:lnTo>
                  <a:lnTo>
                    <a:pt x="0" y="828738"/>
                  </a:lnTo>
                  <a:lnTo>
                    <a:pt x="86525" y="936815"/>
                  </a:lnTo>
                  <a:lnTo>
                    <a:pt x="78816" y="887806"/>
                  </a:lnTo>
                  <a:lnTo>
                    <a:pt x="216268" y="951179"/>
                  </a:lnTo>
                  <a:lnTo>
                    <a:pt x="233540" y="913688"/>
                  </a:lnTo>
                  <a:close/>
                </a:path>
                <a:path w="2093595" h="3382645">
                  <a:moveTo>
                    <a:pt x="248500" y="1624825"/>
                  </a:moveTo>
                  <a:lnTo>
                    <a:pt x="97650" y="1612696"/>
                  </a:lnTo>
                  <a:lnTo>
                    <a:pt x="98526" y="1611591"/>
                  </a:lnTo>
                  <a:lnTo>
                    <a:pt x="128384" y="1573758"/>
                  </a:lnTo>
                  <a:lnTo>
                    <a:pt x="0" y="1625536"/>
                  </a:lnTo>
                  <a:lnTo>
                    <a:pt x="118465" y="1697189"/>
                  </a:lnTo>
                  <a:lnTo>
                    <a:pt x="94348" y="1653832"/>
                  </a:lnTo>
                  <a:lnTo>
                    <a:pt x="245198" y="1665973"/>
                  </a:lnTo>
                  <a:lnTo>
                    <a:pt x="248500" y="1624825"/>
                  </a:lnTo>
                  <a:close/>
                </a:path>
                <a:path w="2093595" h="3382645">
                  <a:moveTo>
                    <a:pt x="428586" y="334302"/>
                  </a:moveTo>
                  <a:lnTo>
                    <a:pt x="303428" y="226631"/>
                  </a:lnTo>
                  <a:lnTo>
                    <a:pt x="276504" y="257911"/>
                  </a:lnTo>
                  <a:lnTo>
                    <a:pt x="401662" y="365594"/>
                  </a:lnTo>
                  <a:lnTo>
                    <a:pt x="428586" y="334302"/>
                  </a:lnTo>
                  <a:close/>
                </a:path>
                <a:path w="2093595" h="3382645">
                  <a:moveTo>
                    <a:pt x="457911" y="3072714"/>
                  </a:moveTo>
                  <a:lnTo>
                    <a:pt x="432816" y="3039948"/>
                  </a:lnTo>
                  <a:lnTo>
                    <a:pt x="301739" y="3140341"/>
                  </a:lnTo>
                  <a:lnTo>
                    <a:pt x="326834" y="3173107"/>
                  </a:lnTo>
                  <a:lnTo>
                    <a:pt x="457911" y="3072714"/>
                  </a:lnTo>
                  <a:close/>
                </a:path>
                <a:path w="2093595" h="3382645">
                  <a:moveTo>
                    <a:pt x="495935" y="1034656"/>
                  </a:moveTo>
                  <a:lnTo>
                    <a:pt x="345998" y="965530"/>
                  </a:lnTo>
                  <a:lnTo>
                    <a:pt x="328714" y="1003020"/>
                  </a:lnTo>
                  <a:lnTo>
                    <a:pt x="478650" y="1072146"/>
                  </a:lnTo>
                  <a:lnTo>
                    <a:pt x="495935" y="1034656"/>
                  </a:lnTo>
                  <a:close/>
                </a:path>
                <a:path w="2093595" h="3382645">
                  <a:moveTo>
                    <a:pt x="536498" y="1647990"/>
                  </a:moveTo>
                  <a:lnTo>
                    <a:pt x="371932" y="1634756"/>
                  </a:lnTo>
                  <a:lnTo>
                    <a:pt x="368617" y="1675904"/>
                  </a:lnTo>
                  <a:lnTo>
                    <a:pt x="533196" y="1689138"/>
                  </a:lnTo>
                  <a:lnTo>
                    <a:pt x="536498" y="1647990"/>
                  </a:lnTo>
                  <a:close/>
                </a:path>
                <a:path w="2093595" h="3382645">
                  <a:moveTo>
                    <a:pt x="647611" y="522732"/>
                  </a:moveTo>
                  <a:lnTo>
                    <a:pt x="522452" y="415061"/>
                  </a:lnTo>
                  <a:lnTo>
                    <a:pt x="495528" y="446341"/>
                  </a:lnTo>
                  <a:lnTo>
                    <a:pt x="620687" y="554024"/>
                  </a:lnTo>
                  <a:lnTo>
                    <a:pt x="647611" y="522732"/>
                  </a:lnTo>
                  <a:close/>
                </a:path>
                <a:path w="2093595" h="3382645">
                  <a:moveTo>
                    <a:pt x="687285" y="2897035"/>
                  </a:moveTo>
                  <a:lnTo>
                    <a:pt x="662190" y="2864269"/>
                  </a:lnTo>
                  <a:lnTo>
                    <a:pt x="531126" y="2964662"/>
                  </a:lnTo>
                  <a:lnTo>
                    <a:pt x="556221" y="2997428"/>
                  </a:lnTo>
                  <a:lnTo>
                    <a:pt x="687285" y="2897035"/>
                  </a:lnTo>
                  <a:close/>
                </a:path>
                <a:path w="2093595" h="3382645">
                  <a:moveTo>
                    <a:pt x="758317" y="1155623"/>
                  </a:moveTo>
                  <a:lnTo>
                    <a:pt x="608380" y="1086497"/>
                  </a:lnTo>
                  <a:lnTo>
                    <a:pt x="591096" y="1123988"/>
                  </a:lnTo>
                  <a:lnTo>
                    <a:pt x="741032" y="1193101"/>
                  </a:lnTo>
                  <a:lnTo>
                    <a:pt x="758317" y="1155623"/>
                  </a:lnTo>
                  <a:close/>
                </a:path>
                <a:path w="2093595" h="3382645">
                  <a:moveTo>
                    <a:pt x="824496" y="1671167"/>
                  </a:moveTo>
                  <a:lnTo>
                    <a:pt x="659930" y="1657921"/>
                  </a:lnTo>
                  <a:lnTo>
                    <a:pt x="656615" y="1699069"/>
                  </a:lnTo>
                  <a:lnTo>
                    <a:pt x="821182" y="1712302"/>
                  </a:lnTo>
                  <a:lnTo>
                    <a:pt x="824496" y="1671167"/>
                  </a:lnTo>
                  <a:close/>
                </a:path>
                <a:path w="2093595" h="3382645">
                  <a:moveTo>
                    <a:pt x="866635" y="711161"/>
                  </a:moveTo>
                  <a:lnTo>
                    <a:pt x="741476" y="603491"/>
                  </a:lnTo>
                  <a:lnTo>
                    <a:pt x="714552" y="634771"/>
                  </a:lnTo>
                  <a:lnTo>
                    <a:pt x="839711" y="742454"/>
                  </a:lnTo>
                  <a:lnTo>
                    <a:pt x="866635" y="711161"/>
                  </a:lnTo>
                  <a:close/>
                </a:path>
                <a:path w="2093595" h="3382645">
                  <a:moveTo>
                    <a:pt x="916673" y="2721356"/>
                  </a:moveTo>
                  <a:lnTo>
                    <a:pt x="891578" y="2688590"/>
                  </a:lnTo>
                  <a:lnTo>
                    <a:pt x="760501" y="2788983"/>
                  </a:lnTo>
                  <a:lnTo>
                    <a:pt x="785596" y="2821749"/>
                  </a:lnTo>
                  <a:lnTo>
                    <a:pt x="916673" y="2721356"/>
                  </a:lnTo>
                  <a:close/>
                </a:path>
                <a:path w="2093595" h="3382645">
                  <a:moveTo>
                    <a:pt x="1020699" y="1276591"/>
                  </a:moveTo>
                  <a:lnTo>
                    <a:pt x="870762" y="1207465"/>
                  </a:lnTo>
                  <a:lnTo>
                    <a:pt x="853478" y="1244955"/>
                  </a:lnTo>
                  <a:lnTo>
                    <a:pt x="1003414" y="1314069"/>
                  </a:lnTo>
                  <a:lnTo>
                    <a:pt x="1020699" y="1276591"/>
                  </a:lnTo>
                  <a:close/>
                </a:path>
                <a:path w="2093595" h="3382645">
                  <a:moveTo>
                    <a:pt x="1085659" y="899591"/>
                  </a:moveTo>
                  <a:lnTo>
                    <a:pt x="960501" y="791921"/>
                  </a:lnTo>
                  <a:lnTo>
                    <a:pt x="933577" y="823201"/>
                  </a:lnTo>
                  <a:lnTo>
                    <a:pt x="1058735" y="930884"/>
                  </a:lnTo>
                  <a:lnTo>
                    <a:pt x="1085659" y="899591"/>
                  </a:lnTo>
                  <a:close/>
                </a:path>
                <a:path w="2093595" h="3382645">
                  <a:moveTo>
                    <a:pt x="1112494" y="1694332"/>
                  </a:moveTo>
                  <a:lnTo>
                    <a:pt x="947915" y="1681086"/>
                  </a:lnTo>
                  <a:lnTo>
                    <a:pt x="944613" y="1722234"/>
                  </a:lnTo>
                  <a:lnTo>
                    <a:pt x="1109179" y="1735467"/>
                  </a:lnTo>
                  <a:lnTo>
                    <a:pt x="1112494" y="1694332"/>
                  </a:lnTo>
                  <a:close/>
                </a:path>
                <a:path w="2093595" h="3382645">
                  <a:moveTo>
                    <a:pt x="1146048" y="2545677"/>
                  </a:moveTo>
                  <a:lnTo>
                    <a:pt x="1120952" y="2512911"/>
                  </a:lnTo>
                  <a:lnTo>
                    <a:pt x="989876" y="2613304"/>
                  </a:lnTo>
                  <a:lnTo>
                    <a:pt x="1014971" y="2646070"/>
                  </a:lnTo>
                  <a:lnTo>
                    <a:pt x="1146048" y="2545677"/>
                  </a:lnTo>
                  <a:close/>
                </a:path>
                <a:path w="2093595" h="3382645">
                  <a:moveTo>
                    <a:pt x="1283081" y="1397558"/>
                  </a:moveTo>
                  <a:lnTo>
                    <a:pt x="1133144" y="1328432"/>
                  </a:lnTo>
                  <a:lnTo>
                    <a:pt x="1115860" y="1365923"/>
                  </a:lnTo>
                  <a:lnTo>
                    <a:pt x="1265796" y="1435036"/>
                  </a:lnTo>
                  <a:lnTo>
                    <a:pt x="1283081" y="1397558"/>
                  </a:lnTo>
                  <a:close/>
                </a:path>
                <a:path w="2093595" h="3382645">
                  <a:moveTo>
                    <a:pt x="1304683" y="1088021"/>
                  </a:moveTo>
                  <a:lnTo>
                    <a:pt x="1179525" y="980351"/>
                  </a:lnTo>
                  <a:lnTo>
                    <a:pt x="1152601" y="1011631"/>
                  </a:lnTo>
                  <a:lnTo>
                    <a:pt x="1277759" y="1119314"/>
                  </a:lnTo>
                  <a:lnTo>
                    <a:pt x="1304683" y="1088021"/>
                  </a:lnTo>
                  <a:close/>
                </a:path>
                <a:path w="2093595" h="3382645">
                  <a:moveTo>
                    <a:pt x="1375422" y="2369997"/>
                  </a:moveTo>
                  <a:lnTo>
                    <a:pt x="1350327" y="2337231"/>
                  </a:lnTo>
                  <a:lnTo>
                    <a:pt x="1219250" y="2437625"/>
                  </a:lnTo>
                  <a:lnTo>
                    <a:pt x="1244358" y="2470391"/>
                  </a:lnTo>
                  <a:lnTo>
                    <a:pt x="1375422" y="2369997"/>
                  </a:lnTo>
                  <a:close/>
                </a:path>
                <a:path w="2093595" h="3382645">
                  <a:moveTo>
                    <a:pt x="1400479" y="1717497"/>
                  </a:moveTo>
                  <a:lnTo>
                    <a:pt x="1235913" y="1704263"/>
                  </a:lnTo>
                  <a:lnTo>
                    <a:pt x="1232611" y="1745399"/>
                  </a:lnTo>
                  <a:lnTo>
                    <a:pt x="1397177" y="1758645"/>
                  </a:lnTo>
                  <a:lnTo>
                    <a:pt x="1400479" y="1717497"/>
                  </a:lnTo>
                  <a:close/>
                </a:path>
                <a:path w="2093595" h="3382645">
                  <a:moveTo>
                    <a:pt x="1523707" y="1276451"/>
                  </a:moveTo>
                  <a:lnTo>
                    <a:pt x="1398549" y="1168781"/>
                  </a:lnTo>
                  <a:lnTo>
                    <a:pt x="1371638" y="1200061"/>
                  </a:lnTo>
                  <a:lnTo>
                    <a:pt x="1496783" y="1307744"/>
                  </a:lnTo>
                  <a:lnTo>
                    <a:pt x="1523707" y="1276451"/>
                  </a:lnTo>
                  <a:close/>
                </a:path>
                <a:path w="2093595" h="3382645">
                  <a:moveTo>
                    <a:pt x="1545463" y="1518526"/>
                  </a:moveTo>
                  <a:lnTo>
                    <a:pt x="1395526" y="1449400"/>
                  </a:lnTo>
                  <a:lnTo>
                    <a:pt x="1378242" y="1486877"/>
                  </a:lnTo>
                  <a:lnTo>
                    <a:pt x="1528178" y="1556004"/>
                  </a:lnTo>
                  <a:lnTo>
                    <a:pt x="1545463" y="1518526"/>
                  </a:lnTo>
                  <a:close/>
                </a:path>
                <a:path w="2093595" h="3382645">
                  <a:moveTo>
                    <a:pt x="1604810" y="2194318"/>
                  </a:moveTo>
                  <a:lnTo>
                    <a:pt x="1579702" y="2161552"/>
                  </a:lnTo>
                  <a:lnTo>
                    <a:pt x="1448638" y="2261946"/>
                  </a:lnTo>
                  <a:lnTo>
                    <a:pt x="1473733" y="2294712"/>
                  </a:lnTo>
                  <a:lnTo>
                    <a:pt x="1604810" y="2194318"/>
                  </a:lnTo>
                  <a:close/>
                </a:path>
                <a:path w="2093595" h="3382645">
                  <a:moveTo>
                    <a:pt x="1688477" y="1740662"/>
                  </a:moveTo>
                  <a:lnTo>
                    <a:pt x="1523911" y="1727428"/>
                  </a:lnTo>
                  <a:lnTo>
                    <a:pt x="1520596" y="1768563"/>
                  </a:lnTo>
                  <a:lnTo>
                    <a:pt x="1685163" y="1781810"/>
                  </a:lnTo>
                  <a:lnTo>
                    <a:pt x="1688477" y="1740662"/>
                  </a:lnTo>
                  <a:close/>
                </a:path>
                <a:path w="2093595" h="3382645">
                  <a:moveTo>
                    <a:pt x="1742732" y="1464881"/>
                  </a:moveTo>
                  <a:lnTo>
                    <a:pt x="1617573" y="1357210"/>
                  </a:lnTo>
                  <a:lnTo>
                    <a:pt x="1590662" y="1388491"/>
                  </a:lnTo>
                  <a:lnTo>
                    <a:pt x="1715808" y="1496174"/>
                  </a:lnTo>
                  <a:lnTo>
                    <a:pt x="1742732" y="1464881"/>
                  </a:lnTo>
                  <a:close/>
                </a:path>
                <a:path w="2093595" h="3382645">
                  <a:moveTo>
                    <a:pt x="1807845" y="1639493"/>
                  </a:moveTo>
                  <a:lnTo>
                    <a:pt x="1657908" y="1570367"/>
                  </a:lnTo>
                  <a:lnTo>
                    <a:pt x="1640624" y="1607845"/>
                  </a:lnTo>
                  <a:lnTo>
                    <a:pt x="1790560" y="1676971"/>
                  </a:lnTo>
                  <a:lnTo>
                    <a:pt x="1807845" y="1639493"/>
                  </a:lnTo>
                  <a:close/>
                </a:path>
                <a:path w="2093595" h="3382645">
                  <a:moveTo>
                    <a:pt x="1834184" y="2018639"/>
                  </a:moveTo>
                  <a:lnTo>
                    <a:pt x="1809089" y="1985873"/>
                  </a:lnTo>
                  <a:lnTo>
                    <a:pt x="1678012" y="2086254"/>
                  </a:lnTo>
                  <a:lnTo>
                    <a:pt x="1703108" y="2119033"/>
                  </a:lnTo>
                  <a:lnTo>
                    <a:pt x="1834184" y="2018639"/>
                  </a:lnTo>
                  <a:close/>
                </a:path>
                <a:path w="2093595" h="3382645">
                  <a:moveTo>
                    <a:pt x="1961756" y="1653311"/>
                  </a:moveTo>
                  <a:lnTo>
                    <a:pt x="1836597" y="1545640"/>
                  </a:lnTo>
                  <a:lnTo>
                    <a:pt x="1809686" y="1576920"/>
                  </a:lnTo>
                  <a:lnTo>
                    <a:pt x="1934845" y="1684604"/>
                  </a:lnTo>
                  <a:lnTo>
                    <a:pt x="1961756" y="1653311"/>
                  </a:lnTo>
                  <a:close/>
                </a:path>
                <a:path w="2093595" h="3382645">
                  <a:moveTo>
                    <a:pt x="2093595" y="1793963"/>
                  </a:moveTo>
                  <a:lnTo>
                    <a:pt x="2040115" y="1666265"/>
                  </a:lnTo>
                  <a:lnTo>
                    <a:pt x="2033612" y="1719046"/>
                  </a:lnTo>
                  <a:lnTo>
                    <a:pt x="2007069" y="1685886"/>
                  </a:lnTo>
                  <a:lnTo>
                    <a:pt x="2014778" y="1734896"/>
                  </a:lnTo>
                  <a:lnTo>
                    <a:pt x="1997494" y="1726933"/>
                  </a:lnTo>
                  <a:lnTo>
                    <a:pt x="1997494" y="1772373"/>
                  </a:lnTo>
                  <a:lnTo>
                    <a:pt x="1974646" y="1786407"/>
                  </a:lnTo>
                  <a:lnTo>
                    <a:pt x="1976424" y="1764449"/>
                  </a:lnTo>
                  <a:lnTo>
                    <a:pt x="1984946" y="1766595"/>
                  </a:lnTo>
                  <a:lnTo>
                    <a:pt x="1997494" y="1772373"/>
                  </a:lnTo>
                  <a:lnTo>
                    <a:pt x="1997494" y="1726933"/>
                  </a:lnTo>
                  <a:lnTo>
                    <a:pt x="1920290" y="1691335"/>
                  </a:lnTo>
                  <a:lnTo>
                    <a:pt x="1903006" y="1728812"/>
                  </a:lnTo>
                  <a:lnTo>
                    <a:pt x="1966582" y="1758124"/>
                  </a:lnTo>
                  <a:lnTo>
                    <a:pt x="1959356" y="1760143"/>
                  </a:lnTo>
                  <a:lnTo>
                    <a:pt x="1972779" y="1763534"/>
                  </a:lnTo>
                  <a:lnTo>
                    <a:pt x="1811909" y="1750593"/>
                  </a:lnTo>
                  <a:lnTo>
                    <a:pt x="1808594" y="1791741"/>
                  </a:lnTo>
                  <a:lnTo>
                    <a:pt x="1973160" y="1804974"/>
                  </a:lnTo>
                  <a:lnTo>
                    <a:pt x="1973732" y="1797761"/>
                  </a:lnTo>
                  <a:lnTo>
                    <a:pt x="2003831" y="1796808"/>
                  </a:lnTo>
                  <a:lnTo>
                    <a:pt x="1990420" y="1813801"/>
                  </a:lnTo>
                  <a:lnTo>
                    <a:pt x="1957654" y="1820100"/>
                  </a:lnTo>
                  <a:lnTo>
                    <a:pt x="1979536" y="1827593"/>
                  </a:lnTo>
                  <a:lnTo>
                    <a:pt x="1965210" y="1845741"/>
                  </a:lnTo>
                  <a:lnTo>
                    <a:pt x="1996160" y="1833270"/>
                  </a:lnTo>
                  <a:lnTo>
                    <a:pt x="2004593" y="1836140"/>
                  </a:lnTo>
                  <a:lnTo>
                    <a:pt x="1907387" y="1910575"/>
                  </a:lnTo>
                  <a:lnTo>
                    <a:pt x="1932482" y="1943354"/>
                  </a:lnTo>
                  <a:lnTo>
                    <a:pt x="2029688" y="1868906"/>
                  </a:lnTo>
                  <a:lnTo>
                    <a:pt x="2032939" y="1918398"/>
                  </a:lnTo>
                  <a:lnTo>
                    <a:pt x="2077123" y="1827771"/>
                  </a:lnTo>
                  <a:lnTo>
                    <a:pt x="2093595" y="1793963"/>
                  </a:lnTo>
                  <a:close/>
                </a:path>
              </a:pathLst>
            </a:custGeom>
            <a:solidFill>
              <a:srgbClr val="1D6FA9"/>
            </a:solidFill>
          </p:spPr>
          <p:txBody>
            <a:bodyPr wrap="square" lIns="0" tIns="0" rIns="0" bIns="0" rtlCol="0"/>
            <a:lstStyle/>
            <a:p>
              <a:endParaRPr/>
            </a:p>
          </p:txBody>
        </p:sp>
        <p:pic>
          <p:nvPicPr>
            <p:cNvPr id="49" name="object 49"/>
            <p:cNvPicPr/>
            <p:nvPr/>
          </p:nvPicPr>
          <p:blipFill>
            <a:blip r:embed="rId5" cstate="print"/>
            <a:stretch>
              <a:fillRect/>
            </a:stretch>
          </p:blipFill>
          <p:spPr>
            <a:xfrm>
              <a:off x="5181612" y="4764101"/>
              <a:ext cx="6174592" cy="861635"/>
            </a:xfrm>
            <a:prstGeom prst="rect">
              <a:avLst/>
            </a:prstGeom>
          </p:spPr>
        </p:pic>
        <p:sp>
          <p:nvSpPr>
            <p:cNvPr id="50" name="object 50"/>
            <p:cNvSpPr/>
            <p:nvPr/>
          </p:nvSpPr>
          <p:spPr>
            <a:xfrm>
              <a:off x="5181612" y="4764101"/>
              <a:ext cx="6174740" cy="861694"/>
            </a:xfrm>
            <a:custGeom>
              <a:avLst/>
              <a:gdLst/>
              <a:ahLst/>
              <a:cxnLst/>
              <a:rect l="l" t="t" r="r" b="b"/>
              <a:pathLst>
                <a:path w="6174740" h="861695">
                  <a:moveTo>
                    <a:pt x="0" y="143608"/>
                  </a:moveTo>
                  <a:lnTo>
                    <a:pt x="7321" y="98216"/>
                  </a:lnTo>
                  <a:lnTo>
                    <a:pt x="27707" y="58795"/>
                  </a:lnTo>
                  <a:lnTo>
                    <a:pt x="58794" y="27708"/>
                  </a:lnTo>
                  <a:lnTo>
                    <a:pt x="98216" y="7321"/>
                  </a:lnTo>
                  <a:lnTo>
                    <a:pt x="143607" y="0"/>
                  </a:lnTo>
                  <a:lnTo>
                    <a:pt x="6030985" y="0"/>
                  </a:lnTo>
                  <a:lnTo>
                    <a:pt x="6076376" y="7321"/>
                  </a:lnTo>
                  <a:lnTo>
                    <a:pt x="6115797" y="27708"/>
                  </a:lnTo>
                  <a:lnTo>
                    <a:pt x="6146884" y="58795"/>
                  </a:lnTo>
                  <a:lnTo>
                    <a:pt x="6167271" y="98216"/>
                  </a:lnTo>
                  <a:lnTo>
                    <a:pt x="6174593" y="143608"/>
                  </a:lnTo>
                  <a:lnTo>
                    <a:pt x="6174593" y="718026"/>
                  </a:lnTo>
                  <a:lnTo>
                    <a:pt x="6167271" y="763418"/>
                  </a:lnTo>
                  <a:lnTo>
                    <a:pt x="6146884" y="802840"/>
                  </a:lnTo>
                  <a:lnTo>
                    <a:pt x="6115797" y="833926"/>
                  </a:lnTo>
                  <a:lnTo>
                    <a:pt x="6076376" y="854313"/>
                  </a:lnTo>
                  <a:lnTo>
                    <a:pt x="6030985" y="861635"/>
                  </a:lnTo>
                  <a:lnTo>
                    <a:pt x="143607" y="861635"/>
                  </a:lnTo>
                  <a:lnTo>
                    <a:pt x="98216" y="854313"/>
                  </a:lnTo>
                  <a:lnTo>
                    <a:pt x="58794" y="833926"/>
                  </a:lnTo>
                  <a:lnTo>
                    <a:pt x="27707" y="802840"/>
                  </a:lnTo>
                  <a:lnTo>
                    <a:pt x="7321" y="763418"/>
                  </a:lnTo>
                  <a:lnTo>
                    <a:pt x="0" y="718026"/>
                  </a:lnTo>
                  <a:lnTo>
                    <a:pt x="0" y="143608"/>
                  </a:lnTo>
                  <a:close/>
                </a:path>
              </a:pathLst>
            </a:custGeom>
            <a:ln w="6350">
              <a:solidFill>
                <a:srgbClr val="B74919"/>
              </a:solidFill>
            </a:ln>
          </p:spPr>
          <p:txBody>
            <a:bodyPr wrap="square" lIns="0" tIns="0" rIns="0" bIns="0" rtlCol="0"/>
            <a:lstStyle/>
            <a:p>
              <a:endParaRPr/>
            </a:p>
          </p:txBody>
        </p:sp>
      </p:grpSp>
      <p:sp>
        <p:nvSpPr>
          <p:cNvPr id="51" name="object 51"/>
          <p:cNvSpPr txBox="1"/>
          <p:nvPr/>
        </p:nvSpPr>
        <p:spPr>
          <a:xfrm>
            <a:off x="6094628" y="5064252"/>
            <a:ext cx="4502150" cy="238760"/>
          </a:xfrm>
          <a:prstGeom prst="rect">
            <a:avLst/>
          </a:prstGeom>
        </p:spPr>
        <p:txBody>
          <a:bodyPr vert="horz" wrap="square" lIns="0" tIns="12700" rIns="0" bIns="0" rtlCol="0">
            <a:spAutoFit/>
          </a:bodyPr>
          <a:lstStyle/>
          <a:p>
            <a:pPr marL="12700">
              <a:lnSpc>
                <a:spcPct val="100000"/>
              </a:lnSpc>
              <a:spcBef>
                <a:spcPts val="100"/>
              </a:spcBef>
            </a:pPr>
            <a:r>
              <a:rPr sz="1400" b="1" dirty="0">
                <a:latin typeface="Calibri"/>
                <a:cs typeface="Calibri"/>
              </a:rPr>
              <a:t>WP7:</a:t>
            </a:r>
            <a:r>
              <a:rPr sz="1400" b="1" spc="-30" dirty="0">
                <a:latin typeface="Calibri"/>
                <a:cs typeface="Calibri"/>
              </a:rPr>
              <a:t> </a:t>
            </a:r>
            <a:r>
              <a:rPr sz="1400" b="1" spc="-10" dirty="0">
                <a:latin typeface="Calibri"/>
                <a:cs typeface="Calibri"/>
              </a:rPr>
              <a:t>Integrated</a:t>
            </a:r>
            <a:r>
              <a:rPr sz="1400" b="1" spc="-35" dirty="0">
                <a:latin typeface="Calibri"/>
                <a:cs typeface="Calibri"/>
              </a:rPr>
              <a:t> </a:t>
            </a:r>
            <a:r>
              <a:rPr sz="1400" b="1" dirty="0">
                <a:latin typeface="Calibri"/>
                <a:cs typeface="Calibri"/>
              </a:rPr>
              <a:t>management</a:t>
            </a:r>
            <a:r>
              <a:rPr sz="1400" b="1" spc="-30" dirty="0">
                <a:latin typeface="Calibri"/>
                <a:cs typeface="Calibri"/>
              </a:rPr>
              <a:t> </a:t>
            </a:r>
            <a:r>
              <a:rPr sz="1400" b="1" spc="-10" dirty="0">
                <a:latin typeface="Calibri"/>
                <a:cs typeface="Calibri"/>
              </a:rPr>
              <a:t>systems</a:t>
            </a:r>
            <a:r>
              <a:rPr sz="1400" b="1" spc="-30" dirty="0">
                <a:latin typeface="Calibri"/>
                <a:cs typeface="Calibri"/>
              </a:rPr>
              <a:t> </a:t>
            </a:r>
            <a:r>
              <a:rPr sz="1400" b="1" dirty="0">
                <a:latin typeface="Calibri"/>
                <a:cs typeface="Calibri"/>
              </a:rPr>
              <a:t>and</a:t>
            </a:r>
            <a:r>
              <a:rPr sz="1400" b="1" spc="-35" dirty="0">
                <a:latin typeface="Calibri"/>
                <a:cs typeface="Calibri"/>
              </a:rPr>
              <a:t> </a:t>
            </a:r>
            <a:r>
              <a:rPr sz="1400" b="1" dirty="0">
                <a:latin typeface="Calibri"/>
                <a:cs typeface="Calibri"/>
              </a:rPr>
              <a:t>Legal</a:t>
            </a:r>
            <a:r>
              <a:rPr sz="1400" b="1" spc="-20" dirty="0">
                <a:latin typeface="Calibri"/>
                <a:cs typeface="Calibri"/>
              </a:rPr>
              <a:t> </a:t>
            </a:r>
            <a:r>
              <a:rPr sz="1400" b="1" spc="-10" dirty="0">
                <a:latin typeface="Calibri"/>
                <a:cs typeface="Calibri"/>
              </a:rPr>
              <a:t>Compliance</a:t>
            </a:r>
            <a:endParaRPr sz="1400">
              <a:latin typeface="Calibri"/>
              <a:cs typeface="Calibri"/>
            </a:endParaRPr>
          </a:p>
        </p:txBody>
      </p:sp>
      <p:grpSp>
        <p:nvGrpSpPr>
          <p:cNvPr id="52" name="object 52"/>
          <p:cNvGrpSpPr/>
          <p:nvPr/>
        </p:nvGrpSpPr>
        <p:grpSpPr>
          <a:xfrm>
            <a:off x="750294" y="4034307"/>
            <a:ext cx="2018030" cy="579755"/>
            <a:chOff x="750294" y="4034307"/>
            <a:chExt cx="2018030" cy="579755"/>
          </a:xfrm>
        </p:grpSpPr>
        <p:sp>
          <p:nvSpPr>
            <p:cNvPr id="53" name="object 53"/>
            <p:cNvSpPr/>
            <p:nvPr/>
          </p:nvSpPr>
          <p:spPr>
            <a:xfrm>
              <a:off x="756644" y="4040657"/>
              <a:ext cx="2005330" cy="567055"/>
            </a:xfrm>
            <a:custGeom>
              <a:avLst/>
              <a:gdLst/>
              <a:ahLst/>
              <a:cxnLst/>
              <a:rect l="l" t="t" r="r" b="b"/>
              <a:pathLst>
                <a:path w="2005330" h="567054">
                  <a:moveTo>
                    <a:pt x="1910443" y="0"/>
                  </a:moveTo>
                  <a:lnTo>
                    <a:pt x="94412" y="0"/>
                  </a:lnTo>
                  <a:lnTo>
                    <a:pt x="57663" y="7419"/>
                  </a:lnTo>
                  <a:lnTo>
                    <a:pt x="27652" y="27652"/>
                  </a:lnTo>
                  <a:lnTo>
                    <a:pt x="7419" y="57662"/>
                  </a:lnTo>
                  <a:lnTo>
                    <a:pt x="0" y="94413"/>
                  </a:lnTo>
                  <a:lnTo>
                    <a:pt x="0" y="472052"/>
                  </a:lnTo>
                  <a:lnTo>
                    <a:pt x="7419" y="508802"/>
                  </a:lnTo>
                  <a:lnTo>
                    <a:pt x="27652" y="538812"/>
                  </a:lnTo>
                  <a:lnTo>
                    <a:pt x="57663" y="559046"/>
                  </a:lnTo>
                  <a:lnTo>
                    <a:pt x="94412" y="566465"/>
                  </a:lnTo>
                  <a:lnTo>
                    <a:pt x="1910443" y="566465"/>
                  </a:lnTo>
                  <a:lnTo>
                    <a:pt x="1947193" y="559046"/>
                  </a:lnTo>
                  <a:lnTo>
                    <a:pt x="1977204" y="538812"/>
                  </a:lnTo>
                  <a:lnTo>
                    <a:pt x="1997437" y="508802"/>
                  </a:lnTo>
                  <a:lnTo>
                    <a:pt x="2004856" y="472052"/>
                  </a:lnTo>
                  <a:lnTo>
                    <a:pt x="2004856" y="94413"/>
                  </a:lnTo>
                  <a:lnTo>
                    <a:pt x="1997437" y="57662"/>
                  </a:lnTo>
                  <a:lnTo>
                    <a:pt x="1977204" y="27652"/>
                  </a:lnTo>
                  <a:lnTo>
                    <a:pt x="1947193" y="7419"/>
                  </a:lnTo>
                  <a:lnTo>
                    <a:pt x="1910443" y="0"/>
                  </a:lnTo>
                  <a:close/>
                </a:path>
              </a:pathLst>
            </a:custGeom>
            <a:solidFill>
              <a:srgbClr val="F0B195"/>
            </a:solidFill>
          </p:spPr>
          <p:txBody>
            <a:bodyPr wrap="square" lIns="0" tIns="0" rIns="0" bIns="0" rtlCol="0"/>
            <a:lstStyle/>
            <a:p>
              <a:endParaRPr/>
            </a:p>
          </p:txBody>
        </p:sp>
        <p:sp>
          <p:nvSpPr>
            <p:cNvPr id="54" name="object 54"/>
            <p:cNvSpPr/>
            <p:nvPr/>
          </p:nvSpPr>
          <p:spPr>
            <a:xfrm>
              <a:off x="756644" y="4040657"/>
              <a:ext cx="2005330" cy="567055"/>
            </a:xfrm>
            <a:custGeom>
              <a:avLst/>
              <a:gdLst/>
              <a:ahLst/>
              <a:cxnLst/>
              <a:rect l="l" t="t" r="r" b="b"/>
              <a:pathLst>
                <a:path w="2005330" h="567054">
                  <a:moveTo>
                    <a:pt x="0" y="94413"/>
                  </a:moveTo>
                  <a:lnTo>
                    <a:pt x="7419" y="57663"/>
                  </a:lnTo>
                  <a:lnTo>
                    <a:pt x="27652" y="27652"/>
                  </a:lnTo>
                  <a:lnTo>
                    <a:pt x="57663" y="7419"/>
                  </a:lnTo>
                  <a:lnTo>
                    <a:pt x="94412" y="0"/>
                  </a:lnTo>
                  <a:lnTo>
                    <a:pt x="1910444" y="0"/>
                  </a:lnTo>
                  <a:lnTo>
                    <a:pt x="1947193" y="7419"/>
                  </a:lnTo>
                  <a:lnTo>
                    <a:pt x="1977204" y="27652"/>
                  </a:lnTo>
                  <a:lnTo>
                    <a:pt x="1997437" y="57663"/>
                  </a:lnTo>
                  <a:lnTo>
                    <a:pt x="2004857" y="94413"/>
                  </a:lnTo>
                  <a:lnTo>
                    <a:pt x="2004857" y="472052"/>
                  </a:lnTo>
                  <a:lnTo>
                    <a:pt x="1997437" y="508802"/>
                  </a:lnTo>
                  <a:lnTo>
                    <a:pt x="1977204" y="538813"/>
                  </a:lnTo>
                  <a:lnTo>
                    <a:pt x="1947193" y="559046"/>
                  </a:lnTo>
                  <a:lnTo>
                    <a:pt x="1910444" y="566466"/>
                  </a:lnTo>
                  <a:lnTo>
                    <a:pt x="94412" y="566466"/>
                  </a:lnTo>
                  <a:lnTo>
                    <a:pt x="57663" y="559046"/>
                  </a:lnTo>
                  <a:lnTo>
                    <a:pt x="27652" y="538813"/>
                  </a:lnTo>
                  <a:lnTo>
                    <a:pt x="7419" y="508802"/>
                  </a:lnTo>
                  <a:lnTo>
                    <a:pt x="0" y="472052"/>
                  </a:lnTo>
                  <a:lnTo>
                    <a:pt x="0" y="94413"/>
                  </a:lnTo>
                  <a:close/>
                </a:path>
              </a:pathLst>
            </a:custGeom>
            <a:ln w="12700">
              <a:solidFill>
                <a:srgbClr val="658D30"/>
              </a:solidFill>
            </a:ln>
          </p:spPr>
          <p:txBody>
            <a:bodyPr wrap="square" lIns="0" tIns="0" rIns="0" bIns="0" rtlCol="0"/>
            <a:lstStyle/>
            <a:p>
              <a:endParaRPr/>
            </a:p>
          </p:txBody>
        </p:sp>
      </p:grpSp>
      <p:sp>
        <p:nvSpPr>
          <p:cNvPr id="55" name="object 55"/>
          <p:cNvSpPr txBox="1"/>
          <p:nvPr/>
        </p:nvSpPr>
        <p:spPr>
          <a:xfrm>
            <a:off x="1414480" y="4174235"/>
            <a:ext cx="642620" cy="238760"/>
          </a:xfrm>
          <a:prstGeom prst="rect">
            <a:avLst/>
          </a:prstGeom>
        </p:spPr>
        <p:txBody>
          <a:bodyPr vert="horz" wrap="square" lIns="0" tIns="12700" rIns="0" bIns="0" rtlCol="0">
            <a:spAutoFit/>
          </a:bodyPr>
          <a:lstStyle/>
          <a:p>
            <a:pPr marL="12700">
              <a:lnSpc>
                <a:spcPct val="100000"/>
              </a:lnSpc>
              <a:spcBef>
                <a:spcPts val="100"/>
              </a:spcBef>
            </a:pPr>
            <a:r>
              <a:rPr sz="1400" dirty="0">
                <a:latin typeface="Calibri"/>
                <a:cs typeface="Calibri"/>
              </a:rPr>
              <a:t>Altri </a:t>
            </a:r>
            <a:r>
              <a:rPr sz="1400" spc="-25" dirty="0">
                <a:latin typeface="Calibri"/>
                <a:cs typeface="Calibri"/>
              </a:rPr>
              <a:t>WG</a:t>
            </a:r>
            <a:endParaRPr sz="14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The Cloud national infrastructure for supercomputing</a:t>
            </a:r>
            <a:endParaRPr lang="en-US" dirty="0"/>
          </a:p>
        </p:txBody>
      </p:sp>
      <p:sp>
        <p:nvSpPr>
          <p:cNvPr id="19" name="Slide Number Placeholder 18">
            <a:extLst>
              <a:ext uri="{FF2B5EF4-FFF2-40B4-BE49-F238E27FC236}">
                <a16:creationId xmlns:a16="http://schemas.microsoft.com/office/drawing/2014/main" id="{B1CB65B7-7DE3-4E45-A210-79D09CE2B7A2}"/>
              </a:ext>
            </a:extLst>
          </p:cNvPr>
          <p:cNvSpPr>
            <a:spLocks noGrp="1"/>
          </p:cNvSpPr>
          <p:nvPr>
            <p:ph type="sldNum" sz="quarter" idx="12"/>
          </p:nvPr>
        </p:nvSpPr>
        <p:spPr/>
        <p:txBody>
          <a:bodyPr/>
          <a:lstStyle/>
          <a:p>
            <a:fld id="{81D60167-4931-47E6-BA6A-407CBD079E47}" type="slidenum">
              <a:rPr lang="en-US" smtClean="0"/>
              <a:pPr/>
              <a:t>5</a:t>
            </a:fld>
            <a:endParaRPr lang="en-US" dirty="0"/>
          </a:p>
        </p:txBody>
      </p:sp>
      <p:sp>
        <p:nvSpPr>
          <p:cNvPr id="25" name="Content Placeholder 24">
            <a:extLst>
              <a:ext uri="{FF2B5EF4-FFF2-40B4-BE49-F238E27FC236}">
                <a16:creationId xmlns:a16="http://schemas.microsoft.com/office/drawing/2014/main" id="{A075C936-D4F7-4996-A403-C2BB82DA06D7}"/>
              </a:ext>
            </a:extLst>
          </p:cNvPr>
          <p:cNvSpPr>
            <a:spLocks noGrp="1"/>
          </p:cNvSpPr>
          <p:nvPr>
            <p:ph idx="1"/>
          </p:nvPr>
        </p:nvSpPr>
        <p:spPr/>
        <p:txBody>
          <a:bodyPr/>
          <a:lstStyle/>
          <a:p>
            <a:endParaRPr lang="en-US"/>
          </a:p>
        </p:txBody>
      </p:sp>
      <p:sp>
        <p:nvSpPr>
          <p:cNvPr id="18" name="Footer Placeholder 17">
            <a:extLst>
              <a:ext uri="{FF2B5EF4-FFF2-40B4-BE49-F238E27FC236}">
                <a16:creationId xmlns:a16="http://schemas.microsoft.com/office/drawing/2014/main" id="{D83430CA-AD09-45AD-8E30-2A00F1CE026B}"/>
              </a:ext>
            </a:extLst>
          </p:cNvPr>
          <p:cNvSpPr>
            <a:spLocks noGrp="1"/>
          </p:cNvSpPr>
          <p:nvPr>
            <p:ph type="ftr" sz="quarter" idx="3"/>
          </p:nvPr>
        </p:nvSpPr>
        <p:spPr/>
        <p:txBody>
          <a:bodyPr/>
          <a:lstStyle/>
          <a:p>
            <a:r>
              <a:rPr lang="en-US"/>
              <a:t>Andrea Bressan</a:t>
            </a:r>
            <a:endParaRPr lang="en-US" dirty="0"/>
          </a:p>
        </p:txBody>
      </p:sp>
      <p:sp>
        <p:nvSpPr>
          <p:cNvPr id="17" name="Date Placeholder 16">
            <a:extLst>
              <a:ext uri="{FF2B5EF4-FFF2-40B4-BE49-F238E27FC236}">
                <a16:creationId xmlns:a16="http://schemas.microsoft.com/office/drawing/2014/main" id="{4DFA1E7E-1A5E-4EFC-BFD5-FAB0B1455260}"/>
              </a:ext>
            </a:extLst>
          </p:cNvPr>
          <p:cNvSpPr>
            <a:spLocks noGrp="1"/>
          </p:cNvSpPr>
          <p:nvPr>
            <p:ph type="dt" sz="half" idx="13"/>
          </p:nvPr>
        </p:nvSpPr>
        <p:spPr/>
        <p:txBody>
          <a:bodyPr/>
          <a:lstStyle/>
          <a:p>
            <a:r>
              <a:rPr lang="en-US"/>
              <a:t>INFN Computing Infrastrucutre - 7/18/2022</a:t>
            </a:r>
            <a:endParaRPr lang="pt-BR" dirty="0"/>
          </a:p>
        </p:txBody>
      </p:sp>
      <p:pic>
        <p:nvPicPr>
          <p:cNvPr id="3" name="object 3"/>
          <p:cNvPicPr/>
          <p:nvPr/>
        </p:nvPicPr>
        <p:blipFill>
          <a:blip r:embed="rId2" cstate="print"/>
          <a:stretch>
            <a:fillRect/>
          </a:stretch>
        </p:blipFill>
        <p:spPr>
          <a:xfrm>
            <a:off x="7222014" y="1084216"/>
            <a:ext cx="4564579" cy="5482548"/>
          </a:xfrm>
          <a:prstGeom prst="rect">
            <a:avLst/>
          </a:prstGeom>
        </p:spPr>
      </p:pic>
      <p:grpSp>
        <p:nvGrpSpPr>
          <p:cNvPr id="4" name="object 4"/>
          <p:cNvGrpSpPr/>
          <p:nvPr/>
        </p:nvGrpSpPr>
        <p:grpSpPr>
          <a:xfrm>
            <a:off x="405407" y="1340292"/>
            <a:ext cx="7144384" cy="4868545"/>
            <a:chOff x="0" y="1814002"/>
            <a:chExt cx="7144384" cy="4868545"/>
          </a:xfrm>
        </p:grpSpPr>
        <p:pic>
          <p:nvPicPr>
            <p:cNvPr id="5" name="object 5"/>
            <p:cNvPicPr/>
            <p:nvPr/>
          </p:nvPicPr>
          <p:blipFill>
            <a:blip r:embed="rId3" cstate="print"/>
            <a:stretch>
              <a:fillRect/>
            </a:stretch>
          </p:blipFill>
          <p:spPr>
            <a:xfrm>
              <a:off x="3269052" y="1929193"/>
              <a:ext cx="3875231" cy="4637571"/>
            </a:xfrm>
            <a:prstGeom prst="rect">
              <a:avLst/>
            </a:prstGeom>
          </p:spPr>
        </p:pic>
        <p:pic>
          <p:nvPicPr>
            <p:cNvPr id="6" name="object 6"/>
            <p:cNvPicPr/>
            <p:nvPr/>
          </p:nvPicPr>
          <p:blipFill>
            <a:blip r:embed="rId4" cstate="print"/>
            <a:stretch>
              <a:fillRect/>
            </a:stretch>
          </p:blipFill>
          <p:spPr>
            <a:xfrm>
              <a:off x="0" y="1814002"/>
              <a:ext cx="3191319" cy="4867953"/>
            </a:xfrm>
            <a:prstGeom prst="rect">
              <a:avLst/>
            </a:prstGeom>
          </p:spPr>
        </p:pic>
      </p:grpSp>
      <p:sp>
        <p:nvSpPr>
          <p:cNvPr id="9" name="object 9"/>
          <p:cNvSpPr txBox="1"/>
          <p:nvPr/>
        </p:nvSpPr>
        <p:spPr>
          <a:xfrm>
            <a:off x="11170602" y="6421628"/>
            <a:ext cx="102870" cy="208279"/>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98989"/>
                </a:solidFill>
                <a:latin typeface="Calibri"/>
                <a:cs typeface="Calibri"/>
              </a:rPr>
              <a:t>7</a:t>
            </a:r>
            <a:endParaRPr sz="1200">
              <a:latin typeface="Calibri"/>
              <a:cs typeface="Calibri"/>
            </a:endParaRPr>
          </a:p>
        </p:txBody>
      </p:sp>
      <p:pic>
        <p:nvPicPr>
          <p:cNvPr id="10" name="object 10"/>
          <p:cNvPicPr/>
          <p:nvPr/>
        </p:nvPicPr>
        <p:blipFill>
          <a:blip r:embed="rId5" cstate="print"/>
          <a:stretch>
            <a:fillRect/>
          </a:stretch>
        </p:blipFill>
        <p:spPr>
          <a:xfrm>
            <a:off x="5473303" y="5812237"/>
            <a:ext cx="1670978" cy="835488"/>
          </a:xfrm>
          <a:prstGeom prst="rect">
            <a:avLst/>
          </a:prstGeom>
        </p:spPr>
      </p:pic>
      <p:grpSp>
        <p:nvGrpSpPr>
          <p:cNvPr id="11" name="object 11"/>
          <p:cNvGrpSpPr/>
          <p:nvPr/>
        </p:nvGrpSpPr>
        <p:grpSpPr>
          <a:xfrm>
            <a:off x="405407" y="3235860"/>
            <a:ext cx="3655695" cy="2992120"/>
            <a:chOff x="123488" y="3598254"/>
            <a:chExt cx="3655695" cy="2992120"/>
          </a:xfrm>
        </p:grpSpPr>
        <p:sp>
          <p:nvSpPr>
            <p:cNvPr id="12" name="object 12"/>
            <p:cNvSpPr/>
            <p:nvPr/>
          </p:nvSpPr>
          <p:spPr>
            <a:xfrm>
              <a:off x="142538" y="3617304"/>
              <a:ext cx="3617595" cy="2954020"/>
            </a:xfrm>
            <a:custGeom>
              <a:avLst/>
              <a:gdLst/>
              <a:ahLst/>
              <a:cxnLst/>
              <a:rect l="l" t="t" r="r" b="b"/>
              <a:pathLst>
                <a:path w="3617595" h="2954020">
                  <a:moveTo>
                    <a:pt x="0" y="2037366"/>
                  </a:moveTo>
                  <a:lnTo>
                    <a:pt x="2994299" y="0"/>
                  </a:lnTo>
                  <a:lnTo>
                    <a:pt x="3617596" y="916054"/>
                  </a:lnTo>
                  <a:lnTo>
                    <a:pt x="623297" y="2953420"/>
                  </a:lnTo>
                  <a:lnTo>
                    <a:pt x="0" y="2037366"/>
                  </a:lnTo>
                  <a:close/>
                </a:path>
              </a:pathLst>
            </a:custGeom>
            <a:ln w="38100">
              <a:solidFill>
                <a:srgbClr val="FFFFFF"/>
              </a:solidFill>
            </a:ln>
          </p:spPr>
          <p:txBody>
            <a:bodyPr wrap="square" lIns="0" tIns="0" rIns="0" bIns="0" rtlCol="0"/>
            <a:lstStyle/>
            <a:p>
              <a:endParaRPr/>
            </a:p>
          </p:txBody>
        </p:sp>
        <p:pic>
          <p:nvPicPr>
            <p:cNvPr id="13" name="object 13"/>
            <p:cNvPicPr/>
            <p:nvPr/>
          </p:nvPicPr>
          <p:blipFill>
            <a:blip r:embed="rId6" cstate="print"/>
            <a:stretch>
              <a:fillRect/>
            </a:stretch>
          </p:blipFill>
          <p:spPr>
            <a:xfrm>
              <a:off x="533399" y="3889247"/>
              <a:ext cx="2999231" cy="2426208"/>
            </a:xfrm>
            <a:prstGeom prst="rect">
              <a:avLst/>
            </a:prstGeom>
          </p:spPr>
        </p:pic>
        <p:pic>
          <p:nvPicPr>
            <p:cNvPr id="14" name="object 14"/>
            <p:cNvPicPr/>
            <p:nvPr/>
          </p:nvPicPr>
          <p:blipFill>
            <a:blip r:embed="rId7" cstate="print"/>
            <a:stretch>
              <a:fillRect/>
            </a:stretch>
          </p:blipFill>
          <p:spPr>
            <a:xfrm>
              <a:off x="554697" y="3928934"/>
              <a:ext cx="2919306" cy="2349162"/>
            </a:xfrm>
            <a:prstGeom prst="rect">
              <a:avLst/>
            </a:prstGeom>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Main drivers for the next 10 years of SC</a:t>
            </a:r>
            <a:endParaRPr lang="en-US" dirty="0"/>
          </a:p>
        </p:txBody>
      </p:sp>
      <p:sp>
        <p:nvSpPr>
          <p:cNvPr id="7" name="object 7"/>
          <p:cNvSpPr txBox="1">
            <a:spLocks noGrp="1"/>
          </p:cNvSpPr>
          <p:nvPr>
            <p:ph type="sldNum" sz="quarter" idx="12"/>
          </p:nvPr>
        </p:nvSpPr>
        <p:spPr/>
        <p:txBody>
          <a:bodyPr/>
          <a:lstStyle/>
          <a:p>
            <a:fld id="{81D60167-4931-47E6-BA6A-407CBD079E47}" type="slidenum">
              <a:rPr lang="en-US" smtClean="0"/>
              <a:pPr/>
              <a:t>6</a:t>
            </a:fld>
            <a:endParaRPr lang="en-US" dirty="0"/>
          </a:p>
        </p:txBody>
      </p:sp>
      <p:sp>
        <p:nvSpPr>
          <p:cNvPr id="3" name="object 3"/>
          <p:cNvSpPr txBox="1">
            <a:spLocks noGrp="1"/>
          </p:cNvSpPr>
          <p:nvPr>
            <p:ph idx="1"/>
          </p:nvPr>
        </p:nvSpPr>
        <p:spPr>
          <a:xfrm>
            <a:off x="228601" y="1237026"/>
            <a:ext cx="5562600" cy="5304960"/>
          </a:xfrm>
        </p:spPr>
        <p:txBody>
          <a:bodyPr/>
          <a:lstStyle/>
          <a:p>
            <a:r>
              <a:rPr lang="en-US" dirty="0"/>
              <a:t>Infrastructure</a:t>
            </a:r>
          </a:p>
          <a:p>
            <a:pPr lvl="1"/>
            <a:r>
              <a:rPr lang="en-US" dirty="0"/>
              <a:t>Renew infrastructures to be ready for the High Luminosity-LHC (HL-LHC) era, up to ~2035 or more</a:t>
            </a:r>
          </a:p>
          <a:p>
            <a:pPr lvl="1"/>
            <a:r>
              <a:rPr lang="en-US" dirty="0"/>
              <a:t>Use more compact computing (from today’s ~20 kW/rack to 80 or more)</a:t>
            </a:r>
          </a:p>
          <a:p>
            <a:pPr lvl="1"/>
            <a:r>
              <a:rPr lang="en-US" dirty="0"/>
              <a:t>Lower the PUE (power usage effectiveness), be greener</a:t>
            </a:r>
          </a:p>
          <a:p>
            <a:pPr lvl="1"/>
            <a:r>
              <a:rPr lang="en-US" dirty="0"/>
              <a:t>Extend and expand networking for a future-proof infrastructure</a:t>
            </a:r>
          </a:p>
        </p:txBody>
      </p:sp>
      <p:sp>
        <p:nvSpPr>
          <p:cNvPr id="20" name="Content Placeholder 19">
            <a:extLst>
              <a:ext uri="{FF2B5EF4-FFF2-40B4-BE49-F238E27FC236}">
                <a16:creationId xmlns:a16="http://schemas.microsoft.com/office/drawing/2014/main" id="{28DBF150-05F5-4912-9FBE-3675A0C405B1}"/>
              </a:ext>
            </a:extLst>
          </p:cNvPr>
          <p:cNvSpPr>
            <a:spLocks noGrp="1"/>
          </p:cNvSpPr>
          <p:nvPr>
            <p:ph idx="13"/>
          </p:nvPr>
        </p:nvSpPr>
        <p:spPr>
          <a:xfrm>
            <a:off x="6074308" y="1238695"/>
            <a:ext cx="5689597" cy="5304960"/>
          </a:xfrm>
        </p:spPr>
        <p:txBody>
          <a:bodyPr>
            <a:normAutofit/>
          </a:bodyPr>
          <a:lstStyle/>
          <a:p>
            <a:r>
              <a:rPr lang="en-US" sz="2400" dirty="0"/>
              <a:t>Foster and simplify the utilization of more viable technologies (Eur/task or J/task), like GPUs, FPGA, ... down to Quantum when available</a:t>
            </a:r>
          </a:p>
          <a:p>
            <a:r>
              <a:rPr lang="en-US" sz="2400" dirty="0"/>
              <a:t>Be more efficient, elastic and resilient</a:t>
            </a:r>
          </a:p>
          <a:p>
            <a:r>
              <a:rPr lang="en-US" sz="2400" dirty="0"/>
              <a:t>Pervasive use of geographically distributed storage (“the </a:t>
            </a:r>
            <a:r>
              <a:rPr lang="en-US" sz="2400" dirty="0" err="1"/>
              <a:t>datalake</a:t>
            </a:r>
            <a:r>
              <a:rPr lang="en-US" sz="2400" dirty="0"/>
              <a:t>”)</a:t>
            </a:r>
          </a:p>
          <a:p>
            <a:r>
              <a:rPr lang="en-US" sz="2400" dirty="0"/>
              <a:t>Abstract from physical machines, and form a national pool of resources and services (“the Cloud”)</a:t>
            </a:r>
          </a:p>
          <a:p>
            <a:r>
              <a:rPr lang="en-US" sz="2400" dirty="0"/>
              <a:t>Extend elastically to external providers such as HPC@CINECA or other cloud providers (via “dynamic federations”)</a:t>
            </a:r>
          </a:p>
          <a:p>
            <a:endParaRPr lang="en-US" dirty="0"/>
          </a:p>
        </p:txBody>
      </p:sp>
      <p:sp>
        <p:nvSpPr>
          <p:cNvPr id="6" name="object 6"/>
          <p:cNvSpPr txBox="1">
            <a:spLocks noGrp="1"/>
          </p:cNvSpPr>
          <p:nvPr>
            <p:ph type="ftr" sz="quarter" idx="3"/>
          </p:nvPr>
        </p:nvSpPr>
        <p:spPr/>
        <p:txBody>
          <a:bodyPr/>
          <a:lstStyle/>
          <a:p>
            <a:r>
              <a:rPr lang="en-US"/>
              <a:t>Andrea Bressan</a:t>
            </a:r>
            <a:endParaRPr lang="en-US" dirty="0"/>
          </a:p>
        </p:txBody>
      </p:sp>
      <p:sp>
        <p:nvSpPr>
          <p:cNvPr id="5" name="object 5"/>
          <p:cNvSpPr txBox="1">
            <a:spLocks noGrp="1"/>
          </p:cNvSpPr>
          <p:nvPr>
            <p:ph type="dt" sz="half" idx="14"/>
          </p:nvPr>
        </p:nvSpPr>
        <p:spPr/>
        <p:txBody>
          <a:bodyPr/>
          <a:lstStyle/>
          <a:p>
            <a:r>
              <a:rPr lang="en-US"/>
              <a:t>INFN Computing Infrastrucutre - 7/18/2022</a:t>
            </a:r>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954495B-B631-4B1A-8396-9CB55660601D}"/>
              </a:ext>
            </a:extLst>
          </p:cNvPr>
          <p:cNvSpPr>
            <a:spLocks noGrp="1"/>
          </p:cNvSpPr>
          <p:nvPr>
            <p:ph type="title"/>
          </p:nvPr>
        </p:nvSpPr>
        <p:spPr/>
        <p:txBody>
          <a:bodyPr/>
          <a:lstStyle/>
          <a:p>
            <a:r>
              <a:rPr lang="en-US" dirty="0"/>
              <a:t>RAW DATA mirroring for HL-LHC (as example)</a:t>
            </a:r>
          </a:p>
        </p:txBody>
      </p:sp>
      <p:sp>
        <p:nvSpPr>
          <p:cNvPr id="3" name="Slide Number Placeholder 2">
            <a:extLst>
              <a:ext uri="{FF2B5EF4-FFF2-40B4-BE49-F238E27FC236}">
                <a16:creationId xmlns:a16="http://schemas.microsoft.com/office/drawing/2014/main" id="{0FB51B1B-0DFA-4D63-97EC-E004A30631E7}"/>
              </a:ext>
            </a:extLst>
          </p:cNvPr>
          <p:cNvSpPr>
            <a:spLocks noGrp="1"/>
          </p:cNvSpPr>
          <p:nvPr>
            <p:ph type="sldNum" sz="quarter" idx="12"/>
          </p:nvPr>
        </p:nvSpPr>
        <p:spPr/>
        <p:txBody>
          <a:bodyPr/>
          <a:lstStyle/>
          <a:p>
            <a:pPr marL="115570">
              <a:lnSpc>
                <a:spcPct val="100000"/>
              </a:lnSpc>
              <a:spcBef>
                <a:spcPts val="40"/>
              </a:spcBef>
            </a:pPr>
            <a:fld id="{81D60167-4931-47E6-BA6A-407CBD079E47}" type="slidenum">
              <a:rPr lang="en-US" smtClean="0"/>
              <a:t>7</a:t>
            </a:fld>
            <a:endParaRPr lang="en-US" dirty="0"/>
          </a:p>
        </p:txBody>
      </p:sp>
      <mc:AlternateContent xmlns:mc="http://schemas.openxmlformats.org/markup-compatibility/2006">
        <mc:Choice xmlns:a14="http://schemas.microsoft.com/office/drawing/2010/main" Requires="a14">
          <p:sp>
            <p:nvSpPr>
              <p:cNvPr id="9" name="Content Placeholder 8">
                <a:extLst>
                  <a:ext uri="{FF2B5EF4-FFF2-40B4-BE49-F238E27FC236}">
                    <a16:creationId xmlns:a16="http://schemas.microsoft.com/office/drawing/2014/main" id="{65927614-4A54-4317-ADF8-46A9E6FC3EE2}"/>
                  </a:ext>
                </a:extLst>
              </p:cNvPr>
              <p:cNvSpPr>
                <a:spLocks noGrp="1"/>
              </p:cNvSpPr>
              <p:nvPr>
                <p:ph idx="1"/>
              </p:nvPr>
            </p:nvSpPr>
            <p:spPr/>
            <p:txBody>
              <a:bodyPr/>
              <a:lstStyle/>
              <a:p>
                <a:r>
                  <a:rPr lang="en-US" dirty="0"/>
                  <a:t>At HL-LHC, both the ATLAS and CMS experiments will produce </a:t>
                </a:r>
                <a14:m>
                  <m:oMath xmlns:m="http://schemas.openxmlformats.org/officeDocument/2006/math">
                    <m:r>
                      <a:rPr lang="en-US" i="1" dirty="0" smtClean="0">
                        <a:latin typeface="Cambria Math" panose="02040503050406030204" pitchFamily="18" charset="0"/>
                      </a:rPr>
                      <m:t>~350 </m:t>
                    </m:r>
                  </m:oMath>
                </a14:m>
                <a:r>
                  <a:rPr lang="en-US" dirty="0"/>
                  <a:t>PB of RAW data per year. </a:t>
                </a:r>
              </a:p>
              <a:p>
                <a:r>
                  <a:rPr lang="en-US" dirty="0"/>
                  <a:t>The traffic from CERN to the T1s for RAW data quasi real time export will be </a:t>
                </a:r>
                <a14:m>
                  <m:oMath xmlns:m="http://schemas.openxmlformats.org/officeDocument/2006/math">
                    <m:r>
                      <a:rPr lang="en-US" i="1" dirty="0" smtClean="0">
                        <a:latin typeface="Cambria Math" panose="02040503050406030204" pitchFamily="18" charset="0"/>
                      </a:rPr>
                      <m:t>~400 </m:t>
                    </m:r>
                  </m:oMath>
                </a14:m>
                <a:r>
                  <a:rPr lang="en-US" dirty="0"/>
                  <a:t>Gbps per experiment (7M seconds of LHC data taking per year).</a:t>
                </a:r>
              </a:p>
              <a:p>
                <a:r>
                  <a:rPr lang="en-US" dirty="0"/>
                  <a:t>+ </a:t>
                </a:r>
                <a14:m>
                  <m:oMath xmlns:m="http://schemas.openxmlformats.org/officeDocument/2006/math">
                    <m:r>
                      <a:rPr lang="en-US" i="1" dirty="0">
                        <a:latin typeface="Cambria Math" panose="02040503050406030204" pitchFamily="18" charset="0"/>
                      </a:rPr>
                      <m:t>~</m:t>
                    </m:r>
                    <m:r>
                      <a:rPr lang="en-US" b="0" i="1" dirty="0" smtClean="0">
                        <a:latin typeface="Cambria Math" panose="02040503050406030204" pitchFamily="18" charset="0"/>
                      </a:rPr>
                      <m:t>1</m:t>
                    </m:r>
                    <m:r>
                      <a:rPr lang="en-US" i="1" dirty="0">
                        <a:latin typeface="Cambria Math" panose="02040503050406030204" pitchFamily="18" charset="0"/>
                      </a:rPr>
                      <m:t>00 </m:t>
                    </m:r>
                  </m:oMath>
                </a14:m>
                <a:r>
                  <a:rPr lang="en-US" dirty="0"/>
                  <a:t>Gbps needed for other data formats</a:t>
                </a:r>
              </a:p>
              <a:p>
                <a:r>
                  <a:rPr lang="en-US" dirty="0"/>
                  <a:t>The data at the T1 needs to be staged from tape and exported to the T2s for processing (assuming most of that processing happens outside the T1). This fix the need of T1-T2 bandwidth</a:t>
                </a:r>
              </a:p>
              <a:p>
                <a:endParaRPr lang="en-US" dirty="0"/>
              </a:p>
              <a:p>
                <a:r>
                  <a:rPr lang="en-US" dirty="0"/>
                  <a:t>We need these numbers  </a:t>
                </a:r>
              </a:p>
            </p:txBody>
          </p:sp>
        </mc:Choice>
        <mc:Fallback>
          <p:sp>
            <p:nvSpPr>
              <p:cNvPr id="9" name="Content Placeholder 8">
                <a:extLst>
                  <a:ext uri="{FF2B5EF4-FFF2-40B4-BE49-F238E27FC236}">
                    <a16:creationId xmlns:a16="http://schemas.microsoft.com/office/drawing/2014/main" id="{65927614-4A54-4317-ADF8-46A9E6FC3EE2}"/>
                  </a:ext>
                </a:extLst>
              </p:cNvPr>
              <p:cNvSpPr>
                <a:spLocks noGrp="1" noRot="1" noChangeAspect="1" noMove="1" noResize="1" noEditPoints="1" noAdjustHandles="1" noChangeArrowheads="1" noChangeShapeType="1" noTextEdit="1"/>
              </p:cNvSpPr>
              <p:nvPr>
                <p:ph idx="1"/>
              </p:nvPr>
            </p:nvSpPr>
            <p:spPr>
              <a:blipFill>
                <a:blip r:embed="rId2"/>
                <a:stretch>
                  <a:fillRect l="-589" t="-1950" r="-589"/>
                </a:stretch>
              </a:blipFill>
            </p:spPr>
            <p:txBody>
              <a:bodyPr/>
              <a:lstStyle/>
              <a:p>
                <a:r>
                  <a:rPr lang="en-US">
                    <a:noFill/>
                  </a:rPr>
                  <a:t> </a:t>
                </a:r>
              </a:p>
            </p:txBody>
          </p:sp>
        </mc:Fallback>
      </mc:AlternateContent>
      <p:sp>
        <p:nvSpPr>
          <p:cNvPr id="6" name="Footer Placeholder 5">
            <a:extLst>
              <a:ext uri="{FF2B5EF4-FFF2-40B4-BE49-F238E27FC236}">
                <a16:creationId xmlns:a16="http://schemas.microsoft.com/office/drawing/2014/main" id="{2F6ABB55-3AC5-47D6-9CF2-717FD7CA8E78}"/>
              </a:ext>
            </a:extLst>
          </p:cNvPr>
          <p:cNvSpPr>
            <a:spLocks noGrp="1"/>
          </p:cNvSpPr>
          <p:nvPr>
            <p:ph type="ftr" sz="quarter" idx="3"/>
          </p:nvPr>
        </p:nvSpPr>
        <p:spPr/>
        <p:txBody>
          <a:bodyPr/>
          <a:lstStyle/>
          <a:p>
            <a:pPr marL="12700">
              <a:spcBef>
                <a:spcPts val="40"/>
              </a:spcBef>
            </a:pPr>
            <a:r>
              <a:rPr lang="en-US"/>
              <a:t>Andrea Bressan</a:t>
            </a:r>
            <a:endParaRPr lang="en-US" spc="-10" dirty="0"/>
          </a:p>
        </p:txBody>
      </p:sp>
      <p:sp>
        <p:nvSpPr>
          <p:cNvPr id="7" name="Date Placeholder 6">
            <a:extLst>
              <a:ext uri="{FF2B5EF4-FFF2-40B4-BE49-F238E27FC236}">
                <a16:creationId xmlns:a16="http://schemas.microsoft.com/office/drawing/2014/main" id="{2089D283-9A15-497D-BD4E-24078C43AEAA}"/>
              </a:ext>
            </a:extLst>
          </p:cNvPr>
          <p:cNvSpPr>
            <a:spLocks noGrp="1"/>
          </p:cNvSpPr>
          <p:nvPr>
            <p:ph type="dt" sz="half" idx="13"/>
          </p:nvPr>
        </p:nvSpPr>
        <p:spPr/>
        <p:txBody>
          <a:bodyPr/>
          <a:lstStyle/>
          <a:p>
            <a:pPr marL="12700">
              <a:lnSpc>
                <a:spcPct val="100000"/>
              </a:lnSpc>
              <a:spcBef>
                <a:spcPts val="40"/>
              </a:spcBef>
            </a:pPr>
            <a:r>
              <a:rPr lang="en-US"/>
              <a:t>INFN Computing Infrastrucutre - 7/18/2022</a:t>
            </a:r>
            <a:endParaRPr lang="pt-BR" spc="-10" dirty="0"/>
          </a:p>
        </p:txBody>
      </p:sp>
    </p:spTree>
    <p:extLst>
      <p:ext uri="{BB962C8B-B14F-4D97-AF65-F5344CB8AC3E}">
        <p14:creationId xmlns:p14="http://schemas.microsoft.com/office/powerpoint/2010/main" val="1876339615"/>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30628Tenchini.pptx" id="{F5F66315-8F41-44A4-90E0-82852BE1E34F}" vid="{D5724847-4ABB-4EA4-9BCE-1F58B7B8C795}"/>
    </a:ext>
  </a:extLst>
</a:theme>
</file>

<file path=ppt/theme/theme2.xml><?xml version="1.0" encoding="utf-8"?>
<a:theme xmlns:a="http://schemas.openxmlformats.org/drawingml/2006/main" name="1_Basis">
  <a:themeElements>
    <a:clrScheme name="Custom 2">
      <a:dk1>
        <a:sysClr val="windowText" lastClr="000000"/>
      </a:dk1>
      <a:lt1>
        <a:sysClr val="window" lastClr="FFFFFF"/>
      </a:lt1>
      <a:dk2>
        <a:srgbClr val="242852"/>
      </a:dk2>
      <a:lt2>
        <a:srgbClr val="ACCBF9"/>
      </a:lt2>
      <a:accent1>
        <a:srgbClr val="00B0F0"/>
      </a:accent1>
      <a:accent2>
        <a:srgbClr val="629DD1"/>
      </a:accent2>
      <a:accent3>
        <a:srgbClr val="0070C0"/>
      </a:accent3>
      <a:accent4>
        <a:srgbClr val="7F8FA9"/>
      </a:accent4>
      <a:accent5>
        <a:srgbClr val="5AA2AE"/>
      </a:accent5>
      <a:accent6>
        <a:srgbClr val="9D90A0"/>
      </a:accent6>
      <a:hlink>
        <a:srgbClr val="9454C3"/>
      </a:hlink>
      <a:folHlink>
        <a:srgbClr val="3EBBF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30628Tenchini.pptx" id="{F5F66315-8F41-44A4-90E0-82852BE1E34F}" vid="{D5724847-4ABB-4EA4-9BCE-1F58B7B8C79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230628Tenchini</Template>
  <TotalTime>328</TotalTime>
  <Words>533</Words>
  <Application>Microsoft Office PowerPoint</Application>
  <PresentationFormat>Widescreen</PresentationFormat>
  <Paragraphs>67</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Cambria Math</vt:lpstr>
      <vt:lpstr>Corbel</vt:lpstr>
      <vt:lpstr>Basis</vt:lpstr>
      <vt:lpstr>1_Basis</vt:lpstr>
      <vt:lpstr>The INFN Computing Infrastructure</vt:lpstr>
      <vt:lpstr>INFN and Computing / Big Data</vt:lpstr>
      <vt:lpstr>The New INFN Computing Structure</vt:lpstr>
      <vt:lpstr>The WG Infrastruttura (Infrastructure)</vt:lpstr>
      <vt:lpstr>The Cloud national infrastructure for supercomputing</vt:lpstr>
      <vt:lpstr>Main drivers for the next 10 years of SC</vt:lpstr>
      <vt:lpstr>RAW DATA mirroring for HL-LHC (as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INFN Computing Infrastructure and Machine Learning</dc:title>
  <dc:creator>Andrea Bressan</dc:creator>
  <cp:lastModifiedBy>BRESSAN ANDREA</cp:lastModifiedBy>
  <cp:revision>5</cp:revision>
  <dcterms:created xsi:type="dcterms:W3CDTF">2023-07-18T07:13:22Z</dcterms:created>
  <dcterms:modified xsi:type="dcterms:W3CDTF">2023-07-18T12:41:52Z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2022-05-02T00:00:00Z</vt:filetime>
  </property>
  <property fmtid="{D5CDD505-2E9C-101B-9397-08002B2CF9AE}" pid="3" name="LastSaved">
    <vt:filetime>2023-07-18T00:00:00Z</vt:filetime>
  </property>
  <property fmtid="{D5CDD505-2E9C-101B-9397-08002B2CF9AE}" pid="4" name="Producer">
    <vt:lpwstr>macOS Version 12.3.1 (Build 21E258) Quartz PDFContext</vt:lpwstr>
  </property>
</Properties>
</file>