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6" r:id="rId3"/>
    <p:sldId id="1241" r:id="rId4"/>
    <p:sldId id="25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7"/>
    <p:restoredTop sz="94663"/>
  </p:normalViewPr>
  <p:slideViewPr>
    <p:cSldViewPr snapToGrid="0" snapToObjects="1">
      <p:cViewPr varScale="1">
        <p:scale>
          <a:sx n="115" d="100"/>
          <a:sy n="115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F810F-4FEF-A346-9580-7C815ACF97CE}" type="datetimeFigureOut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206B2-6852-3F4B-9AD5-9763EBAB26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05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6D7872-5FDF-894A-8395-484997B9B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D203F4-7D52-0D45-9ED3-ECCDC4FFA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E8C3EF-8B12-5249-8BA7-0DAD4872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8414-ED66-0A4A-ABF6-BC296828C7C7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8AFF2-F9C8-BB42-B58D-A85B0773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447D27-8CBB-F74A-9628-6AA95E2B6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96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D92DDE-CCBD-CB45-B83A-3BFCCF584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397F7B-CF12-F040-8A29-F92EFE265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9972F2-3254-774A-9AC7-1CDFEBC8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DE4F-DE8F-054D-A400-BA2D164A676B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846B15-40A4-4A4F-9A1A-74F427B5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B7286E-5822-1D4B-8530-3E5651551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52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1214B42-E9A3-7D44-A3F3-4FA423B5F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4B5309-A20F-B142-AFB6-31C09086F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A38746-7D89-B04A-9FA0-F0BE154E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8B5D-B471-D04E-A16A-F40EC890F2F1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5CB042-22BB-3A45-96C2-21A6B0BCE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559789-AC51-254B-8814-3EEE59DC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80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DB0E3-C80D-1447-A78C-5339AF01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C7DF03-9A69-4948-8512-B518B12E9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39C596-F17B-9F4C-ABD9-39A62F6BF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CA3D-B13E-E941-AAB9-4C17859605AB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B08E7E-D9B3-B343-8B6D-3AF2FEDE4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A052D8-5AA9-1344-A224-EE957D531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13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E7E1E3-0F9B-8842-990B-51006E14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24B42E-0A39-FE4B-A068-180D8DB96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949CB9-9717-DD41-BAC8-5C878A99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3ADD-84BD-9145-95A9-FB70EE760BB7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AFCF6E-668A-4748-81A7-35982C02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40F78D-ACAD-8241-A677-20077696F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9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7EEBCB-03D5-8142-9DE4-07129F5F9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EA550-353A-C64D-8FBA-8F469E716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E8EFB0-F6C8-F74E-A1F5-DC0D920FB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9A381C-92FE-A748-A5C5-024EE39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BD1B-EBD2-D048-B133-E269751741C2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BA56CA-3DD6-6D43-A048-6254202CA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7D3366-99A9-E641-AB87-DFA1EB35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91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21A6BD-4027-9847-B671-05D3F7F6F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099C7A-E0BC-4341-AAAB-F5A62754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8E42C0-1F71-0F4F-ACB7-5B3AD3020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728FA79-F600-5849-9BF4-6E2F44288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6384A23-73F2-7E4D-8606-10F685E71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8E76E85-A951-E24E-B7D0-FE0C6397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73FB-DCCA-D348-BC7E-064B1F5B42B2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C1E8CE-6A50-4046-BB47-535EAF92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D0AD895-916D-9C40-8099-E8ED11E8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81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704FF3-DAE4-4D46-B295-D01B30D8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1C7777-8893-CB4D-B8DA-CC45CC62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431E-DFB7-474B-A125-E544071C1D33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6C6D0B-7064-D14E-B50E-3083670E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2BC76F-1C1A-1045-963A-5586280E6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74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8F5A4C-AF2E-924E-928F-C753A0EF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C7C5-400D-A445-87A6-D60D8A1E7E9B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EC64CF2-4BC8-1C4C-9F93-4728E7B16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B38072-96A5-8443-B285-40EA0A763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29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F55123-F517-4247-9826-AC2D1687F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97CFE2-8855-A945-846E-91D8CE9C0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83F216-03D4-2D4D-A47C-5493EE64F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CBFB59-60CB-644C-A3A6-2A3C0DFC5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ED3E-E532-D845-9C00-554ED7DE5E07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0DCACB-CC82-904A-BE45-958D9591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45A4C1-A797-D44B-AEAF-BA3194E4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14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75CBC-15D3-BC4C-8BBE-F2048A140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479D0C-2338-774E-AF39-E3A713A43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BC09FB-17DC-E741-8C8C-EF5CF700D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E3AC72-85BD-E343-8EBB-ECA9D8D8E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FA18-83D1-2249-B76E-83DD1F63E20A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C63583-78A2-D848-A1DA-0D32817AC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59407C-DD86-AF42-A727-2C9F410E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83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665BFF5-3F24-FB4C-8547-61BF0E90C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FBD0F3-81C1-D64B-A8E0-93E1594FA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561276-EA74-2047-B647-C3C11AA34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BD75D-A555-FE40-9930-B1DF73AA2AB1}" type="datetime1">
              <a:rPr kumimoji="1" lang="ja-JP" altLang="en-US" smtClean="0"/>
              <a:t>2023/7/7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81CDA-4DB2-154C-B58B-F9BFA46B9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885818-D3FC-354F-9982-69797C047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0D79D-A313-E140-A541-57700A4F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14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CAEFA-2329-374B-91A0-F82325E469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DAC Scan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4EDF84-7AFB-F845-B410-8AAFA28690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RIKEN/RBRC</a:t>
            </a:r>
          </a:p>
          <a:p>
            <a:r>
              <a:rPr lang="en-US" altLang="ja-JP" dirty="0"/>
              <a:t>Itaru Nakagawa</a:t>
            </a:r>
          </a:p>
          <a:p>
            <a:r>
              <a:rPr lang="en-US" altLang="ja-JP" dirty="0"/>
              <a:t>July 6, 2023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68CCD1-DA77-614D-958C-D93E9973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373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4D5D4FA0-C604-604B-AD7A-8DE8BB77D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6992" y="2933559"/>
            <a:ext cx="7211930" cy="3079341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9024EB48-4CE8-6C46-8C54-C813E8E18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DAC Scan Status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A1176-4A64-C344-A6A7-852941D6B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857" y="1411837"/>
            <a:ext cx="11136086" cy="1051522"/>
          </a:xfrm>
        </p:spPr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en-US" altLang="ja-JP" baseline="30000" dirty="0"/>
              <a:t>st</a:t>
            </a:r>
            <a:r>
              <a:rPr kumimoji="1" lang="en-US" altLang="ja-JP" dirty="0"/>
              <a:t> attempt on June 4~5th Run#9301 ~ 9335.</a:t>
            </a:r>
          </a:p>
          <a:p>
            <a:r>
              <a:rPr lang="en-US" altLang="ja-JP" dirty="0"/>
              <a:t>Condition: 6 servers timed in (except for intt0, 1), </a:t>
            </a:r>
            <a:r>
              <a:rPr lang="en-US" altLang="ja-JP" dirty="0" err="1"/>
              <a:t>n_collision</a:t>
            </a:r>
            <a:r>
              <a:rPr lang="en-US" altLang="ja-JP" dirty="0"/>
              <a:t>=4. 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9242C1-BC65-2346-A0BA-53B31961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F49323C-6CCA-8C4D-87A0-F8B7CE8E9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99" y="2887293"/>
            <a:ext cx="3633916" cy="3354384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65C93C-09AD-7F41-A658-98F306CD0792}"/>
              </a:ext>
            </a:extLst>
          </p:cNvPr>
          <p:cNvSpPr txBox="1"/>
          <p:nvPr/>
        </p:nvSpPr>
        <p:spPr>
          <a:xfrm>
            <a:off x="6768429" y="2743839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Yuka’s Analysis</a:t>
            </a:r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EFB74C9-1E14-584B-9D71-28551B2D2CAD}"/>
              </a:ext>
            </a:extLst>
          </p:cNvPr>
          <p:cNvSpPr txBox="1"/>
          <p:nvPr/>
        </p:nvSpPr>
        <p:spPr>
          <a:xfrm>
            <a:off x="6339709" y="3538503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 hits cluster</a:t>
            </a:r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B97E4D9-C5DA-A843-88DC-2F5C9DF23CD5}"/>
              </a:ext>
            </a:extLst>
          </p:cNvPr>
          <p:cNvSpPr txBox="1"/>
          <p:nvPr/>
        </p:nvSpPr>
        <p:spPr>
          <a:xfrm>
            <a:off x="4580020" y="625981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/>
              <a:t>https://indico2.riken.jp/event/4503/contributions/21289/attachments/12076/17540/20230705_sugiyama.pdf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9047C0-E40F-0B47-9525-D6D7BD5F9AF2}"/>
              </a:ext>
            </a:extLst>
          </p:cNvPr>
          <p:cNvSpPr txBox="1"/>
          <p:nvPr/>
        </p:nvSpPr>
        <p:spPr>
          <a:xfrm>
            <a:off x="751113" y="6305976"/>
            <a:ext cx="277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2021 Tohoku Beam test </a:t>
            </a:r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001BB0-BB7B-4140-B359-C71278569F18}"/>
              </a:ext>
            </a:extLst>
          </p:cNvPr>
          <p:cNvSpPr txBox="1"/>
          <p:nvPr/>
        </p:nvSpPr>
        <p:spPr>
          <a:xfrm>
            <a:off x="4580020" y="4050013"/>
            <a:ext cx="704305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MIP peak isn’t too clear yet. Z-vertex cut may be mandatory.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53D99BA-E7DF-424D-904E-77B750D43D5D}"/>
              </a:ext>
            </a:extLst>
          </p:cNvPr>
          <p:cNvSpPr txBox="1"/>
          <p:nvPr/>
        </p:nvSpPr>
        <p:spPr>
          <a:xfrm>
            <a:off x="4399802" y="3521897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</a:t>
            </a:r>
            <a:r>
              <a:rPr kumimoji="1" lang="en-US" altLang="ja-JP" dirty="0"/>
              <a:t> hit cluster</a:t>
            </a:r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EE5B04B-8E1E-614C-95EB-7F7B66F89B55}"/>
              </a:ext>
            </a:extLst>
          </p:cNvPr>
          <p:cNvSpPr txBox="1"/>
          <p:nvPr/>
        </p:nvSpPr>
        <p:spPr>
          <a:xfrm>
            <a:off x="10029966" y="3571160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 hits cluster</a:t>
            </a:r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6876CC-9B32-1747-B3AD-E34348378074}"/>
              </a:ext>
            </a:extLst>
          </p:cNvPr>
          <p:cNvSpPr txBox="1"/>
          <p:nvPr/>
        </p:nvSpPr>
        <p:spPr>
          <a:xfrm>
            <a:off x="8190280" y="3571160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3</a:t>
            </a:r>
            <a:r>
              <a:rPr kumimoji="1" lang="en-US" altLang="ja-JP" dirty="0"/>
              <a:t> hits cluster</a:t>
            </a:r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FDB9C4B8-4505-FE45-AFF8-85AB6381C50A}"/>
              </a:ext>
            </a:extLst>
          </p:cNvPr>
          <p:cNvCxnSpPr/>
          <p:nvPr/>
        </p:nvCxnSpPr>
        <p:spPr>
          <a:xfrm>
            <a:off x="4399802" y="5143915"/>
            <a:ext cx="1446230" cy="42454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0698BC0-CFAC-254A-92D1-B4BE496305AF}"/>
              </a:ext>
            </a:extLst>
          </p:cNvPr>
          <p:cNvSpPr txBox="1"/>
          <p:nvPr/>
        </p:nvSpPr>
        <p:spPr>
          <a:xfrm rot="854723">
            <a:off x="4400053" y="5414569"/>
            <a:ext cx="17716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Large background?</a:t>
            </a:r>
            <a:endParaRPr kumimoji="1"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1968748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188B5E-599C-9841-B4CC-DC07527D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DAC Scan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6AB965-311A-E846-A32E-C45C0FD9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3F221-45AB-B140-A251-3ABAADE64413}" type="slidenum">
              <a:rPr kumimoji="1" lang="ja-JP" altLang="en-US" smtClean="0"/>
              <a:t>3</a:t>
            </a:fld>
            <a:endParaRPr kumimoji="1" lang="ja-JP" altLang="en-US"/>
          </a:p>
        </p:txBody>
      </p:sp>
      <p:graphicFrame>
        <p:nvGraphicFramePr>
          <p:cNvPr id="6" name="コンテンツ プレースホルダー 19">
            <a:extLst>
              <a:ext uri="{FF2B5EF4-FFF2-40B4-BE49-F238E27FC236}">
                <a16:creationId xmlns:a16="http://schemas.microsoft.com/office/drawing/2014/main" id="{9856CAEE-6E00-8342-8001-B8711F8B73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945663"/>
              </p:ext>
            </p:extLst>
          </p:nvPr>
        </p:nvGraphicFramePr>
        <p:xfrm>
          <a:off x="244929" y="1369645"/>
          <a:ext cx="11544299" cy="3485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023">
                  <a:extLst>
                    <a:ext uri="{9D8B030D-6E8A-4147-A177-3AD203B41FA5}">
                      <a16:colId xmlns:a16="http://schemas.microsoft.com/office/drawing/2014/main" val="4149339028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2450546776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1291215257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2425190863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2213757450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2415701951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2454440027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1788910101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3580093286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3624533879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57668768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875695696"/>
                    </a:ext>
                  </a:extLst>
                </a:gridCol>
                <a:gridCol w="888023">
                  <a:extLst>
                    <a:ext uri="{9D8B030D-6E8A-4147-A177-3AD203B41FA5}">
                      <a16:colId xmlns:a16="http://schemas.microsoft.com/office/drawing/2014/main" val="1298630061"/>
                    </a:ext>
                  </a:extLst>
                </a:gridCol>
              </a:tblGrid>
              <a:tr h="55122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Scan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486839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DAC0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4252320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1610208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7935791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1426301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1537121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1827411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664751"/>
                  </a:ext>
                </a:extLst>
              </a:tr>
              <a:tr h="366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3691845"/>
                  </a:ext>
                </a:extLst>
              </a:tr>
            </a:tbl>
          </a:graphicData>
        </a:graphic>
      </p:graphicFrame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FB0C5F21-70C7-AB49-9DD1-1037F9DAC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3" y="5022860"/>
            <a:ext cx="10874827" cy="1673364"/>
          </a:xfrm>
        </p:spPr>
        <p:txBody>
          <a:bodyPr>
            <a:normAutofit fontScale="47500" lnSpcReduction="20000"/>
          </a:bodyPr>
          <a:lstStyle/>
          <a:p>
            <a:r>
              <a:rPr lang="en-US" altLang="ja-JP" dirty="0" err="1"/>
              <a:t>BigPartition</a:t>
            </a:r>
            <a:r>
              <a:rPr lang="en-US" altLang="ja-JP" dirty="0"/>
              <a:t> together with MBD (Must) no need to be a dedicated run</a:t>
            </a:r>
          </a:p>
          <a:p>
            <a:r>
              <a:rPr lang="en-US" altLang="ja-JP" dirty="0"/>
              <a:t>Can be done with </a:t>
            </a:r>
            <a:r>
              <a:rPr lang="en-US" altLang="ja-JP" dirty="0" err="1"/>
              <a:t>n_collision</a:t>
            </a:r>
            <a:r>
              <a:rPr lang="en-US" altLang="ja-JP" dirty="0"/>
              <a:t>=127 (w/o waiting for asynchronous timing issue </a:t>
            </a:r>
            <a:r>
              <a:rPr lang="en-US" altLang="ja-JP" dirty="0" err="1"/>
              <a:t>btwn</a:t>
            </a:r>
            <a:r>
              <a:rPr lang="en-US" altLang="ja-JP" dirty="0"/>
              <a:t> </a:t>
            </a:r>
            <a:r>
              <a:rPr lang="en-US" altLang="ja-JP" dirty="0" err="1"/>
              <a:t>intt</a:t>
            </a:r>
            <a:r>
              <a:rPr lang="en-US" altLang="ja-JP" dirty="0"/>
              <a:t> servers. </a:t>
            </a:r>
          </a:p>
          <a:p>
            <a:r>
              <a:rPr lang="en-US" altLang="ja-JP" dirty="0"/>
              <a:t>12 settings </a:t>
            </a:r>
          </a:p>
          <a:p>
            <a:r>
              <a:rPr lang="en-US" altLang="ja-JP" dirty="0"/>
              <a:t>&gt; 1M events at ~400Hz </a:t>
            </a:r>
          </a:p>
          <a:p>
            <a:r>
              <a:rPr lang="en-US" altLang="ja-JP" dirty="0"/>
              <a:t>~ 12 hours total</a:t>
            </a:r>
          </a:p>
          <a:p>
            <a:r>
              <a:rPr lang="en-US" altLang="ja-JP" dirty="0"/>
              <a:t>If the series of data are interrupted by the beam dump, repeat the same setting as the last run at the last store. </a:t>
            </a:r>
          </a:p>
        </p:txBody>
      </p:sp>
      <p:sp>
        <p:nvSpPr>
          <p:cNvPr id="3" name="右中かっこ 2">
            <a:extLst>
              <a:ext uri="{FF2B5EF4-FFF2-40B4-BE49-F238E27FC236}">
                <a16:creationId xmlns:a16="http://schemas.microsoft.com/office/drawing/2014/main" id="{55690B41-3B80-7146-BCC2-C09164F6F22B}"/>
              </a:ext>
            </a:extLst>
          </p:cNvPr>
          <p:cNvSpPr/>
          <p:nvPr/>
        </p:nvSpPr>
        <p:spPr>
          <a:xfrm rot="16200000">
            <a:off x="10629902" y="297401"/>
            <a:ext cx="446314" cy="16981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F1D351-7D1D-E642-B966-024BE9D66B35}"/>
              </a:ext>
            </a:extLst>
          </p:cNvPr>
          <p:cNvSpPr txBox="1"/>
          <p:nvPr/>
        </p:nvSpPr>
        <p:spPr>
          <a:xfrm>
            <a:off x="9601200" y="555171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Extend to max range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69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9E1F27-CF2D-DA4D-948E-69790481C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82"/>
            <a:ext cx="10515600" cy="1325563"/>
          </a:xfrm>
        </p:spPr>
        <p:txBody>
          <a:bodyPr/>
          <a:lstStyle/>
          <a:p>
            <a:r>
              <a:rPr lang="en-US" altLang="ja-JP" dirty="0"/>
              <a:t>Instruction for a DAQ operator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C070C7-DE49-5C41-A2CC-ED3092FB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827" y="1423620"/>
            <a:ext cx="7583688" cy="4932730"/>
          </a:xfrm>
        </p:spPr>
        <p:txBody>
          <a:bodyPr>
            <a:normAutofit fontScale="92500"/>
          </a:bodyPr>
          <a:lstStyle/>
          <a:p>
            <a:r>
              <a:rPr lang="en-US" altLang="ja-JP" dirty="0">
                <a:solidFill>
                  <a:srgbClr val="000000"/>
                </a:solidFill>
                <a:effectLst/>
                <a:latin typeface="+mn-ea"/>
              </a:rPr>
              <a:t>DAC setting is to be changed by a DAQ operator by running following script: </a:t>
            </a:r>
            <a:r>
              <a:rPr lang="en-US" altLang="ja-JP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~/INTT/</a:t>
            </a:r>
            <a:r>
              <a:rPr lang="en-US" altLang="ja-JP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sphenix_inttpy</a:t>
            </a:r>
            <a:r>
              <a:rPr lang="en-US" altLang="ja-JP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altLang="ja-JP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run_scripts</a:t>
            </a:r>
            <a:r>
              <a:rPr lang="en-US" altLang="ja-JP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altLang="ja-JP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INTT_dac_scan.sh</a:t>
            </a:r>
            <a:r>
              <a:rPr lang="en-US" altLang="ja-JP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[scan number]</a:t>
            </a:r>
          </a:p>
          <a:p>
            <a:r>
              <a:rPr lang="en-US" altLang="ja-JP" dirty="0">
                <a:solidFill>
                  <a:srgbClr val="000000"/>
                </a:solidFill>
                <a:effectLst/>
              </a:rPr>
              <a:t>Example</a:t>
            </a:r>
            <a:r>
              <a:rPr lang="en-US" altLang="ja-JP" dirty="0">
                <a:solidFill>
                  <a:srgbClr val="000000"/>
                </a:solidFill>
              </a:rPr>
              <a:t>:</a:t>
            </a:r>
            <a:r>
              <a:rPr lang="en-US" altLang="ja-JP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endParaRPr lang="en-US" altLang="ja-JP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000000"/>
                </a:solidFill>
                <a:latin typeface="Menlo" panose="020B0609030804020204" pitchFamily="49" charset="0"/>
              </a:rPr>
              <a:t>  </a:t>
            </a:r>
            <a:r>
              <a:rPr lang="en-US" altLang="ja-JP" sz="2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phnxrc@operator1$ bash </a:t>
            </a:r>
            <a:r>
              <a:rPr lang="en-US" altLang="ja-JP" sz="2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INTT_dac_scan.sh</a:t>
            </a:r>
            <a:r>
              <a:rPr lang="en-US" altLang="ja-JP" sz="2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1</a:t>
            </a: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ja-JP" dirty="0">
                <a:solidFill>
                  <a:srgbClr val="000000"/>
                </a:solidFill>
                <a:latin typeface="+mn-ea"/>
              </a:rPr>
              <a:t>The script changes DAC setting “scan 1” and loads parameters to FPHX (execute </a:t>
            </a:r>
            <a:r>
              <a:rPr lang="en-US" altLang="ja-JP" dirty="0" err="1">
                <a:solidFill>
                  <a:srgbClr val="000000"/>
                </a:solidFill>
                <a:latin typeface="+mn-ea"/>
              </a:rPr>
              <a:t>run.py</a:t>
            </a:r>
            <a:r>
              <a:rPr lang="en-US" altLang="ja-JP" dirty="0">
                <a:solidFill>
                  <a:srgbClr val="000000"/>
                </a:solidFill>
                <a:latin typeface="+mn-ea"/>
              </a:rPr>
              <a:t>)</a:t>
            </a:r>
          </a:p>
          <a:p>
            <a:r>
              <a:rPr lang="en-US" altLang="ja-JP" dirty="0">
                <a:solidFill>
                  <a:srgbClr val="000000"/>
                </a:solidFill>
                <a:effectLst/>
                <a:latin typeface="+mn-ea"/>
              </a:rPr>
              <a:t>Make an entry in INTT e-log for scan number and corresponding run number.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4CA6DC-6AFE-E747-AC8F-38436FDC4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0D79D-A313-E140-A541-57700A4FACA6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E2C89E-7FCC-0D43-AB5E-8B4ADAE50954}"/>
              </a:ext>
            </a:extLst>
          </p:cNvPr>
          <p:cNvSpPr txBox="1"/>
          <p:nvPr/>
        </p:nvSpPr>
        <p:spPr>
          <a:xfrm>
            <a:off x="8227773" y="1047557"/>
            <a:ext cx="3770112" cy="5047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cat fphx_parameters_DAC_scan_01.txt</a:t>
            </a:r>
          </a:p>
          <a:p>
            <a:r>
              <a:rPr lang="en-US" altLang="ja-JP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Vref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1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DAC0     8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DAC1     12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DAC2     16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DAC3     20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DAC4     24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DAC5     28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DAC6     32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DAC7     36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N1sel       6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N2sel       4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FB1sel      4</a:t>
            </a:r>
          </a:p>
          <a:p>
            <a:r>
              <a:rPr lang="en-US" altLang="ja-JP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Leaksel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0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P3sel       0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P2sel       4</a:t>
            </a:r>
          </a:p>
          <a:p>
            <a:r>
              <a:rPr lang="en-US" altLang="ja-JP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Gsel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2</a:t>
            </a:r>
          </a:p>
          <a:p>
            <a:r>
              <a:rPr lang="en-US" altLang="ja-JP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BWsel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8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P1sel       5</a:t>
            </a:r>
          </a:p>
          <a:p>
            <a:r>
              <a:rPr lang="en-US" altLang="ja-JP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Injsel</a:t>
            </a:r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0</a:t>
            </a:r>
          </a:p>
          <a:p>
            <a:r>
              <a:rPr lang="en-US" altLang="ja-JP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LVDS        63</a:t>
            </a:r>
          </a:p>
          <a:p>
            <a:endParaRPr kumimoji="1" lang="ja-JP" altLang="en-US" sz="140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55486D8-AB3F-0D44-B1A5-E79EFCDA3FED}"/>
              </a:ext>
            </a:extLst>
          </p:cNvPr>
          <p:cNvSpPr txBox="1"/>
          <p:nvPr/>
        </p:nvSpPr>
        <p:spPr>
          <a:xfrm>
            <a:off x="393448" y="6447518"/>
            <a:ext cx="802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To be checked the script still works, since the  last use was a month ago. </a:t>
            </a:r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A69819-32B2-AE44-9A6B-4DFDAABF9DF9}"/>
              </a:ext>
            </a:extLst>
          </p:cNvPr>
          <p:cNvSpPr txBox="1"/>
          <p:nvPr/>
        </p:nvSpPr>
        <p:spPr>
          <a:xfrm>
            <a:off x="8413592" y="6380753"/>
            <a:ext cx="729687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err="1"/>
              <a:t>Jaein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543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467</Words>
  <Application>Microsoft Macintosh PowerPoint</Application>
  <PresentationFormat>ワイド画面</PresentationFormat>
  <Paragraphs>175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Menlo</vt:lpstr>
      <vt:lpstr>Office テーマ</vt:lpstr>
      <vt:lpstr>DAC Scan</vt:lpstr>
      <vt:lpstr>DAC Scan Status</vt:lpstr>
      <vt:lpstr>DAC Scan</vt:lpstr>
      <vt:lpstr>Instruction for a DAQ operator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DAC Scan</dc:title>
  <dc:creator>Itaru Nakagawa</dc:creator>
  <cp:lastModifiedBy>Itaru Nakagawa</cp:lastModifiedBy>
  <cp:revision>24</cp:revision>
  <cp:lastPrinted>2023-06-03T18:04:34Z</cp:lastPrinted>
  <dcterms:created xsi:type="dcterms:W3CDTF">2023-06-03T17:31:35Z</dcterms:created>
  <dcterms:modified xsi:type="dcterms:W3CDTF">2023-07-07T03:16:37Z</dcterms:modified>
</cp:coreProperties>
</file>