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.g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5.png"/><Relationship Id="rId4" Type="http://schemas.openxmlformats.org/officeDocument/2006/relationships/image" Target="../media/image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3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tif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1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-88329" y="-1405467"/>
            <a:ext cx="13181458" cy="3302001"/>
          </a:xfrm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pPr/>
            <a:r>
              <a:t>Flattening your flats or: How I learned to stop worrying and love the CBP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94488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3679">
              <a:defRPr sz="1520"/>
            </a:lvl1pPr>
          </a:lstStyle>
          <a:p>
            <a:pPr/>
            <a:r>
              <a:t>Merlin Fisher-Levine   -   Princeton</a:t>
            </a:r>
          </a:p>
        </p:txBody>
      </p:sp>
      <p:pic>
        <p:nvPicPr>
          <p:cNvPr id="12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0448" y="1842248"/>
            <a:ext cx="8483904" cy="7694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528" y="0"/>
            <a:ext cx="12103744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 rot="36835">
            <a:off x="1372172" y="8074097"/>
            <a:ext cx="828464" cy="483130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6" name="Shape 196"/>
          <p:cNvSpPr/>
          <p:nvPr/>
        </p:nvSpPr>
        <p:spPr>
          <a:xfrm flipV="1">
            <a:off x="1798802" y="1200074"/>
            <a:ext cx="3234367" cy="7036862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7" name="Shape 197"/>
          <p:cNvSpPr/>
          <p:nvPr/>
        </p:nvSpPr>
        <p:spPr>
          <a:xfrm>
            <a:off x="5012849" y="1263574"/>
            <a:ext cx="399421" cy="7227146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8" name="Shape 198"/>
          <p:cNvSpPr/>
          <p:nvPr/>
        </p:nvSpPr>
        <p:spPr>
          <a:xfrm flipV="1">
            <a:off x="5413626" y="4496966"/>
            <a:ext cx="934409" cy="3937545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99" name="Shape 199"/>
          <p:cNvSpPr/>
          <p:nvPr/>
        </p:nvSpPr>
        <p:spPr>
          <a:xfrm rot="36835">
            <a:off x="10922572" y="8112197"/>
            <a:ext cx="828464" cy="483130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0" name="Shape 200"/>
          <p:cNvSpPr/>
          <p:nvPr/>
        </p:nvSpPr>
        <p:spPr>
          <a:xfrm flipH="1">
            <a:off x="11358363" y="1421540"/>
            <a:ext cx="1" cy="6922519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1" name="Shape 201"/>
          <p:cNvSpPr/>
          <p:nvPr/>
        </p:nvSpPr>
        <p:spPr>
          <a:xfrm flipH="1" flipV="1">
            <a:off x="8083119" y="1206077"/>
            <a:ext cx="3249184" cy="6985367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2" name="Shape 202"/>
          <p:cNvSpPr/>
          <p:nvPr/>
        </p:nvSpPr>
        <p:spPr>
          <a:xfrm flipH="1">
            <a:off x="7704018" y="1269577"/>
            <a:ext cx="399421" cy="7227146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3" name="Shape 203"/>
          <p:cNvSpPr/>
          <p:nvPr/>
        </p:nvSpPr>
        <p:spPr>
          <a:xfrm flipH="1" flipV="1">
            <a:off x="6768253" y="4502969"/>
            <a:ext cx="934409" cy="3937545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4" name="Shape 204"/>
          <p:cNvSpPr/>
          <p:nvPr/>
        </p:nvSpPr>
        <p:spPr>
          <a:xfrm rot="36835">
            <a:off x="10947972" y="936697"/>
            <a:ext cx="828464" cy="483130"/>
          </a:xfrm>
          <a:prstGeom prst="ellipse">
            <a:avLst/>
          </a:prstGeom>
          <a:ln w="101600">
            <a:solidFill>
              <a:srgbClr val="00FF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5" name="Shape 205"/>
          <p:cNvSpPr/>
          <p:nvPr/>
        </p:nvSpPr>
        <p:spPr>
          <a:xfrm rot="461418">
            <a:off x="9974305" y="7777764"/>
            <a:ext cx="828464" cy="483130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6" name="Shape 206"/>
          <p:cNvSpPr/>
          <p:nvPr/>
        </p:nvSpPr>
        <p:spPr>
          <a:xfrm rot="36835">
            <a:off x="6243742" y="7370874"/>
            <a:ext cx="517317" cy="315948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7" name="Shape 207"/>
          <p:cNvSpPr/>
          <p:nvPr/>
        </p:nvSpPr>
        <p:spPr>
          <a:xfrm rot="196483">
            <a:off x="7827009" y="7447074"/>
            <a:ext cx="517316" cy="315948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8" name="Shape 208"/>
          <p:cNvSpPr/>
          <p:nvPr/>
        </p:nvSpPr>
        <p:spPr>
          <a:xfrm rot="21411628">
            <a:off x="4749375" y="7421674"/>
            <a:ext cx="517317" cy="315948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9" name="Shape 209"/>
          <p:cNvSpPr/>
          <p:nvPr/>
        </p:nvSpPr>
        <p:spPr>
          <a:xfrm flipH="1">
            <a:off x="1773703" y="1446940"/>
            <a:ext cx="1" cy="6922519"/>
          </a:xfrm>
          <a:prstGeom prst="line">
            <a:avLst/>
          </a:prstGeom>
          <a:ln w="50800">
            <a:solidFill>
              <a:srgbClr val="F45C00"/>
            </a:solidFill>
            <a:miter lim="400000"/>
            <a:tailEnd type="triangle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0" name="Shape 210"/>
          <p:cNvSpPr/>
          <p:nvPr/>
        </p:nvSpPr>
        <p:spPr>
          <a:xfrm>
            <a:off x="10916646" y="306916"/>
            <a:ext cx="917303" cy="571501"/>
          </a:xfrm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CBP</a:t>
            </a:r>
          </a:p>
        </p:txBody>
      </p:sp>
      <p:sp>
        <p:nvSpPr>
          <p:cNvPr id="211" name="Shape 211"/>
          <p:cNvSpPr/>
          <p:nvPr/>
        </p:nvSpPr>
        <p:spPr>
          <a:xfrm rot="21011290">
            <a:off x="9999705" y="8560930"/>
            <a:ext cx="828464" cy="483130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2" name="Shape 212"/>
          <p:cNvSpPr/>
          <p:nvPr/>
        </p:nvSpPr>
        <p:spPr>
          <a:xfrm rot="588188">
            <a:off x="2290805" y="8497430"/>
            <a:ext cx="828464" cy="483130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3" name="Shape 213"/>
          <p:cNvSpPr/>
          <p:nvPr/>
        </p:nvSpPr>
        <p:spPr>
          <a:xfrm rot="21143690">
            <a:off x="2290805" y="7701564"/>
            <a:ext cx="828464" cy="483130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4" name="Shape 214"/>
          <p:cNvSpPr/>
          <p:nvPr/>
        </p:nvSpPr>
        <p:spPr>
          <a:xfrm rot="21345905">
            <a:off x="3506892" y="7534371"/>
            <a:ext cx="606479" cy="37040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5" name="Shape 215"/>
          <p:cNvSpPr/>
          <p:nvPr/>
        </p:nvSpPr>
        <p:spPr>
          <a:xfrm rot="262216">
            <a:off x="9033888" y="7597871"/>
            <a:ext cx="606479" cy="37040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16" name="Shape 216"/>
          <p:cNvSpPr/>
          <p:nvPr/>
        </p:nvSpPr>
        <p:spPr>
          <a:xfrm>
            <a:off x="1327752" y="319616"/>
            <a:ext cx="917303" cy="571501"/>
          </a:xfrm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CBP</a:t>
            </a:r>
          </a:p>
        </p:txBody>
      </p:sp>
      <p:sp>
        <p:nvSpPr>
          <p:cNvPr id="217" name="Shape 217"/>
          <p:cNvSpPr/>
          <p:nvPr/>
        </p:nvSpPr>
        <p:spPr>
          <a:xfrm rot="36835">
            <a:off x="1372172" y="962097"/>
            <a:ext cx="828464" cy="483130"/>
          </a:xfrm>
          <a:prstGeom prst="ellipse">
            <a:avLst/>
          </a:prstGeom>
          <a:ln w="101600">
            <a:solidFill>
              <a:srgbClr val="00FF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xfrm>
            <a:off x="1459904" y="-124123"/>
            <a:ext cx="10084992" cy="1569046"/>
          </a:xfrm>
          <a:prstGeom prst="rect">
            <a:avLst/>
          </a:prstGeom>
        </p:spPr>
        <p:txBody>
          <a:bodyPr/>
          <a:lstStyle/>
          <a:p>
            <a:pPr/>
            <a:r>
              <a:t>Variable definitions</a:t>
            </a:r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xfrm>
            <a:off x="335723" y="2936544"/>
            <a:ext cx="12171922" cy="6552993"/>
          </a:xfrm>
          <a:prstGeom prst="rect">
            <a:avLst/>
          </a:prstGeom>
        </p:spPr>
        <p:txBody>
          <a:bodyPr/>
          <a:lstStyle/>
          <a:p>
            <a:pPr marL="401320" indent="-401320" defTabSz="461518">
              <a:spcBef>
                <a:spcPts val="3300"/>
              </a:spcBef>
              <a:defRPr sz="2765"/>
            </a:pPr>
            <a:r>
              <a:rPr b="1" i="1" sz="316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 sz="3160">
                <a:latin typeface="Times New Roman"/>
                <a:ea typeface="Times New Roman"/>
                <a:cs typeface="Times New Roman"/>
                <a:sym typeface="Times New Roman"/>
              </a:rPr>
              <a:t>QE</a:t>
            </a:r>
            <a:r>
              <a:t> = System response due to quantum efficiency</a:t>
            </a:r>
          </a:p>
          <a:p>
            <a:pPr marL="401320" indent="-401320" defTabSz="461518">
              <a:spcBef>
                <a:spcPts val="3300"/>
              </a:spcBef>
              <a:defRPr sz="2765"/>
            </a:pPr>
            <a:r>
              <a:rPr b="1" i="1" sz="316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 sz="3160">
                <a:latin typeface="Times New Roman"/>
                <a:ea typeface="Times New Roman"/>
                <a:cs typeface="Times New Roman"/>
                <a:sym typeface="Times New Roman"/>
              </a:rPr>
              <a:t>optical</a:t>
            </a:r>
            <a:r>
              <a:t> = System response from optical distortions</a:t>
            </a:r>
          </a:p>
          <a:p>
            <a:pPr lvl="6" marL="0" indent="1083563" defTabSz="461518">
              <a:spcBef>
                <a:spcPts val="3300"/>
              </a:spcBef>
              <a:buSzTx/>
              <a:buNone/>
              <a:defRPr sz="2054"/>
            </a:pPr>
            <a:r>
              <a:t>     (Different pixels subtend different areas on the sky)</a:t>
            </a:r>
          </a:p>
          <a:p>
            <a:pPr marL="351155" indent="-351155" defTabSz="461518">
              <a:spcBef>
                <a:spcPts val="3300"/>
              </a:spcBef>
              <a:defRPr sz="2765"/>
            </a:pP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>
                <a:latin typeface="Times New Roman"/>
                <a:ea typeface="Times New Roman"/>
                <a:cs typeface="Times New Roman"/>
                <a:sym typeface="Times New Roman"/>
              </a:rPr>
              <a:t>pixel</a:t>
            </a:r>
            <a:r>
              <a:t> = (static) pixel size variations: intrinsic variation, tree-rings</a:t>
            </a:r>
          </a:p>
          <a:p>
            <a:pPr marL="401320" indent="-401320" defTabSz="461518">
              <a:spcBef>
                <a:spcPts val="3300"/>
              </a:spcBef>
              <a:defRPr sz="2765"/>
            </a:pPr>
            <a:r>
              <a:rPr b="1" i="1" sz="316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 = non-uniformity in the flat-field screen illumination</a:t>
            </a:r>
          </a:p>
          <a:p>
            <a:pPr marL="401320" indent="-401320" defTabSz="461518">
              <a:spcBef>
                <a:spcPts val="3300"/>
              </a:spcBef>
              <a:defRPr sz="2765"/>
            </a:pPr>
            <a:r>
              <a:rPr b="1" i="1" sz="316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t> = ghosting/scattered light from the flat-field screen</a:t>
            </a:r>
          </a:p>
          <a:p>
            <a:pPr marL="351155" indent="-351155" defTabSz="461518">
              <a:spcBef>
                <a:spcPts val="3300"/>
              </a:spcBef>
              <a:defRPr sz="2765"/>
            </a:pPr>
            <a:r>
              <a:t>Other effects:</a:t>
            </a:r>
          </a:p>
          <a:p>
            <a:pPr lvl="1" marL="702310" indent="-351155" defTabSz="461518">
              <a:spcBef>
                <a:spcPts val="3300"/>
              </a:spcBef>
              <a:defRPr sz="2765"/>
            </a:pPr>
            <a:r>
              <a:t>Vignetting - flat in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λ</a:t>
            </a:r>
            <a:r>
              <a:t>, but degenerate with QE, opposite in sign to </a:t>
            </a:r>
            <a:r>
              <a:rPr b="1" i="1" sz="316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 sz="3160">
                <a:latin typeface="Times New Roman"/>
                <a:ea typeface="Times New Roman"/>
                <a:cs typeface="Times New Roman"/>
                <a:sym typeface="Times New Roman"/>
              </a:rPr>
              <a:t>optical</a:t>
            </a:r>
          </a:p>
        </p:txBody>
      </p:sp>
      <p:sp>
        <p:nvSpPr>
          <p:cNvPr id="221" name="Shape 221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222" name="Shape 222"/>
          <p:cNvSpPr/>
          <p:nvPr/>
        </p:nvSpPr>
        <p:spPr>
          <a:xfrm>
            <a:off x="11164312" y="6260719"/>
            <a:ext cx="1790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C900"/>
                </a:solidFill>
              </a:defRPr>
            </a:lvl1pPr>
          </a:lstStyle>
          <a:p>
            <a:pPr/>
            <a:r>
              <a:t>Additive</a:t>
            </a:r>
          </a:p>
        </p:txBody>
      </p:sp>
      <p:sp>
        <p:nvSpPr>
          <p:cNvPr id="223" name="Shape 223"/>
          <p:cNvSpPr/>
          <p:nvPr/>
        </p:nvSpPr>
        <p:spPr>
          <a:xfrm flipH="1">
            <a:off x="9047406" y="6622669"/>
            <a:ext cx="1988121" cy="1"/>
          </a:xfrm>
          <a:prstGeom prst="line">
            <a:avLst/>
          </a:prstGeom>
          <a:ln w="25400">
            <a:solidFill>
              <a:srgbClr val="00C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4" name="Shape 224"/>
          <p:cNvSpPr/>
          <p:nvPr/>
        </p:nvSpPr>
        <p:spPr>
          <a:xfrm>
            <a:off x="11164312" y="7144863"/>
            <a:ext cx="1790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C900"/>
                </a:solidFill>
              </a:defRPr>
            </a:lvl1pPr>
          </a:lstStyle>
          <a:p>
            <a:pPr/>
            <a:r>
              <a:t>Additive</a:t>
            </a:r>
          </a:p>
        </p:txBody>
      </p:sp>
      <p:sp>
        <p:nvSpPr>
          <p:cNvPr id="225" name="Shape 225"/>
          <p:cNvSpPr/>
          <p:nvPr/>
        </p:nvSpPr>
        <p:spPr>
          <a:xfrm flipH="1">
            <a:off x="9189538" y="7491038"/>
            <a:ext cx="1817868" cy="1"/>
          </a:xfrm>
          <a:prstGeom prst="line">
            <a:avLst/>
          </a:prstGeom>
          <a:ln w="25400">
            <a:solidFill>
              <a:srgbClr val="00C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6" name="Shape 226"/>
          <p:cNvSpPr/>
          <p:nvPr/>
        </p:nvSpPr>
        <p:spPr>
          <a:xfrm>
            <a:off x="10173559" y="2943836"/>
            <a:ext cx="27816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Multiplicative</a:t>
            </a:r>
          </a:p>
        </p:txBody>
      </p:sp>
      <p:sp>
        <p:nvSpPr>
          <p:cNvPr id="227" name="Shape 227"/>
          <p:cNvSpPr/>
          <p:nvPr/>
        </p:nvSpPr>
        <p:spPr>
          <a:xfrm flipH="1">
            <a:off x="8798124" y="3267686"/>
            <a:ext cx="1317455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8" name="Shape 228"/>
          <p:cNvSpPr/>
          <p:nvPr/>
        </p:nvSpPr>
        <p:spPr>
          <a:xfrm>
            <a:off x="10173559" y="3844024"/>
            <a:ext cx="27816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Multiplicative</a:t>
            </a:r>
          </a:p>
        </p:txBody>
      </p:sp>
      <p:sp>
        <p:nvSpPr>
          <p:cNvPr id="229" name="Shape 229"/>
          <p:cNvSpPr/>
          <p:nvPr/>
        </p:nvSpPr>
        <p:spPr>
          <a:xfrm flipH="1">
            <a:off x="8734356" y="4167874"/>
            <a:ext cx="1381223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0" name="Shape 230"/>
          <p:cNvSpPr/>
          <p:nvPr/>
        </p:nvSpPr>
        <p:spPr>
          <a:xfrm flipH="1">
            <a:off x="9096601" y="4389547"/>
            <a:ext cx="1110486" cy="1110486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234" name="Group 234"/>
          <p:cNvGrpSpPr/>
          <p:nvPr/>
        </p:nvGrpSpPr>
        <p:grpSpPr>
          <a:xfrm>
            <a:off x="7572448" y="1229783"/>
            <a:ext cx="4938037" cy="1653117"/>
            <a:chOff x="0" y="0"/>
            <a:chExt cx="4938036" cy="1653116"/>
          </a:xfrm>
        </p:grpSpPr>
        <p:sp>
          <p:nvSpPr>
            <p:cNvPr id="231" name="Shape 231"/>
            <p:cNvSpPr/>
            <p:nvPr/>
          </p:nvSpPr>
          <p:spPr>
            <a:xfrm>
              <a:off x="0" y="586316"/>
              <a:ext cx="4938037" cy="1066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 i="1" sz="55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F</a:t>
              </a:r>
              <a:r>
                <a:rPr sz="2000"/>
                <a:t> </a:t>
              </a:r>
              <a:r>
                <a:t>=</a:t>
              </a:r>
              <a:r>
                <a:rPr sz="2000"/>
                <a:t> </a:t>
              </a:r>
              <a:r>
                <a:t>(</a:t>
              </a:r>
              <a:r>
                <a:rPr sz="2000"/>
                <a:t> </a:t>
              </a:r>
              <a:r>
                <a:t>1</a:t>
              </a:r>
              <a:r>
                <a:rPr sz="2000"/>
                <a:t> </a:t>
              </a:r>
              <a:r>
                <a:t>+</a:t>
              </a:r>
              <a:r>
                <a:rPr sz="2000"/>
                <a:t> </a:t>
              </a:r>
              <a:r>
                <a:t>i</a:t>
              </a:r>
              <a:r>
                <a:rPr sz="2000"/>
                <a:t> </a:t>
              </a:r>
              <a:r>
                <a:t>+</a:t>
              </a:r>
              <a:r>
                <a:rPr sz="2000"/>
                <a:t> </a:t>
              </a:r>
              <a:r>
                <a:t>A</a:t>
              </a:r>
              <a:r>
                <a:rPr sz="2000"/>
                <a:t> </a:t>
              </a:r>
              <a:r>
                <a:t>)</a:t>
              </a:r>
              <a:r>
                <a:rPr sz="2000"/>
                <a:t> </a:t>
              </a:r>
              <a:r>
                <a:rPr b="0" i="0">
                  <a:latin typeface="Luminari"/>
                  <a:ea typeface="Luminari"/>
                  <a:cs typeface="Luminari"/>
                  <a:sym typeface="Luminari"/>
                </a:rPr>
                <a:t>S</a:t>
              </a:r>
              <a:r>
                <a:rPr b="0" baseline="-5999" i="0">
                  <a:latin typeface="Luminari"/>
                  <a:ea typeface="Luminari"/>
                  <a:cs typeface="Luminari"/>
                  <a:sym typeface="Luminari"/>
                </a:rPr>
                <a:t>sys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353093" y="0"/>
              <a:ext cx="3197049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Flat-field observation</a:t>
              </a:r>
            </a:p>
          </p:txBody>
        </p:sp>
        <p:sp>
          <p:nvSpPr>
            <p:cNvPr id="233" name="Shape 233"/>
            <p:cNvSpPr/>
            <p:nvPr/>
          </p:nvSpPr>
          <p:spPr>
            <a:xfrm flipH="1">
              <a:off x="562860" y="311679"/>
              <a:ext cx="723669" cy="4998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247507" y="1229783"/>
            <a:ext cx="6159785" cy="1653117"/>
            <a:chOff x="0" y="0"/>
            <a:chExt cx="6159784" cy="1653116"/>
          </a:xfrm>
        </p:grpSpPr>
        <p:sp>
          <p:nvSpPr>
            <p:cNvPr id="235" name="Shape 235"/>
            <p:cNvSpPr/>
            <p:nvPr/>
          </p:nvSpPr>
          <p:spPr>
            <a:xfrm>
              <a:off x="-1" y="586316"/>
              <a:ext cx="6159786" cy="1066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 i="1" sz="55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0" i="0">
                  <a:latin typeface="Luminari"/>
                  <a:ea typeface="Luminari"/>
                  <a:cs typeface="Luminari"/>
                  <a:sym typeface="Luminari"/>
                </a:rPr>
                <a:t>S</a:t>
              </a:r>
              <a:r>
                <a:rPr b="0" baseline="-5999" i="0">
                  <a:latin typeface="Luminari"/>
                  <a:ea typeface="Luminari"/>
                  <a:cs typeface="Luminari"/>
                  <a:sym typeface="Luminari"/>
                </a:rPr>
                <a:t>sys</a:t>
              </a:r>
              <a:r>
                <a:rPr sz="2000"/>
                <a:t> </a:t>
              </a:r>
              <a:r>
                <a:rPr b="0" i="0">
                  <a:latin typeface="Luminari"/>
                  <a:ea typeface="Luminari"/>
                  <a:cs typeface="Luminari"/>
                  <a:sym typeface="Luminari"/>
                </a:rPr>
                <a:t>=</a:t>
              </a:r>
              <a:r>
                <a:rPr sz="2000"/>
                <a:t> </a:t>
              </a:r>
              <a:r>
                <a:t>S</a:t>
              </a:r>
              <a:r>
                <a:rPr baseline="-5999"/>
                <a:t>QE</a:t>
              </a:r>
              <a:r>
                <a:rPr sz="2000"/>
                <a:t>  </a:t>
              </a:r>
              <a:r>
                <a:t>S</a:t>
              </a:r>
              <a:r>
                <a:rPr baseline="-5999"/>
                <a:t>pixel</a:t>
              </a:r>
              <a:r>
                <a:rPr sz="2000"/>
                <a:t>  </a:t>
              </a:r>
              <a:r>
                <a:t>S</a:t>
              </a:r>
              <a:r>
                <a:rPr baseline="-5999"/>
                <a:t>optical</a:t>
              </a:r>
              <a:r>
                <a:t> 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1252624" y="0"/>
              <a:ext cx="3925469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System response function</a:t>
              </a:r>
            </a:p>
          </p:txBody>
        </p:sp>
        <p:sp>
          <p:nvSpPr>
            <p:cNvPr id="237" name="Shape 237"/>
            <p:cNvSpPr/>
            <p:nvPr/>
          </p:nvSpPr>
          <p:spPr>
            <a:xfrm flipH="1">
              <a:off x="557784" y="290421"/>
              <a:ext cx="678525" cy="4597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xfrm>
            <a:off x="952500" y="-889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Flat-field Illumination 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)</a:t>
            </a:r>
          </a:p>
        </p:txBody>
      </p:sp>
      <p:sp>
        <p:nvSpPr>
          <p:cNvPr id="241" name="Shape 241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242" name="Shape 242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243" name="Shape 243"/>
          <p:cNvSpPr/>
          <p:nvPr/>
        </p:nvSpPr>
        <p:spPr>
          <a:xfrm>
            <a:off x="2697063" y="1906244"/>
            <a:ext cx="1844874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 = </a:t>
            </a:r>
            <a:r>
              <a:rPr sz="3300"/>
              <a:t>0.05</a:t>
            </a:r>
            <a:r>
              <a:t>x</a:t>
            </a:r>
            <a:r>
              <a:rPr baseline="31999"/>
              <a:t>2</a:t>
            </a:r>
          </a:p>
        </p:txBody>
      </p:sp>
      <p:sp>
        <p:nvSpPr>
          <p:cNvPr id="244" name="Shape 244"/>
          <p:cNvSpPr/>
          <p:nvPr/>
        </p:nvSpPr>
        <p:spPr>
          <a:xfrm>
            <a:off x="7971048" y="1906244"/>
            <a:ext cx="3336504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 = </a:t>
            </a:r>
            <a:r>
              <a:rPr sz="3300"/>
              <a:t>0.05</a:t>
            </a:r>
            <a:r>
              <a:t>x</a:t>
            </a:r>
            <a:r>
              <a:rPr baseline="31999"/>
              <a:t>2 </a:t>
            </a:r>
            <a:r>
              <a:rPr sz="3300"/>
              <a:t>+ 0.05y</a:t>
            </a:r>
            <a:r>
              <a:rPr baseline="31999"/>
              <a:t>2</a:t>
            </a:r>
          </a:p>
        </p:txBody>
      </p:sp>
      <p:pic>
        <p:nvPicPr>
          <p:cNvPr id="245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"/>
          <a:stretch>
            <a:fillRect/>
          </a:stretch>
        </p:blipFill>
        <p:spPr>
          <a:xfrm>
            <a:off x="294746" y="2617650"/>
            <a:ext cx="5912908" cy="3944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799" y="0"/>
                </a:lnTo>
                <a:lnTo>
                  <a:pt x="0" y="0"/>
                </a:lnTo>
                <a:close/>
                <a:moveTo>
                  <a:pt x="21136" y="4101"/>
                </a:moveTo>
                <a:cubicBezTo>
                  <a:pt x="21156" y="4119"/>
                  <a:pt x="21164" y="6991"/>
                  <a:pt x="21159" y="12390"/>
                </a:cubicBezTo>
                <a:lnTo>
                  <a:pt x="21152" y="20650"/>
                </a:lnTo>
                <a:lnTo>
                  <a:pt x="16495" y="20661"/>
                </a:lnTo>
                <a:cubicBezTo>
                  <a:pt x="13403" y="20669"/>
                  <a:pt x="11833" y="20657"/>
                  <a:pt x="11820" y="20626"/>
                </a:cubicBezTo>
                <a:cubicBezTo>
                  <a:pt x="11798" y="20574"/>
                  <a:pt x="11829" y="20554"/>
                  <a:pt x="12001" y="20511"/>
                </a:cubicBezTo>
                <a:cubicBezTo>
                  <a:pt x="12382" y="20416"/>
                  <a:pt x="13227" y="19949"/>
                  <a:pt x="13612" y="19620"/>
                </a:cubicBezTo>
                <a:cubicBezTo>
                  <a:pt x="14045" y="19250"/>
                  <a:pt x="14518" y="18739"/>
                  <a:pt x="15136" y="17973"/>
                </a:cubicBezTo>
                <a:cubicBezTo>
                  <a:pt x="15402" y="17643"/>
                  <a:pt x="16169" y="16427"/>
                  <a:pt x="16590" y="15671"/>
                </a:cubicBezTo>
                <a:cubicBezTo>
                  <a:pt x="16995" y="14942"/>
                  <a:pt x="17907" y="13044"/>
                  <a:pt x="18139" y="12446"/>
                </a:cubicBezTo>
                <a:cubicBezTo>
                  <a:pt x="18229" y="12217"/>
                  <a:pt x="18350" y="11928"/>
                  <a:pt x="18408" y="11805"/>
                </a:cubicBezTo>
                <a:cubicBezTo>
                  <a:pt x="18549" y="11505"/>
                  <a:pt x="19207" y="9809"/>
                  <a:pt x="19373" y="9317"/>
                </a:cubicBezTo>
                <a:cubicBezTo>
                  <a:pt x="19446" y="9100"/>
                  <a:pt x="19565" y="8767"/>
                  <a:pt x="19637" y="8576"/>
                </a:cubicBezTo>
                <a:cubicBezTo>
                  <a:pt x="19853" y="8000"/>
                  <a:pt x="20355" y="6529"/>
                  <a:pt x="20420" y="6281"/>
                </a:cubicBezTo>
                <a:cubicBezTo>
                  <a:pt x="20453" y="6153"/>
                  <a:pt x="20608" y="5656"/>
                  <a:pt x="20763" y="5177"/>
                </a:cubicBezTo>
                <a:cubicBezTo>
                  <a:pt x="20919" y="4697"/>
                  <a:pt x="21059" y="4254"/>
                  <a:pt x="21075" y="4190"/>
                </a:cubicBezTo>
                <a:cubicBezTo>
                  <a:pt x="21091" y="4126"/>
                  <a:pt x="21119" y="4085"/>
                  <a:pt x="21136" y="410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pic>
        <p:nvPicPr>
          <p:cNvPr id="247" name="illumination_cont.png"/>
          <p:cNvPicPr>
            <a:picLocks noChangeAspect="1"/>
          </p:cNvPicPr>
          <p:nvPr/>
        </p:nvPicPr>
        <p:blipFill>
          <a:blip r:embed="rId3">
            <a:extLst/>
          </a:blip>
          <a:srcRect l="22023" t="12517" r="5027" b="10956"/>
          <a:stretch>
            <a:fillRect/>
          </a:stretch>
        </p:blipFill>
        <p:spPr>
          <a:xfrm>
            <a:off x="6925486" y="2659988"/>
            <a:ext cx="6049964" cy="6044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4" fill="norm" stroke="1" extrusionOk="0">
                <a:moveTo>
                  <a:pt x="0" y="0"/>
                </a:moveTo>
                <a:lnTo>
                  <a:pt x="0" y="21119"/>
                </a:lnTo>
                <a:lnTo>
                  <a:pt x="8068" y="21119"/>
                </a:lnTo>
                <a:lnTo>
                  <a:pt x="18898" y="21119"/>
                </a:lnTo>
                <a:lnTo>
                  <a:pt x="18898" y="10225"/>
                </a:lnTo>
                <a:lnTo>
                  <a:pt x="18898" y="0"/>
                </a:lnTo>
                <a:lnTo>
                  <a:pt x="0" y="0"/>
                </a:lnTo>
                <a:close/>
                <a:moveTo>
                  <a:pt x="19093" y="0"/>
                </a:moveTo>
                <a:lnTo>
                  <a:pt x="19093" y="10225"/>
                </a:lnTo>
                <a:lnTo>
                  <a:pt x="19093" y="21119"/>
                </a:lnTo>
                <a:lnTo>
                  <a:pt x="19602" y="21119"/>
                </a:lnTo>
                <a:lnTo>
                  <a:pt x="20112" y="21119"/>
                </a:lnTo>
                <a:lnTo>
                  <a:pt x="20112" y="10225"/>
                </a:lnTo>
                <a:lnTo>
                  <a:pt x="20112" y="0"/>
                </a:lnTo>
                <a:lnTo>
                  <a:pt x="19093" y="0"/>
                </a:lnTo>
                <a:close/>
                <a:moveTo>
                  <a:pt x="20425" y="1755"/>
                </a:moveTo>
                <a:cubicBezTo>
                  <a:pt x="20364" y="1755"/>
                  <a:pt x="20347" y="1781"/>
                  <a:pt x="20347" y="1872"/>
                </a:cubicBezTo>
                <a:cubicBezTo>
                  <a:pt x="20347" y="1964"/>
                  <a:pt x="20364" y="1990"/>
                  <a:pt x="20425" y="1990"/>
                </a:cubicBezTo>
                <a:cubicBezTo>
                  <a:pt x="20486" y="1990"/>
                  <a:pt x="20503" y="1964"/>
                  <a:pt x="20503" y="1872"/>
                </a:cubicBezTo>
                <a:cubicBezTo>
                  <a:pt x="20503" y="1781"/>
                  <a:pt x="20486" y="1755"/>
                  <a:pt x="20425" y="1755"/>
                </a:cubicBezTo>
                <a:close/>
                <a:moveTo>
                  <a:pt x="20757" y="1755"/>
                </a:moveTo>
                <a:cubicBezTo>
                  <a:pt x="20719" y="1755"/>
                  <a:pt x="20699" y="1795"/>
                  <a:pt x="20699" y="1872"/>
                </a:cubicBezTo>
                <a:cubicBezTo>
                  <a:pt x="20699" y="1994"/>
                  <a:pt x="20764" y="2026"/>
                  <a:pt x="20846" y="1944"/>
                </a:cubicBezTo>
                <a:cubicBezTo>
                  <a:pt x="20903" y="1888"/>
                  <a:pt x="20840" y="1755"/>
                  <a:pt x="20757" y="1755"/>
                </a:cubicBezTo>
                <a:close/>
                <a:moveTo>
                  <a:pt x="21526" y="1755"/>
                </a:moveTo>
                <a:cubicBezTo>
                  <a:pt x="21456" y="1755"/>
                  <a:pt x="21386" y="1921"/>
                  <a:pt x="21436" y="1970"/>
                </a:cubicBezTo>
                <a:cubicBezTo>
                  <a:pt x="21447" y="1981"/>
                  <a:pt x="21488" y="1990"/>
                  <a:pt x="21528" y="1990"/>
                </a:cubicBezTo>
                <a:cubicBezTo>
                  <a:pt x="21581" y="1990"/>
                  <a:pt x="21600" y="1960"/>
                  <a:pt x="21600" y="1872"/>
                </a:cubicBezTo>
                <a:cubicBezTo>
                  <a:pt x="21600" y="1783"/>
                  <a:pt x="21582" y="1755"/>
                  <a:pt x="21526" y="1755"/>
                </a:cubicBezTo>
                <a:close/>
                <a:moveTo>
                  <a:pt x="21293" y="1761"/>
                </a:moveTo>
                <a:cubicBezTo>
                  <a:pt x="21274" y="1757"/>
                  <a:pt x="21250" y="1781"/>
                  <a:pt x="21219" y="1831"/>
                </a:cubicBezTo>
                <a:cubicBezTo>
                  <a:pt x="21179" y="1894"/>
                  <a:pt x="21183" y="1910"/>
                  <a:pt x="21239" y="1925"/>
                </a:cubicBezTo>
                <a:cubicBezTo>
                  <a:pt x="21276" y="1934"/>
                  <a:pt x="21318" y="1943"/>
                  <a:pt x="21331" y="1946"/>
                </a:cubicBezTo>
                <a:cubicBezTo>
                  <a:pt x="21344" y="1948"/>
                  <a:pt x="21345" y="1906"/>
                  <a:pt x="21335" y="1853"/>
                </a:cubicBezTo>
                <a:cubicBezTo>
                  <a:pt x="21324" y="1794"/>
                  <a:pt x="21311" y="1764"/>
                  <a:pt x="21293" y="1761"/>
                </a:cubicBezTo>
                <a:close/>
                <a:moveTo>
                  <a:pt x="21036" y="1769"/>
                </a:moveTo>
                <a:cubicBezTo>
                  <a:pt x="21026" y="1765"/>
                  <a:pt x="21013" y="1782"/>
                  <a:pt x="20988" y="1816"/>
                </a:cubicBezTo>
                <a:cubicBezTo>
                  <a:pt x="20946" y="1873"/>
                  <a:pt x="20945" y="1894"/>
                  <a:pt x="20984" y="1919"/>
                </a:cubicBezTo>
                <a:cubicBezTo>
                  <a:pt x="21065" y="1971"/>
                  <a:pt x="21081" y="1956"/>
                  <a:pt x="21060" y="1847"/>
                </a:cubicBezTo>
                <a:cubicBezTo>
                  <a:pt x="21051" y="1798"/>
                  <a:pt x="21046" y="1773"/>
                  <a:pt x="21036" y="1769"/>
                </a:cubicBezTo>
                <a:close/>
                <a:moveTo>
                  <a:pt x="20425" y="4141"/>
                </a:moveTo>
                <a:cubicBezTo>
                  <a:pt x="20364" y="4141"/>
                  <a:pt x="20347" y="4167"/>
                  <a:pt x="20347" y="4258"/>
                </a:cubicBezTo>
                <a:cubicBezTo>
                  <a:pt x="20347" y="4350"/>
                  <a:pt x="20364" y="4376"/>
                  <a:pt x="20425" y="4376"/>
                </a:cubicBezTo>
                <a:cubicBezTo>
                  <a:pt x="20486" y="4376"/>
                  <a:pt x="20503" y="4350"/>
                  <a:pt x="20503" y="4258"/>
                </a:cubicBezTo>
                <a:cubicBezTo>
                  <a:pt x="20503" y="4167"/>
                  <a:pt x="20486" y="4141"/>
                  <a:pt x="20425" y="4141"/>
                </a:cubicBezTo>
                <a:close/>
                <a:moveTo>
                  <a:pt x="21267" y="4141"/>
                </a:moveTo>
                <a:cubicBezTo>
                  <a:pt x="21228" y="4141"/>
                  <a:pt x="21209" y="4180"/>
                  <a:pt x="21209" y="4258"/>
                </a:cubicBezTo>
                <a:cubicBezTo>
                  <a:pt x="21209" y="4337"/>
                  <a:pt x="21228" y="4376"/>
                  <a:pt x="21267" y="4376"/>
                </a:cubicBezTo>
                <a:cubicBezTo>
                  <a:pt x="21306" y="4376"/>
                  <a:pt x="21327" y="4337"/>
                  <a:pt x="21327" y="4258"/>
                </a:cubicBezTo>
                <a:cubicBezTo>
                  <a:pt x="21327" y="4180"/>
                  <a:pt x="21306" y="4141"/>
                  <a:pt x="21267" y="4141"/>
                </a:cubicBezTo>
                <a:close/>
                <a:moveTo>
                  <a:pt x="20768" y="4149"/>
                </a:moveTo>
                <a:cubicBezTo>
                  <a:pt x="20715" y="4139"/>
                  <a:pt x="20699" y="4162"/>
                  <a:pt x="20699" y="4258"/>
                </a:cubicBezTo>
                <a:cubicBezTo>
                  <a:pt x="20699" y="4355"/>
                  <a:pt x="20715" y="4379"/>
                  <a:pt x="20768" y="4369"/>
                </a:cubicBezTo>
                <a:cubicBezTo>
                  <a:pt x="20811" y="4360"/>
                  <a:pt x="20836" y="4319"/>
                  <a:pt x="20836" y="4258"/>
                </a:cubicBezTo>
                <a:cubicBezTo>
                  <a:pt x="20836" y="4197"/>
                  <a:pt x="20811" y="4158"/>
                  <a:pt x="20768" y="4149"/>
                </a:cubicBezTo>
                <a:close/>
                <a:moveTo>
                  <a:pt x="21079" y="4154"/>
                </a:moveTo>
                <a:cubicBezTo>
                  <a:pt x="21074" y="4149"/>
                  <a:pt x="21066" y="4158"/>
                  <a:pt x="21053" y="4179"/>
                </a:cubicBezTo>
                <a:cubicBezTo>
                  <a:pt x="21034" y="4210"/>
                  <a:pt x="21027" y="4250"/>
                  <a:pt x="21037" y="4267"/>
                </a:cubicBezTo>
                <a:cubicBezTo>
                  <a:pt x="21067" y="4315"/>
                  <a:pt x="21074" y="4305"/>
                  <a:pt x="21081" y="4210"/>
                </a:cubicBezTo>
                <a:cubicBezTo>
                  <a:pt x="21084" y="4177"/>
                  <a:pt x="21083" y="4158"/>
                  <a:pt x="21079" y="4154"/>
                </a:cubicBezTo>
                <a:close/>
                <a:moveTo>
                  <a:pt x="20425" y="6567"/>
                </a:moveTo>
                <a:cubicBezTo>
                  <a:pt x="20364" y="6567"/>
                  <a:pt x="20347" y="6593"/>
                  <a:pt x="20347" y="6684"/>
                </a:cubicBezTo>
                <a:cubicBezTo>
                  <a:pt x="20347" y="6775"/>
                  <a:pt x="20364" y="6801"/>
                  <a:pt x="20425" y="6801"/>
                </a:cubicBezTo>
                <a:cubicBezTo>
                  <a:pt x="20486" y="6801"/>
                  <a:pt x="20503" y="6775"/>
                  <a:pt x="20503" y="6684"/>
                </a:cubicBezTo>
                <a:cubicBezTo>
                  <a:pt x="20503" y="6593"/>
                  <a:pt x="20486" y="6567"/>
                  <a:pt x="20425" y="6567"/>
                </a:cubicBezTo>
                <a:close/>
                <a:moveTo>
                  <a:pt x="21522" y="6567"/>
                </a:moveTo>
                <a:cubicBezTo>
                  <a:pt x="21461" y="6567"/>
                  <a:pt x="21444" y="6593"/>
                  <a:pt x="21444" y="6684"/>
                </a:cubicBezTo>
                <a:cubicBezTo>
                  <a:pt x="21444" y="6775"/>
                  <a:pt x="21461" y="6801"/>
                  <a:pt x="21522" y="6801"/>
                </a:cubicBezTo>
                <a:cubicBezTo>
                  <a:pt x="21583" y="6801"/>
                  <a:pt x="21600" y="6775"/>
                  <a:pt x="21600" y="6684"/>
                </a:cubicBezTo>
                <a:cubicBezTo>
                  <a:pt x="21600" y="6593"/>
                  <a:pt x="21583" y="6567"/>
                  <a:pt x="21522" y="6567"/>
                </a:cubicBezTo>
                <a:close/>
                <a:moveTo>
                  <a:pt x="20768" y="6575"/>
                </a:moveTo>
                <a:cubicBezTo>
                  <a:pt x="20715" y="6565"/>
                  <a:pt x="20699" y="6588"/>
                  <a:pt x="20699" y="6684"/>
                </a:cubicBezTo>
                <a:cubicBezTo>
                  <a:pt x="20699" y="6780"/>
                  <a:pt x="20715" y="6805"/>
                  <a:pt x="20768" y="6794"/>
                </a:cubicBezTo>
                <a:cubicBezTo>
                  <a:pt x="20811" y="6786"/>
                  <a:pt x="20836" y="6745"/>
                  <a:pt x="20836" y="6684"/>
                </a:cubicBezTo>
                <a:cubicBezTo>
                  <a:pt x="20836" y="6623"/>
                  <a:pt x="20811" y="6583"/>
                  <a:pt x="20768" y="6575"/>
                </a:cubicBezTo>
                <a:close/>
                <a:moveTo>
                  <a:pt x="21079" y="6579"/>
                </a:moveTo>
                <a:cubicBezTo>
                  <a:pt x="21074" y="6574"/>
                  <a:pt x="21066" y="6584"/>
                  <a:pt x="21053" y="6605"/>
                </a:cubicBezTo>
                <a:cubicBezTo>
                  <a:pt x="21034" y="6636"/>
                  <a:pt x="21027" y="6675"/>
                  <a:pt x="21037" y="6692"/>
                </a:cubicBezTo>
                <a:cubicBezTo>
                  <a:pt x="21067" y="6740"/>
                  <a:pt x="21074" y="6731"/>
                  <a:pt x="21081" y="6636"/>
                </a:cubicBezTo>
                <a:cubicBezTo>
                  <a:pt x="21084" y="6603"/>
                  <a:pt x="21083" y="6584"/>
                  <a:pt x="21079" y="6579"/>
                </a:cubicBezTo>
                <a:close/>
                <a:moveTo>
                  <a:pt x="20425" y="8953"/>
                </a:moveTo>
                <a:cubicBezTo>
                  <a:pt x="20364" y="8953"/>
                  <a:pt x="20347" y="8979"/>
                  <a:pt x="20347" y="9070"/>
                </a:cubicBezTo>
                <a:cubicBezTo>
                  <a:pt x="20347" y="9161"/>
                  <a:pt x="20364" y="9187"/>
                  <a:pt x="20425" y="9187"/>
                </a:cubicBezTo>
                <a:cubicBezTo>
                  <a:pt x="20486" y="9187"/>
                  <a:pt x="20503" y="9161"/>
                  <a:pt x="20503" y="9070"/>
                </a:cubicBezTo>
                <a:cubicBezTo>
                  <a:pt x="20503" y="8979"/>
                  <a:pt x="20486" y="8953"/>
                  <a:pt x="20425" y="8953"/>
                </a:cubicBezTo>
                <a:close/>
                <a:moveTo>
                  <a:pt x="20768" y="8961"/>
                </a:moveTo>
                <a:cubicBezTo>
                  <a:pt x="20715" y="8951"/>
                  <a:pt x="20699" y="8974"/>
                  <a:pt x="20699" y="9070"/>
                </a:cubicBezTo>
                <a:cubicBezTo>
                  <a:pt x="20699" y="9166"/>
                  <a:pt x="20715" y="9191"/>
                  <a:pt x="20768" y="9180"/>
                </a:cubicBezTo>
                <a:cubicBezTo>
                  <a:pt x="20811" y="9172"/>
                  <a:pt x="20836" y="9131"/>
                  <a:pt x="20836" y="9070"/>
                </a:cubicBezTo>
                <a:cubicBezTo>
                  <a:pt x="20836" y="9009"/>
                  <a:pt x="20811" y="8969"/>
                  <a:pt x="20768" y="8961"/>
                </a:cubicBezTo>
                <a:close/>
                <a:moveTo>
                  <a:pt x="21091" y="9032"/>
                </a:moveTo>
                <a:cubicBezTo>
                  <a:pt x="21089" y="9030"/>
                  <a:pt x="21073" y="9041"/>
                  <a:pt x="21042" y="9066"/>
                </a:cubicBezTo>
                <a:cubicBezTo>
                  <a:pt x="21004" y="9095"/>
                  <a:pt x="20974" y="9126"/>
                  <a:pt x="20974" y="9134"/>
                </a:cubicBezTo>
                <a:cubicBezTo>
                  <a:pt x="20974" y="9166"/>
                  <a:pt x="21006" y="9145"/>
                  <a:pt x="21057" y="9080"/>
                </a:cubicBezTo>
                <a:cubicBezTo>
                  <a:pt x="21082" y="9049"/>
                  <a:pt x="21093" y="9034"/>
                  <a:pt x="21091" y="9032"/>
                </a:cubicBezTo>
                <a:close/>
                <a:moveTo>
                  <a:pt x="20425" y="11339"/>
                </a:moveTo>
                <a:cubicBezTo>
                  <a:pt x="20364" y="11339"/>
                  <a:pt x="20347" y="11365"/>
                  <a:pt x="20347" y="11456"/>
                </a:cubicBezTo>
                <a:cubicBezTo>
                  <a:pt x="20347" y="11547"/>
                  <a:pt x="20364" y="11574"/>
                  <a:pt x="20425" y="11574"/>
                </a:cubicBezTo>
                <a:cubicBezTo>
                  <a:pt x="20486" y="11574"/>
                  <a:pt x="20503" y="11547"/>
                  <a:pt x="20503" y="11456"/>
                </a:cubicBezTo>
                <a:cubicBezTo>
                  <a:pt x="20503" y="11365"/>
                  <a:pt x="20486" y="11339"/>
                  <a:pt x="20425" y="11339"/>
                </a:cubicBezTo>
                <a:close/>
                <a:moveTo>
                  <a:pt x="21522" y="11339"/>
                </a:moveTo>
                <a:cubicBezTo>
                  <a:pt x="21461" y="11339"/>
                  <a:pt x="21444" y="11365"/>
                  <a:pt x="21444" y="11456"/>
                </a:cubicBezTo>
                <a:cubicBezTo>
                  <a:pt x="21444" y="11547"/>
                  <a:pt x="21461" y="11574"/>
                  <a:pt x="21522" y="11574"/>
                </a:cubicBezTo>
                <a:cubicBezTo>
                  <a:pt x="21583" y="11574"/>
                  <a:pt x="21600" y="11547"/>
                  <a:pt x="21600" y="11456"/>
                </a:cubicBezTo>
                <a:cubicBezTo>
                  <a:pt x="21600" y="11365"/>
                  <a:pt x="21583" y="11339"/>
                  <a:pt x="21522" y="11339"/>
                </a:cubicBezTo>
                <a:close/>
                <a:moveTo>
                  <a:pt x="20768" y="11347"/>
                </a:moveTo>
                <a:cubicBezTo>
                  <a:pt x="20715" y="11337"/>
                  <a:pt x="20699" y="11360"/>
                  <a:pt x="20699" y="11456"/>
                </a:cubicBezTo>
                <a:cubicBezTo>
                  <a:pt x="20699" y="11552"/>
                  <a:pt x="20715" y="11577"/>
                  <a:pt x="20768" y="11566"/>
                </a:cubicBezTo>
                <a:cubicBezTo>
                  <a:pt x="20811" y="11558"/>
                  <a:pt x="20836" y="11517"/>
                  <a:pt x="20836" y="11456"/>
                </a:cubicBezTo>
                <a:cubicBezTo>
                  <a:pt x="20836" y="11395"/>
                  <a:pt x="20811" y="11355"/>
                  <a:pt x="20768" y="11347"/>
                </a:cubicBezTo>
                <a:close/>
                <a:moveTo>
                  <a:pt x="21091" y="11418"/>
                </a:moveTo>
                <a:cubicBezTo>
                  <a:pt x="21089" y="11416"/>
                  <a:pt x="21073" y="11427"/>
                  <a:pt x="21042" y="11452"/>
                </a:cubicBezTo>
                <a:cubicBezTo>
                  <a:pt x="21004" y="11481"/>
                  <a:pt x="20974" y="11512"/>
                  <a:pt x="20974" y="11520"/>
                </a:cubicBezTo>
                <a:cubicBezTo>
                  <a:pt x="20974" y="11552"/>
                  <a:pt x="21006" y="11531"/>
                  <a:pt x="21057" y="11466"/>
                </a:cubicBezTo>
                <a:cubicBezTo>
                  <a:pt x="21082" y="11435"/>
                  <a:pt x="21093" y="11420"/>
                  <a:pt x="21091" y="11418"/>
                </a:cubicBezTo>
                <a:close/>
                <a:moveTo>
                  <a:pt x="20425" y="13764"/>
                </a:moveTo>
                <a:cubicBezTo>
                  <a:pt x="20364" y="13764"/>
                  <a:pt x="20347" y="13790"/>
                  <a:pt x="20347" y="13882"/>
                </a:cubicBezTo>
                <a:cubicBezTo>
                  <a:pt x="20347" y="13973"/>
                  <a:pt x="20364" y="13999"/>
                  <a:pt x="20425" y="13999"/>
                </a:cubicBezTo>
                <a:cubicBezTo>
                  <a:pt x="20486" y="13999"/>
                  <a:pt x="20503" y="13973"/>
                  <a:pt x="20503" y="13882"/>
                </a:cubicBezTo>
                <a:cubicBezTo>
                  <a:pt x="20503" y="13790"/>
                  <a:pt x="20486" y="13764"/>
                  <a:pt x="20425" y="13764"/>
                </a:cubicBezTo>
                <a:close/>
                <a:moveTo>
                  <a:pt x="20768" y="13773"/>
                </a:moveTo>
                <a:cubicBezTo>
                  <a:pt x="20715" y="13762"/>
                  <a:pt x="20699" y="13786"/>
                  <a:pt x="20699" y="13882"/>
                </a:cubicBezTo>
                <a:cubicBezTo>
                  <a:pt x="20699" y="13978"/>
                  <a:pt x="20715" y="14002"/>
                  <a:pt x="20768" y="13992"/>
                </a:cubicBezTo>
                <a:cubicBezTo>
                  <a:pt x="20811" y="13984"/>
                  <a:pt x="20836" y="13943"/>
                  <a:pt x="20836" y="13882"/>
                </a:cubicBezTo>
                <a:cubicBezTo>
                  <a:pt x="20836" y="13821"/>
                  <a:pt x="20811" y="13781"/>
                  <a:pt x="20768" y="13773"/>
                </a:cubicBezTo>
                <a:close/>
                <a:moveTo>
                  <a:pt x="21223" y="13862"/>
                </a:moveTo>
                <a:cubicBezTo>
                  <a:pt x="21212" y="13867"/>
                  <a:pt x="21209" y="13886"/>
                  <a:pt x="21209" y="13920"/>
                </a:cubicBezTo>
                <a:cubicBezTo>
                  <a:pt x="21209" y="13964"/>
                  <a:pt x="21235" y="13999"/>
                  <a:pt x="21266" y="13999"/>
                </a:cubicBezTo>
                <a:cubicBezTo>
                  <a:pt x="21359" y="13999"/>
                  <a:pt x="21373" y="13928"/>
                  <a:pt x="21288" y="13883"/>
                </a:cubicBezTo>
                <a:cubicBezTo>
                  <a:pt x="21254" y="13865"/>
                  <a:pt x="21234" y="13857"/>
                  <a:pt x="21223" y="13862"/>
                </a:cubicBezTo>
                <a:close/>
                <a:moveTo>
                  <a:pt x="21467" y="13872"/>
                </a:moveTo>
                <a:cubicBezTo>
                  <a:pt x="21450" y="13876"/>
                  <a:pt x="21435" y="13885"/>
                  <a:pt x="21429" y="13902"/>
                </a:cubicBezTo>
                <a:cubicBezTo>
                  <a:pt x="21418" y="13929"/>
                  <a:pt x="21420" y="13964"/>
                  <a:pt x="21433" y="13977"/>
                </a:cubicBezTo>
                <a:cubicBezTo>
                  <a:pt x="21478" y="14022"/>
                  <a:pt x="21600" y="13999"/>
                  <a:pt x="21600" y="13945"/>
                </a:cubicBezTo>
                <a:cubicBezTo>
                  <a:pt x="21600" y="13892"/>
                  <a:pt x="21518" y="13858"/>
                  <a:pt x="21467" y="13872"/>
                </a:cubicBezTo>
                <a:close/>
                <a:moveTo>
                  <a:pt x="20425" y="16150"/>
                </a:moveTo>
                <a:cubicBezTo>
                  <a:pt x="20364" y="16150"/>
                  <a:pt x="20347" y="16176"/>
                  <a:pt x="20347" y="16268"/>
                </a:cubicBezTo>
                <a:cubicBezTo>
                  <a:pt x="20347" y="16359"/>
                  <a:pt x="20364" y="16385"/>
                  <a:pt x="20425" y="16385"/>
                </a:cubicBezTo>
                <a:cubicBezTo>
                  <a:pt x="20486" y="16385"/>
                  <a:pt x="20503" y="16359"/>
                  <a:pt x="20503" y="16268"/>
                </a:cubicBezTo>
                <a:cubicBezTo>
                  <a:pt x="20503" y="16176"/>
                  <a:pt x="20486" y="16150"/>
                  <a:pt x="20425" y="16150"/>
                </a:cubicBezTo>
                <a:close/>
                <a:moveTo>
                  <a:pt x="21522" y="16150"/>
                </a:moveTo>
                <a:cubicBezTo>
                  <a:pt x="21461" y="16150"/>
                  <a:pt x="21444" y="16176"/>
                  <a:pt x="21444" y="16268"/>
                </a:cubicBezTo>
                <a:cubicBezTo>
                  <a:pt x="21444" y="16359"/>
                  <a:pt x="21461" y="16385"/>
                  <a:pt x="21522" y="16385"/>
                </a:cubicBezTo>
                <a:cubicBezTo>
                  <a:pt x="21583" y="16385"/>
                  <a:pt x="21600" y="16359"/>
                  <a:pt x="21600" y="16268"/>
                </a:cubicBezTo>
                <a:cubicBezTo>
                  <a:pt x="21600" y="16176"/>
                  <a:pt x="21583" y="16150"/>
                  <a:pt x="21522" y="16150"/>
                </a:cubicBezTo>
                <a:close/>
                <a:moveTo>
                  <a:pt x="20768" y="16159"/>
                </a:moveTo>
                <a:cubicBezTo>
                  <a:pt x="20715" y="16148"/>
                  <a:pt x="20699" y="16172"/>
                  <a:pt x="20699" y="16268"/>
                </a:cubicBezTo>
                <a:cubicBezTo>
                  <a:pt x="20699" y="16364"/>
                  <a:pt x="20715" y="16388"/>
                  <a:pt x="20768" y="16378"/>
                </a:cubicBezTo>
                <a:cubicBezTo>
                  <a:pt x="20811" y="16370"/>
                  <a:pt x="20836" y="16329"/>
                  <a:pt x="20836" y="16268"/>
                </a:cubicBezTo>
                <a:cubicBezTo>
                  <a:pt x="20836" y="16207"/>
                  <a:pt x="20811" y="16167"/>
                  <a:pt x="20768" y="16159"/>
                </a:cubicBezTo>
                <a:close/>
                <a:moveTo>
                  <a:pt x="20425" y="18576"/>
                </a:moveTo>
                <a:cubicBezTo>
                  <a:pt x="20364" y="18576"/>
                  <a:pt x="20347" y="18602"/>
                  <a:pt x="20347" y="18693"/>
                </a:cubicBezTo>
                <a:cubicBezTo>
                  <a:pt x="20347" y="18785"/>
                  <a:pt x="20364" y="18811"/>
                  <a:pt x="20425" y="18811"/>
                </a:cubicBezTo>
                <a:cubicBezTo>
                  <a:pt x="20486" y="18811"/>
                  <a:pt x="20503" y="18785"/>
                  <a:pt x="20503" y="18693"/>
                </a:cubicBezTo>
                <a:cubicBezTo>
                  <a:pt x="20503" y="18602"/>
                  <a:pt x="20486" y="18576"/>
                  <a:pt x="20425" y="18576"/>
                </a:cubicBezTo>
                <a:close/>
                <a:moveTo>
                  <a:pt x="21015" y="18576"/>
                </a:moveTo>
                <a:cubicBezTo>
                  <a:pt x="20973" y="18576"/>
                  <a:pt x="20927" y="18595"/>
                  <a:pt x="20913" y="18618"/>
                </a:cubicBezTo>
                <a:cubicBezTo>
                  <a:pt x="20894" y="18649"/>
                  <a:pt x="20874" y="18649"/>
                  <a:pt x="20843" y="18618"/>
                </a:cubicBezTo>
                <a:cubicBezTo>
                  <a:pt x="20764" y="18539"/>
                  <a:pt x="20699" y="18573"/>
                  <a:pt x="20699" y="18693"/>
                </a:cubicBezTo>
                <a:cubicBezTo>
                  <a:pt x="20699" y="18814"/>
                  <a:pt x="20764" y="18848"/>
                  <a:pt x="20843" y="18768"/>
                </a:cubicBezTo>
                <a:cubicBezTo>
                  <a:pt x="20874" y="18738"/>
                  <a:pt x="20894" y="18738"/>
                  <a:pt x="20913" y="18768"/>
                </a:cubicBezTo>
                <a:cubicBezTo>
                  <a:pt x="20927" y="18792"/>
                  <a:pt x="20973" y="18811"/>
                  <a:pt x="21015" y="18811"/>
                </a:cubicBezTo>
                <a:cubicBezTo>
                  <a:pt x="21073" y="18811"/>
                  <a:pt x="21091" y="18783"/>
                  <a:pt x="21091" y="18693"/>
                </a:cubicBezTo>
                <a:cubicBezTo>
                  <a:pt x="21091" y="18603"/>
                  <a:pt x="21073" y="18576"/>
                  <a:pt x="21015" y="18576"/>
                </a:cubicBezTo>
                <a:close/>
                <a:moveTo>
                  <a:pt x="20425" y="20962"/>
                </a:moveTo>
                <a:cubicBezTo>
                  <a:pt x="20364" y="20962"/>
                  <a:pt x="20347" y="20988"/>
                  <a:pt x="20347" y="21079"/>
                </a:cubicBezTo>
                <a:cubicBezTo>
                  <a:pt x="20347" y="21171"/>
                  <a:pt x="20364" y="21197"/>
                  <a:pt x="20425" y="21197"/>
                </a:cubicBezTo>
                <a:cubicBezTo>
                  <a:pt x="20486" y="21197"/>
                  <a:pt x="20503" y="21171"/>
                  <a:pt x="20503" y="21079"/>
                </a:cubicBezTo>
                <a:cubicBezTo>
                  <a:pt x="20503" y="20988"/>
                  <a:pt x="20486" y="20962"/>
                  <a:pt x="20425" y="20962"/>
                </a:cubicBezTo>
                <a:close/>
                <a:moveTo>
                  <a:pt x="21015" y="20962"/>
                </a:moveTo>
                <a:cubicBezTo>
                  <a:pt x="20973" y="20962"/>
                  <a:pt x="20927" y="20981"/>
                  <a:pt x="20913" y="21004"/>
                </a:cubicBezTo>
                <a:cubicBezTo>
                  <a:pt x="20894" y="21035"/>
                  <a:pt x="20874" y="21035"/>
                  <a:pt x="20843" y="21004"/>
                </a:cubicBezTo>
                <a:cubicBezTo>
                  <a:pt x="20764" y="20925"/>
                  <a:pt x="20699" y="20959"/>
                  <a:pt x="20699" y="21079"/>
                </a:cubicBezTo>
                <a:cubicBezTo>
                  <a:pt x="20699" y="21200"/>
                  <a:pt x="20764" y="21234"/>
                  <a:pt x="20843" y="21154"/>
                </a:cubicBezTo>
                <a:cubicBezTo>
                  <a:pt x="20874" y="21124"/>
                  <a:pt x="20894" y="21124"/>
                  <a:pt x="20913" y="21154"/>
                </a:cubicBezTo>
                <a:cubicBezTo>
                  <a:pt x="20927" y="21178"/>
                  <a:pt x="20973" y="21197"/>
                  <a:pt x="21015" y="21197"/>
                </a:cubicBezTo>
                <a:cubicBezTo>
                  <a:pt x="21073" y="21197"/>
                  <a:pt x="21091" y="21170"/>
                  <a:pt x="21091" y="21079"/>
                </a:cubicBezTo>
                <a:cubicBezTo>
                  <a:pt x="21091" y="20989"/>
                  <a:pt x="21073" y="20962"/>
                  <a:pt x="21015" y="20962"/>
                </a:cubicBezTo>
                <a:close/>
                <a:moveTo>
                  <a:pt x="21267" y="20962"/>
                </a:moveTo>
                <a:cubicBezTo>
                  <a:pt x="21228" y="20962"/>
                  <a:pt x="21209" y="21001"/>
                  <a:pt x="21209" y="21079"/>
                </a:cubicBezTo>
                <a:cubicBezTo>
                  <a:pt x="21209" y="21158"/>
                  <a:pt x="21228" y="21197"/>
                  <a:pt x="21267" y="21197"/>
                </a:cubicBezTo>
                <a:cubicBezTo>
                  <a:pt x="21306" y="21197"/>
                  <a:pt x="21327" y="21158"/>
                  <a:pt x="21327" y="21079"/>
                </a:cubicBezTo>
                <a:cubicBezTo>
                  <a:pt x="21327" y="21001"/>
                  <a:pt x="21306" y="20962"/>
                  <a:pt x="21267" y="20962"/>
                </a:cubicBezTo>
                <a:close/>
                <a:moveTo>
                  <a:pt x="21522" y="20962"/>
                </a:moveTo>
                <a:cubicBezTo>
                  <a:pt x="21461" y="20962"/>
                  <a:pt x="21444" y="20988"/>
                  <a:pt x="21444" y="21079"/>
                </a:cubicBezTo>
                <a:cubicBezTo>
                  <a:pt x="21444" y="21171"/>
                  <a:pt x="21461" y="21197"/>
                  <a:pt x="21522" y="21197"/>
                </a:cubicBezTo>
                <a:cubicBezTo>
                  <a:pt x="21583" y="21197"/>
                  <a:pt x="21600" y="21171"/>
                  <a:pt x="21600" y="21079"/>
                </a:cubicBezTo>
                <a:cubicBezTo>
                  <a:pt x="21600" y="20988"/>
                  <a:pt x="21583" y="20962"/>
                  <a:pt x="21522" y="20962"/>
                </a:cubicBezTo>
                <a:close/>
                <a:moveTo>
                  <a:pt x="2551" y="21314"/>
                </a:moveTo>
                <a:cubicBezTo>
                  <a:pt x="2492" y="21314"/>
                  <a:pt x="2450" y="21420"/>
                  <a:pt x="2477" y="21500"/>
                </a:cubicBezTo>
                <a:cubicBezTo>
                  <a:pt x="2511" y="21600"/>
                  <a:pt x="2604" y="21550"/>
                  <a:pt x="2604" y="21432"/>
                </a:cubicBezTo>
                <a:cubicBezTo>
                  <a:pt x="2604" y="21358"/>
                  <a:pt x="2585" y="21314"/>
                  <a:pt x="2551" y="21314"/>
                </a:cubicBezTo>
                <a:close/>
                <a:moveTo>
                  <a:pt x="7853" y="21314"/>
                </a:moveTo>
                <a:cubicBezTo>
                  <a:pt x="7792" y="21314"/>
                  <a:pt x="7775" y="21341"/>
                  <a:pt x="7775" y="21432"/>
                </a:cubicBezTo>
                <a:cubicBezTo>
                  <a:pt x="7775" y="21523"/>
                  <a:pt x="7792" y="21549"/>
                  <a:pt x="7853" y="21549"/>
                </a:cubicBezTo>
                <a:cubicBezTo>
                  <a:pt x="7914" y="21549"/>
                  <a:pt x="7931" y="21523"/>
                  <a:pt x="7931" y="21432"/>
                </a:cubicBezTo>
                <a:cubicBezTo>
                  <a:pt x="7931" y="21341"/>
                  <a:pt x="7914" y="21314"/>
                  <a:pt x="7853" y="21314"/>
                </a:cubicBezTo>
                <a:close/>
                <a:moveTo>
                  <a:pt x="13297" y="21314"/>
                </a:moveTo>
                <a:cubicBezTo>
                  <a:pt x="13236" y="21314"/>
                  <a:pt x="13219" y="21341"/>
                  <a:pt x="13219" y="21432"/>
                </a:cubicBezTo>
                <a:cubicBezTo>
                  <a:pt x="13219" y="21523"/>
                  <a:pt x="13236" y="21549"/>
                  <a:pt x="13297" y="21549"/>
                </a:cubicBezTo>
                <a:cubicBezTo>
                  <a:pt x="13358" y="21549"/>
                  <a:pt x="13375" y="21523"/>
                  <a:pt x="13375" y="21432"/>
                </a:cubicBezTo>
                <a:cubicBezTo>
                  <a:pt x="13375" y="21341"/>
                  <a:pt x="13358" y="21314"/>
                  <a:pt x="13297" y="21314"/>
                </a:cubicBezTo>
                <a:close/>
                <a:moveTo>
                  <a:pt x="8196" y="21321"/>
                </a:moveTo>
                <a:cubicBezTo>
                  <a:pt x="8142" y="21311"/>
                  <a:pt x="8128" y="21336"/>
                  <a:pt x="8128" y="21432"/>
                </a:cubicBezTo>
                <a:cubicBezTo>
                  <a:pt x="8128" y="21528"/>
                  <a:pt x="8142" y="21553"/>
                  <a:pt x="8196" y="21542"/>
                </a:cubicBezTo>
                <a:cubicBezTo>
                  <a:pt x="8239" y="21534"/>
                  <a:pt x="8264" y="21493"/>
                  <a:pt x="8264" y="21432"/>
                </a:cubicBezTo>
                <a:cubicBezTo>
                  <a:pt x="8264" y="21371"/>
                  <a:pt x="8239" y="21330"/>
                  <a:pt x="8196" y="21321"/>
                </a:cubicBezTo>
                <a:close/>
                <a:moveTo>
                  <a:pt x="19045" y="21321"/>
                </a:moveTo>
                <a:cubicBezTo>
                  <a:pt x="18992" y="21311"/>
                  <a:pt x="18976" y="21336"/>
                  <a:pt x="18976" y="21432"/>
                </a:cubicBezTo>
                <a:cubicBezTo>
                  <a:pt x="18976" y="21528"/>
                  <a:pt x="18992" y="21553"/>
                  <a:pt x="19045" y="21542"/>
                </a:cubicBezTo>
                <a:cubicBezTo>
                  <a:pt x="19088" y="21534"/>
                  <a:pt x="19113" y="21493"/>
                  <a:pt x="19113" y="21432"/>
                </a:cubicBezTo>
                <a:cubicBezTo>
                  <a:pt x="19113" y="21371"/>
                  <a:pt x="19088" y="21330"/>
                  <a:pt x="19045" y="2132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8" name="illumination_surf.png"/>
          <p:cNvPicPr>
            <a:picLocks noChangeAspect="1"/>
          </p:cNvPicPr>
          <p:nvPr/>
        </p:nvPicPr>
        <p:blipFill>
          <a:blip r:embed="rId4">
            <a:extLst/>
          </a:blip>
          <a:srcRect l="21333" t="15207" r="13890" b="14048"/>
          <a:stretch>
            <a:fillRect/>
          </a:stretch>
        </p:blipFill>
        <p:spPr>
          <a:xfrm>
            <a:off x="4816616" y="4824768"/>
            <a:ext cx="4536445" cy="4954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6" fill="norm" stroke="1" extrusionOk="0">
                <a:moveTo>
                  <a:pt x="7714" y="0"/>
                </a:moveTo>
                <a:cubicBezTo>
                  <a:pt x="7682" y="1"/>
                  <a:pt x="7664" y="6"/>
                  <a:pt x="7650" y="14"/>
                </a:cubicBezTo>
                <a:cubicBezTo>
                  <a:pt x="7540" y="75"/>
                  <a:pt x="82" y="5042"/>
                  <a:pt x="3" y="5108"/>
                </a:cubicBezTo>
                <a:cubicBezTo>
                  <a:pt x="-27" y="5132"/>
                  <a:pt x="197" y="10633"/>
                  <a:pt x="316" y="12799"/>
                </a:cubicBezTo>
                <a:cubicBezTo>
                  <a:pt x="327" y="13009"/>
                  <a:pt x="373" y="14000"/>
                  <a:pt x="418" y="15002"/>
                </a:cubicBezTo>
                <a:cubicBezTo>
                  <a:pt x="484" y="16493"/>
                  <a:pt x="511" y="16833"/>
                  <a:pt x="567" y="16871"/>
                </a:cubicBezTo>
                <a:cubicBezTo>
                  <a:pt x="606" y="16898"/>
                  <a:pt x="620" y="16939"/>
                  <a:pt x="599" y="16970"/>
                </a:cubicBezTo>
                <a:cubicBezTo>
                  <a:pt x="571" y="17011"/>
                  <a:pt x="584" y="17013"/>
                  <a:pt x="661" y="16975"/>
                </a:cubicBezTo>
                <a:cubicBezTo>
                  <a:pt x="744" y="16934"/>
                  <a:pt x="983" y="16993"/>
                  <a:pt x="2135" y="17336"/>
                </a:cubicBezTo>
                <a:cubicBezTo>
                  <a:pt x="2892" y="17561"/>
                  <a:pt x="3527" y="17754"/>
                  <a:pt x="3547" y="17765"/>
                </a:cubicBezTo>
                <a:cubicBezTo>
                  <a:pt x="3567" y="17776"/>
                  <a:pt x="3557" y="17815"/>
                  <a:pt x="3524" y="17851"/>
                </a:cubicBezTo>
                <a:cubicBezTo>
                  <a:pt x="3471" y="17911"/>
                  <a:pt x="3476" y="17913"/>
                  <a:pt x="3566" y="17862"/>
                </a:cubicBezTo>
                <a:cubicBezTo>
                  <a:pt x="3656" y="17811"/>
                  <a:pt x="3757" y="17831"/>
                  <a:pt x="4491" y="18045"/>
                </a:cubicBezTo>
                <a:cubicBezTo>
                  <a:pt x="6161" y="18533"/>
                  <a:pt x="6518" y="18653"/>
                  <a:pt x="6512" y="18723"/>
                </a:cubicBezTo>
                <a:cubicBezTo>
                  <a:pt x="6507" y="18776"/>
                  <a:pt x="6523" y="18779"/>
                  <a:pt x="6588" y="18742"/>
                </a:cubicBezTo>
                <a:cubicBezTo>
                  <a:pt x="6652" y="18705"/>
                  <a:pt x="6949" y="18781"/>
                  <a:pt x="8046" y="19110"/>
                </a:cubicBezTo>
                <a:cubicBezTo>
                  <a:pt x="9808" y="19639"/>
                  <a:pt x="9664" y="19586"/>
                  <a:pt x="9588" y="19676"/>
                </a:cubicBezTo>
                <a:cubicBezTo>
                  <a:pt x="9530" y="19745"/>
                  <a:pt x="9531" y="19745"/>
                  <a:pt x="9619" y="19677"/>
                </a:cubicBezTo>
                <a:cubicBezTo>
                  <a:pt x="9707" y="19609"/>
                  <a:pt x="9780" y="19625"/>
                  <a:pt x="11191" y="20051"/>
                </a:cubicBezTo>
                <a:cubicBezTo>
                  <a:pt x="12004" y="20296"/>
                  <a:pt x="12685" y="20506"/>
                  <a:pt x="12703" y="20516"/>
                </a:cubicBezTo>
                <a:cubicBezTo>
                  <a:pt x="12720" y="20526"/>
                  <a:pt x="12721" y="20568"/>
                  <a:pt x="12706" y="20608"/>
                </a:cubicBezTo>
                <a:cubicBezTo>
                  <a:pt x="12680" y="20676"/>
                  <a:pt x="12684" y="20676"/>
                  <a:pt x="12761" y="20609"/>
                </a:cubicBezTo>
                <a:cubicBezTo>
                  <a:pt x="12824" y="20555"/>
                  <a:pt x="12871" y="20549"/>
                  <a:pt x="12959" y="20580"/>
                </a:cubicBezTo>
                <a:cubicBezTo>
                  <a:pt x="13047" y="20611"/>
                  <a:pt x="13095" y="20602"/>
                  <a:pt x="13159" y="20549"/>
                </a:cubicBezTo>
                <a:cubicBezTo>
                  <a:pt x="13210" y="20507"/>
                  <a:pt x="13277" y="20492"/>
                  <a:pt x="13327" y="20509"/>
                </a:cubicBezTo>
                <a:cubicBezTo>
                  <a:pt x="13391" y="20531"/>
                  <a:pt x="13396" y="20526"/>
                  <a:pt x="13354" y="20487"/>
                </a:cubicBezTo>
                <a:cubicBezTo>
                  <a:pt x="13269" y="20409"/>
                  <a:pt x="14898" y="18871"/>
                  <a:pt x="15028" y="18906"/>
                </a:cubicBezTo>
                <a:cubicBezTo>
                  <a:pt x="15103" y="18927"/>
                  <a:pt x="15111" y="18921"/>
                  <a:pt x="15064" y="18875"/>
                </a:cubicBezTo>
                <a:cubicBezTo>
                  <a:pt x="15016" y="18829"/>
                  <a:pt x="15153" y="18683"/>
                  <a:pt x="15803" y="18080"/>
                </a:cubicBezTo>
                <a:cubicBezTo>
                  <a:pt x="16242" y="17672"/>
                  <a:pt x="16619" y="17342"/>
                  <a:pt x="16639" y="17346"/>
                </a:cubicBezTo>
                <a:cubicBezTo>
                  <a:pt x="16660" y="17351"/>
                  <a:pt x="16666" y="17340"/>
                  <a:pt x="16653" y="17321"/>
                </a:cubicBezTo>
                <a:cubicBezTo>
                  <a:pt x="16618" y="17269"/>
                  <a:pt x="18217" y="15820"/>
                  <a:pt x="18264" y="15859"/>
                </a:cubicBezTo>
                <a:cubicBezTo>
                  <a:pt x="18286" y="15878"/>
                  <a:pt x="18292" y="15871"/>
                  <a:pt x="18276" y="15846"/>
                </a:cubicBezTo>
                <a:cubicBezTo>
                  <a:pt x="18243" y="15794"/>
                  <a:pt x="19654" y="14429"/>
                  <a:pt x="19740" y="14429"/>
                </a:cubicBezTo>
                <a:cubicBezTo>
                  <a:pt x="19771" y="14429"/>
                  <a:pt x="19801" y="14381"/>
                  <a:pt x="19806" y="14321"/>
                </a:cubicBezTo>
                <a:cubicBezTo>
                  <a:pt x="19812" y="14260"/>
                  <a:pt x="19826" y="14194"/>
                  <a:pt x="19839" y="14175"/>
                </a:cubicBezTo>
                <a:cubicBezTo>
                  <a:pt x="19851" y="14156"/>
                  <a:pt x="19871" y="13821"/>
                  <a:pt x="19882" y="13428"/>
                </a:cubicBezTo>
                <a:cubicBezTo>
                  <a:pt x="19916" y="12217"/>
                  <a:pt x="19956" y="11240"/>
                  <a:pt x="19978" y="11040"/>
                </a:cubicBezTo>
                <a:cubicBezTo>
                  <a:pt x="19990" y="10935"/>
                  <a:pt x="20011" y="10420"/>
                  <a:pt x="20025" y="9896"/>
                </a:cubicBezTo>
                <a:cubicBezTo>
                  <a:pt x="20040" y="9371"/>
                  <a:pt x="20062" y="8914"/>
                  <a:pt x="20073" y="8879"/>
                </a:cubicBezTo>
                <a:cubicBezTo>
                  <a:pt x="20083" y="8844"/>
                  <a:pt x="20102" y="8457"/>
                  <a:pt x="20114" y="8020"/>
                </a:cubicBezTo>
                <a:cubicBezTo>
                  <a:pt x="20126" y="7582"/>
                  <a:pt x="20146" y="7038"/>
                  <a:pt x="20159" y="6811"/>
                </a:cubicBezTo>
                <a:cubicBezTo>
                  <a:pt x="20189" y="6286"/>
                  <a:pt x="20228" y="5463"/>
                  <a:pt x="20256" y="4705"/>
                </a:cubicBezTo>
                <a:cubicBezTo>
                  <a:pt x="20268" y="4379"/>
                  <a:pt x="20292" y="3892"/>
                  <a:pt x="20310" y="3624"/>
                </a:cubicBezTo>
                <a:cubicBezTo>
                  <a:pt x="20343" y="3151"/>
                  <a:pt x="20338" y="2902"/>
                  <a:pt x="20295" y="2862"/>
                </a:cubicBezTo>
                <a:cubicBezTo>
                  <a:pt x="20284" y="2851"/>
                  <a:pt x="17460" y="2193"/>
                  <a:pt x="14020" y="1397"/>
                </a:cubicBezTo>
                <a:cubicBezTo>
                  <a:pt x="8873" y="207"/>
                  <a:pt x="7940" y="-6"/>
                  <a:pt x="7714" y="0"/>
                </a:cubicBezTo>
                <a:close/>
                <a:moveTo>
                  <a:pt x="21220" y="3071"/>
                </a:moveTo>
                <a:cubicBezTo>
                  <a:pt x="21167" y="3054"/>
                  <a:pt x="21111" y="3108"/>
                  <a:pt x="21111" y="3200"/>
                </a:cubicBezTo>
                <a:cubicBezTo>
                  <a:pt x="21111" y="3334"/>
                  <a:pt x="21187" y="3367"/>
                  <a:pt x="21286" y="3277"/>
                </a:cubicBezTo>
                <a:cubicBezTo>
                  <a:pt x="21329" y="3237"/>
                  <a:pt x="21354" y="3237"/>
                  <a:pt x="21397" y="3277"/>
                </a:cubicBezTo>
                <a:cubicBezTo>
                  <a:pt x="21473" y="3346"/>
                  <a:pt x="21573" y="3340"/>
                  <a:pt x="21573" y="3266"/>
                </a:cubicBezTo>
                <a:cubicBezTo>
                  <a:pt x="21573" y="3233"/>
                  <a:pt x="21511" y="3193"/>
                  <a:pt x="21435" y="3178"/>
                </a:cubicBezTo>
                <a:cubicBezTo>
                  <a:pt x="21359" y="3163"/>
                  <a:pt x="21286" y="3134"/>
                  <a:pt x="21271" y="3112"/>
                </a:cubicBezTo>
                <a:cubicBezTo>
                  <a:pt x="21256" y="3090"/>
                  <a:pt x="21238" y="3076"/>
                  <a:pt x="21220" y="3071"/>
                </a:cubicBezTo>
                <a:close/>
                <a:moveTo>
                  <a:pt x="20788" y="3073"/>
                </a:moveTo>
                <a:cubicBezTo>
                  <a:pt x="20716" y="3073"/>
                  <a:pt x="20695" y="3102"/>
                  <a:pt x="20695" y="3200"/>
                </a:cubicBezTo>
                <a:cubicBezTo>
                  <a:pt x="20695" y="3299"/>
                  <a:pt x="20716" y="3327"/>
                  <a:pt x="20788" y="3327"/>
                </a:cubicBezTo>
                <a:cubicBezTo>
                  <a:pt x="20860" y="3327"/>
                  <a:pt x="20880" y="3299"/>
                  <a:pt x="20880" y="3200"/>
                </a:cubicBezTo>
                <a:cubicBezTo>
                  <a:pt x="20880" y="3102"/>
                  <a:pt x="20860" y="3073"/>
                  <a:pt x="20788" y="3073"/>
                </a:cubicBezTo>
                <a:close/>
                <a:moveTo>
                  <a:pt x="20695" y="4937"/>
                </a:moveTo>
                <a:cubicBezTo>
                  <a:pt x="20623" y="4937"/>
                  <a:pt x="20603" y="4966"/>
                  <a:pt x="20603" y="5064"/>
                </a:cubicBezTo>
                <a:cubicBezTo>
                  <a:pt x="20603" y="5163"/>
                  <a:pt x="20623" y="5191"/>
                  <a:pt x="20695" y="5191"/>
                </a:cubicBezTo>
                <a:cubicBezTo>
                  <a:pt x="20767" y="5191"/>
                  <a:pt x="20788" y="5163"/>
                  <a:pt x="20788" y="5064"/>
                </a:cubicBezTo>
                <a:cubicBezTo>
                  <a:pt x="20788" y="4966"/>
                  <a:pt x="20767" y="4937"/>
                  <a:pt x="20695" y="4937"/>
                </a:cubicBezTo>
                <a:close/>
                <a:moveTo>
                  <a:pt x="21099" y="4945"/>
                </a:moveTo>
                <a:cubicBezTo>
                  <a:pt x="21036" y="4934"/>
                  <a:pt x="21018" y="4960"/>
                  <a:pt x="21018" y="5064"/>
                </a:cubicBezTo>
                <a:cubicBezTo>
                  <a:pt x="21018" y="5169"/>
                  <a:pt x="21036" y="5195"/>
                  <a:pt x="21099" y="5184"/>
                </a:cubicBezTo>
                <a:cubicBezTo>
                  <a:pt x="21150" y="5175"/>
                  <a:pt x="21180" y="5131"/>
                  <a:pt x="21180" y="5064"/>
                </a:cubicBezTo>
                <a:cubicBezTo>
                  <a:pt x="21180" y="4998"/>
                  <a:pt x="21150" y="4954"/>
                  <a:pt x="21099" y="4945"/>
                </a:cubicBezTo>
                <a:close/>
                <a:moveTo>
                  <a:pt x="20603" y="6844"/>
                </a:moveTo>
                <a:cubicBezTo>
                  <a:pt x="20531" y="6844"/>
                  <a:pt x="20510" y="6873"/>
                  <a:pt x="20510" y="6972"/>
                </a:cubicBezTo>
                <a:cubicBezTo>
                  <a:pt x="20510" y="7071"/>
                  <a:pt x="20531" y="7098"/>
                  <a:pt x="20603" y="7098"/>
                </a:cubicBezTo>
                <a:cubicBezTo>
                  <a:pt x="20675" y="7098"/>
                  <a:pt x="20695" y="7071"/>
                  <a:pt x="20695" y="6972"/>
                </a:cubicBezTo>
                <a:cubicBezTo>
                  <a:pt x="20695" y="6873"/>
                  <a:pt x="20675" y="6844"/>
                  <a:pt x="20603" y="6844"/>
                </a:cubicBezTo>
                <a:close/>
                <a:moveTo>
                  <a:pt x="20994" y="6844"/>
                </a:moveTo>
                <a:cubicBezTo>
                  <a:pt x="20949" y="6844"/>
                  <a:pt x="20926" y="6888"/>
                  <a:pt x="20926" y="6972"/>
                </a:cubicBezTo>
                <a:cubicBezTo>
                  <a:pt x="20926" y="7104"/>
                  <a:pt x="21003" y="7138"/>
                  <a:pt x="21099" y="7050"/>
                </a:cubicBezTo>
                <a:cubicBezTo>
                  <a:pt x="21166" y="6988"/>
                  <a:pt x="21092" y="6844"/>
                  <a:pt x="20994" y="6844"/>
                </a:cubicBezTo>
                <a:close/>
                <a:moveTo>
                  <a:pt x="21324" y="6859"/>
                </a:moveTo>
                <a:cubicBezTo>
                  <a:pt x="21312" y="6855"/>
                  <a:pt x="21295" y="6873"/>
                  <a:pt x="21265" y="6909"/>
                </a:cubicBezTo>
                <a:cubicBezTo>
                  <a:pt x="21216" y="6972"/>
                  <a:pt x="21216" y="6995"/>
                  <a:pt x="21262" y="7022"/>
                </a:cubicBezTo>
                <a:cubicBezTo>
                  <a:pt x="21358" y="7078"/>
                  <a:pt x="21377" y="7062"/>
                  <a:pt x="21352" y="6944"/>
                </a:cubicBezTo>
                <a:cubicBezTo>
                  <a:pt x="21341" y="6891"/>
                  <a:pt x="21335" y="6864"/>
                  <a:pt x="21324" y="6859"/>
                </a:cubicBezTo>
                <a:close/>
                <a:moveTo>
                  <a:pt x="20510" y="8666"/>
                </a:moveTo>
                <a:cubicBezTo>
                  <a:pt x="20438" y="8666"/>
                  <a:pt x="20418" y="8695"/>
                  <a:pt x="20418" y="8794"/>
                </a:cubicBezTo>
                <a:cubicBezTo>
                  <a:pt x="20418" y="8893"/>
                  <a:pt x="20438" y="8920"/>
                  <a:pt x="20510" y="8920"/>
                </a:cubicBezTo>
                <a:cubicBezTo>
                  <a:pt x="20582" y="8920"/>
                  <a:pt x="20603" y="8893"/>
                  <a:pt x="20603" y="8794"/>
                </a:cubicBezTo>
                <a:cubicBezTo>
                  <a:pt x="20603" y="8695"/>
                  <a:pt x="20582" y="8666"/>
                  <a:pt x="20510" y="8666"/>
                </a:cubicBezTo>
                <a:close/>
                <a:moveTo>
                  <a:pt x="20914" y="8675"/>
                </a:moveTo>
                <a:cubicBezTo>
                  <a:pt x="20851" y="8664"/>
                  <a:pt x="20833" y="8690"/>
                  <a:pt x="20833" y="8794"/>
                </a:cubicBezTo>
                <a:cubicBezTo>
                  <a:pt x="20833" y="8898"/>
                  <a:pt x="20851" y="8923"/>
                  <a:pt x="20914" y="8912"/>
                </a:cubicBezTo>
                <a:cubicBezTo>
                  <a:pt x="20965" y="8903"/>
                  <a:pt x="20995" y="8860"/>
                  <a:pt x="20995" y="8794"/>
                </a:cubicBezTo>
                <a:cubicBezTo>
                  <a:pt x="20995" y="8728"/>
                  <a:pt x="20965" y="8684"/>
                  <a:pt x="20914" y="8675"/>
                </a:cubicBezTo>
                <a:close/>
                <a:moveTo>
                  <a:pt x="21280" y="8680"/>
                </a:moveTo>
                <a:cubicBezTo>
                  <a:pt x="21275" y="8675"/>
                  <a:pt x="21266" y="8685"/>
                  <a:pt x="21250" y="8708"/>
                </a:cubicBezTo>
                <a:cubicBezTo>
                  <a:pt x="21228" y="8741"/>
                  <a:pt x="21221" y="8784"/>
                  <a:pt x="21233" y="8803"/>
                </a:cubicBezTo>
                <a:cubicBezTo>
                  <a:pt x="21268" y="8855"/>
                  <a:pt x="21276" y="8843"/>
                  <a:pt x="21284" y="8741"/>
                </a:cubicBezTo>
                <a:cubicBezTo>
                  <a:pt x="21287" y="8705"/>
                  <a:pt x="21286" y="8685"/>
                  <a:pt x="21280" y="8680"/>
                </a:cubicBezTo>
                <a:close/>
                <a:moveTo>
                  <a:pt x="20418" y="10489"/>
                </a:moveTo>
                <a:cubicBezTo>
                  <a:pt x="20346" y="10489"/>
                  <a:pt x="20325" y="10516"/>
                  <a:pt x="20325" y="10615"/>
                </a:cubicBezTo>
                <a:cubicBezTo>
                  <a:pt x="20325" y="10714"/>
                  <a:pt x="20346" y="10743"/>
                  <a:pt x="20418" y="10743"/>
                </a:cubicBezTo>
                <a:cubicBezTo>
                  <a:pt x="20490" y="10743"/>
                  <a:pt x="20510" y="10714"/>
                  <a:pt x="20510" y="10615"/>
                </a:cubicBezTo>
                <a:cubicBezTo>
                  <a:pt x="20510" y="10516"/>
                  <a:pt x="20490" y="10489"/>
                  <a:pt x="20418" y="10489"/>
                </a:cubicBezTo>
                <a:close/>
                <a:moveTo>
                  <a:pt x="20822" y="10497"/>
                </a:moveTo>
                <a:cubicBezTo>
                  <a:pt x="20759" y="10486"/>
                  <a:pt x="20741" y="10511"/>
                  <a:pt x="20741" y="10615"/>
                </a:cubicBezTo>
                <a:cubicBezTo>
                  <a:pt x="20741" y="10719"/>
                  <a:pt x="20759" y="10745"/>
                  <a:pt x="20822" y="10734"/>
                </a:cubicBezTo>
                <a:cubicBezTo>
                  <a:pt x="20873" y="10725"/>
                  <a:pt x="20903" y="10681"/>
                  <a:pt x="20903" y="10615"/>
                </a:cubicBezTo>
                <a:cubicBezTo>
                  <a:pt x="20903" y="10549"/>
                  <a:pt x="20873" y="10506"/>
                  <a:pt x="20822" y="10497"/>
                </a:cubicBezTo>
                <a:close/>
                <a:moveTo>
                  <a:pt x="21203" y="10573"/>
                </a:moveTo>
                <a:cubicBezTo>
                  <a:pt x="21201" y="10571"/>
                  <a:pt x="21183" y="10583"/>
                  <a:pt x="21146" y="10610"/>
                </a:cubicBezTo>
                <a:cubicBezTo>
                  <a:pt x="21102" y="10642"/>
                  <a:pt x="21065" y="10675"/>
                  <a:pt x="21065" y="10684"/>
                </a:cubicBezTo>
                <a:cubicBezTo>
                  <a:pt x="21065" y="10719"/>
                  <a:pt x="21103" y="10698"/>
                  <a:pt x="21163" y="10627"/>
                </a:cubicBezTo>
                <a:cubicBezTo>
                  <a:pt x="21192" y="10593"/>
                  <a:pt x="21205" y="10576"/>
                  <a:pt x="21203" y="10573"/>
                </a:cubicBezTo>
                <a:close/>
                <a:moveTo>
                  <a:pt x="20371" y="12268"/>
                </a:moveTo>
                <a:cubicBezTo>
                  <a:pt x="20299" y="12268"/>
                  <a:pt x="20278" y="12297"/>
                  <a:pt x="20278" y="12396"/>
                </a:cubicBezTo>
                <a:cubicBezTo>
                  <a:pt x="20278" y="12495"/>
                  <a:pt x="20299" y="12522"/>
                  <a:pt x="20371" y="12522"/>
                </a:cubicBezTo>
                <a:cubicBezTo>
                  <a:pt x="20443" y="12522"/>
                  <a:pt x="20463" y="12495"/>
                  <a:pt x="20463" y="12396"/>
                </a:cubicBezTo>
                <a:cubicBezTo>
                  <a:pt x="20463" y="12297"/>
                  <a:pt x="20443" y="12268"/>
                  <a:pt x="20371" y="12268"/>
                </a:cubicBezTo>
                <a:close/>
                <a:moveTo>
                  <a:pt x="20777" y="12277"/>
                </a:moveTo>
                <a:cubicBezTo>
                  <a:pt x="20713" y="12266"/>
                  <a:pt x="20695" y="12292"/>
                  <a:pt x="20695" y="12396"/>
                </a:cubicBezTo>
                <a:cubicBezTo>
                  <a:pt x="20695" y="12500"/>
                  <a:pt x="20713" y="12526"/>
                  <a:pt x="20777" y="12515"/>
                </a:cubicBezTo>
                <a:cubicBezTo>
                  <a:pt x="20828" y="12506"/>
                  <a:pt x="20856" y="12462"/>
                  <a:pt x="20856" y="12396"/>
                </a:cubicBezTo>
                <a:cubicBezTo>
                  <a:pt x="20856" y="12330"/>
                  <a:pt x="20828" y="12286"/>
                  <a:pt x="20777" y="12277"/>
                </a:cubicBezTo>
                <a:close/>
                <a:moveTo>
                  <a:pt x="20278" y="14006"/>
                </a:moveTo>
                <a:cubicBezTo>
                  <a:pt x="20206" y="14006"/>
                  <a:pt x="20186" y="14035"/>
                  <a:pt x="20186" y="14134"/>
                </a:cubicBezTo>
                <a:cubicBezTo>
                  <a:pt x="20186" y="14233"/>
                  <a:pt x="20206" y="14260"/>
                  <a:pt x="20278" y="14260"/>
                </a:cubicBezTo>
                <a:cubicBezTo>
                  <a:pt x="20350" y="14260"/>
                  <a:pt x="20371" y="14233"/>
                  <a:pt x="20371" y="14134"/>
                </a:cubicBezTo>
                <a:cubicBezTo>
                  <a:pt x="20371" y="14035"/>
                  <a:pt x="20350" y="14006"/>
                  <a:pt x="20278" y="14006"/>
                </a:cubicBezTo>
                <a:close/>
                <a:moveTo>
                  <a:pt x="20975" y="14006"/>
                </a:moveTo>
                <a:cubicBezTo>
                  <a:pt x="20925" y="14006"/>
                  <a:pt x="20871" y="14027"/>
                  <a:pt x="20854" y="14052"/>
                </a:cubicBezTo>
                <a:cubicBezTo>
                  <a:pt x="20832" y="14086"/>
                  <a:pt x="20809" y="14086"/>
                  <a:pt x="20773" y="14052"/>
                </a:cubicBezTo>
                <a:cubicBezTo>
                  <a:pt x="20679" y="13966"/>
                  <a:pt x="20603" y="14003"/>
                  <a:pt x="20603" y="14134"/>
                </a:cubicBezTo>
                <a:cubicBezTo>
                  <a:pt x="20603" y="14264"/>
                  <a:pt x="20679" y="14301"/>
                  <a:pt x="20773" y="14215"/>
                </a:cubicBezTo>
                <a:cubicBezTo>
                  <a:pt x="20809" y="14182"/>
                  <a:pt x="20832" y="14182"/>
                  <a:pt x="20854" y="14215"/>
                </a:cubicBezTo>
                <a:cubicBezTo>
                  <a:pt x="20871" y="14240"/>
                  <a:pt x="20925" y="14260"/>
                  <a:pt x="20975" y="14260"/>
                </a:cubicBezTo>
                <a:cubicBezTo>
                  <a:pt x="21044" y="14260"/>
                  <a:pt x="21065" y="14231"/>
                  <a:pt x="21065" y="14134"/>
                </a:cubicBezTo>
                <a:cubicBezTo>
                  <a:pt x="21065" y="14036"/>
                  <a:pt x="21044" y="14006"/>
                  <a:pt x="20975" y="14006"/>
                </a:cubicBezTo>
                <a:close/>
                <a:moveTo>
                  <a:pt x="20405" y="15031"/>
                </a:moveTo>
                <a:cubicBezTo>
                  <a:pt x="20341" y="15020"/>
                  <a:pt x="20325" y="15046"/>
                  <a:pt x="20325" y="15150"/>
                </a:cubicBezTo>
                <a:cubicBezTo>
                  <a:pt x="20325" y="15255"/>
                  <a:pt x="20341" y="15281"/>
                  <a:pt x="20405" y="15270"/>
                </a:cubicBezTo>
                <a:cubicBezTo>
                  <a:pt x="20456" y="15261"/>
                  <a:pt x="20486" y="15217"/>
                  <a:pt x="20486" y="15150"/>
                </a:cubicBezTo>
                <a:cubicBezTo>
                  <a:pt x="20486" y="15084"/>
                  <a:pt x="20456" y="15040"/>
                  <a:pt x="20405" y="15031"/>
                </a:cubicBezTo>
                <a:close/>
                <a:moveTo>
                  <a:pt x="18474" y="16465"/>
                </a:moveTo>
                <a:cubicBezTo>
                  <a:pt x="18402" y="16465"/>
                  <a:pt x="18382" y="16492"/>
                  <a:pt x="18382" y="16591"/>
                </a:cubicBezTo>
                <a:cubicBezTo>
                  <a:pt x="18382" y="16690"/>
                  <a:pt x="18402" y="16719"/>
                  <a:pt x="18474" y="16719"/>
                </a:cubicBezTo>
                <a:cubicBezTo>
                  <a:pt x="18546" y="16719"/>
                  <a:pt x="18566" y="16690"/>
                  <a:pt x="18566" y="16591"/>
                </a:cubicBezTo>
                <a:cubicBezTo>
                  <a:pt x="18566" y="16492"/>
                  <a:pt x="18546" y="16465"/>
                  <a:pt x="18474" y="16465"/>
                </a:cubicBezTo>
                <a:close/>
                <a:moveTo>
                  <a:pt x="759" y="17651"/>
                </a:moveTo>
                <a:cubicBezTo>
                  <a:pt x="687" y="17651"/>
                  <a:pt x="667" y="17678"/>
                  <a:pt x="667" y="17777"/>
                </a:cubicBezTo>
                <a:cubicBezTo>
                  <a:pt x="667" y="17876"/>
                  <a:pt x="687" y="17905"/>
                  <a:pt x="759" y="17905"/>
                </a:cubicBezTo>
                <a:cubicBezTo>
                  <a:pt x="831" y="17905"/>
                  <a:pt x="852" y="17876"/>
                  <a:pt x="852" y="17777"/>
                </a:cubicBezTo>
                <a:cubicBezTo>
                  <a:pt x="852" y="17678"/>
                  <a:pt x="831" y="17651"/>
                  <a:pt x="759" y="17651"/>
                </a:cubicBezTo>
                <a:close/>
                <a:moveTo>
                  <a:pt x="16902" y="17990"/>
                </a:moveTo>
                <a:cubicBezTo>
                  <a:pt x="16830" y="17990"/>
                  <a:pt x="16809" y="18017"/>
                  <a:pt x="16809" y="18116"/>
                </a:cubicBezTo>
                <a:cubicBezTo>
                  <a:pt x="16809" y="18215"/>
                  <a:pt x="16830" y="18244"/>
                  <a:pt x="16902" y="18244"/>
                </a:cubicBezTo>
                <a:cubicBezTo>
                  <a:pt x="16974" y="18244"/>
                  <a:pt x="16994" y="18215"/>
                  <a:pt x="16994" y="18116"/>
                </a:cubicBezTo>
                <a:cubicBezTo>
                  <a:pt x="16994" y="18017"/>
                  <a:pt x="16974" y="17990"/>
                  <a:pt x="16902" y="17990"/>
                </a:cubicBezTo>
                <a:close/>
                <a:moveTo>
                  <a:pt x="17306" y="17998"/>
                </a:moveTo>
                <a:cubicBezTo>
                  <a:pt x="17242" y="17987"/>
                  <a:pt x="17226" y="18012"/>
                  <a:pt x="17226" y="18116"/>
                </a:cubicBezTo>
                <a:cubicBezTo>
                  <a:pt x="17226" y="18220"/>
                  <a:pt x="17242" y="18246"/>
                  <a:pt x="17306" y="18235"/>
                </a:cubicBezTo>
                <a:cubicBezTo>
                  <a:pt x="17357" y="18226"/>
                  <a:pt x="17387" y="18182"/>
                  <a:pt x="17387" y="18116"/>
                </a:cubicBezTo>
                <a:cubicBezTo>
                  <a:pt x="17387" y="18050"/>
                  <a:pt x="17357" y="18007"/>
                  <a:pt x="17306" y="17998"/>
                </a:cubicBezTo>
                <a:close/>
                <a:moveTo>
                  <a:pt x="3285" y="18541"/>
                </a:moveTo>
                <a:cubicBezTo>
                  <a:pt x="3216" y="18541"/>
                  <a:pt x="3166" y="18656"/>
                  <a:pt x="3198" y="18742"/>
                </a:cubicBezTo>
                <a:cubicBezTo>
                  <a:pt x="3238" y="18850"/>
                  <a:pt x="3349" y="18796"/>
                  <a:pt x="3349" y="18668"/>
                </a:cubicBezTo>
                <a:cubicBezTo>
                  <a:pt x="3349" y="18588"/>
                  <a:pt x="3325" y="18541"/>
                  <a:pt x="3285" y="18541"/>
                </a:cubicBezTo>
                <a:close/>
                <a:moveTo>
                  <a:pt x="6125" y="19473"/>
                </a:moveTo>
                <a:cubicBezTo>
                  <a:pt x="6053" y="19473"/>
                  <a:pt x="6031" y="19501"/>
                  <a:pt x="6031" y="19600"/>
                </a:cubicBezTo>
                <a:cubicBezTo>
                  <a:pt x="6031" y="19698"/>
                  <a:pt x="6053" y="19727"/>
                  <a:pt x="6125" y="19727"/>
                </a:cubicBezTo>
                <a:cubicBezTo>
                  <a:pt x="6197" y="19727"/>
                  <a:pt x="6218" y="19698"/>
                  <a:pt x="6218" y="19600"/>
                </a:cubicBezTo>
                <a:cubicBezTo>
                  <a:pt x="6218" y="19501"/>
                  <a:pt x="6197" y="19473"/>
                  <a:pt x="6125" y="19473"/>
                </a:cubicBezTo>
                <a:close/>
                <a:moveTo>
                  <a:pt x="6529" y="19480"/>
                </a:moveTo>
                <a:cubicBezTo>
                  <a:pt x="6466" y="19469"/>
                  <a:pt x="6448" y="19495"/>
                  <a:pt x="6448" y="19600"/>
                </a:cubicBezTo>
                <a:cubicBezTo>
                  <a:pt x="6448" y="19704"/>
                  <a:pt x="6466" y="19730"/>
                  <a:pt x="6529" y="19719"/>
                </a:cubicBezTo>
                <a:cubicBezTo>
                  <a:pt x="6580" y="19710"/>
                  <a:pt x="6610" y="19666"/>
                  <a:pt x="6610" y="19600"/>
                </a:cubicBezTo>
                <a:cubicBezTo>
                  <a:pt x="6610" y="19533"/>
                  <a:pt x="6580" y="19489"/>
                  <a:pt x="6529" y="19480"/>
                </a:cubicBezTo>
                <a:close/>
                <a:moveTo>
                  <a:pt x="15403" y="19515"/>
                </a:moveTo>
                <a:cubicBezTo>
                  <a:pt x="15334" y="19515"/>
                  <a:pt x="15285" y="19631"/>
                  <a:pt x="15316" y="19717"/>
                </a:cubicBezTo>
                <a:cubicBezTo>
                  <a:pt x="15356" y="19826"/>
                  <a:pt x="15467" y="19771"/>
                  <a:pt x="15467" y="19643"/>
                </a:cubicBezTo>
                <a:cubicBezTo>
                  <a:pt x="15467" y="19563"/>
                  <a:pt x="15444" y="19515"/>
                  <a:pt x="15403" y="19515"/>
                </a:cubicBezTo>
                <a:close/>
                <a:moveTo>
                  <a:pt x="9177" y="20362"/>
                </a:moveTo>
                <a:cubicBezTo>
                  <a:pt x="9105" y="20362"/>
                  <a:pt x="9084" y="20391"/>
                  <a:pt x="9084" y="20490"/>
                </a:cubicBezTo>
                <a:cubicBezTo>
                  <a:pt x="9084" y="20589"/>
                  <a:pt x="9105" y="20616"/>
                  <a:pt x="9177" y="20616"/>
                </a:cubicBezTo>
                <a:cubicBezTo>
                  <a:pt x="9249" y="20616"/>
                  <a:pt x="9269" y="20589"/>
                  <a:pt x="9269" y="20490"/>
                </a:cubicBezTo>
                <a:cubicBezTo>
                  <a:pt x="9269" y="20391"/>
                  <a:pt x="9249" y="20362"/>
                  <a:pt x="9177" y="20362"/>
                </a:cubicBezTo>
                <a:close/>
                <a:moveTo>
                  <a:pt x="14126" y="21126"/>
                </a:moveTo>
                <a:cubicBezTo>
                  <a:pt x="14054" y="21126"/>
                  <a:pt x="14033" y="21154"/>
                  <a:pt x="14033" y="21253"/>
                </a:cubicBezTo>
                <a:cubicBezTo>
                  <a:pt x="14033" y="21351"/>
                  <a:pt x="14054" y="21381"/>
                  <a:pt x="14126" y="21381"/>
                </a:cubicBezTo>
                <a:cubicBezTo>
                  <a:pt x="14198" y="21381"/>
                  <a:pt x="14218" y="21351"/>
                  <a:pt x="14218" y="21253"/>
                </a:cubicBezTo>
                <a:cubicBezTo>
                  <a:pt x="14218" y="21154"/>
                  <a:pt x="14198" y="21126"/>
                  <a:pt x="14126" y="21126"/>
                </a:cubicBezTo>
                <a:close/>
                <a:moveTo>
                  <a:pt x="12682" y="21346"/>
                </a:moveTo>
                <a:cubicBezTo>
                  <a:pt x="12618" y="21335"/>
                  <a:pt x="12601" y="21361"/>
                  <a:pt x="12601" y="21465"/>
                </a:cubicBezTo>
                <a:cubicBezTo>
                  <a:pt x="12601" y="21569"/>
                  <a:pt x="12618" y="21594"/>
                  <a:pt x="12682" y="21583"/>
                </a:cubicBezTo>
                <a:cubicBezTo>
                  <a:pt x="12733" y="21574"/>
                  <a:pt x="12761" y="21531"/>
                  <a:pt x="12761" y="21465"/>
                </a:cubicBezTo>
                <a:cubicBezTo>
                  <a:pt x="12761" y="21399"/>
                  <a:pt x="12733" y="21355"/>
                  <a:pt x="12682" y="213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407874" y="66580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xfrm>
            <a:off x="952500" y="-889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Ghosting 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t>)</a:t>
            </a:r>
          </a:p>
        </p:txBody>
      </p:sp>
      <p:sp>
        <p:nvSpPr>
          <p:cNvPr id="252" name="Shape 252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253" name="Shape 253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254" name="Shape 254"/>
          <p:cNvSpPr/>
          <p:nvPr/>
        </p:nvSpPr>
        <p:spPr>
          <a:xfrm>
            <a:off x="1590815" y="1906244"/>
            <a:ext cx="3684837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 = -0.07 cos (2πx)</a:t>
            </a:r>
          </a:p>
        </p:txBody>
      </p:sp>
      <p:sp>
        <p:nvSpPr>
          <p:cNvPr id="255" name="Shape 255"/>
          <p:cNvSpPr/>
          <p:nvPr/>
        </p:nvSpPr>
        <p:spPr>
          <a:xfrm>
            <a:off x="5948486" y="1906244"/>
            <a:ext cx="6873628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 = - (0.04 cos (πx) + 0.04 cos (πy)) </a:t>
            </a:r>
          </a:p>
        </p:txBody>
      </p:sp>
      <p:sp>
        <p:nvSpPr>
          <p:cNvPr id="256" name="Shape 256"/>
          <p:cNvSpPr/>
          <p:nvPr/>
        </p:nvSpPr>
        <p:spPr>
          <a:xfrm>
            <a:off x="9672015" y="8303683"/>
            <a:ext cx="29571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|range| = 0.08</a:t>
            </a:r>
          </a:p>
        </p:txBody>
      </p:sp>
      <p:pic>
        <p:nvPicPr>
          <p:cNvPr id="257" name="ghosting_pattern_cont.png"/>
          <p:cNvPicPr>
            <a:picLocks noChangeAspect="1"/>
          </p:cNvPicPr>
          <p:nvPr/>
        </p:nvPicPr>
        <p:blipFill>
          <a:blip r:embed="rId2">
            <a:extLst/>
          </a:blip>
          <a:srcRect l="9858" t="9461" r="4761" b="10957"/>
          <a:stretch>
            <a:fillRect/>
          </a:stretch>
        </p:blipFill>
        <p:spPr>
          <a:xfrm>
            <a:off x="6770081" y="2624598"/>
            <a:ext cx="6182974" cy="548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47" fill="norm" stroke="1" extrusionOk="0">
                <a:moveTo>
                  <a:pt x="409" y="2"/>
                </a:moveTo>
                <a:cubicBezTo>
                  <a:pt x="363" y="-8"/>
                  <a:pt x="351" y="15"/>
                  <a:pt x="351" y="108"/>
                </a:cubicBezTo>
                <a:cubicBezTo>
                  <a:pt x="351" y="200"/>
                  <a:pt x="363" y="224"/>
                  <a:pt x="409" y="214"/>
                </a:cubicBezTo>
                <a:cubicBezTo>
                  <a:pt x="446" y="206"/>
                  <a:pt x="467" y="167"/>
                  <a:pt x="467" y="108"/>
                </a:cubicBezTo>
                <a:cubicBezTo>
                  <a:pt x="467" y="49"/>
                  <a:pt x="446" y="10"/>
                  <a:pt x="409" y="2"/>
                </a:cubicBezTo>
                <a:close/>
                <a:moveTo>
                  <a:pt x="718" y="183"/>
                </a:moveTo>
                <a:lnTo>
                  <a:pt x="718" y="10656"/>
                </a:lnTo>
                <a:lnTo>
                  <a:pt x="718" y="21129"/>
                </a:lnTo>
                <a:lnTo>
                  <a:pt x="9964" y="21129"/>
                </a:lnTo>
                <a:lnTo>
                  <a:pt x="19209" y="21129"/>
                </a:lnTo>
                <a:lnTo>
                  <a:pt x="19209" y="10656"/>
                </a:lnTo>
                <a:lnTo>
                  <a:pt x="19209" y="183"/>
                </a:lnTo>
                <a:lnTo>
                  <a:pt x="9964" y="183"/>
                </a:lnTo>
                <a:lnTo>
                  <a:pt x="718" y="183"/>
                </a:lnTo>
                <a:close/>
                <a:moveTo>
                  <a:pt x="19377" y="183"/>
                </a:moveTo>
                <a:lnTo>
                  <a:pt x="19377" y="10656"/>
                </a:lnTo>
                <a:lnTo>
                  <a:pt x="19377" y="21129"/>
                </a:lnTo>
                <a:lnTo>
                  <a:pt x="19812" y="21129"/>
                </a:lnTo>
                <a:lnTo>
                  <a:pt x="20246" y="21129"/>
                </a:lnTo>
                <a:lnTo>
                  <a:pt x="20246" y="10656"/>
                </a:lnTo>
                <a:lnTo>
                  <a:pt x="20246" y="183"/>
                </a:lnTo>
                <a:lnTo>
                  <a:pt x="19812" y="183"/>
                </a:lnTo>
                <a:lnTo>
                  <a:pt x="19377" y="183"/>
                </a:lnTo>
                <a:close/>
                <a:moveTo>
                  <a:pt x="20514" y="1049"/>
                </a:moveTo>
                <a:cubicBezTo>
                  <a:pt x="20462" y="1049"/>
                  <a:pt x="20447" y="1073"/>
                  <a:pt x="20447" y="1161"/>
                </a:cubicBezTo>
                <a:cubicBezTo>
                  <a:pt x="20447" y="1249"/>
                  <a:pt x="20462" y="1273"/>
                  <a:pt x="20514" y="1273"/>
                </a:cubicBezTo>
                <a:cubicBezTo>
                  <a:pt x="20566" y="1273"/>
                  <a:pt x="20581" y="1249"/>
                  <a:pt x="20581" y="1161"/>
                </a:cubicBezTo>
                <a:cubicBezTo>
                  <a:pt x="20581" y="1073"/>
                  <a:pt x="20566" y="1049"/>
                  <a:pt x="20514" y="1049"/>
                </a:cubicBezTo>
                <a:close/>
                <a:moveTo>
                  <a:pt x="20807" y="1055"/>
                </a:moveTo>
                <a:cubicBezTo>
                  <a:pt x="20761" y="1045"/>
                  <a:pt x="20749" y="1069"/>
                  <a:pt x="20749" y="1161"/>
                </a:cubicBezTo>
                <a:cubicBezTo>
                  <a:pt x="20749" y="1254"/>
                  <a:pt x="20761" y="1277"/>
                  <a:pt x="20807" y="1267"/>
                </a:cubicBezTo>
                <a:cubicBezTo>
                  <a:pt x="20844" y="1259"/>
                  <a:pt x="20865" y="1220"/>
                  <a:pt x="20865" y="1161"/>
                </a:cubicBezTo>
                <a:cubicBezTo>
                  <a:pt x="20865" y="1102"/>
                  <a:pt x="20844" y="1063"/>
                  <a:pt x="20807" y="1055"/>
                </a:cubicBezTo>
                <a:close/>
                <a:moveTo>
                  <a:pt x="20514" y="3417"/>
                </a:moveTo>
                <a:cubicBezTo>
                  <a:pt x="20462" y="3417"/>
                  <a:pt x="20447" y="3443"/>
                  <a:pt x="20447" y="3531"/>
                </a:cubicBezTo>
                <a:cubicBezTo>
                  <a:pt x="20447" y="3619"/>
                  <a:pt x="20462" y="3643"/>
                  <a:pt x="20514" y="3643"/>
                </a:cubicBezTo>
                <a:cubicBezTo>
                  <a:pt x="20566" y="3643"/>
                  <a:pt x="20581" y="3619"/>
                  <a:pt x="20581" y="3531"/>
                </a:cubicBezTo>
                <a:cubicBezTo>
                  <a:pt x="20581" y="3443"/>
                  <a:pt x="20566" y="3417"/>
                  <a:pt x="20514" y="3417"/>
                </a:cubicBezTo>
                <a:close/>
                <a:moveTo>
                  <a:pt x="21254" y="3422"/>
                </a:moveTo>
                <a:cubicBezTo>
                  <a:pt x="21239" y="3419"/>
                  <a:pt x="21219" y="3442"/>
                  <a:pt x="21192" y="3490"/>
                </a:cubicBezTo>
                <a:cubicBezTo>
                  <a:pt x="21158" y="3551"/>
                  <a:pt x="21161" y="3565"/>
                  <a:pt x="21209" y="3579"/>
                </a:cubicBezTo>
                <a:cubicBezTo>
                  <a:pt x="21240" y="3589"/>
                  <a:pt x="21275" y="3599"/>
                  <a:pt x="21286" y="3601"/>
                </a:cubicBezTo>
                <a:cubicBezTo>
                  <a:pt x="21297" y="3603"/>
                  <a:pt x="21300" y="3562"/>
                  <a:pt x="21292" y="3511"/>
                </a:cubicBezTo>
                <a:cubicBezTo>
                  <a:pt x="21282" y="3454"/>
                  <a:pt x="21270" y="3425"/>
                  <a:pt x="21254" y="3422"/>
                </a:cubicBezTo>
                <a:close/>
                <a:moveTo>
                  <a:pt x="20807" y="3425"/>
                </a:moveTo>
                <a:cubicBezTo>
                  <a:pt x="20761" y="3415"/>
                  <a:pt x="20749" y="3439"/>
                  <a:pt x="20749" y="3531"/>
                </a:cubicBezTo>
                <a:cubicBezTo>
                  <a:pt x="20749" y="3623"/>
                  <a:pt x="20761" y="3645"/>
                  <a:pt x="20807" y="3635"/>
                </a:cubicBezTo>
                <a:cubicBezTo>
                  <a:pt x="20844" y="3627"/>
                  <a:pt x="20865" y="3590"/>
                  <a:pt x="20865" y="3531"/>
                </a:cubicBezTo>
                <a:cubicBezTo>
                  <a:pt x="20865" y="3472"/>
                  <a:pt x="20844" y="3433"/>
                  <a:pt x="20807" y="3425"/>
                </a:cubicBezTo>
                <a:close/>
                <a:moveTo>
                  <a:pt x="21088" y="3553"/>
                </a:moveTo>
                <a:cubicBezTo>
                  <a:pt x="21072" y="3542"/>
                  <a:pt x="21060" y="3558"/>
                  <a:pt x="21060" y="3589"/>
                </a:cubicBezTo>
                <a:cubicBezTo>
                  <a:pt x="21060" y="3652"/>
                  <a:pt x="21071" y="3657"/>
                  <a:pt x="21098" y="3607"/>
                </a:cubicBezTo>
                <a:cubicBezTo>
                  <a:pt x="21108" y="3588"/>
                  <a:pt x="21104" y="3564"/>
                  <a:pt x="21088" y="3553"/>
                </a:cubicBezTo>
                <a:close/>
                <a:moveTo>
                  <a:pt x="116" y="5260"/>
                </a:moveTo>
                <a:cubicBezTo>
                  <a:pt x="64" y="5260"/>
                  <a:pt x="48" y="5285"/>
                  <a:pt x="48" y="5373"/>
                </a:cubicBezTo>
                <a:cubicBezTo>
                  <a:pt x="48" y="5460"/>
                  <a:pt x="64" y="5486"/>
                  <a:pt x="116" y="5486"/>
                </a:cubicBezTo>
                <a:cubicBezTo>
                  <a:pt x="168" y="5486"/>
                  <a:pt x="183" y="5460"/>
                  <a:pt x="183" y="5373"/>
                </a:cubicBezTo>
                <a:cubicBezTo>
                  <a:pt x="183" y="5285"/>
                  <a:pt x="168" y="5260"/>
                  <a:pt x="116" y="5260"/>
                </a:cubicBezTo>
                <a:close/>
                <a:moveTo>
                  <a:pt x="20514" y="5750"/>
                </a:moveTo>
                <a:cubicBezTo>
                  <a:pt x="20462" y="5750"/>
                  <a:pt x="20447" y="5774"/>
                  <a:pt x="20447" y="5862"/>
                </a:cubicBezTo>
                <a:cubicBezTo>
                  <a:pt x="20447" y="5950"/>
                  <a:pt x="20462" y="5974"/>
                  <a:pt x="20514" y="5974"/>
                </a:cubicBezTo>
                <a:cubicBezTo>
                  <a:pt x="20566" y="5974"/>
                  <a:pt x="20581" y="5950"/>
                  <a:pt x="20581" y="5862"/>
                </a:cubicBezTo>
                <a:cubicBezTo>
                  <a:pt x="20581" y="5774"/>
                  <a:pt x="20566" y="5750"/>
                  <a:pt x="20514" y="5750"/>
                </a:cubicBezTo>
                <a:close/>
                <a:moveTo>
                  <a:pt x="20807" y="5756"/>
                </a:moveTo>
                <a:cubicBezTo>
                  <a:pt x="20761" y="5746"/>
                  <a:pt x="20749" y="5769"/>
                  <a:pt x="20749" y="5862"/>
                </a:cubicBezTo>
                <a:cubicBezTo>
                  <a:pt x="20749" y="5954"/>
                  <a:pt x="20761" y="5978"/>
                  <a:pt x="20807" y="5968"/>
                </a:cubicBezTo>
                <a:cubicBezTo>
                  <a:pt x="20844" y="5960"/>
                  <a:pt x="20865" y="5921"/>
                  <a:pt x="20865" y="5862"/>
                </a:cubicBezTo>
                <a:cubicBezTo>
                  <a:pt x="20865" y="5803"/>
                  <a:pt x="20844" y="5764"/>
                  <a:pt x="20807" y="5756"/>
                </a:cubicBezTo>
                <a:close/>
                <a:moveTo>
                  <a:pt x="21071" y="5761"/>
                </a:moveTo>
                <a:cubicBezTo>
                  <a:pt x="21068" y="5756"/>
                  <a:pt x="21060" y="5765"/>
                  <a:pt x="21049" y="5785"/>
                </a:cubicBezTo>
                <a:cubicBezTo>
                  <a:pt x="21033" y="5815"/>
                  <a:pt x="21028" y="5853"/>
                  <a:pt x="21037" y="5870"/>
                </a:cubicBezTo>
                <a:cubicBezTo>
                  <a:pt x="21062" y="5916"/>
                  <a:pt x="21068" y="5906"/>
                  <a:pt x="21074" y="5815"/>
                </a:cubicBezTo>
                <a:cubicBezTo>
                  <a:pt x="21076" y="5783"/>
                  <a:pt x="21075" y="5765"/>
                  <a:pt x="21071" y="5761"/>
                </a:cubicBezTo>
                <a:close/>
                <a:moveTo>
                  <a:pt x="21195" y="5843"/>
                </a:moveTo>
                <a:cubicBezTo>
                  <a:pt x="21185" y="5848"/>
                  <a:pt x="21182" y="5865"/>
                  <a:pt x="21182" y="5898"/>
                </a:cubicBezTo>
                <a:cubicBezTo>
                  <a:pt x="21182" y="5940"/>
                  <a:pt x="21204" y="5974"/>
                  <a:pt x="21231" y="5974"/>
                </a:cubicBezTo>
                <a:cubicBezTo>
                  <a:pt x="21311" y="5974"/>
                  <a:pt x="21322" y="5905"/>
                  <a:pt x="21250" y="5862"/>
                </a:cubicBezTo>
                <a:cubicBezTo>
                  <a:pt x="21221" y="5844"/>
                  <a:pt x="21204" y="5838"/>
                  <a:pt x="21195" y="5843"/>
                </a:cubicBezTo>
                <a:close/>
                <a:moveTo>
                  <a:pt x="20514" y="8118"/>
                </a:moveTo>
                <a:cubicBezTo>
                  <a:pt x="20462" y="8118"/>
                  <a:pt x="20447" y="8144"/>
                  <a:pt x="20447" y="8232"/>
                </a:cubicBezTo>
                <a:cubicBezTo>
                  <a:pt x="20447" y="8319"/>
                  <a:pt x="20462" y="8344"/>
                  <a:pt x="20514" y="8344"/>
                </a:cubicBezTo>
                <a:cubicBezTo>
                  <a:pt x="20566" y="8344"/>
                  <a:pt x="20581" y="8319"/>
                  <a:pt x="20581" y="8232"/>
                </a:cubicBezTo>
                <a:cubicBezTo>
                  <a:pt x="20581" y="8144"/>
                  <a:pt x="20566" y="8118"/>
                  <a:pt x="20514" y="8118"/>
                </a:cubicBezTo>
                <a:close/>
                <a:moveTo>
                  <a:pt x="21232" y="8118"/>
                </a:moveTo>
                <a:cubicBezTo>
                  <a:pt x="21199" y="8118"/>
                  <a:pt x="21182" y="8156"/>
                  <a:pt x="21182" y="8232"/>
                </a:cubicBezTo>
                <a:cubicBezTo>
                  <a:pt x="21182" y="8307"/>
                  <a:pt x="21199" y="8344"/>
                  <a:pt x="21232" y="8344"/>
                </a:cubicBezTo>
                <a:cubicBezTo>
                  <a:pt x="21266" y="8344"/>
                  <a:pt x="21283" y="8307"/>
                  <a:pt x="21283" y="8232"/>
                </a:cubicBezTo>
                <a:cubicBezTo>
                  <a:pt x="21283" y="8156"/>
                  <a:pt x="21266" y="8118"/>
                  <a:pt x="21232" y="8118"/>
                </a:cubicBezTo>
                <a:close/>
                <a:moveTo>
                  <a:pt x="20807" y="8126"/>
                </a:moveTo>
                <a:cubicBezTo>
                  <a:pt x="20761" y="8116"/>
                  <a:pt x="20749" y="8139"/>
                  <a:pt x="20749" y="8232"/>
                </a:cubicBezTo>
                <a:cubicBezTo>
                  <a:pt x="20749" y="8324"/>
                  <a:pt x="20761" y="8346"/>
                  <a:pt x="20807" y="8336"/>
                </a:cubicBezTo>
                <a:cubicBezTo>
                  <a:pt x="20844" y="8328"/>
                  <a:pt x="20865" y="8290"/>
                  <a:pt x="20865" y="8232"/>
                </a:cubicBezTo>
                <a:cubicBezTo>
                  <a:pt x="20865" y="8173"/>
                  <a:pt x="20844" y="8134"/>
                  <a:pt x="20807" y="8126"/>
                </a:cubicBezTo>
                <a:close/>
                <a:moveTo>
                  <a:pt x="116" y="10488"/>
                </a:moveTo>
                <a:cubicBezTo>
                  <a:pt x="64" y="10488"/>
                  <a:pt x="48" y="10512"/>
                  <a:pt x="48" y="10600"/>
                </a:cubicBezTo>
                <a:cubicBezTo>
                  <a:pt x="48" y="10688"/>
                  <a:pt x="64" y="10712"/>
                  <a:pt x="116" y="10712"/>
                </a:cubicBezTo>
                <a:cubicBezTo>
                  <a:pt x="168" y="10712"/>
                  <a:pt x="183" y="10688"/>
                  <a:pt x="183" y="10600"/>
                </a:cubicBezTo>
                <a:cubicBezTo>
                  <a:pt x="183" y="10512"/>
                  <a:pt x="168" y="10488"/>
                  <a:pt x="116" y="10488"/>
                </a:cubicBezTo>
                <a:close/>
                <a:moveTo>
                  <a:pt x="20514" y="10488"/>
                </a:moveTo>
                <a:cubicBezTo>
                  <a:pt x="20462" y="10488"/>
                  <a:pt x="20447" y="10512"/>
                  <a:pt x="20447" y="10600"/>
                </a:cubicBezTo>
                <a:cubicBezTo>
                  <a:pt x="20447" y="10688"/>
                  <a:pt x="20462" y="10712"/>
                  <a:pt x="20514" y="10712"/>
                </a:cubicBezTo>
                <a:cubicBezTo>
                  <a:pt x="20566" y="10712"/>
                  <a:pt x="20581" y="10688"/>
                  <a:pt x="20581" y="10600"/>
                </a:cubicBezTo>
                <a:cubicBezTo>
                  <a:pt x="20581" y="10512"/>
                  <a:pt x="20566" y="10488"/>
                  <a:pt x="20514" y="10488"/>
                </a:cubicBezTo>
                <a:close/>
                <a:moveTo>
                  <a:pt x="21017" y="10488"/>
                </a:moveTo>
                <a:cubicBezTo>
                  <a:pt x="20982" y="10488"/>
                  <a:pt x="20942" y="10506"/>
                  <a:pt x="20930" y="10528"/>
                </a:cubicBezTo>
                <a:cubicBezTo>
                  <a:pt x="20914" y="10558"/>
                  <a:pt x="20898" y="10558"/>
                  <a:pt x="20872" y="10528"/>
                </a:cubicBezTo>
                <a:cubicBezTo>
                  <a:pt x="20804" y="10452"/>
                  <a:pt x="20749" y="10484"/>
                  <a:pt x="20749" y="10600"/>
                </a:cubicBezTo>
                <a:cubicBezTo>
                  <a:pt x="20749" y="10716"/>
                  <a:pt x="20804" y="10748"/>
                  <a:pt x="20872" y="10672"/>
                </a:cubicBezTo>
                <a:cubicBezTo>
                  <a:pt x="20898" y="10642"/>
                  <a:pt x="20914" y="10642"/>
                  <a:pt x="20930" y="10672"/>
                </a:cubicBezTo>
                <a:cubicBezTo>
                  <a:pt x="20942" y="10694"/>
                  <a:pt x="20982" y="10712"/>
                  <a:pt x="21017" y="10712"/>
                </a:cubicBezTo>
                <a:cubicBezTo>
                  <a:pt x="21067" y="10712"/>
                  <a:pt x="21082" y="10687"/>
                  <a:pt x="21082" y="10600"/>
                </a:cubicBezTo>
                <a:cubicBezTo>
                  <a:pt x="21082" y="10513"/>
                  <a:pt x="21067" y="10488"/>
                  <a:pt x="21017" y="10488"/>
                </a:cubicBezTo>
                <a:close/>
                <a:moveTo>
                  <a:pt x="21232" y="10488"/>
                </a:moveTo>
                <a:cubicBezTo>
                  <a:pt x="21199" y="10488"/>
                  <a:pt x="21182" y="10525"/>
                  <a:pt x="21182" y="10600"/>
                </a:cubicBezTo>
                <a:cubicBezTo>
                  <a:pt x="21182" y="10675"/>
                  <a:pt x="21199" y="10712"/>
                  <a:pt x="21232" y="10712"/>
                </a:cubicBezTo>
                <a:cubicBezTo>
                  <a:pt x="21266" y="10712"/>
                  <a:pt x="21283" y="10675"/>
                  <a:pt x="21283" y="10600"/>
                </a:cubicBezTo>
                <a:cubicBezTo>
                  <a:pt x="21283" y="10525"/>
                  <a:pt x="21266" y="10488"/>
                  <a:pt x="21232" y="10488"/>
                </a:cubicBezTo>
                <a:close/>
                <a:moveTo>
                  <a:pt x="409" y="10494"/>
                </a:moveTo>
                <a:cubicBezTo>
                  <a:pt x="363" y="10484"/>
                  <a:pt x="351" y="10508"/>
                  <a:pt x="351" y="10600"/>
                </a:cubicBezTo>
                <a:cubicBezTo>
                  <a:pt x="351" y="10692"/>
                  <a:pt x="363" y="10716"/>
                  <a:pt x="409" y="10706"/>
                </a:cubicBezTo>
                <a:cubicBezTo>
                  <a:pt x="446" y="10698"/>
                  <a:pt x="467" y="10659"/>
                  <a:pt x="467" y="10600"/>
                </a:cubicBezTo>
                <a:cubicBezTo>
                  <a:pt x="467" y="10541"/>
                  <a:pt x="446" y="10502"/>
                  <a:pt x="409" y="10494"/>
                </a:cubicBezTo>
                <a:close/>
                <a:moveTo>
                  <a:pt x="20768" y="12856"/>
                </a:moveTo>
                <a:cubicBezTo>
                  <a:pt x="20718" y="12856"/>
                  <a:pt x="20683" y="12959"/>
                  <a:pt x="20706" y="13035"/>
                </a:cubicBezTo>
                <a:cubicBezTo>
                  <a:pt x="20734" y="13132"/>
                  <a:pt x="20815" y="13084"/>
                  <a:pt x="20815" y="12970"/>
                </a:cubicBezTo>
                <a:cubicBezTo>
                  <a:pt x="20815" y="12899"/>
                  <a:pt x="20797" y="12856"/>
                  <a:pt x="20768" y="12856"/>
                </a:cubicBezTo>
                <a:close/>
                <a:moveTo>
                  <a:pt x="21082" y="12856"/>
                </a:moveTo>
                <a:cubicBezTo>
                  <a:pt x="21030" y="12856"/>
                  <a:pt x="21016" y="12882"/>
                  <a:pt x="21016" y="12970"/>
                </a:cubicBezTo>
                <a:cubicBezTo>
                  <a:pt x="21016" y="13058"/>
                  <a:pt x="21030" y="13082"/>
                  <a:pt x="21082" y="13082"/>
                </a:cubicBezTo>
                <a:cubicBezTo>
                  <a:pt x="21134" y="13082"/>
                  <a:pt x="21149" y="13058"/>
                  <a:pt x="21149" y="12970"/>
                </a:cubicBezTo>
                <a:cubicBezTo>
                  <a:pt x="21149" y="12882"/>
                  <a:pt x="21134" y="12856"/>
                  <a:pt x="21082" y="12856"/>
                </a:cubicBezTo>
                <a:close/>
                <a:moveTo>
                  <a:pt x="21512" y="12856"/>
                </a:moveTo>
                <a:cubicBezTo>
                  <a:pt x="21466" y="12856"/>
                  <a:pt x="21450" y="12885"/>
                  <a:pt x="21450" y="12970"/>
                </a:cubicBezTo>
                <a:cubicBezTo>
                  <a:pt x="21450" y="13056"/>
                  <a:pt x="21465" y="13082"/>
                  <a:pt x="21515" y="13082"/>
                </a:cubicBezTo>
                <a:cubicBezTo>
                  <a:pt x="21565" y="13082"/>
                  <a:pt x="21579" y="13057"/>
                  <a:pt x="21577" y="12970"/>
                </a:cubicBezTo>
                <a:cubicBezTo>
                  <a:pt x="21575" y="12886"/>
                  <a:pt x="21558" y="12856"/>
                  <a:pt x="21512" y="12856"/>
                </a:cubicBezTo>
                <a:close/>
                <a:moveTo>
                  <a:pt x="20768" y="15226"/>
                </a:moveTo>
                <a:cubicBezTo>
                  <a:pt x="20718" y="15226"/>
                  <a:pt x="20683" y="15327"/>
                  <a:pt x="20706" y="15404"/>
                </a:cubicBezTo>
                <a:cubicBezTo>
                  <a:pt x="20734" y="15500"/>
                  <a:pt x="20815" y="15452"/>
                  <a:pt x="20815" y="15338"/>
                </a:cubicBezTo>
                <a:cubicBezTo>
                  <a:pt x="20815" y="15267"/>
                  <a:pt x="20797" y="15226"/>
                  <a:pt x="20768" y="15226"/>
                </a:cubicBezTo>
                <a:close/>
                <a:moveTo>
                  <a:pt x="21082" y="15226"/>
                </a:moveTo>
                <a:cubicBezTo>
                  <a:pt x="21030" y="15226"/>
                  <a:pt x="21016" y="15250"/>
                  <a:pt x="21016" y="15338"/>
                </a:cubicBezTo>
                <a:cubicBezTo>
                  <a:pt x="21016" y="15426"/>
                  <a:pt x="21030" y="15452"/>
                  <a:pt x="21082" y="15452"/>
                </a:cubicBezTo>
                <a:cubicBezTo>
                  <a:pt x="21134" y="15452"/>
                  <a:pt x="21149" y="15426"/>
                  <a:pt x="21149" y="15338"/>
                </a:cubicBezTo>
                <a:cubicBezTo>
                  <a:pt x="21149" y="15250"/>
                  <a:pt x="21134" y="15226"/>
                  <a:pt x="21082" y="15226"/>
                </a:cubicBezTo>
                <a:close/>
                <a:moveTo>
                  <a:pt x="21517" y="15327"/>
                </a:moveTo>
                <a:cubicBezTo>
                  <a:pt x="21468" y="15313"/>
                  <a:pt x="21450" y="15327"/>
                  <a:pt x="21450" y="15380"/>
                </a:cubicBezTo>
                <a:cubicBezTo>
                  <a:pt x="21450" y="15427"/>
                  <a:pt x="21474" y="15452"/>
                  <a:pt x="21517" y="15452"/>
                </a:cubicBezTo>
                <a:cubicBezTo>
                  <a:pt x="21554" y="15452"/>
                  <a:pt x="21584" y="15427"/>
                  <a:pt x="21584" y="15399"/>
                </a:cubicBezTo>
                <a:cubicBezTo>
                  <a:pt x="21584" y="15370"/>
                  <a:pt x="21554" y="15338"/>
                  <a:pt x="21517" y="15327"/>
                </a:cubicBezTo>
                <a:close/>
                <a:moveTo>
                  <a:pt x="69" y="15753"/>
                </a:moveTo>
                <a:cubicBezTo>
                  <a:pt x="20" y="15753"/>
                  <a:pt x="-16" y="15854"/>
                  <a:pt x="7" y="15930"/>
                </a:cubicBezTo>
                <a:cubicBezTo>
                  <a:pt x="36" y="16027"/>
                  <a:pt x="116" y="15979"/>
                  <a:pt x="116" y="15865"/>
                </a:cubicBezTo>
                <a:cubicBezTo>
                  <a:pt x="116" y="15794"/>
                  <a:pt x="98" y="15753"/>
                  <a:pt x="69" y="15753"/>
                </a:cubicBezTo>
                <a:close/>
                <a:moveTo>
                  <a:pt x="20768" y="17557"/>
                </a:moveTo>
                <a:cubicBezTo>
                  <a:pt x="20718" y="17557"/>
                  <a:pt x="20683" y="17659"/>
                  <a:pt x="20706" y="17736"/>
                </a:cubicBezTo>
                <a:cubicBezTo>
                  <a:pt x="20734" y="17832"/>
                  <a:pt x="20815" y="17784"/>
                  <a:pt x="20815" y="17671"/>
                </a:cubicBezTo>
                <a:cubicBezTo>
                  <a:pt x="20815" y="17600"/>
                  <a:pt x="20797" y="17557"/>
                  <a:pt x="20768" y="17557"/>
                </a:cubicBezTo>
                <a:close/>
                <a:moveTo>
                  <a:pt x="21082" y="17557"/>
                </a:moveTo>
                <a:cubicBezTo>
                  <a:pt x="21030" y="17557"/>
                  <a:pt x="21016" y="17583"/>
                  <a:pt x="21016" y="17671"/>
                </a:cubicBezTo>
                <a:cubicBezTo>
                  <a:pt x="21016" y="17758"/>
                  <a:pt x="21030" y="17783"/>
                  <a:pt x="21082" y="17783"/>
                </a:cubicBezTo>
                <a:cubicBezTo>
                  <a:pt x="21134" y="17783"/>
                  <a:pt x="21149" y="17758"/>
                  <a:pt x="21149" y="17671"/>
                </a:cubicBezTo>
                <a:cubicBezTo>
                  <a:pt x="21149" y="17583"/>
                  <a:pt x="21134" y="17557"/>
                  <a:pt x="21082" y="17557"/>
                </a:cubicBezTo>
                <a:close/>
                <a:moveTo>
                  <a:pt x="21536" y="17575"/>
                </a:moveTo>
                <a:cubicBezTo>
                  <a:pt x="21526" y="17571"/>
                  <a:pt x="21512" y="17583"/>
                  <a:pt x="21487" y="17611"/>
                </a:cubicBezTo>
                <a:cubicBezTo>
                  <a:pt x="21439" y="17665"/>
                  <a:pt x="21440" y="17676"/>
                  <a:pt x="21484" y="17708"/>
                </a:cubicBezTo>
                <a:cubicBezTo>
                  <a:pt x="21563" y="17764"/>
                  <a:pt x="21575" y="17753"/>
                  <a:pt x="21558" y="17649"/>
                </a:cubicBezTo>
                <a:cubicBezTo>
                  <a:pt x="21550" y="17604"/>
                  <a:pt x="21545" y="17580"/>
                  <a:pt x="21536" y="17575"/>
                </a:cubicBezTo>
                <a:close/>
                <a:moveTo>
                  <a:pt x="20768" y="19927"/>
                </a:moveTo>
                <a:cubicBezTo>
                  <a:pt x="20718" y="19927"/>
                  <a:pt x="20683" y="20028"/>
                  <a:pt x="20706" y="20104"/>
                </a:cubicBezTo>
                <a:cubicBezTo>
                  <a:pt x="20734" y="20201"/>
                  <a:pt x="20815" y="20153"/>
                  <a:pt x="20815" y="20039"/>
                </a:cubicBezTo>
                <a:cubicBezTo>
                  <a:pt x="20815" y="19968"/>
                  <a:pt x="20797" y="19927"/>
                  <a:pt x="20768" y="19927"/>
                </a:cubicBezTo>
                <a:close/>
                <a:moveTo>
                  <a:pt x="21082" y="19927"/>
                </a:moveTo>
                <a:cubicBezTo>
                  <a:pt x="21030" y="19927"/>
                  <a:pt x="21016" y="19951"/>
                  <a:pt x="21016" y="20039"/>
                </a:cubicBezTo>
                <a:cubicBezTo>
                  <a:pt x="21016" y="20127"/>
                  <a:pt x="21030" y="20153"/>
                  <a:pt x="21082" y="20153"/>
                </a:cubicBezTo>
                <a:cubicBezTo>
                  <a:pt x="21134" y="20153"/>
                  <a:pt x="21149" y="20127"/>
                  <a:pt x="21149" y="20039"/>
                </a:cubicBezTo>
                <a:cubicBezTo>
                  <a:pt x="21149" y="19951"/>
                  <a:pt x="21134" y="19927"/>
                  <a:pt x="21082" y="19927"/>
                </a:cubicBezTo>
                <a:close/>
                <a:moveTo>
                  <a:pt x="21551" y="20039"/>
                </a:moveTo>
                <a:cubicBezTo>
                  <a:pt x="21549" y="20037"/>
                  <a:pt x="21536" y="20048"/>
                  <a:pt x="21509" y="20072"/>
                </a:cubicBezTo>
                <a:cubicBezTo>
                  <a:pt x="21477" y="20100"/>
                  <a:pt x="21450" y="20129"/>
                  <a:pt x="21450" y="20137"/>
                </a:cubicBezTo>
                <a:cubicBezTo>
                  <a:pt x="21450" y="20168"/>
                  <a:pt x="21478" y="20148"/>
                  <a:pt x="21522" y="20086"/>
                </a:cubicBezTo>
                <a:cubicBezTo>
                  <a:pt x="21542" y="20056"/>
                  <a:pt x="21552" y="20041"/>
                  <a:pt x="21551" y="20039"/>
                </a:cubicBezTo>
                <a:close/>
                <a:moveTo>
                  <a:pt x="384" y="20980"/>
                </a:moveTo>
                <a:cubicBezTo>
                  <a:pt x="332" y="20980"/>
                  <a:pt x="316" y="21004"/>
                  <a:pt x="316" y="21092"/>
                </a:cubicBezTo>
                <a:cubicBezTo>
                  <a:pt x="316" y="21180"/>
                  <a:pt x="332" y="21204"/>
                  <a:pt x="384" y="21204"/>
                </a:cubicBezTo>
                <a:cubicBezTo>
                  <a:pt x="436" y="21204"/>
                  <a:pt x="450" y="21180"/>
                  <a:pt x="450" y="21092"/>
                </a:cubicBezTo>
                <a:cubicBezTo>
                  <a:pt x="450" y="21004"/>
                  <a:pt x="436" y="20980"/>
                  <a:pt x="384" y="20980"/>
                </a:cubicBezTo>
                <a:close/>
                <a:moveTo>
                  <a:pt x="919" y="21318"/>
                </a:moveTo>
                <a:cubicBezTo>
                  <a:pt x="867" y="21318"/>
                  <a:pt x="852" y="21342"/>
                  <a:pt x="852" y="21430"/>
                </a:cubicBezTo>
                <a:cubicBezTo>
                  <a:pt x="852" y="21518"/>
                  <a:pt x="867" y="21544"/>
                  <a:pt x="919" y="21544"/>
                </a:cubicBezTo>
                <a:cubicBezTo>
                  <a:pt x="971" y="21544"/>
                  <a:pt x="985" y="21518"/>
                  <a:pt x="985" y="21430"/>
                </a:cubicBezTo>
                <a:cubicBezTo>
                  <a:pt x="985" y="21342"/>
                  <a:pt x="971" y="21318"/>
                  <a:pt x="919" y="21318"/>
                </a:cubicBezTo>
                <a:close/>
                <a:moveTo>
                  <a:pt x="5252" y="21318"/>
                </a:moveTo>
                <a:cubicBezTo>
                  <a:pt x="5202" y="21318"/>
                  <a:pt x="5167" y="21419"/>
                  <a:pt x="5190" y="21496"/>
                </a:cubicBezTo>
                <a:cubicBezTo>
                  <a:pt x="5219" y="21592"/>
                  <a:pt x="5299" y="21544"/>
                  <a:pt x="5299" y="21430"/>
                </a:cubicBezTo>
                <a:cubicBezTo>
                  <a:pt x="5299" y="21359"/>
                  <a:pt x="5281" y="21318"/>
                  <a:pt x="5252" y="21318"/>
                </a:cubicBezTo>
                <a:close/>
                <a:moveTo>
                  <a:pt x="9780" y="21318"/>
                </a:moveTo>
                <a:cubicBezTo>
                  <a:pt x="9728" y="21318"/>
                  <a:pt x="9713" y="21342"/>
                  <a:pt x="9713" y="21430"/>
                </a:cubicBezTo>
                <a:cubicBezTo>
                  <a:pt x="9713" y="21518"/>
                  <a:pt x="9728" y="21544"/>
                  <a:pt x="9780" y="21544"/>
                </a:cubicBezTo>
                <a:cubicBezTo>
                  <a:pt x="9832" y="21544"/>
                  <a:pt x="9846" y="21518"/>
                  <a:pt x="9846" y="21430"/>
                </a:cubicBezTo>
                <a:cubicBezTo>
                  <a:pt x="9846" y="21342"/>
                  <a:pt x="9832" y="21318"/>
                  <a:pt x="9780" y="21318"/>
                </a:cubicBezTo>
                <a:close/>
                <a:moveTo>
                  <a:pt x="14428" y="21318"/>
                </a:moveTo>
                <a:cubicBezTo>
                  <a:pt x="14376" y="21318"/>
                  <a:pt x="14362" y="21342"/>
                  <a:pt x="14362" y="21430"/>
                </a:cubicBezTo>
                <a:cubicBezTo>
                  <a:pt x="14362" y="21518"/>
                  <a:pt x="14376" y="21544"/>
                  <a:pt x="14428" y="21544"/>
                </a:cubicBezTo>
                <a:cubicBezTo>
                  <a:pt x="14480" y="21544"/>
                  <a:pt x="14495" y="21518"/>
                  <a:pt x="14495" y="21430"/>
                </a:cubicBezTo>
                <a:cubicBezTo>
                  <a:pt x="14495" y="21342"/>
                  <a:pt x="14480" y="21318"/>
                  <a:pt x="14428" y="21318"/>
                </a:cubicBezTo>
                <a:close/>
                <a:moveTo>
                  <a:pt x="10072" y="21324"/>
                </a:moveTo>
                <a:cubicBezTo>
                  <a:pt x="10027" y="21314"/>
                  <a:pt x="10014" y="21338"/>
                  <a:pt x="10014" y="21430"/>
                </a:cubicBezTo>
                <a:cubicBezTo>
                  <a:pt x="10014" y="21523"/>
                  <a:pt x="10027" y="21546"/>
                  <a:pt x="10072" y="21536"/>
                </a:cubicBezTo>
                <a:cubicBezTo>
                  <a:pt x="10109" y="21528"/>
                  <a:pt x="10130" y="21489"/>
                  <a:pt x="10130" y="21430"/>
                </a:cubicBezTo>
                <a:cubicBezTo>
                  <a:pt x="10130" y="21372"/>
                  <a:pt x="10109" y="21332"/>
                  <a:pt x="10072" y="21324"/>
                </a:cubicBezTo>
                <a:close/>
                <a:moveTo>
                  <a:pt x="19335" y="21324"/>
                </a:moveTo>
                <a:cubicBezTo>
                  <a:pt x="19290" y="21314"/>
                  <a:pt x="19277" y="21338"/>
                  <a:pt x="19277" y="21430"/>
                </a:cubicBezTo>
                <a:cubicBezTo>
                  <a:pt x="19277" y="21523"/>
                  <a:pt x="19290" y="21546"/>
                  <a:pt x="19335" y="21536"/>
                </a:cubicBezTo>
                <a:cubicBezTo>
                  <a:pt x="19372" y="21528"/>
                  <a:pt x="19394" y="21489"/>
                  <a:pt x="19394" y="21430"/>
                </a:cubicBezTo>
                <a:cubicBezTo>
                  <a:pt x="19394" y="21372"/>
                  <a:pt x="19372" y="21332"/>
                  <a:pt x="19335" y="213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ghosting_pattern_surf.png"/>
          <p:cNvPicPr>
            <a:picLocks noChangeAspect="1"/>
          </p:cNvPicPr>
          <p:nvPr/>
        </p:nvPicPr>
        <p:blipFill>
          <a:blip r:embed="rId3">
            <a:extLst/>
          </a:blip>
          <a:srcRect l="21294" t="15207" r="13891" b="14045"/>
          <a:stretch>
            <a:fillRect/>
          </a:stretch>
        </p:blipFill>
        <p:spPr>
          <a:xfrm>
            <a:off x="4849772" y="4897001"/>
            <a:ext cx="4470134" cy="4879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85" fill="norm" stroke="1" extrusionOk="0">
                <a:moveTo>
                  <a:pt x="7726" y="0"/>
                </a:moveTo>
                <a:cubicBezTo>
                  <a:pt x="7694" y="1"/>
                  <a:pt x="7676" y="6"/>
                  <a:pt x="7663" y="14"/>
                </a:cubicBezTo>
                <a:cubicBezTo>
                  <a:pt x="7550" y="76"/>
                  <a:pt x="94" y="5043"/>
                  <a:pt x="14" y="5109"/>
                </a:cubicBezTo>
                <a:cubicBezTo>
                  <a:pt x="-20" y="5137"/>
                  <a:pt x="8" y="5977"/>
                  <a:pt x="102" y="7818"/>
                </a:cubicBezTo>
                <a:cubicBezTo>
                  <a:pt x="115" y="8063"/>
                  <a:pt x="165" y="9188"/>
                  <a:pt x="215" y="10318"/>
                </a:cubicBezTo>
                <a:cubicBezTo>
                  <a:pt x="266" y="11449"/>
                  <a:pt x="317" y="12555"/>
                  <a:pt x="328" y="12776"/>
                </a:cubicBezTo>
                <a:cubicBezTo>
                  <a:pt x="340" y="12998"/>
                  <a:pt x="386" y="13998"/>
                  <a:pt x="430" y="15001"/>
                </a:cubicBezTo>
                <a:cubicBezTo>
                  <a:pt x="496" y="16492"/>
                  <a:pt x="524" y="16832"/>
                  <a:pt x="579" y="16871"/>
                </a:cubicBezTo>
                <a:cubicBezTo>
                  <a:pt x="619" y="16897"/>
                  <a:pt x="633" y="16938"/>
                  <a:pt x="612" y="16969"/>
                </a:cubicBezTo>
                <a:cubicBezTo>
                  <a:pt x="584" y="17010"/>
                  <a:pt x="596" y="17012"/>
                  <a:pt x="673" y="16974"/>
                </a:cubicBezTo>
                <a:cubicBezTo>
                  <a:pt x="756" y="16934"/>
                  <a:pt x="994" y="16993"/>
                  <a:pt x="2147" y="17336"/>
                </a:cubicBezTo>
                <a:cubicBezTo>
                  <a:pt x="2903" y="17561"/>
                  <a:pt x="3540" y="17753"/>
                  <a:pt x="3561" y="17764"/>
                </a:cubicBezTo>
                <a:cubicBezTo>
                  <a:pt x="3581" y="17775"/>
                  <a:pt x="3571" y="17814"/>
                  <a:pt x="3538" y="17850"/>
                </a:cubicBezTo>
                <a:cubicBezTo>
                  <a:pt x="3484" y="17910"/>
                  <a:pt x="3488" y="17912"/>
                  <a:pt x="3578" y="17861"/>
                </a:cubicBezTo>
                <a:cubicBezTo>
                  <a:pt x="3668" y="17810"/>
                  <a:pt x="3770" y="17829"/>
                  <a:pt x="4503" y="18043"/>
                </a:cubicBezTo>
                <a:cubicBezTo>
                  <a:pt x="6173" y="18531"/>
                  <a:pt x="6529" y="18651"/>
                  <a:pt x="6523" y="18721"/>
                </a:cubicBezTo>
                <a:cubicBezTo>
                  <a:pt x="6518" y="18774"/>
                  <a:pt x="6534" y="18779"/>
                  <a:pt x="6599" y="18742"/>
                </a:cubicBezTo>
                <a:cubicBezTo>
                  <a:pt x="6664" y="18705"/>
                  <a:pt x="6961" y="18780"/>
                  <a:pt x="8057" y="19109"/>
                </a:cubicBezTo>
                <a:cubicBezTo>
                  <a:pt x="9819" y="19638"/>
                  <a:pt x="9674" y="19585"/>
                  <a:pt x="9598" y="19674"/>
                </a:cubicBezTo>
                <a:cubicBezTo>
                  <a:pt x="9539" y="19744"/>
                  <a:pt x="9541" y="19744"/>
                  <a:pt x="9628" y="19676"/>
                </a:cubicBezTo>
                <a:cubicBezTo>
                  <a:pt x="9716" y="19608"/>
                  <a:pt x="9789" y="19624"/>
                  <a:pt x="11199" y="20050"/>
                </a:cubicBezTo>
                <a:cubicBezTo>
                  <a:pt x="12013" y="20296"/>
                  <a:pt x="12693" y="20505"/>
                  <a:pt x="12711" y="20515"/>
                </a:cubicBezTo>
                <a:cubicBezTo>
                  <a:pt x="12729" y="20526"/>
                  <a:pt x="12732" y="20567"/>
                  <a:pt x="12717" y="20607"/>
                </a:cubicBezTo>
                <a:cubicBezTo>
                  <a:pt x="12691" y="20675"/>
                  <a:pt x="12694" y="20675"/>
                  <a:pt x="12771" y="20608"/>
                </a:cubicBezTo>
                <a:cubicBezTo>
                  <a:pt x="12834" y="20554"/>
                  <a:pt x="12881" y="20548"/>
                  <a:pt x="12970" y="20579"/>
                </a:cubicBezTo>
                <a:cubicBezTo>
                  <a:pt x="13058" y="20609"/>
                  <a:pt x="13105" y="20602"/>
                  <a:pt x="13169" y="20549"/>
                </a:cubicBezTo>
                <a:cubicBezTo>
                  <a:pt x="13220" y="20506"/>
                  <a:pt x="13286" y="20489"/>
                  <a:pt x="13336" y="20507"/>
                </a:cubicBezTo>
                <a:cubicBezTo>
                  <a:pt x="13400" y="20529"/>
                  <a:pt x="13407" y="20525"/>
                  <a:pt x="13364" y="20486"/>
                </a:cubicBezTo>
                <a:cubicBezTo>
                  <a:pt x="13280" y="20407"/>
                  <a:pt x="14907" y="18870"/>
                  <a:pt x="15037" y="18905"/>
                </a:cubicBezTo>
                <a:cubicBezTo>
                  <a:pt x="15113" y="18926"/>
                  <a:pt x="15119" y="18919"/>
                  <a:pt x="15072" y="18874"/>
                </a:cubicBezTo>
                <a:cubicBezTo>
                  <a:pt x="15024" y="18828"/>
                  <a:pt x="15161" y="18682"/>
                  <a:pt x="15811" y="18078"/>
                </a:cubicBezTo>
                <a:cubicBezTo>
                  <a:pt x="16250" y="17671"/>
                  <a:pt x="16627" y="17341"/>
                  <a:pt x="16648" y="17346"/>
                </a:cubicBezTo>
                <a:cubicBezTo>
                  <a:pt x="16669" y="17351"/>
                  <a:pt x="16675" y="17340"/>
                  <a:pt x="16662" y="17320"/>
                </a:cubicBezTo>
                <a:cubicBezTo>
                  <a:pt x="16627" y="17268"/>
                  <a:pt x="18225" y="15818"/>
                  <a:pt x="18273" y="15857"/>
                </a:cubicBezTo>
                <a:cubicBezTo>
                  <a:pt x="18295" y="15876"/>
                  <a:pt x="18300" y="15871"/>
                  <a:pt x="18285" y="15845"/>
                </a:cubicBezTo>
                <a:cubicBezTo>
                  <a:pt x="18252" y="15793"/>
                  <a:pt x="19662" y="14428"/>
                  <a:pt x="19748" y="14428"/>
                </a:cubicBezTo>
                <a:cubicBezTo>
                  <a:pt x="19779" y="14428"/>
                  <a:pt x="19808" y="14380"/>
                  <a:pt x="19814" y="14319"/>
                </a:cubicBezTo>
                <a:cubicBezTo>
                  <a:pt x="19819" y="14259"/>
                  <a:pt x="19835" y="14192"/>
                  <a:pt x="19850" y="14170"/>
                </a:cubicBezTo>
                <a:cubicBezTo>
                  <a:pt x="19875" y="14132"/>
                  <a:pt x="19902" y="13448"/>
                  <a:pt x="19913" y="12543"/>
                </a:cubicBezTo>
                <a:cubicBezTo>
                  <a:pt x="19920" y="11965"/>
                  <a:pt x="19962" y="11777"/>
                  <a:pt x="20080" y="11795"/>
                </a:cubicBezTo>
                <a:cubicBezTo>
                  <a:pt x="20158" y="11806"/>
                  <a:pt x="20156" y="11798"/>
                  <a:pt x="20061" y="11735"/>
                </a:cubicBezTo>
                <a:cubicBezTo>
                  <a:pt x="19951" y="11663"/>
                  <a:pt x="19949" y="11657"/>
                  <a:pt x="19980" y="11128"/>
                </a:cubicBezTo>
                <a:cubicBezTo>
                  <a:pt x="19997" y="10834"/>
                  <a:pt x="20021" y="10364"/>
                  <a:pt x="20032" y="10085"/>
                </a:cubicBezTo>
                <a:cubicBezTo>
                  <a:pt x="20068" y="9170"/>
                  <a:pt x="20106" y="8270"/>
                  <a:pt x="20124" y="7946"/>
                </a:cubicBezTo>
                <a:cubicBezTo>
                  <a:pt x="20133" y="7771"/>
                  <a:pt x="20153" y="7218"/>
                  <a:pt x="20170" y="6717"/>
                </a:cubicBezTo>
                <a:cubicBezTo>
                  <a:pt x="20186" y="6216"/>
                  <a:pt x="20210" y="5778"/>
                  <a:pt x="20222" y="5745"/>
                </a:cubicBezTo>
                <a:cubicBezTo>
                  <a:pt x="20234" y="5711"/>
                  <a:pt x="20250" y="5415"/>
                  <a:pt x="20258" y="5088"/>
                </a:cubicBezTo>
                <a:cubicBezTo>
                  <a:pt x="20266" y="4760"/>
                  <a:pt x="20289" y="4196"/>
                  <a:pt x="20308" y="3834"/>
                </a:cubicBezTo>
                <a:cubicBezTo>
                  <a:pt x="20345" y="3117"/>
                  <a:pt x="20343" y="2900"/>
                  <a:pt x="20306" y="2865"/>
                </a:cubicBezTo>
                <a:cubicBezTo>
                  <a:pt x="20292" y="2853"/>
                  <a:pt x="17468" y="2191"/>
                  <a:pt x="14029" y="1396"/>
                </a:cubicBezTo>
                <a:cubicBezTo>
                  <a:pt x="8884" y="205"/>
                  <a:pt x="7952" y="-6"/>
                  <a:pt x="7726" y="0"/>
                </a:cubicBezTo>
                <a:close/>
                <a:moveTo>
                  <a:pt x="20794" y="3072"/>
                </a:moveTo>
                <a:cubicBezTo>
                  <a:pt x="20723" y="3072"/>
                  <a:pt x="20703" y="3100"/>
                  <a:pt x="20703" y="3199"/>
                </a:cubicBezTo>
                <a:cubicBezTo>
                  <a:pt x="20703" y="3298"/>
                  <a:pt x="20723" y="3327"/>
                  <a:pt x="20794" y="3327"/>
                </a:cubicBezTo>
                <a:cubicBezTo>
                  <a:pt x="20866" y="3327"/>
                  <a:pt x="20886" y="3298"/>
                  <a:pt x="20886" y="3199"/>
                </a:cubicBezTo>
                <a:cubicBezTo>
                  <a:pt x="20886" y="3100"/>
                  <a:pt x="20866" y="3072"/>
                  <a:pt x="20794" y="3072"/>
                </a:cubicBezTo>
                <a:close/>
                <a:moveTo>
                  <a:pt x="21488" y="3072"/>
                </a:moveTo>
                <a:cubicBezTo>
                  <a:pt x="21416" y="3072"/>
                  <a:pt x="21396" y="3100"/>
                  <a:pt x="21396" y="3199"/>
                </a:cubicBezTo>
                <a:cubicBezTo>
                  <a:pt x="21396" y="3298"/>
                  <a:pt x="21416" y="3327"/>
                  <a:pt x="21488" y="3327"/>
                </a:cubicBezTo>
                <a:cubicBezTo>
                  <a:pt x="21560" y="3327"/>
                  <a:pt x="21580" y="3298"/>
                  <a:pt x="21580" y="3199"/>
                </a:cubicBezTo>
                <a:cubicBezTo>
                  <a:pt x="21580" y="3100"/>
                  <a:pt x="21560" y="3072"/>
                  <a:pt x="21488" y="3072"/>
                </a:cubicBezTo>
                <a:close/>
                <a:moveTo>
                  <a:pt x="20748" y="4344"/>
                </a:moveTo>
                <a:cubicBezTo>
                  <a:pt x="20677" y="4344"/>
                  <a:pt x="20657" y="4371"/>
                  <a:pt x="20657" y="4470"/>
                </a:cubicBezTo>
                <a:cubicBezTo>
                  <a:pt x="20657" y="4569"/>
                  <a:pt x="20677" y="4598"/>
                  <a:pt x="20748" y="4598"/>
                </a:cubicBezTo>
                <a:cubicBezTo>
                  <a:pt x="20820" y="4598"/>
                  <a:pt x="20840" y="4569"/>
                  <a:pt x="20840" y="4470"/>
                </a:cubicBezTo>
                <a:cubicBezTo>
                  <a:pt x="20840" y="4371"/>
                  <a:pt x="20820" y="4344"/>
                  <a:pt x="20748" y="4344"/>
                </a:cubicBezTo>
                <a:close/>
                <a:moveTo>
                  <a:pt x="21438" y="4344"/>
                </a:moveTo>
                <a:cubicBezTo>
                  <a:pt x="21393" y="4344"/>
                  <a:pt x="21340" y="4364"/>
                  <a:pt x="21323" y="4389"/>
                </a:cubicBezTo>
                <a:cubicBezTo>
                  <a:pt x="21301" y="4422"/>
                  <a:pt x="21279" y="4422"/>
                  <a:pt x="21243" y="4389"/>
                </a:cubicBezTo>
                <a:cubicBezTo>
                  <a:pt x="21149" y="4303"/>
                  <a:pt x="21072" y="4339"/>
                  <a:pt x="21072" y="4470"/>
                </a:cubicBezTo>
                <a:cubicBezTo>
                  <a:pt x="21072" y="4601"/>
                  <a:pt x="21149" y="4638"/>
                  <a:pt x="21243" y="4552"/>
                </a:cubicBezTo>
                <a:cubicBezTo>
                  <a:pt x="21279" y="4519"/>
                  <a:pt x="21301" y="4519"/>
                  <a:pt x="21323" y="4552"/>
                </a:cubicBezTo>
                <a:cubicBezTo>
                  <a:pt x="21340" y="4578"/>
                  <a:pt x="21394" y="4598"/>
                  <a:pt x="21442" y="4598"/>
                </a:cubicBezTo>
                <a:cubicBezTo>
                  <a:pt x="21508" y="4598"/>
                  <a:pt x="21527" y="4567"/>
                  <a:pt x="21524" y="4470"/>
                </a:cubicBezTo>
                <a:cubicBezTo>
                  <a:pt x="21522" y="4377"/>
                  <a:pt x="21498" y="4344"/>
                  <a:pt x="21438" y="4344"/>
                </a:cubicBezTo>
                <a:close/>
                <a:moveTo>
                  <a:pt x="21090" y="5571"/>
                </a:moveTo>
                <a:cubicBezTo>
                  <a:pt x="21036" y="5554"/>
                  <a:pt x="20980" y="5606"/>
                  <a:pt x="20980" y="5699"/>
                </a:cubicBezTo>
                <a:cubicBezTo>
                  <a:pt x="20980" y="5832"/>
                  <a:pt x="21056" y="5867"/>
                  <a:pt x="21155" y="5776"/>
                </a:cubicBezTo>
                <a:cubicBezTo>
                  <a:pt x="21198" y="5737"/>
                  <a:pt x="21223" y="5737"/>
                  <a:pt x="21266" y="5776"/>
                </a:cubicBezTo>
                <a:cubicBezTo>
                  <a:pt x="21342" y="5846"/>
                  <a:pt x="21442" y="5841"/>
                  <a:pt x="21442" y="5767"/>
                </a:cubicBezTo>
                <a:cubicBezTo>
                  <a:pt x="21442" y="5734"/>
                  <a:pt x="21380" y="5693"/>
                  <a:pt x="21304" y="5678"/>
                </a:cubicBezTo>
                <a:cubicBezTo>
                  <a:pt x="21228" y="5663"/>
                  <a:pt x="21154" y="5633"/>
                  <a:pt x="21139" y="5611"/>
                </a:cubicBezTo>
                <a:cubicBezTo>
                  <a:pt x="21124" y="5589"/>
                  <a:pt x="21107" y="5576"/>
                  <a:pt x="21090" y="5571"/>
                </a:cubicBezTo>
                <a:close/>
                <a:moveTo>
                  <a:pt x="20657" y="5573"/>
                </a:moveTo>
                <a:cubicBezTo>
                  <a:pt x="20585" y="5573"/>
                  <a:pt x="20563" y="5600"/>
                  <a:pt x="20563" y="5699"/>
                </a:cubicBezTo>
                <a:cubicBezTo>
                  <a:pt x="20563" y="5798"/>
                  <a:pt x="20585" y="5827"/>
                  <a:pt x="20657" y="5827"/>
                </a:cubicBezTo>
                <a:cubicBezTo>
                  <a:pt x="20728" y="5827"/>
                  <a:pt x="20748" y="5798"/>
                  <a:pt x="20748" y="5699"/>
                </a:cubicBezTo>
                <a:cubicBezTo>
                  <a:pt x="20748" y="5600"/>
                  <a:pt x="20728" y="5573"/>
                  <a:pt x="20657" y="5573"/>
                </a:cubicBezTo>
                <a:close/>
                <a:moveTo>
                  <a:pt x="20611" y="6844"/>
                </a:moveTo>
                <a:cubicBezTo>
                  <a:pt x="20539" y="6844"/>
                  <a:pt x="20517" y="6871"/>
                  <a:pt x="20517" y="6970"/>
                </a:cubicBezTo>
                <a:cubicBezTo>
                  <a:pt x="20517" y="7069"/>
                  <a:pt x="20539" y="7098"/>
                  <a:pt x="20611" y="7098"/>
                </a:cubicBezTo>
                <a:cubicBezTo>
                  <a:pt x="20682" y="7098"/>
                  <a:pt x="20703" y="7069"/>
                  <a:pt x="20703" y="6970"/>
                </a:cubicBezTo>
                <a:cubicBezTo>
                  <a:pt x="20703" y="6871"/>
                  <a:pt x="20682" y="6844"/>
                  <a:pt x="20611" y="6844"/>
                </a:cubicBezTo>
                <a:close/>
                <a:moveTo>
                  <a:pt x="21001" y="6844"/>
                </a:moveTo>
                <a:cubicBezTo>
                  <a:pt x="20957" y="6844"/>
                  <a:pt x="20934" y="6887"/>
                  <a:pt x="20934" y="6970"/>
                </a:cubicBezTo>
                <a:cubicBezTo>
                  <a:pt x="20934" y="7102"/>
                  <a:pt x="21010" y="7138"/>
                  <a:pt x="21107" y="7049"/>
                </a:cubicBezTo>
                <a:cubicBezTo>
                  <a:pt x="21174" y="6988"/>
                  <a:pt x="21100" y="6844"/>
                  <a:pt x="21001" y="6844"/>
                </a:cubicBezTo>
                <a:close/>
                <a:moveTo>
                  <a:pt x="21331" y="6858"/>
                </a:moveTo>
                <a:cubicBezTo>
                  <a:pt x="21320" y="6853"/>
                  <a:pt x="21303" y="6872"/>
                  <a:pt x="21273" y="6909"/>
                </a:cubicBezTo>
                <a:cubicBezTo>
                  <a:pt x="21224" y="6971"/>
                  <a:pt x="21224" y="6994"/>
                  <a:pt x="21270" y="7021"/>
                </a:cubicBezTo>
                <a:cubicBezTo>
                  <a:pt x="21366" y="7077"/>
                  <a:pt x="21384" y="7061"/>
                  <a:pt x="21360" y="6944"/>
                </a:cubicBezTo>
                <a:cubicBezTo>
                  <a:pt x="21349" y="6891"/>
                  <a:pt x="21342" y="6862"/>
                  <a:pt x="21331" y="6858"/>
                </a:cubicBezTo>
                <a:close/>
                <a:moveTo>
                  <a:pt x="20563" y="8073"/>
                </a:moveTo>
                <a:cubicBezTo>
                  <a:pt x="20491" y="8073"/>
                  <a:pt x="20471" y="8100"/>
                  <a:pt x="20471" y="8199"/>
                </a:cubicBezTo>
                <a:cubicBezTo>
                  <a:pt x="20471" y="8298"/>
                  <a:pt x="20491" y="8327"/>
                  <a:pt x="20563" y="8327"/>
                </a:cubicBezTo>
                <a:cubicBezTo>
                  <a:pt x="20635" y="8327"/>
                  <a:pt x="20657" y="8298"/>
                  <a:pt x="20657" y="8199"/>
                </a:cubicBezTo>
                <a:cubicBezTo>
                  <a:pt x="20657" y="8100"/>
                  <a:pt x="20635" y="8073"/>
                  <a:pt x="20563" y="8073"/>
                </a:cubicBezTo>
                <a:close/>
                <a:moveTo>
                  <a:pt x="20969" y="8081"/>
                </a:moveTo>
                <a:cubicBezTo>
                  <a:pt x="20906" y="8070"/>
                  <a:pt x="20886" y="8095"/>
                  <a:pt x="20886" y="8199"/>
                </a:cubicBezTo>
                <a:cubicBezTo>
                  <a:pt x="20886" y="8303"/>
                  <a:pt x="20906" y="8330"/>
                  <a:pt x="20969" y="8318"/>
                </a:cubicBezTo>
                <a:cubicBezTo>
                  <a:pt x="21020" y="8309"/>
                  <a:pt x="21049" y="8265"/>
                  <a:pt x="21049" y="8199"/>
                </a:cubicBezTo>
                <a:cubicBezTo>
                  <a:pt x="21049" y="8133"/>
                  <a:pt x="21020" y="8090"/>
                  <a:pt x="20969" y="8081"/>
                </a:cubicBezTo>
                <a:close/>
                <a:moveTo>
                  <a:pt x="21350" y="8157"/>
                </a:moveTo>
                <a:cubicBezTo>
                  <a:pt x="21348" y="8155"/>
                  <a:pt x="21329" y="8167"/>
                  <a:pt x="21293" y="8194"/>
                </a:cubicBezTo>
                <a:cubicBezTo>
                  <a:pt x="21248" y="8226"/>
                  <a:pt x="21210" y="8260"/>
                  <a:pt x="21210" y="8269"/>
                </a:cubicBezTo>
                <a:cubicBezTo>
                  <a:pt x="21210" y="8304"/>
                  <a:pt x="21249" y="8280"/>
                  <a:pt x="21310" y="8210"/>
                </a:cubicBezTo>
                <a:cubicBezTo>
                  <a:pt x="21339" y="8176"/>
                  <a:pt x="21352" y="8159"/>
                  <a:pt x="21350" y="8157"/>
                </a:cubicBezTo>
                <a:close/>
                <a:moveTo>
                  <a:pt x="20517" y="9260"/>
                </a:moveTo>
                <a:cubicBezTo>
                  <a:pt x="20445" y="9260"/>
                  <a:pt x="20425" y="9287"/>
                  <a:pt x="20425" y="9386"/>
                </a:cubicBezTo>
                <a:cubicBezTo>
                  <a:pt x="20425" y="9485"/>
                  <a:pt x="20445" y="9514"/>
                  <a:pt x="20517" y="9514"/>
                </a:cubicBezTo>
                <a:cubicBezTo>
                  <a:pt x="20589" y="9514"/>
                  <a:pt x="20611" y="9485"/>
                  <a:pt x="20611" y="9386"/>
                </a:cubicBezTo>
                <a:cubicBezTo>
                  <a:pt x="20611" y="9287"/>
                  <a:pt x="20589" y="9260"/>
                  <a:pt x="20517" y="9260"/>
                </a:cubicBezTo>
                <a:close/>
                <a:moveTo>
                  <a:pt x="21214" y="9260"/>
                </a:moveTo>
                <a:cubicBezTo>
                  <a:pt x="21165" y="9260"/>
                  <a:pt x="21110" y="9280"/>
                  <a:pt x="21093" y="9305"/>
                </a:cubicBezTo>
                <a:cubicBezTo>
                  <a:pt x="21071" y="9338"/>
                  <a:pt x="21047" y="9338"/>
                  <a:pt x="21011" y="9305"/>
                </a:cubicBezTo>
                <a:cubicBezTo>
                  <a:pt x="20917" y="9219"/>
                  <a:pt x="20840" y="9255"/>
                  <a:pt x="20840" y="9386"/>
                </a:cubicBezTo>
                <a:cubicBezTo>
                  <a:pt x="20840" y="9517"/>
                  <a:pt x="20917" y="9553"/>
                  <a:pt x="21011" y="9467"/>
                </a:cubicBezTo>
                <a:cubicBezTo>
                  <a:pt x="21047" y="9434"/>
                  <a:pt x="21071" y="9434"/>
                  <a:pt x="21093" y="9467"/>
                </a:cubicBezTo>
                <a:cubicBezTo>
                  <a:pt x="21110" y="9492"/>
                  <a:pt x="21165" y="9514"/>
                  <a:pt x="21214" y="9514"/>
                </a:cubicBezTo>
                <a:cubicBezTo>
                  <a:pt x="21283" y="9514"/>
                  <a:pt x="21304" y="9483"/>
                  <a:pt x="21304" y="9386"/>
                </a:cubicBezTo>
                <a:cubicBezTo>
                  <a:pt x="21304" y="9288"/>
                  <a:pt x="21283" y="9260"/>
                  <a:pt x="21214" y="9260"/>
                </a:cubicBezTo>
                <a:close/>
                <a:moveTo>
                  <a:pt x="20591" y="10488"/>
                </a:moveTo>
                <a:cubicBezTo>
                  <a:pt x="20523" y="10488"/>
                  <a:pt x="20473" y="10602"/>
                  <a:pt x="20505" y="10689"/>
                </a:cubicBezTo>
                <a:cubicBezTo>
                  <a:pt x="20545" y="10797"/>
                  <a:pt x="20657" y="10743"/>
                  <a:pt x="20657" y="10615"/>
                </a:cubicBezTo>
                <a:cubicBezTo>
                  <a:pt x="20657" y="10535"/>
                  <a:pt x="20632" y="10488"/>
                  <a:pt x="20591" y="10488"/>
                </a:cubicBezTo>
                <a:close/>
                <a:moveTo>
                  <a:pt x="21026" y="10488"/>
                </a:moveTo>
                <a:cubicBezTo>
                  <a:pt x="20954" y="10488"/>
                  <a:pt x="20934" y="10516"/>
                  <a:pt x="20934" y="10615"/>
                </a:cubicBezTo>
                <a:cubicBezTo>
                  <a:pt x="20934" y="10714"/>
                  <a:pt x="20954" y="10743"/>
                  <a:pt x="21026" y="10743"/>
                </a:cubicBezTo>
                <a:cubicBezTo>
                  <a:pt x="21098" y="10743"/>
                  <a:pt x="21118" y="10714"/>
                  <a:pt x="21118" y="10615"/>
                </a:cubicBezTo>
                <a:cubicBezTo>
                  <a:pt x="21118" y="10516"/>
                  <a:pt x="21098" y="10488"/>
                  <a:pt x="21026" y="10488"/>
                </a:cubicBezTo>
                <a:close/>
                <a:moveTo>
                  <a:pt x="20499" y="11675"/>
                </a:moveTo>
                <a:cubicBezTo>
                  <a:pt x="20431" y="11675"/>
                  <a:pt x="20381" y="11789"/>
                  <a:pt x="20413" y="11876"/>
                </a:cubicBezTo>
                <a:cubicBezTo>
                  <a:pt x="20453" y="11984"/>
                  <a:pt x="20563" y="11930"/>
                  <a:pt x="20563" y="11802"/>
                </a:cubicBezTo>
                <a:cubicBezTo>
                  <a:pt x="20563" y="11722"/>
                  <a:pt x="20540" y="11675"/>
                  <a:pt x="20499" y="11675"/>
                </a:cubicBezTo>
                <a:close/>
                <a:moveTo>
                  <a:pt x="20929" y="11675"/>
                </a:moveTo>
                <a:cubicBezTo>
                  <a:pt x="20863" y="11675"/>
                  <a:pt x="20840" y="11706"/>
                  <a:pt x="20840" y="11802"/>
                </a:cubicBezTo>
                <a:cubicBezTo>
                  <a:pt x="20840" y="11899"/>
                  <a:pt x="20862" y="11928"/>
                  <a:pt x="20930" y="11928"/>
                </a:cubicBezTo>
                <a:cubicBezTo>
                  <a:pt x="21044" y="11928"/>
                  <a:pt x="21075" y="11884"/>
                  <a:pt x="21042" y="11767"/>
                </a:cubicBezTo>
                <a:cubicBezTo>
                  <a:pt x="21026" y="11713"/>
                  <a:pt x="20979" y="11675"/>
                  <a:pt x="20929" y="11675"/>
                </a:cubicBezTo>
                <a:close/>
                <a:moveTo>
                  <a:pt x="21264" y="11679"/>
                </a:moveTo>
                <a:cubicBezTo>
                  <a:pt x="21242" y="11675"/>
                  <a:pt x="21215" y="11701"/>
                  <a:pt x="21178" y="11756"/>
                </a:cubicBezTo>
                <a:cubicBezTo>
                  <a:pt x="21131" y="11824"/>
                  <a:pt x="21134" y="11842"/>
                  <a:pt x="21201" y="11858"/>
                </a:cubicBezTo>
                <a:cubicBezTo>
                  <a:pt x="21244" y="11868"/>
                  <a:pt x="21292" y="11878"/>
                  <a:pt x="21308" y="11881"/>
                </a:cubicBezTo>
                <a:cubicBezTo>
                  <a:pt x="21323" y="11883"/>
                  <a:pt x="21328" y="11839"/>
                  <a:pt x="21316" y="11781"/>
                </a:cubicBezTo>
                <a:cubicBezTo>
                  <a:pt x="21302" y="11717"/>
                  <a:pt x="21286" y="11683"/>
                  <a:pt x="21264" y="11679"/>
                </a:cubicBezTo>
                <a:close/>
                <a:moveTo>
                  <a:pt x="20453" y="12818"/>
                </a:moveTo>
                <a:cubicBezTo>
                  <a:pt x="20385" y="12818"/>
                  <a:pt x="20336" y="12934"/>
                  <a:pt x="20367" y="13020"/>
                </a:cubicBezTo>
                <a:cubicBezTo>
                  <a:pt x="20407" y="13129"/>
                  <a:pt x="20517" y="13075"/>
                  <a:pt x="20517" y="12946"/>
                </a:cubicBezTo>
                <a:cubicBezTo>
                  <a:pt x="20517" y="12867"/>
                  <a:pt x="20494" y="12818"/>
                  <a:pt x="20453" y="12818"/>
                </a:cubicBezTo>
                <a:close/>
                <a:moveTo>
                  <a:pt x="20886" y="12818"/>
                </a:moveTo>
                <a:cubicBezTo>
                  <a:pt x="20815" y="12818"/>
                  <a:pt x="20794" y="12848"/>
                  <a:pt x="20794" y="12946"/>
                </a:cubicBezTo>
                <a:cubicBezTo>
                  <a:pt x="20794" y="13045"/>
                  <a:pt x="20815" y="13073"/>
                  <a:pt x="20886" y="13073"/>
                </a:cubicBezTo>
                <a:cubicBezTo>
                  <a:pt x="20958" y="13073"/>
                  <a:pt x="20980" y="13045"/>
                  <a:pt x="20980" y="12946"/>
                </a:cubicBezTo>
                <a:cubicBezTo>
                  <a:pt x="20980" y="12848"/>
                  <a:pt x="20958" y="12818"/>
                  <a:pt x="20886" y="12818"/>
                </a:cubicBezTo>
                <a:close/>
                <a:moveTo>
                  <a:pt x="21136" y="12924"/>
                </a:moveTo>
                <a:cubicBezTo>
                  <a:pt x="21122" y="12929"/>
                  <a:pt x="21118" y="12950"/>
                  <a:pt x="21118" y="12987"/>
                </a:cubicBezTo>
                <a:cubicBezTo>
                  <a:pt x="21118" y="13034"/>
                  <a:pt x="21149" y="13073"/>
                  <a:pt x="21185" y="13073"/>
                </a:cubicBezTo>
                <a:cubicBezTo>
                  <a:pt x="21296" y="13073"/>
                  <a:pt x="21312" y="12996"/>
                  <a:pt x="21212" y="12946"/>
                </a:cubicBezTo>
                <a:cubicBezTo>
                  <a:pt x="21172" y="12927"/>
                  <a:pt x="21149" y="12918"/>
                  <a:pt x="21136" y="12924"/>
                </a:cubicBezTo>
                <a:close/>
                <a:moveTo>
                  <a:pt x="20407" y="14005"/>
                </a:moveTo>
                <a:cubicBezTo>
                  <a:pt x="20339" y="14005"/>
                  <a:pt x="20290" y="14121"/>
                  <a:pt x="20321" y="14207"/>
                </a:cubicBezTo>
                <a:cubicBezTo>
                  <a:pt x="20361" y="14316"/>
                  <a:pt x="20471" y="14260"/>
                  <a:pt x="20471" y="14132"/>
                </a:cubicBezTo>
                <a:cubicBezTo>
                  <a:pt x="20471" y="14052"/>
                  <a:pt x="20448" y="14005"/>
                  <a:pt x="20407" y="14005"/>
                </a:cubicBezTo>
                <a:close/>
                <a:moveTo>
                  <a:pt x="20840" y="14005"/>
                </a:moveTo>
                <a:cubicBezTo>
                  <a:pt x="20769" y="14005"/>
                  <a:pt x="20748" y="14033"/>
                  <a:pt x="20748" y="14132"/>
                </a:cubicBezTo>
                <a:cubicBezTo>
                  <a:pt x="20748" y="14230"/>
                  <a:pt x="20769" y="14260"/>
                  <a:pt x="20840" y="14260"/>
                </a:cubicBezTo>
                <a:cubicBezTo>
                  <a:pt x="20912" y="14260"/>
                  <a:pt x="20934" y="14230"/>
                  <a:pt x="20934" y="14132"/>
                </a:cubicBezTo>
                <a:cubicBezTo>
                  <a:pt x="20934" y="14033"/>
                  <a:pt x="20912" y="14005"/>
                  <a:pt x="20840" y="14005"/>
                </a:cubicBezTo>
                <a:close/>
                <a:moveTo>
                  <a:pt x="21141" y="14005"/>
                </a:moveTo>
                <a:cubicBezTo>
                  <a:pt x="21095" y="14005"/>
                  <a:pt x="21072" y="14047"/>
                  <a:pt x="21072" y="14132"/>
                </a:cubicBezTo>
                <a:cubicBezTo>
                  <a:pt x="21072" y="14216"/>
                  <a:pt x="21095" y="14260"/>
                  <a:pt x="21141" y="14260"/>
                </a:cubicBezTo>
                <a:cubicBezTo>
                  <a:pt x="21187" y="14260"/>
                  <a:pt x="21210" y="14216"/>
                  <a:pt x="21210" y="14132"/>
                </a:cubicBezTo>
                <a:cubicBezTo>
                  <a:pt x="21210" y="14047"/>
                  <a:pt x="21187" y="14005"/>
                  <a:pt x="21141" y="14005"/>
                </a:cubicBezTo>
                <a:close/>
                <a:moveTo>
                  <a:pt x="20413" y="15031"/>
                </a:moveTo>
                <a:cubicBezTo>
                  <a:pt x="20350" y="15019"/>
                  <a:pt x="20333" y="15046"/>
                  <a:pt x="20333" y="15150"/>
                </a:cubicBezTo>
                <a:cubicBezTo>
                  <a:pt x="20333" y="15254"/>
                  <a:pt x="20350" y="15280"/>
                  <a:pt x="20413" y="15269"/>
                </a:cubicBezTo>
                <a:cubicBezTo>
                  <a:pt x="20464" y="15260"/>
                  <a:pt x="20494" y="15216"/>
                  <a:pt x="20494" y="15150"/>
                </a:cubicBezTo>
                <a:cubicBezTo>
                  <a:pt x="20494" y="15084"/>
                  <a:pt x="20464" y="15040"/>
                  <a:pt x="20413" y="15031"/>
                </a:cubicBezTo>
                <a:close/>
                <a:moveTo>
                  <a:pt x="18482" y="16463"/>
                </a:moveTo>
                <a:cubicBezTo>
                  <a:pt x="18410" y="16463"/>
                  <a:pt x="18390" y="16491"/>
                  <a:pt x="18390" y="16590"/>
                </a:cubicBezTo>
                <a:cubicBezTo>
                  <a:pt x="18390" y="16688"/>
                  <a:pt x="18410" y="16718"/>
                  <a:pt x="18482" y="16718"/>
                </a:cubicBezTo>
                <a:cubicBezTo>
                  <a:pt x="18554" y="16718"/>
                  <a:pt x="18576" y="16688"/>
                  <a:pt x="18576" y="16590"/>
                </a:cubicBezTo>
                <a:cubicBezTo>
                  <a:pt x="18576" y="16491"/>
                  <a:pt x="18554" y="16463"/>
                  <a:pt x="18482" y="16463"/>
                </a:cubicBezTo>
                <a:close/>
                <a:moveTo>
                  <a:pt x="771" y="17650"/>
                </a:moveTo>
                <a:cubicBezTo>
                  <a:pt x="699" y="17650"/>
                  <a:pt x="679" y="17678"/>
                  <a:pt x="679" y="17776"/>
                </a:cubicBezTo>
                <a:cubicBezTo>
                  <a:pt x="679" y="17875"/>
                  <a:pt x="699" y="17905"/>
                  <a:pt x="771" y="17905"/>
                </a:cubicBezTo>
                <a:cubicBezTo>
                  <a:pt x="843" y="17905"/>
                  <a:pt x="865" y="17875"/>
                  <a:pt x="865" y="17776"/>
                </a:cubicBezTo>
                <a:cubicBezTo>
                  <a:pt x="865" y="17678"/>
                  <a:pt x="843" y="17650"/>
                  <a:pt x="771" y="17650"/>
                </a:cubicBezTo>
                <a:close/>
                <a:moveTo>
                  <a:pt x="16911" y="17989"/>
                </a:moveTo>
                <a:cubicBezTo>
                  <a:pt x="16839" y="17989"/>
                  <a:pt x="16817" y="18016"/>
                  <a:pt x="16817" y="18115"/>
                </a:cubicBezTo>
                <a:cubicBezTo>
                  <a:pt x="16817" y="18214"/>
                  <a:pt x="16839" y="18243"/>
                  <a:pt x="16911" y="18243"/>
                </a:cubicBezTo>
                <a:cubicBezTo>
                  <a:pt x="16983" y="18243"/>
                  <a:pt x="17003" y="18214"/>
                  <a:pt x="17003" y="18115"/>
                </a:cubicBezTo>
                <a:cubicBezTo>
                  <a:pt x="17003" y="18016"/>
                  <a:pt x="16983" y="17989"/>
                  <a:pt x="16911" y="17989"/>
                </a:cubicBezTo>
                <a:close/>
                <a:moveTo>
                  <a:pt x="17315" y="17996"/>
                </a:moveTo>
                <a:cubicBezTo>
                  <a:pt x="17252" y="17985"/>
                  <a:pt x="17235" y="18011"/>
                  <a:pt x="17235" y="18115"/>
                </a:cubicBezTo>
                <a:cubicBezTo>
                  <a:pt x="17235" y="18219"/>
                  <a:pt x="17252" y="18246"/>
                  <a:pt x="17315" y="18235"/>
                </a:cubicBezTo>
                <a:cubicBezTo>
                  <a:pt x="17366" y="18226"/>
                  <a:pt x="17396" y="18181"/>
                  <a:pt x="17396" y="18115"/>
                </a:cubicBezTo>
                <a:cubicBezTo>
                  <a:pt x="17396" y="18049"/>
                  <a:pt x="17366" y="18005"/>
                  <a:pt x="17315" y="17996"/>
                </a:cubicBezTo>
                <a:close/>
                <a:moveTo>
                  <a:pt x="3298" y="18540"/>
                </a:moveTo>
                <a:cubicBezTo>
                  <a:pt x="3229" y="18540"/>
                  <a:pt x="3178" y="18654"/>
                  <a:pt x="3210" y="18740"/>
                </a:cubicBezTo>
                <a:cubicBezTo>
                  <a:pt x="3250" y="18849"/>
                  <a:pt x="3361" y="18795"/>
                  <a:pt x="3361" y="18667"/>
                </a:cubicBezTo>
                <a:cubicBezTo>
                  <a:pt x="3361" y="18587"/>
                  <a:pt x="3338" y="18540"/>
                  <a:pt x="3298" y="18540"/>
                </a:cubicBezTo>
                <a:close/>
                <a:moveTo>
                  <a:pt x="6136" y="19472"/>
                </a:moveTo>
                <a:cubicBezTo>
                  <a:pt x="6064" y="19472"/>
                  <a:pt x="6044" y="19500"/>
                  <a:pt x="6044" y="19599"/>
                </a:cubicBezTo>
                <a:cubicBezTo>
                  <a:pt x="6044" y="19698"/>
                  <a:pt x="6064" y="19725"/>
                  <a:pt x="6136" y="19725"/>
                </a:cubicBezTo>
                <a:cubicBezTo>
                  <a:pt x="6208" y="19725"/>
                  <a:pt x="6228" y="19698"/>
                  <a:pt x="6228" y="19599"/>
                </a:cubicBezTo>
                <a:cubicBezTo>
                  <a:pt x="6228" y="19500"/>
                  <a:pt x="6208" y="19472"/>
                  <a:pt x="6136" y="19472"/>
                </a:cubicBezTo>
                <a:close/>
                <a:moveTo>
                  <a:pt x="6540" y="19479"/>
                </a:moveTo>
                <a:cubicBezTo>
                  <a:pt x="6477" y="19468"/>
                  <a:pt x="6459" y="19495"/>
                  <a:pt x="6459" y="19599"/>
                </a:cubicBezTo>
                <a:cubicBezTo>
                  <a:pt x="6459" y="19703"/>
                  <a:pt x="6477" y="19729"/>
                  <a:pt x="6540" y="19718"/>
                </a:cubicBezTo>
                <a:cubicBezTo>
                  <a:pt x="6591" y="19709"/>
                  <a:pt x="6622" y="19665"/>
                  <a:pt x="6622" y="19599"/>
                </a:cubicBezTo>
                <a:cubicBezTo>
                  <a:pt x="6622" y="19533"/>
                  <a:pt x="6591" y="19489"/>
                  <a:pt x="6540" y="19479"/>
                </a:cubicBezTo>
                <a:close/>
                <a:moveTo>
                  <a:pt x="15413" y="19515"/>
                </a:moveTo>
                <a:cubicBezTo>
                  <a:pt x="15344" y="19515"/>
                  <a:pt x="15295" y="19628"/>
                  <a:pt x="15326" y="19715"/>
                </a:cubicBezTo>
                <a:cubicBezTo>
                  <a:pt x="15366" y="19823"/>
                  <a:pt x="15478" y="19769"/>
                  <a:pt x="15478" y="19641"/>
                </a:cubicBezTo>
                <a:cubicBezTo>
                  <a:pt x="15478" y="19561"/>
                  <a:pt x="15453" y="19515"/>
                  <a:pt x="15413" y="19515"/>
                </a:cubicBezTo>
                <a:close/>
                <a:moveTo>
                  <a:pt x="9188" y="20361"/>
                </a:moveTo>
                <a:cubicBezTo>
                  <a:pt x="9116" y="20361"/>
                  <a:pt x="9096" y="20390"/>
                  <a:pt x="9096" y="20489"/>
                </a:cubicBezTo>
                <a:cubicBezTo>
                  <a:pt x="9096" y="20588"/>
                  <a:pt x="9116" y="20615"/>
                  <a:pt x="9188" y="20615"/>
                </a:cubicBezTo>
                <a:cubicBezTo>
                  <a:pt x="9260" y="20615"/>
                  <a:pt x="9280" y="20588"/>
                  <a:pt x="9280" y="20489"/>
                </a:cubicBezTo>
                <a:cubicBezTo>
                  <a:pt x="9280" y="20390"/>
                  <a:pt x="9260" y="20361"/>
                  <a:pt x="9188" y="20361"/>
                </a:cubicBezTo>
                <a:close/>
                <a:moveTo>
                  <a:pt x="14137" y="21125"/>
                </a:moveTo>
                <a:cubicBezTo>
                  <a:pt x="14065" y="21125"/>
                  <a:pt x="14043" y="21152"/>
                  <a:pt x="14043" y="21251"/>
                </a:cubicBezTo>
                <a:cubicBezTo>
                  <a:pt x="14043" y="21350"/>
                  <a:pt x="14065" y="21379"/>
                  <a:pt x="14137" y="21379"/>
                </a:cubicBezTo>
                <a:cubicBezTo>
                  <a:pt x="14209" y="21379"/>
                  <a:pt x="14229" y="21350"/>
                  <a:pt x="14229" y="21251"/>
                </a:cubicBezTo>
                <a:cubicBezTo>
                  <a:pt x="14229" y="21152"/>
                  <a:pt x="14209" y="21125"/>
                  <a:pt x="14137" y="21125"/>
                </a:cubicBezTo>
                <a:close/>
                <a:moveTo>
                  <a:pt x="12690" y="21344"/>
                </a:moveTo>
                <a:cubicBezTo>
                  <a:pt x="12627" y="21333"/>
                  <a:pt x="12610" y="21359"/>
                  <a:pt x="12610" y="21463"/>
                </a:cubicBezTo>
                <a:cubicBezTo>
                  <a:pt x="12610" y="21568"/>
                  <a:pt x="12627" y="21594"/>
                  <a:pt x="12690" y="21583"/>
                </a:cubicBezTo>
                <a:cubicBezTo>
                  <a:pt x="12741" y="21574"/>
                  <a:pt x="12772" y="21530"/>
                  <a:pt x="12772" y="21463"/>
                </a:cubicBezTo>
                <a:cubicBezTo>
                  <a:pt x="12772" y="21397"/>
                  <a:pt x="12741" y="21353"/>
                  <a:pt x="12690" y="213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635" y="2572764"/>
            <a:ext cx="5777997" cy="3812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99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99" y="0"/>
                </a:lnTo>
                <a:lnTo>
                  <a:pt x="0" y="0"/>
                </a:lnTo>
                <a:close/>
                <a:moveTo>
                  <a:pt x="1282" y="551"/>
                </a:moveTo>
                <a:lnTo>
                  <a:pt x="11227" y="551"/>
                </a:lnTo>
                <a:lnTo>
                  <a:pt x="21173" y="551"/>
                </a:lnTo>
                <a:lnTo>
                  <a:pt x="21179" y="9923"/>
                </a:lnTo>
                <a:cubicBezTo>
                  <a:pt x="21183" y="16073"/>
                  <a:pt x="21175" y="19307"/>
                  <a:pt x="21155" y="19327"/>
                </a:cubicBezTo>
                <a:cubicBezTo>
                  <a:pt x="21099" y="19379"/>
                  <a:pt x="20899" y="19245"/>
                  <a:pt x="20775" y="19075"/>
                </a:cubicBezTo>
                <a:cubicBezTo>
                  <a:pt x="20709" y="18984"/>
                  <a:pt x="20582" y="18739"/>
                  <a:pt x="20493" y="18531"/>
                </a:cubicBezTo>
                <a:cubicBezTo>
                  <a:pt x="20327" y="18139"/>
                  <a:pt x="20050" y="17314"/>
                  <a:pt x="20050" y="17213"/>
                </a:cubicBezTo>
                <a:cubicBezTo>
                  <a:pt x="20050" y="17181"/>
                  <a:pt x="20016" y="17040"/>
                  <a:pt x="19974" y="16896"/>
                </a:cubicBezTo>
                <a:cubicBezTo>
                  <a:pt x="19864" y="16518"/>
                  <a:pt x="19602" y="15426"/>
                  <a:pt x="19575" y="15230"/>
                </a:cubicBezTo>
                <a:cubicBezTo>
                  <a:pt x="19562" y="15138"/>
                  <a:pt x="19451" y="14576"/>
                  <a:pt x="19327" y="13982"/>
                </a:cubicBezTo>
                <a:cubicBezTo>
                  <a:pt x="19203" y="13387"/>
                  <a:pt x="19087" y="12789"/>
                  <a:pt x="19070" y="12653"/>
                </a:cubicBezTo>
                <a:cubicBezTo>
                  <a:pt x="19053" y="12517"/>
                  <a:pt x="18933" y="11848"/>
                  <a:pt x="18802" y="11164"/>
                </a:cubicBezTo>
                <a:cubicBezTo>
                  <a:pt x="18671" y="10481"/>
                  <a:pt x="18565" y="9893"/>
                  <a:pt x="18565" y="9858"/>
                </a:cubicBezTo>
                <a:cubicBezTo>
                  <a:pt x="18565" y="9803"/>
                  <a:pt x="18246" y="8110"/>
                  <a:pt x="17962" y="6656"/>
                </a:cubicBezTo>
                <a:cubicBezTo>
                  <a:pt x="17472" y="4145"/>
                  <a:pt x="16945" y="2413"/>
                  <a:pt x="16530" y="1959"/>
                </a:cubicBezTo>
                <a:cubicBezTo>
                  <a:pt x="16240" y="1640"/>
                  <a:pt x="16020" y="1686"/>
                  <a:pt x="15732" y="2127"/>
                </a:cubicBezTo>
                <a:cubicBezTo>
                  <a:pt x="15303" y="2785"/>
                  <a:pt x="14931" y="4102"/>
                  <a:pt x="14329" y="7088"/>
                </a:cubicBezTo>
                <a:cubicBezTo>
                  <a:pt x="14188" y="7786"/>
                  <a:pt x="14072" y="8389"/>
                  <a:pt x="14072" y="8430"/>
                </a:cubicBezTo>
                <a:cubicBezTo>
                  <a:pt x="14072" y="8471"/>
                  <a:pt x="13959" y="9103"/>
                  <a:pt x="13820" y="9833"/>
                </a:cubicBezTo>
                <a:cubicBezTo>
                  <a:pt x="13681" y="10563"/>
                  <a:pt x="13566" y="11192"/>
                  <a:pt x="13566" y="11232"/>
                </a:cubicBezTo>
                <a:cubicBezTo>
                  <a:pt x="13566" y="11271"/>
                  <a:pt x="13489" y="11707"/>
                  <a:pt x="13393" y="12201"/>
                </a:cubicBezTo>
                <a:cubicBezTo>
                  <a:pt x="13297" y="12695"/>
                  <a:pt x="13182" y="13302"/>
                  <a:pt x="13137" y="13552"/>
                </a:cubicBezTo>
                <a:cubicBezTo>
                  <a:pt x="13010" y="14264"/>
                  <a:pt x="12501" y="16583"/>
                  <a:pt x="12366" y="17067"/>
                </a:cubicBezTo>
                <a:cubicBezTo>
                  <a:pt x="12128" y="17920"/>
                  <a:pt x="11990" y="18325"/>
                  <a:pt x="11795" y="18720"/>
                </a:cubicBezTo>
                <a:cubicBezTo>
                  <a:pt x="11686" y="18940"/>
                  <a:pt x="11554" y="19160"/>
                  <a:pt x="11500" y="19210"/>
                </a:cubicBezTo>
                <a:cubicBezTo>
                  <a:pt x="11142" y="19540"/>
                  <a:pt x="10794" y="19246"/>
                  <a:pt x="10448" y="18319"/>
                </a:cubicBezTo>
                <a:cubicBezTo>
                  <a:pt x="10274" y="17855"/>
                  <a:pt x="10079" y="17242"/>
                  <a:pt x="10041" y="17049"/>
                </a:cubicBezTo>
                <a:cubicBezTo>
                  <a:pt x="10028" y="16983"/>
                  <a:pt x="9929" y="16563"/>
                  <a:pt x="9819" y="16116"/>
                </a:cubicBezTo>
                <a:cubicBezTo>
                  <a:pt x="9709" y="15668"/>
                  <a:pt x="9580" y="15086"/>
                  <a:pt x="9534" y="14823"/>
                </a:cubicBezTo>
                <a:cubicBezTo>
                  <a:pt x="9488" y="14560"/>
                  <a:pt x="9446" y="14333"/>
                  <a:pt x="9440" y="14319"/>
                </a:cubicBezTo>
                <a:cubicBezTo>
                  <a:pt x="9413" y="14253"/>
                  <a:pt x="9101" y="12650"/>
                  <a:pt x="9047" y="12300"/>
                </a:cubicBezTo>
                <a:cubicBezTo>
                  <a:pt x="9013" y="12081"/>
                  <a:pt x="8902" y="11459"/>
                  <a:pt x="8798" y="10919"/>
                </a:cubicBezTo>
                <a:cubicBezTo>
                  <a:pt x="8694" y="10379"/>
                  <a:pt x="8557" y="9635"/>
                  <a:pt x="8495" y="9266"/>
                </a:cubicBezTo>
                <a:cubicBezTo>
                  <a:pt x="8433" y="8898"/>
                  <a:pt x="8332" y="8348"/>
                  <a:pt x="8271" y="8045"/>
                </a:cubicBezTo>
                <a:cubicBezTo>
                  <a:pt x="8210" y="7743"/>
                  <a:pt x="8130" y="7332"/>
                  <a:pt x="8095" y="7135"/>
                </a:cubicBezTo>
                <a:cubicBezTo>
                  <a:pt x="8013" y="6681"/>
                  <a:pt x="7758" y="5488"/>
                  <a:pt x="7562" y="4643"/>
                </a:cubicBezTo>
                <a:cubicBezTo>
                  <a:pt x="7362" y="3781"/>
                  <a:pt x="6963" y="2564"/>
                  <a:pt x="6780" y="2255"/>
                </a:cubicBezTo>
                <a:cubicBezTo>
                  <a:pt x="6427" y="1661"/>
                  <a:pt x="6138" y="1604"/>
                  <a:pt x="5805" y="2064"/>
                </a:cubicBezTo>
                <a:cubicBezTo>
                  <a:pt x="5569" y="2392"/>
                  <a:pt x="5224" y="3311"/>
                  <a:pt x="5015" y="4178"/>
                </a:cubicBezTo>
                <a:cubicBezTo>
                  <a:pt x="4956" y="4422"/>
                  <a:pt x="4836" y="4917"/>
                  <a:pt x="4748" y="5277"/>
                </a:cubicBezTo>
                <a:cubicBezTo>
                  <a:pt x="4659" y="5638"/>
                  <a:pt x="4572" y="6034"/>
                  <a:pt x="4552" y="6161"/>
                </a:cubicBezTo>
                <a:cubicBezTo>
                  <a:pt x="4515" y="6396"/>
                  <a:pt x="4370" y="7134"/>
                  <a:pt x="4200" y="7951"/>
                </a:cubicBezTo>
                <a:cubicBezTo>
                  <a:pt x="4148" y="8201"/>
                  <a:pt x="4081" y="8579"/>
                  <a:pt x="4050" y="8790"/>
                </a:cubicBezTo>
                <a:cubicBezTo>
                  <a:pt x="4020" y="9000"/>
                  <a:pt x="3893" y="9710"/>
                  <a:pt x="3770" y="10368"/>
                </a:cubicBezTo>
                <a:cubicBezTo>
                  <a:pt x="3646" y="11027"/>
                  <a:pt x="3481" y="11912"/>
                  <a:pt x="3403" y="12334"/>
                </a:cubicBezTo>
                <a:cubicBezTo>
                  <a:pt x="3056" y="14215"/>
                  <a:pt x="2992" y="14527"/>
                  <a:pt x="2574" y="16401"/>
                </a:cubicBezTo>
                <a:cubicBezTo>
                  <a:pt x="2425" y="17071"/>
                  <a:pt x="2084" y="18204"/>
                  <a:pt x="1932" y="18535"/>
                </a:cubicBezTo>
                <a:cubicBezTo>
                  <a:pt x="1779" y="18867"/>
                  <a:pt x="1604" y="19163"/>
                  <a:pt x="1522" y="19225"/>
                </a:cubicBezTo>
                <a:cubicBezTo>
                  <a:pt x="1375" y="19339"/>
                  <a:pt x="1298" y="19358"/>
                  <a:pt x="1282" y="19291"/>
                </a:cubicBezTo>
                <a:cubicBezTo>
                  <a:pt x="1273" y="19256"/>
                  <a:pt x="1269" y="15026"/>
                  <a:pt x="1273" y="9889"/>
                </a:cubicBezTo>
                <a:lnTo>
                  <a:pt x="1282" y="551"/>
                </a:lnTo>
                <a:close/>
                <a:moveTo>
                  <a:pt x="16195" y="1779"/>
                </a:moveTo>
                <a:cubicBezTo>
                  <a:pt x="16315" y="1781"/>
                  <a:pt x="16434" y="1897"/>
                  <a:pt x="16594" y="2125"/>
                </a:cubicBezTo>
                <a:cubicBezTo>
                  <a:pt x="16855" y="2496"/>
                  <a:pt x="17044" y="3002"/>
                  <a:pt x="17400" y="4286"/>
                </a:cubicBezTo>
                <a:cubicBezTo>
                  <a:pt x="17514" y="4697"/>
                  <a:pt x="18042" y="7118"/>
                  <a:pt x="18090" y="7447"/>
                </a:cubicBezTo>
                <a:cubicBezTo>
                  <a:pt x="18109" y="7579"/>
                  <a:pt x="18161" y="7871"/>
                  <a:pt x="18204" y="8095"/>
                </a:cubicBezTo>
                <a:cubicBezTo>
                  <a:pt x="18437" y="9297"/>
                  <a:pt x="18560" y="9955"/>
                  <a:pt x="18579" y="10105"/>
                </a:cubicBezTo>
                <a:cubicBezTo>
                  <a:pt x="18592" y="10197"/>
                  <a:pt x="18713" y="10865"/>
                  <a:pt x="18851" y="11589"/>
                </a:cubicBezTo>
                <a:cubicBezTo>
                  <a:pt x="18988" y="12314"/>
                  <a:pt x="19102" y="12943"/>
                  <a:pt x="19102" y="12986"/>
                </a:cubicBezTo>
                <a:cubicBezTo>
                  <a:pt x="19102" y="13028"/>
                  <a:pt x="19199" y="13534"/>
                  <a:pt x="19318" y="14110"/>
                </a:cubicBezTo>
                <a:cubicBezTo>
                  <a:pt x="19438" y="14686"/>
                  <a:pt x="19574" y="15352"/>
                  <a:pt x="19621" y="15590"/>
                </a:cubicBezTo>
                <a:cubicBezTo>
                  <a:pt x="19668" y="15827"/>
                  <a:pt x="19805" y="16392"/>
                  <a:pt x="19925" y="16844"/>
                </a:cubicBezTo>
                <a:cubicBezTo>
                  <a:pt x="20313" y="18316"/>
                  <a:pt x="20601" y="19032"/>
                  <a:pt x="20892" y="19257"/>
                </a:cubicBezTo>
                <a:cubicBezTo>
                  <a:pt x="20981" y="19326"/>
                  <a:pt x="21085" y="19395"/>
                  <a:pt x="21122" y="19410"/>
                </a:cubicBezTo>
                <a:cubicBezTo>
                  <a:pt x="21188" y="19436"/>
                  <a:pt x="21190" y="19456"/>
                  <a:pt x="21182" y="20051"/>
                </a:cubicBezTo>
                <a:lnTo>
                  <a:pt x="21173" y="20665"/>
                </a:lnTo>
                <a:lnTo>
                  <a:pt x="11234" y="20678"/>
                </a:lnTo>
                <a:cubicBezTo>
                  <a:pt x="3092" y="20688"/>
                  <a:pt x="1292" y="20677"/>
                  <a:pt x="1279" y="20626"/>
                </a:cubicBezTo>
                <a:cubicBezTo>
                  <a:pt x="1270" y="20592"/>
                  <a:pt x="1267" y="20308"/>
                  <a:pt x="1271" y="19997"/>
                </a:cubicBezTo>
                <a:cubicBezTo>
                  <a:pt x="1279" y="19549"/>
                  <a:pt x="1292" y="19423"/>
                  <a:pt x="1329" y="19396"/>
                </a:cubicBezTo>
                <a:cubicBezTo>
                  <a:pt x="1625" y="19188"/>
                  <a:pt x="1684" y="19121"/>
                  <a:pt x="1814" y="18870"/>
                </a:cubicBezTo>
                <a:cubicBezTo>
                  <a:pt x="1986" y="18540"/>
                  <a:pt x="2401" y="17311"/>
                  <a:pt x="2510" y="16810"/>
                </a:cubicBezTo>
                <a:cubicBezTo>
                  <a:pt x="2553" y="16613"/>
                  <a:pt x="2660" y="16149"/>
                  <a:pt x="2749" y="15781"/>
                </a:cubicBezTo>
                <a:cubicBezTo>
                  <a:pt x="2838" y="15412"/>
                  <a:pt x="2948" y="14904"/>
                  <a:pt x="2992" y="14654"/>
                </a:cubicBezTo>
                <a:cubicBezTo>
                  <a:pt x="3037" y="14404"/>
                  <a:pt x="3123" y="13952"/>
                  <a:pt x="3184" y="13649"/>
                </a:cubicBezTo>
                <a:cubicBezTo>
                  <a:pt x="3245" y="13346"/>
                  <a:pt x="3344" y="12829"/>
                  <a:pt x="3403" y="12500"/>
                </a:cubicBezTo>
                <a:cubicBezTo>
                  <a:pt x="3463" y="12171"/>
                  <a:pt x="3621" y="11320"/>
                  <a:pt x="3754" y="10609"/>
                </a:cubicBezTo>
                <a:cubicBezTo>
                  <a:pt x="3886" y="9898"/>
                  <a:pt x="4007" y="9216"/>
                  <a:pt x="4022" y="9098"/>
                </a:cubicBezTo>
                <a:cubicBezTo>
                  <a:pt x="4046" y="8903"/>
                  <a:pt x="4410" y="7012"/>
                  <a:pt x="4607" y="6058"/>
                </a:cubicBezTo>
                <a:cubicBezTo>
                  <a:pt x="4797" y="5134"/>
                  <a:pt x="5112" y="3897"/>
                  <a:pt x="5322" y="3256"/>
                </a:cubicBezTo>
                <a:cubicBezTo>
                  <a:pt x="5522" y="2643"/>
                  <a:pt x="5578" y="2519"/>
                  <a:pt x="5789" y="2195"/>
                </a:cubicBezTo>
                <a:cubicBezTo>
                  <a:pt x="6065" y="1772"/>
                  <a:pt x="6163" y="1714"/>
                  <a:pt x="6381" y="1846"/>
                </a:cubicBezTo>
                <a:cubicBezTo>
                  <a:pt x="6591" y="1973"/>
                  <a:pt x="6888" y="2493"/>
                  <a:pt x="7068" y="3051"/>
                </a:cubicBezTo>
                <a:cubicBezTo>
                  <a:pt x="7377" y="4010"/>
                  <a:pt x="7499" y="4440"/>
                  <a:pt x="7574" y="4837"/>
                </a:cubicBezTo>
                <a:cubicBezTo>
                  <a:pt x="7596" y="4955"/>
                  <a:pt x="7689" y="5365"/>
                  <a:pt x="7779" y="5747"/>
                </a:cubicBezTo>
                <a:cubicBezTo>
                  <a:pt x="7868" y="6129"/>
                  <a:pt x="7970" y="6614"/>
                  <a:pt x="8006" y="6824"/>
                </a:cubicBezTo>
                <a:cubicBezTo>
                  <a:pt x="8042" y="7035"/>
                  <a:pt x="8163" y="7670"/>
                  <a:pt x="8276" y="8237"/>
                </a:cubicBezTo>
                <a:cubicBezTo>
                  <a:pt x="8388" y="8803"/>
                  <a:pt x="8501" y="9406"/>
                  <a:pt x="8526" y="9577"/>
                </a:cubicBezTo>
                <a:cubicBezTo>
                  <a:pt x="8552" y="9748"/>
                  <a:pt x="8680" y="10471"/>
                  <a:pt x="8811" y="11182"/>
                </a:cubicBezTo>
                <a:cubicBezTo>
                  <a:pt x="8942" y="11893"/>
                  <a:pt x="9084" y="12670"/>
                  <a:pt x="9127" y="12907"/>
                </a:cubicBezTo>
                <a:cubicBezTo>
                  <a:pt x="9364" y="14213"/>
                  <a:pt x="9704" y="15830"/>
                  <a:pt x="9897" y="16570"/>
                </a:cubicBezTo>
                <a:cubicBezTo>
                  <a:pt x="9969" y="16846"/>
                  <a:pt x="10044" y="17148"/>
                  <a:pt x="10062" y="17240"/>
                </a:cubicBezTo>
                <a:cubicBezTo>
                  <a:pt x="10114" y="17505"/>
                  <a:pt x="10420" y="18381"/>
                  <a:pt x="10589" y="18749"/>
                </a:cubicBezTo>
                <a:cubicBezTo>
                  <a:pt x="10756" y="19114"/>
                  <a:pt x="10884" y="19273"/>
                  <a:pt x="11075" y="19351"/>
                </a:cubicBezTo>
                <a:cubicBezTo>
                  <a:pt x="11354" y="19465"/>
                  <a:pt x="11601" y="19258"/>
                  <a:pt x="11862" y="18693"/>
                </a:cubicBezTo>
                <a:cubicBezTo>
                  <a:pt x="12043" y="18299"/>
                  <a:pt x="12489" y="16870"/>
                  <a:pt x="12553" y="16478"/>
                </a:cubicBezTo>
                <a:cubicBezTo>
                  <a:pt x="12568" y="16383"/>
                  <a:pt x="12676" y="15899"/>
                  <a:pt x="12792" y="15398"/>
                </a:cubicBezTo>
                <a:cubicBezTo>
                  <a:pt x="12908" y="14898"/>
                  <a:pt x="13022" y="14358"/>
                  <a:pt x="13045" y="14200"/>
                </a:cubicBezTo>
                <a:cubicBezTo>
                  <a:pt x="13069" y="14042"/>
                  <a:pt x="13186" y="13405"/>
                  <a:pt x="13307" y="12786"/>
                </a:cubicBezTo>
                <a:cubicBezTo>
                  <a:pt x="13428" y="12167"/>
                  <a:pt x="13538" y="11587"/>
                  <a:pt x="13550" y="11495"/>
                </a:cubicBezTo>
                <a:cubicBezTo>
                  <a:pt x="13562" y="11403"/>
                  <a:pt x="13675" y="10765"/>
                  <a:pt x="13802" y="10080"/>
                </a:cubicBezTo>
                <a:cubicBezTo>
                  <a:pt x="13929" y="9396"/>
                  <a:pt x="14049" y="8728"/>
                  <a:pt x="14069" y="8596"/>
                </a:cubicBezTo>
                <a:cubicBezTo>
                  <a:pt x="14113" y="8308"/>
                  <a:pt x="14502" y="6362"/>
                  <a:pt x="14661" y="5626"/>
                </a:cubicBezTo>
                <a:cubicBezTo>
                  <a:pt x="15058" y="3797"/>
                  <a:pt x="15438" y="2622"/>
                  <a:pt x="15799" y="2111"/>
                </a:cubicBezTo>
                <a:cubicBezTo>
                  <a:pt x="15956" y="1889"/>
                  <a:pt x="16075" y="1777"/>
                  <a:pt x="16195" y="177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261" name="Shape 261"/>
          <p:cNvSpPr/>
          <p:nvPr/>
        </p:nvSpPr>
        <p:spPr>
          <a:xfrm>
            <a:off x="407874" y="66580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xfrm>
            <a:off x="952500" y="-88900"/>
            <a:ext cx="11099800" cy="2159000"/>
          </a:xfrm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Optical Distortion 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>
                <a:latin typeface="Times New Roman"/>
                <a:ea typeface="Times New Roman"/>
                <a:cs typeface="Times New Roman"/>
                <a:sym typeface="Times New Roman"/>
              </a:rPr>
              <a:t>optical</a:t>
            </a:r>
            <a:r>
              <a:t>)</a:t>
            </a:r>
          </a:p>
        </p:txBody>
      </p:sp>
      <p:sp>
        <p:nvSpPr>
          <p:cNvPr id="264" name="Shape 264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265" name="Shape 265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266" name="Shape 266"/>
          <p:cNvSpPr/>
          <p:nvPr/>
        </p:nvSpPr>
        <p:spPr>
          <a:xfrm>
            <a:off x="1932272" y="1906244"/>
            <a:ext cx="3374456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optical</a:t>
            </a:r>
            <a:r>
              <a:t> = 1 + 0.1x</a:t>
            </a:r>
            <a:r>
              <a:rPr baseline="31999"/>
              <a:t>4</a:t>
            </a:r>
          </a:p>
        </p:txBody>
      </p:sp>
      <p:sp>
        <p:nvSpPr>
          <p:cNvPr id="267" name="Shape 267"/>
          <p:cNvSpPr/>
          <p:nvPr/>
        </p:nvSpPr>
        <p:spPr>
          <a:xfrm>
            <a:off x="7244097" y="1906244"/>
            <a:ext cx="4790406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optical</a:t>
            </a:r>
            <a:r>
              <a:t> = 1 + 0.1x</a:t>
            </a:r>
            <a:r>
              <a:rPr baseline="31999"/>
              <a:t>4</a:t>
            </a:r>
            <a:r>
              <a:t> + 0.1y</a:t>
            </a:r>
            <a:r>
              <a:rPr baseline="31999"/>
              <a:t>4</a:t>
            </a:r>
          </a:p>
        </p:txBody>
      </p:sp>
      <p:sp>
        <p:nvSpPr>
          <p:cNvPr id="268" name="Shape 268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pic>
        <p:nvPicPr>
          <p:cNvPr id="26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30755" y="2579762"/>
            <a:ext cx="6077348" cy="4054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1" y="0"/>
                </a:lnTo>
                <a:lnTo>
                  <a:pt x="0" y="0"/>
                </a:lnTo>
                <a:close/>
                <a:moveTo>
                  <a:pt x="21135" y="4216"/>
                </a:moveTo>
                <a:cubicBezTo>
                  <a:pt x="21153" y="4216"/>
                  <a:pt x="21164" y="7251"/>
                  <a:pt x="21164" y="12445"/>
                </a:cubicBezTo>
                <a:lnTo>
                  <a:pt x="21164" y="20676"/>
                </a:lnTo>
                <a:lnTo>
                  <a:pt x="17356" y="20687"/>
                </a:lnTo>
                <a:cubicBezTo>
                  <a:pt x="15261" y="20693"/>
                  <a:pt x="13539" y="20685"/>
                  <a:pt x="13529" y="20670"/>
                </a:cubicBezTo>
                <a:cubicBezTo>
                  <a:pt x="13486" y="20606"/>
                  <a:pt x="13549" y="20562"/>
                  <a:pt x="13684" y="20562"/>
                </a:cubicBezTo>
                <a:cubicBezTo>
                  <a:pt x="13936" y="20562"/>
                  <a:pt x="14535" y="20429"/>
                  <a:pt x="14921" y="20287"/>
                </a:cubicBezTo>
                <a:cubicBezTo>
                  <a:pt x="16222" y="19807"/>
                  <a:pt x="17177" y="18748"/>
                  <a:pt x="18048" y="16819"/>
                </a:cubicBezTo>
                <a:cubicBezTo>
                  <a:pt x="19186" y="14301"/>
                  <a:pt x="20139" y="10405"/>
                  <a:pt x="21064" y="4487"/>
                </a:cubicBezTo>
                <a:cubicBezTo>
                  <a:pt x="21087" y="4338"/>
                  <a:pt x="21119" y="4216"/>
                  <a:pt x="21135" y="421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" name="optical_distortion_cont.png"/>
          <p:cNvPicPr>
            <a:picLocks noChangeAspect="1"/>
          </p:cNvPicPr>
          <p:nvPr/>
        </p:nvPicPr>
        <p:blipFill>
          <a:blip r:embed="rId3">
            <a:extLst/>
          </a:blip>
          <a:srcRect l="9816" t="9374" r="5855" b="10895"/>
          <a:stretch>
            <a:fillRect/>
          </a:stretch>
        </p:blipFill>
        <p:spPr>
          <a:xfrm>
            <a:off x="6773347" y="2607635"/>
            <a:ext cx="6095276" cy="548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39" fill="norm" stroke="1" extrusionOk="0">
                <a:moveTo>
                  <a:pt x="107" y="3"/>
                </a:moveTo>
                <a:cubicBezTo>
                  <a:pt x="83" y="3"/>
                  <a:pt x="75" y="24"/>
                  <a:pt x="89" y="50"/>
                </a:cubicBezTo>
                <a:cubicBezTo>
                  <a:pt x="103" y="75"/>
                  <a:pt x="122" y="95"/>
                  <a:pt x="132" y="95"/>
                </a:cubicBezTo>
                <a:cubicBezTo>
                  <a:pt x="142" y="95"/>
                  <a:pt x="151" y="75"/>
                  <a:pt x="151" y="50"/>
                </a:cubicBezTo>
                <a:cubicBezTo>
                  <a:pt x="151" y="24"/>
                  <a:pt x="131" y="3"/>
                  <a:pt x="107" y="3"/>
                </a:cubicBezTo>
                <a:close/>
                <a:moveTo>
                  <a:pt x="413" y="5"/>
                </a:moveTo>
                <a:cubicBezTo>
                  <a:pt x="384" y="19"/>
                  <a:pt x="358" y="68"/>
                  <a:pt x="358" y="142"/>
                </a:cubicBezTo>
                <a:cubicBezTo>
                  <a:pt x="358" y="229"/>
                  <a:pt x="381" y="280"/>
                  <a:pt x="417" y="280"/>
                </a:cubicBezTo>
                <a:cubicBezTo>
                  <a:pt x="488" y="280"/>
                  <a:pt x="532" y="166"/>
                  <a:pt x="499" y="72"/>
                </a:cubicBezTo>
                <a:cubicBezTo>
                  <a:pt x="477" y="9"/>
                  <a:pt x="443" y="-10"/>
                  <a:pt x="413" y="5"/>
                </a:cubicBezTo>
                <a:close/>
                <a:moveTo>
                  <a:pt x="733" y="187"/>
                </a:moveTo>
                <a:lnTo>
                  <a:pt x="733" y="10652"/>
                </a:lnTo>
                <a:lnTo>
                  <a:pt x="733" y="21117"/>
                </a:lnTo>
                <a:lnTo>
                  <a:pt x="10088" y="21117"/>
                </a:lnTo>
                <a:lnTo>
                  <a:pt x="19442" y="21117"/>
                </a:lnTo>
                <a:lnTo>
                  <a:pt x="19442" y="10652"/>
                </a:lnTo>
                <a:lnTo>
                  <a:pt x="19442" y="187"/>
                </a:lnTo>
                <a:lnTo>
                  <a:pt x="10088" y="187"/>
                </a:lnTo>
                <a:lnTo>
                  <a:pt x="733" y="187"/>
                </a:lnTo>
                <a:close/>
                <a:moveTo>
                  <a:pt x="19610" y="187"/>
                </a:moveTo>
                <a:lnTo>
                  <a:pt x="19610" y="10652"/>
                </a:lnTo>
                <a:lnTo>
                  <a:pt x="19610" y="21117"/>
                </a:lnTo>
                <a:lnTo>
                  <a:pt x="20045" y="21117"/>
                </a:lnTo>
                <a:lnTo>
                  <a:pt x="20481" y="21117"/>
                </a:lnTo>
                <a:lnTo>
                  <a:pt x="20483" y="17580"/>
                </a:lnTo>
                <a:cubicBezTo>
                  <a:pt x="20483" y="15633"/>
                  <a:pt x="20495" y="10924"/>
                  <a:pt x="20509" y="7115"/>
                </a:cubicBezTo>
                <a:lnTo>
                  <a:pt x="20536" y="187"/>
                </a:lnTo>
                <a:lnTo>
                  <a:pt x="20073" y="187"/>
                </a:lnTo>
                <a:lnTo>
                  <a:pt x="19610" y="187"/>
                </a:lnTo>
                <a:close/>
                <a:moveTo>
                  <a:pt x="20729" y="417"/>
                </a:moveTo>
                <a:cubicBezTo>
                  <a:pt x="20704" y="417"/>
                  <a:pt x="20696" y="439"/>
                  <a:pt x="20710" y="464"/>
                </a:cubicBezTo>
                <a:cubicBezTo>
                  <a:pt x="20724" y="489"/>
                  <a:pt x="20745" y="511"/>
                  <a:pt x="20755" y="511"/>
                </a:cubicBezTo>
                <a:cubicBezTo>
                  <a:pt x="20765" y="511"/>
                  <a:pt x="20773" y="489"/>
                  <a:pt x="20773" y="464"/>
                </a:cubicBezTo>
                <a:cubicBezTo>
                  <a:pt x="20773" y="439"/>
                  <a:pt x="20753" y="417"/>
                  <a:pt x="20729" y="417"/>
                </a:cubicBezTo>
                <a:close/>
                <a:moveTo>
                  <a:pt x="21461" y="420"/>
                </a:moveTo>
                <a:cubicBezTo>
                  <a:pt x="21445" y="428"/>
                  <a:pt x="21429" y="443"/>
                  <a:pt x="21416" y="466"/>
                </a:cubicBezTo>
                <a:cubicBezTo>
                  <a:pt x="21400" y="495"/>
                  <a:pt x="21370" y="498"/>
                  <a:pt x="21341" y="472"/>
                </a:cubicBezTo>
                <a:cubicBezTo>
                  <a:pt x="21314" y="449"/>
                  <a:pt x="21223" y="428"/>
                  <a:pt x="21137" y="425"/>
                </a:cubicBezTo>
                <a:cubicBezTo>
                  <a:pt x="20991" y="420"/>
                  <a:pt x="20981" y="429"/>
                  <a:pt x="20981" y="558"/>
                </a:cubicBezTo>
                <a:cubicBezTo>
                  <a:pt x="20981" y="709"/>
                  <a:pt x="21048" y="737"/>
                  <a:pt x="21126" y="618"/>
                </a:cubicBezTo>
                <a:cubicBezTo>
                  <a:pt x="21185" y="528"/>
                  <a:pt x="21337" y="568"/>
                  <a:pt x="21287" y="660"/>
                </a:cubicBezTo>
                <a:cubicBezTo>
                  <a:pt x="21262" y="706"/>
                  <a:pt x="21269" y="705"/>
                  <a:pt x="21320" y="660"/>
                </a:cubicBezTo>
                <a:cubicBezTo>
                  <a:pt x="21365" y="620"/>
                  <a:pt x="21395" y="618"/>
                  <a:pt x="21428" y="654"/>
                </a:cubicBezTo>
                <a:cubicBezTo>
                  <a:pt x="21493" y="726"/>
                  <a:pt x="21562" y="662"/>
                  <a:pt x="21562" y="531"/>
                </a:cubicBezTo>
                <a:cubicBezTo>
                  <a:pt x="21562" y="445"/>
                  <a:pt x="21510" y="399"/>
                  <a:pt x="21461" y="420"/>
                </a:cubicBezTo>
                <a:close/>
                <a:moveTo>
                  <a:pt x="21272" y="2729"/>
                </a:moveTo>
                <a:cubicBezTo>
                  <a:pt x="20998" y="2733"/>
                  <a:pt x="20981" y="2738"/>
                  <a:pt x="20981" y="2838"/>
                </a:cubicBezTo>
                <a:cubicBezTo>
                  <a:pt x="20981" y="2937"/>
                  <a:pt x="20996" y="2944"/>
                  <a:pt x="21272" y="2944"/>
                </a:cubicBezTo>
                <a:cubicBezTo>
                  <a:pt x="21551" y="2944"/>
                  <a:pt x="21562" y="2939"/>
                  <a:pt x="21562" y="2833"/>
                </a:cubicBezTo>
                <a:cubicBezTo>
                  <a:pt x="21562" y="2727"/>
                  <a:pt x="21552" y="2724"/>
                  <a:pt x="21272" y="2729"/>
                </a:cubicBezTo>
                <a:close/>
                <a:moveTo>
                  <a:pt x="20729" y="4982"/>
                </a:moveTo>
                <a:cubicBezTo>
                  <a:pt x="20704" y="4982"/>
                  <a:pt x="20696" y="5002"/>
                  <a:pt x="20710" y="5028"/>
                </a:cubicBezTo>
                <a:cubicBezTo>
                  <a:pt x="20724" y="5053"/>
                  <a:pt x="20745" y="5074"/>
                  <a:pt x="20755" y="5074"/>
                </a:cubicBezTo>
                <a:cubicBezTo>
                  <a:pt x="20765" y="5074"/>
                  <a:pt x="20773" y="5053"/>
                  <a:pt x="20773" y="5028"/>
                </a:cubicBezTo>
                <a:cubicBezTo>
                  <a:pt x="20773" y="5002"/>
                  <a:pt x="20753" y="4982"/>
                  <a:pt x="20729" y="4982"/>
                </a:cubicBezTo>
                <a:close/>
                <a:moveTo>
                  <a:pt x="21530" y="4982"/>
                </a:moveTo>
                <a:cubicBezTo>
                  <a:pt x="21512" y="4982"/>
                  <a:pt x="21495" y="5028"/>
                  <a:pt x="21491" y="5085"/>
                </a:cubicBezTo>
                <a:cubicBezTo>
                  <a:pt x="21485" y="5166"/>
                  <a:pt x="21492" y="5173"/>
                  <a:pt x="21523" y="5119"/>
                </a:cubicBezTo>
                <a:cubicBezTo>
                  <a:pt x="21571" y="5035"/>
                  <a:pt x="21574" y="4982"/>
                  <a:pt x="21530" y="4982"/>
                </a:cubicBezTo>
                <a:close/>
                <a:moveTo>
                  <a:pt x="21349" y="4986"/>
                </a:moveTo>
                <a:lnTo>
                  <a:pt x="21165" y="4990"/>
                </a:lnTo>
                <a:cubicBezTo>
                  <a:pt x="20991" y="4994"/>
                  <a:pt x="20981" y="5000"/>
                  <a:pt x="20981" y="5126"/>
                </a:cubicBezTo>
                <a:cubicBezTo>
                  <a:pt x="20981" y="5274"/>
                  <a:pt x="21078" y="5309"/>
                  <a:pt x="21124" y="5177"/>
                </a:cubicBezTo>
                <a:cubicBezTo>
                  <a:pt x="21151" y="5101"/>
                  <a:pt x="21155" y="5102"/>
                  <a:pt x="21207" y="5180"/>
                </a:cubicBezTo>
                <a:cubicBezTo>
                  <a:pt x="21258" y="5256"/>
                  <a:pt x="21265" y="5252"/>
                  <a:pt x="21306" y="5124"/>
                </a:cubicBezTo>
                <a:lnTo>
                  <a:pt x="21349" y="4986"/>
                </a:lnTo>
                <a:close/>
                <a:moveTo>
                  <a:pt x="128" y="5258"/>
                </a:moveTo>
                <a:cubicBezTo>
                  <a:pt x="89" y="5258"/>
                  <a:pt x="68" y="5307"/>
                  <a:pt x="68" y="5397"/>
                </a:cubicBezTo>
                <a:cubicBezTo>
                  <a:pt x="68" y="5556"/>
                  <a:pt x="172" y="5589"/>
                  <a:pt x="214" y="5443"/>
                </a:cubicBezTo>
                <a:cubicBezTo>
                  <a:pt x="245" y="5334"/>
                  <a:pt x="210" y="5258"/>
                  <a:pt x="128" y="5258"/>
                </a:cubicBezTo>
                <a:close/>
                <a:moveTo>
                  <a:pt x="417" y="5258"/>
                </a:moveTo>
                <a:cubicBezTo>
                  <a:pt x="391" y="5258"/>
                  <a:pt x="360" y="5321"/>
                  <a:pt x="350" y="5397"/>
                </a:cubicBezTo>
                <a:cubicBezTo>
                  <a:pt x="335" y="5508"/>
                  <a:pt x="347" y="5535"/>
                  <a:pt x="409" y="5535"/>
                </a:cubicBezTo>
                <a:cubicBezTo>
                  <a:pt x="468" y="5535"/>
                  <a:pt x="482" y="5504"/>
                  <a:pt x="475" y="5397"/>
                </a:cubicBezTo>
                <a:cubicBezTo>
                  <a:pt x="470" y="5321"/>
                  <a:pt x="444" y="5258"/>
                  <a:pt x="417" y="5258"/>
                </a:cubicBezTo>
                <a:close/>
                <a:moveTo>
                  <a:pt x="20729" y="7241"/>
                </a:moveTo>
                <a:cubicBezTo>
                  <a:pt x="20704" y="7241"/>
                  <a:pt x="20696" y="7262"/>
                  <a:pt x="20710" y="7288"/>
                </a:cubicBezTo>
                <a:cubicBezTo>
                  <a:pt x="20724" y="7313"/>
                  <a:pt x="20745" y="7333"/>
                  <a:pt x="20755" y="7333"/>
                </a:cubicBezTo>
                <a:cubicBezTo>
                  <a:pt x="20765" y="7333"/>
                  <a:pt x="20773" y="7313"/>
                  <a:pt x="20773" y="7288"/>
                </a:cubicBezTo>
                <a:cubicBezTo>
                  <a:pt x="20773" y="7262"/>
                  <a:pt x="20753" y="7241"/>
                  <a:pt x="20729" y="7241"/>
                </a:cubicBezTo>
                <a:close/>
                <a:moveTo>
                  <a:pt x="21036" y="7242"/>
                </a:moveTo>
                <a:cubicBezTo>
                  <a:pt x="21006" y="7254"/>
                  <a:pt x="20981" y="7303"/>
                  <a:pt x="20981" y="7379"/>
                </a:cubicBezTo>
                <a:cubicBezTo>
                  <a:pt x="20981" y="7518"/>
                  <a:pt x="21070" y="7573"/>
                  <a:pt x="21127" y="7470"/>
                </a:cubicBezTo>
                <a:cubicBezTo>
                  <a:pt x="21143" y="7441"/>
                  <a:pt x="21174" y="7437"/>
                  <a:pt x="21203" y="7462"/>
                </a:cubicBezTo>
                <a:cubicBezTo>
                  <a:pt x="21281" y="7528"/>
                  <a:pt x="21562" y="7517"/>
                  <a:pt x="21562" y="7448"/>
                </a:cubicBezTo>
                <a:cubicBezTo>
                  <a:pt x="21562" y="7415"/>
                  <a:pt x="21534" y="7376"/>
                  <a:pt x="21498" y="7361"/>
                </a:cubicBezTo>
                <a:cubicBezTo>
                  <a:pt x="21462" y="7346"/>
                  <a:pt x="21442" y="7317"/>
                  <a:pt x="21453" y="7297"/>
                </a:cubicBezTo>
                <a:cubicBezTo>
                  <a:pt x="21496" y="7220"/>
                  <a:pt x="21259" y="7244"/>
                  <a:pt x="21207" y="7322"/>
                </a:cubicBezTo>
                <a:cubicBezTo>
                  <a:pt x="21156" y="7399"/>
                  <a:pt x="21151" y="7399"/>
                  <a:pt x="21124" y="7322"/>
                </a:cubicBezTo>
                <a:cubicBezTo>
                  <a:pt x="21101" y="7254"/>
                  <a:pt x="21066" y="7230"/>
                  <a:pt x="21036" y="7242"/>
                </a:cubicBezTo>
                <a:close/>
                <a:moveTo>
                  <a:pt x="21037" y="9547"/>
                </a:moveTo>
                <a:cubicBezTo>
                  <a:pt x="21007" y="9555"/>
                  <a:pt x="20981" y="9595"/>
                  <a:pt x="20981" y="9661"/>
                </a:cubicBezTo>
                <a:cubicBezTo>
                  <a:pt x="20981" y="9773"/>
                  <a:pt x="20988" y="9777"/>
                  <a:pt x="21272" y="9772"/>
                </a:cubicBezTo>
                <a:cubicBezTo>
                  <a:pt x="21486" y="9768"/>
                  <a:pt x="21567" y="9750"/>
                  <a:pt x="21562" y="9688"/>
                </a:cubicBezTo>
                <a:cubicBezTo>
                  <a:pt x="21561" y="9667"/>
                  <a:pt x="21550" y="9640"/>
                  <a:pt x="21532" y="9608"/>
                </a:cubicBezTo>
                <a:cubicBezTo>
                  <a:pt x="21486" y="9530"/>
                  <a:pt x="21260" y="9546"/>
                  <a:pt x="21203" y="9632"/>
                </a:cubicBezTo>
                <a:cubicBezTo>
                  <a:pt x="21157" y="9700"/>
                  <a:pt x="21150" y="9701"/>
                  <a:pt x="21124" y="9627"/>
                </a:cubicBezTo>
                <a:cubicBezTo>
                  <a:pt x="21103" y="9566"/>
                  <a:pt x="21068" y="9540"/>
                  <a:pt x="21037" y="9547"/>
                </a:cubicBezTo>
                <a:close/>
                <a:moveTo>
                  <a:pt x="128" y="10468"/>
                </a:moveTo>
                <a:cubicBezTo>
                  <a:pt x="89" y="10468"/>
                  <a:pt x="68" y="10517"/>
                  <a:pt x="68" y="10607"/>
                </a:cubicBezTo>
                <a:cubicBezTo>
                  <a:pt x="68" y="10766"/>
                  <a:pt x="172" y="10799"/>
                  <a:pt x="214" y="10653"/>
                </a:cubicBezTo>
                <a:cubicBezTo>
                  <a:pt x="245" y="10543"/>
                  <a:pt x="210" y="10468"/>
                  <a:pt x="128" y="10468"/>
                </a:cubicBezTo>
                <a:close/>
                <a:moveTo>
                  <a:pt x="413" y="10469"/>
                </a:moveTo>
                <a:cubicBezTo>
                  <a:pt x="384" y="10484"/>
                  <a:pt x="358" y="10533"/>
                  <a:pt x="358" y="10607"/>
                </a:cubicBezTo>
                <a:cubicBezTo>
                  <a:pt x="358" y="10694"/>
                  <a:pt x="381" y="10745"/>
                  <a:pt x="417" y="10745"/>
                </a:cubicBezTo>
                <a:cubicBezTo>
                  <a:pt x="488" y="10745"/>
                  <a:pt x="532" y="10631"/>
                  <a:pt x="499" y="10536"/>
                </a:cubicBezTo>
                <a:cubicBezTo>
                  <a:pt x="477" y="10474"/>
                  <a:pt x="443" y="10455"/>
                  <a:pt x="413" y="10469"/>
                </a:cubicBezTo>
                <a:close/>
                <a:moveTo>
                  <a:pt x="20729" y="11804"/>
                </a:moveTo>
                <a:cubicBezTo>
                  <a:pt x="20704" y="11804"/>
                  <a:pt x="20696" y="11826"/>
                  <a:pt x="20710" y="11851"/>
                </a:cubicBezTo>
                <a:cubicBezTo>
                  <a:pt x="20724" y="11876"/>
                  <a:pt x="20745" y="11896"/>
                  <a:pt x="20755" y="11896"/>
                </a:cubicBezTo>
                <a:cubicBezTo>
                  <a:pt x="20765" y="11896"/>
                  <a:pt x="20773" y="11876"/>
                  <a:pt x="20773" y="11851"/>
                </a:cubicBezTo>
                <a:cubicBezTo>
                  <a:pt x="20773" y="11826"/>
                  <a:pt x="20753" y="11804"/>
                  <a:pt x="20729" y="11804"/>
                </a:cubicBezTo>
                <a:close/>
                <a:moveTo>
                  <a:pt x="21037" y="11806"/>
                </a:moveTo>
                <a:cubicBezTo>
                  <a:pt x="21007" y="11814"/>
                  <a:pt x="20981" y="11861"/>
                  <a:pt x="20981" y="11943"/>
                </a:cubicBezTo>
                <a:cubicBezTo>
                  <a:pt x="20981" y="12033"/>
                  <a:pt x="21001" y="12082"/>
                  <a:pt x="21040" y="12082"/>
                </a:cubicBezTo>
                <a:cubicBezTo>
                  <a:pt x="21122" y="12082"/>
                  <a:pt x="21148" y="12025"/>
                  <a:pt x="21120" y="11906"/>
                </a:cubicBezTo>
                <a:cubicBezTo>
                  <a:pt x="21102" y="11829"/>
                  <a:pt x="21068" y="11798"/>
                  <a:pt x="21037" y="11806"/>
                </a:cubicBezTo>
                <a:close/>
                <a:moveTo>
                  <a:pt x="21293" y="11825"/>
                </a:moveTo>
                <a:cubicBezTo>
                  <a:pt x="21282" y="11831"/>
                  <a:pt x="21266" y="11847"/>
                  <a:pt x="21249" y="11871"/>
                </a:cubicBezTo>
                <a:cubicBezTo>
                  <a:pt x="21201" y="11942"/>
                  <a:pt x="21200" y="11969"/>
                  <a:pt x="21241" y="11997"/>
                </a:cubicBezTo>
                <a:cubicBezTo>
                  <a:pt x="21324" y="12056"/>
                  <a:pt x="21366" y="12040"/>
                  <a:pt x="21339" y="11962"/>
                </a:cubicBezTo>
                <a:cubicBezTo>
                  <a:pt x="21325" y="11921"/>
                  <a:pt x="21313" y="11865"/>
                  <a:pt x="21313" y="11835"/>
                </a:cubicBezTo>
                <a:cubicBezTo>
                  <a:pt x="21312" y="11821"/>
                  <a:pt x="21304" y="11818"/>
                  <a:pt x="21293" y="11825"/>
                </a:cubicBezTo>
                <a:close/>
                <a:moveTo>
                  <a:pt x="21501" y="11825"/>
                </a:moveTo>
                <a:cubicBezTo>
                  <a:pt x="21489" y="11831"/>
                  <a:pt x="21474" y="11847"/>
                  <a:pt x="21457" y="11871"/>
                </a:cubicBezTo>
                <a:cubicBezTo>
                  <a:pt x="21409" y="11942"/>
                  <a:pt x="21408" y="11969"/>
                  <a:pt x="21449" y="11997"/>
                </a:cubicBezTo>
                <a:cubicBezTo>
                  <a:pt x="21532" y="12056"/>
                  <a:pt x="21574" y="12040"/>
                  <a:pt x="21547" y="11962"/>
                </a:cubicBezTo>
                <a:cubicBezTo>
                  <a:pt x="21533" y="11921"/>
                  <a:pt x="21521" y="11865"/>
                  <a:pt x="21520" y="11835"/>
                </a:cubicBezTo>
                <a:cubicBezTo>
                  <a:pt x="21520" y="11821"/>
                  <a:pt x="21512" y="11818"/>
                  <a:pt x="21501" y="11825"/>
                </a:cubicBezTo>
                <a:close/>
                <a:moveTo>
                  <a:pt x="20729" y="14109"/>
                </a:moveTo>
                <a:cubicBezTo>
                  <a:pt x="20704" y="14109"/>
                  <a:pt x="20696" y="14131"/>
                  <a:pt x="20710" y="14156"/>
                </a:cubicBezTo>
                <a:cubicBezTo>
                  <a:pt x="20724" y="14181"/>
                  <a:pt x="20745" y="14201"/>
                  <a:pt x="20755" y="14201"/>
                </a:cubicBezTo>
                <a:cubicBezTo>
                  <a:pt x="20765" y="14201"/>
                  <a:pt x="20773" y="14181"/>
                  <a:pt x="20773" y="14156"/>
                </a:cubicBezTo>
                <a:cubicBezTo>
                  <a:pt x="20773" y="14131"/>
                  <a:pt x="20753" y="14109"/>
                  <a:pt x="20729" y="14109"/>
                </a:cubicBezTo>
                <a:close/>
                <a:moveTo>
                  <a:pt x="21025" y="14116"/>
                </a:moveTo>
                <a:cubicBezTo>
                  <a:pt x="20998" y="14126"/>
                  <a:pt x="20981" y="14168"/>
                  <a:pt x="20981" y="14242"/>
                </a:cubicBezTo>
                <a:lnTo>
                  <a:pt x="20981" y="14374"/>
                </a:lnTo>
                <a:lnTo>
                  <a:pt x="21272" y="14374"/>
                </a:lnTo>
                <a:lnTo>
                  <a:pt x="21562" y="14374"/>
                </a:lnTo>
                <a:lnTo>
                  <a:pt x="21562" y="14245"/>
                </a:lnTo>
                <a:cubicBezTo>
                  <a:pt x="21562" y="14124"/>
                  <a:pt x="21551" y="14116"/>
                  <a:pt x="21397" y="14119"/>
                </a:cubicBezTo>
                <a:cubicBezTo>
                  <a:pt x="21306" y="14120"/>
                  <a:pt x="21241" y="14137"/>
                  <a:pt x="21252" y="14158"/>
                </a:cubicBezTo>
                <a:cubicBezTo>
                  <a:pt x="21294" y="14233"/>
                  <a:pt x="21175" y="14260"/>
                  <a:pt x="21126" y="14186"/>
                </a:cubicBezTo>
                <a:cubicBezTo>
                  <a:pt x="21087" y="14127"/>
                  <a:pt x="21051" y="14105"/>
                  <a:pt x="21025" y="14116"/>
                </a:cubicBezTo>
                <a:close/>
                <a:moveTo>
                  <a:pt x="93" y="15723"/>
                </a:moveTo>
                <a:cubicBezTo>
                  <a:pt x="40" y="15723"/>
                  <a:pt x="2" y="15787"/>
                  <a:pt x="0" y="15858"/>
                </a:cubicBezTo>
                <a:cubicBezTo>
                  <a:pt x="0" y="15882"/>
                  <a:pt x="3" y="15906"/>
                  <a:pt x="12" y="15930"/>
                </a:cubicBezTo>
                <a:cubicBezTo>
                  <a:pt x="55" y="16056"/>
                  <a:pt x="151" y="16008"/>
                  <a:pt x="151" y="15862"/>
                </a:cubicBezTo>
                <a:cubicBezTo>
                  <a:pt x="151" y="15774"/>
                  <a:pt x="130" y="15723"/>
                  <a:pt x="93" y="15723"/>
                </a:cubicBezTo>
                <a:close/>
                <a:moveTo>
                  <a:pt x="403" y="15723"/>
                </a:moveTo>
                <a:cubicBezTo>
                  <a:pt x="379" y="15723"/>
                  <a:pt x="358" y="15752"/>
                  <a:pt x="358" y="15788"/>
                </a:cubicBezTo>
                <a:cubicBezTo>
                  <a:pt x="358" y="15824"/>
                  <a:pt x="347" y="15887"/>
                  <a:pt x="333" y="15927"/>
                </a:cubicBezTo>
                <a:cubicBezTo>
                  <a:pt x="315" y="15979"/>
                  <a:pt x="334" y="16000"/>
                  <a:pt x="396" y="16000"/>
                </a:cubicBezTo>
                <a:cubicBezTo>
                  <a:pt x="486" y="16000"/>
                  <a:pt x="517" y="15890"/>
                  <a:pt x="441" y="15838"/>
                </a:cubicBezTo>
                <a:cubicBezTo>
                  <a:pt x="418" y="15822"/>
                  <a:pt x="410" y="15790"/>
                  <a:pt x="423" y="15767"/>
                </a:cubicBezTo>
                <a:cubicBezTo>
                  <a:pt x="436" y="15743"/>
                  <a:pt x="428" y="15723"/>
                  <a:pt x="403" y="15723"/>
                </a:cubicBezTo>
                <a:close/>
                <a:moveTo>
                  <a:pt x="21277" y="16374"/>
                </a:moveTo>
                <a:cubicBezTo>
                  <a:pt x="21004" y="16369"/>
                  <a:pt x="20990" y="16375"/>
                  <a:pt x="20971" y="16485"/>
                </a:cubicBezTo>
                <a:cubicBezTo>
                  <a:pt x="20952" y="16598"/>
                  <a:pt x="20954" y="16600"/>
                  <a:pt x="21231" y="16600"/>
                </a:cubicBezTo>
                <a:cubicBezTo>
                  <a:pt x="21449" y="16600"/>
                  <a:pt x="21518" y="16583"/>
                  <a:pt x="21537" y="16527"/>
                </a:cubicBezTo>
                <a:cubicBezTo>
                  <a:pt x="21584" y="16391"/>
                  <a:pt x="21564" y="16379"/>
                  <a:pt x="21277" y="16374"/>
                </a:cubicBezTo>
                <a:close/>
                <a:moveTo>
                  <a:pt x="21485" y="18625"/>
                </a:moveTo>
                <a:cubicBezTo>
                  <a:pt x="21477" y="18623"/>
                  <a:pt x="21468" y="18627"/>
                  <a:pt x="21459" y="18637"/>
                </a:cubicBezTo>
                <a:cubicBezTo>
                  <a:pt x="21447" y="18650"/>
                  <a:pt x="21450" y="18700"/>
                  <a:pt x="21467" y="18748"/>
                </a:cubicBezTo>
                <a:cubicBezTo>
                  <a:pt x="21496" y="18831"/>
                  <a:pt x="21499" y="18831"/>
                  <a:pt x="21513" y="18751"/>
                </a:cubicBezTo>
                <a:cubicBezTo>
                  <a:pt x="21525" y="18685"/>
                  <a:pt x="21510" y="18630"/>
                  <a:pt x="21485" y="18625"/>
                </a:cubicBezTo>
                <a:close/>
                <a:moveTo>
                  <a:pt x="20729" y="18628"/>
                </a:moveTo>
                <a:cubicBezTo>
                  <a:pt x="20704" y="18628"/>
                  <a:pt x="20696" y="18649"/>
                  <a:pt x="20710" y="18674"/>
                </a:cubicBezTo>
                <a:cubicBezTo>
                  <a:pt x="20724" y="18700"/>
                  <a:pt x="20745" y="18720"/>
                  <a:pt x="20755" y="18720"/>
                </a:cubicBezTo>
                <a:cubicBezTo>
                  <a:pt x="20765" y="18720"/>
                  <a:pt x="20773" y="18700"/>
                  <a:pt x="20773" y="18674"/>
                </a:cubicBezTo>
                <a:cubicBezTo>
                  <a:pt x="20773" y="18649"/>
                  <a:pt x="20753" y="18628"/>
                  <a:pt x="20729" y="18628"/>
                </a:cubicBezTo>
                <a:close/>
                <a:moveTo>
                  <a:pt x="21039" y="18628"/>
                </a:moveTo>
                <a:cubicBezTo>
                  <a:pt x="21002" y="18628"/>
                  <a:pt x="20981" y="18679"/>
                  <a:pt x="20981" y="18766"/>
                </a:cubicBezTo>
                <a:cubicBezTo>
                  <a:pt x="20981" y="18913"/>
                  <a:pt x="21077" y="18960"/>
                  <a:pt x="21120" y="18835"/>
                </a:cubicBezTo>
                <a:cubicBezTo>
                  <a:pt x="21153" y="18740"/>
                  <a:pt x="21109" y="18628"/>
                  <a:pt x="21039" y="18628"/>
                </a:cubicBezTo>
                <a:close/>
                <a:moveTo>
                  <a:pt x="68" y="20933"/>
                </a:moveTo>
                <a:cubicBezTo>
                  <a:pt x="16" y="20933"/>
                  <a:pt x="-16" y="21066"/>
                  <a:pt x="28" y="21096"/>
                </a:cubicBezTo>
                <a:cubicBezTo>
                  <a:pt x="51" y="21112"/>
                  <a:pt x="58" y="21143"/>
                  <a:pt x="45" y="21166"/>
                </a:cubicBezTo>
                <a:cubicBezTo>
                  <a:pt x="32" y="21190"/>
                  <a:pt x="47" y="21210"/>
                  <a:pt x="79" y="21210"/>
                </a:cubicBezTo>
                <a:cubicBezTo>
                  <a:pt x="119" y="21210"/>
                  <a:pt x="131" y="21168"/>
                  <a:pt x="118" y="21071"/>
                </a:cubicBezTo>
                <a:cubicBezTo>
                  <a:pt x="108" y="20995"/>
                  <a:pt x="86" y="20933"/>
                  <a:pt x="68" y="20933"/>
                </a:cubicBezTo>
                <a:close/>
                <a:moveTo>
                  <a:pt x="423" y="20933"/>
                </a:moveTo>
                <a:cubicBezTo>
                  <a:pt x="344" y="20933"/>
                  <a:pt x="298" y="21042"/>
                  <a:pt x="333" y="21145"/>
                </a:cubicBezTo>
                <a:cubicBezTo>
                  <a:pt x="371" y="21253"/>
                  <a:pt x="461" y="21197"/>
                  <a:pt x="476" y="21056"/>
                </a:cubicBezTo>
                <a:cubicBezTo>
                  <a:pt x="486" y="20968"/>
                  <a:pt x="471" y="20933"/>
                  <a:pt x="423" y="20933"/>
                </a:cubicBezTo>
                <a:close/>
                <a:moveTo>
                  <a:pt x="20729" y="20933"/>
                </a:moveTo>
                <a:cubicBezTo>
                  <a:pt x="20704" y="20933"/>
                  <a:pt x="20696" y="20954"/>
                  <a:pt x="20710" y="20980"/>
                </a:cubicBezTo>
                <a:cubicBezTo>
                  <a:pt x="20724" y="21005"/>
                  <a:pt x="20745" y="21025"/>
                  <a:pt x="20755" y="21025"/>
                </a:cubicBezTo>
                <a:cubicBezTo>
                  <a:pt x="20765" y="21025"/>
                  <a:pt x="20773" y="21005"/>
                  <a:pt x="20773" y="20980"/>
                </a:cubicBezTo>
                <a:cubicBezTo>
                  <a:pt x="20773" y="20954"/>
                  <a:pt x="20753" y="20933"/>
                  <a:pt x="20729" y="20933"/>
                </a:cubicBezTo>
                <a:close/>
                <a:moveTo>
                  <a:pt x="21081" y="20933"/>
                </a:moveTo>
                <a:cubicBezTo>
                  <a:pt x="21032" y="20911"/>
                  <a:pt x="20981" y="20968"/>
                  <a:pt x="20981" y="21071"/>
                </a:cubicBezTo>
                <a:cubicBezTo>
                  <a:pt x="20981" y="21210"/>
                  <a:pt x="21070" y="21263"/>
                  <a:pt x="21127" y="21160"/>
                </a:cubicBezTo>
                <a:cubicBezTo>
                  <a:pt x="21146" y="21127"/>
                  <a:pt x="21173" y="21130"/>
                  <a:pt x="21213" y="21166"/>
                </a:cubicBezTo>
                <a:cubicBezTo>
                  <a:pt x="21258" y="21208"/>
                  <a:pt x="21286" y="21208"/>
                  <a:pt x="21331" y="21166"/>
                </a:cubicBezTo>
                <a:cubicBezTo>
                  <a:pt x="21371" y="21130"/>
                  <a:pt x="21398" y="21127"/>
                  <a:pt x="21416" y="21160"/>
                </a:cubicBezTo>
                <a:cubicBezTo>
                  <a:pt x="21474" y="21263"/>
                  <a:pt x="21562" y="21210"/>
                  <a:pt x="21562" y="21071"/>
                </a:cubicBezTo>
                <a:cubicBezTo>
                  <a:pt x="21562" y="20933"/>
                  <a:pt x="21474" y="20878"/>
                  <a:pt x="21416" y="20981"/>
                </a:cubicBezTo>
                <a:cubicBezTo>
                  <a:pt x="21398" y="21014"/>
                  <a:pt x="21371" y="21012"/>
                  <a:pt x="21331" y="20975"/>
                </a:cubicBezTo>
                <a:cubicBezTo>
                  <a:pt x="21286" y="20934"/>
                  <a:pt x="21258" y="20934"/>
                  <a:pt x="21213" y="20975"/>
                </a:cubicBezTo>
                <a:cubicBezTo>
                  <a:pt x="21173" y="21012"/>
                  <a:pt x="21146" y="21014"/>
                  <a:pt x="21127" y="20981"/>
                </a:cubicBezTo>
                <a:cubicBezTo>
                  <a:pt x="21113" y="20955"/>
                  <a:pt x="21097" y="20940"/>
                  <a:pt x="21081" y="20933"/>
                </a:cubicBezTo>
                <a:close/>
                <a:moveTo>
                  <a:pt x="600" y="21255"/>
                </a:moveTo>
                <a:cubicBezTo>
                  <a:pt x="577" y="21255"/>
                  <a:pt x="569" y="21287"/>
                  <a:pt x="582" y="21324"/>
                </a:cubicBezTo>
                <a:cubicBezTo>
                  <a:pt x="595" y="21361"/>
                  <a:pt x="587" y="21404"/>
                  <a:pt x="565" y="21419"/>
                </a:cubicBezTo>
                <a:cubicBezTo>
                  <a:pt x="543" y="21434"/>
                  <a:pt x="535" y="21465"/>
                  <a:pt x="548" y="21489"/>
                </a:cubicBezTo>
                <a:cubicBezTo>
                  <a:pt x="604" y="21590"/>
                  <a:pt x="677" y="21528"/>
                  <a:pt x="659" y="21394"/>
                </a:cubicBezTo>
                <a:cubicBezTo>
                  <a:pt x="649" y="21318"/>
                  <a:pt x="623" y="21255"/>
                  <a:pt x="600" y="21255"/>
                </a:cubicBezTo>
                <a:close/>
                <a:moveTo>
                  <a:pt x="5333" y="21255"/>
                </a:moveTo>
                <a:cubicBezTo>
                  <a:pt x="5273" y="21255"/>
                  <a:pt x="5212" y="21427"/>
                  <a:pt x="5248" y="21494"/>
                </a:cubicBezTo>
                <a:cubicBezTo>
                  <a:pt x="5301" y="21588"/>
                  <a:pt x="5390" y="21525"/>
                  <a:pt x="5390" y="21394"/>
                </a:cubicBezTo>
                <a:cubicBezTo>
                  <a:pt x="5390" y="21307"/>
                  <a:pt x="5369" y="21255"/>
                  <a:pt x="5333" y="21255"/>
                </a:cubicBezTo>
                <a:close/>
                <a:moveTo>
                  <a:pt x="10188" y="21255"/>
                </a:moveTo>
                <a:cubicBezTo>
                  <a:pt x="10151" y="21255"/>
                  <a:pt x="10130" y="21306"/>
                  <a:pt x="10130" y="21394"/>
                </a:cubicBezTo>
                <a:cubicBezTo>
                  <a:pt x="10130" y="21541"/>
                  <a:pt x="10226" y="21588"/>
                  <a:pt x="10269" y="21462"/>
                </a:cubicBezTo>
                <a:cubicBezTo>
                  <a:pt x="10302" y="21368"/>
                  <a:pt x="10258" y="21255"/>
                  <a:pt x="10188" y="21255"/>
                </a:cubicBezTo>
                <a:close/>
                <a:moveTo>
                  <a:pt x="14877" y="21255"/>
                </a:moveTo>
                <a:cubicBezTo>
                  <a:pt x="14855" y="21255"/>
                  <a:pt x="14829" y="21318"/>
                  <a:pt x="14819" y="21394"/>
                </a:cubicBezTo>
                <a:cubicBezTo>
                  <a:pt x="14805" y="21504"/>
                  <a:pt x="14816" y="21532"/>
                  <a:pt x="14877" y="21532"/>
                </a:cubicBezTo>
                <a:cubicBezTo>
                  <a:pt x="14958" y="21532"/>
                  <a:pt x="14981" y="21419"/>
                  <a:pt x="14910" y="21370"/>
                </a:cubicBezTo>
                <a:cubicBezTo>
                  <a:pt x="14887" y="21355"/>
                  <a:pt x="14879" y="21322"/>
                  <a:pt x="14892" y="21299"/>
                </a:cubicBezTo>
                <a:cubicBezTo>
                  <a:pt x="14905" y="21275"/>
                  <a:pt x="14898" y="21255"/>
                  <a:pt x="14877" y="21255"/>
                </a:cubicBezTo>
                <a:close/>
                <a:moveTo>
                  <a:pt x="14604" y="21260"/>
                </a:moveTo>
                <a:cubicBezTo>
                  <a:pt x="14567" y="21257"/>
                  <a:pt x="14537" y="21300"/>
                  <a:pt x="14537" y="21391"/>
                </a:cubicBezTo>
                <a:cubicBezTo>
                  <a:pt x="14537" y="21510"/>
                  <a:pt x="14552" y="21532"/>
                  <a:pt x="14637" y="21532"/>
                </a:cubicBezTo>
                <a:cubicBezTo>
                  <a:pt x="14726" y="21532"/>
                  <a:pt x="14734" y="21517"/>
                  <a:pt x="14707" y="21405"/>
                </a:cubicBezTo>
                <a:cubicBezTo>
                  <a:pt x="14685" y="21312"/>
                  <a:pt x="14641" y="21263"/>
                  <a:pt x="14604" y="21260"/>
                </a:cubicBezTo>
                <a:close/>
                <a:moveTo>
                  <a:pt x="9911" y="21265"/>
                </a:moveTo>
                <a:cubicBezTo>
                  <a:pt x="9854" y="21253"/>
                  <a:pt x="9838" y="21281"/>
                  <a:pt x="9838" y="21391"/>
                </a:cubicBezTo>
                <a:cubicBezTo>
                  <a:pt x="9838" y="21498"/>
                  <a:pt x="9857" y="21532"/>
                  <a:pt x="9915" y="21532"/>
                </a:cubicBezTo>
                <a:cubicBezTo>
                  <a:pt x="10020" y="21532"/>
                  <a:pt x="10016" y="21287"/>
                  <a:pt x="9911" y="21265"/>
                </a:cubicBezTo>
                <a:close/>
                <a:moveTo>
                  <a:pt x="19558" y="21265"/>
                </a:moveTo>
                <a:cubicBezTo>
                  <a:pt x="19501" y="21252"/>
                  <a:pt x="19485" y="21281"/>
                  <a:pt x="19485" y="21394"/>
                </a:cubicBezTo>
                <a:cubicBezTo>
                  <a:pt x="19485" y="21507"/>
                  <a:pt x="19501" y="21535"/>
                  <a:pt x="19558" y="21523"/>
                </a:cubicBezTo>
                <a:cubicBezTo>
                  <a:pt x="19604" y="21513"/>
                  <a:pt x="19629" y="21466"/>
                  <a:pt x="19629" y="21394"/>
                </a:cubicBezTo>
                <a:cubicBezTo>
                  <a:pt x="19629" y="21322"/>
                  <a:pt x="19603" y="21274"/>
                  <a:pt x="19558" y="21265"/>
                </a:cubicBezTo>
                <a:close/>
                <a:moveTo>
                  <a:pt x="951" y="21266"/>
                </a:moveTo>
                <a:cubicBezTo>
                  <a:pt x="888" y="21243"/>
                  <a:pt x="840" y="21366"/>
                  <a:pt x="874" y="21462"/>
                </a:cubicBezTo>
                <a:cubicBezTo>
                  <a:pt x="887" y="21500"/>
                  <a:pt x="927" y="21532"/>
                  <a:pt x="964" y="21532"/>
                </a:cubicBezTo>
                <a:cubicBezTo>
                  <a:pt x="1044" y="21532"/>
                  <a:pt x="1033" y="21296"/>
                  <a:pt x="951" y="21266"/>
                </a:cubicBezTo>
                <a:close/>
                <a:moveTo>
                  <a:pt x="5598" y="21369"/>
                </a:moveTo>
                <a:cubicBezTo>
                  <a:pt x="5598" y="21379"/>
                  <a:pt x="5587" y="21419"/>
                  <a:pt x="5573" y="21459"/>
                </a:cubicBezTo>
                <a:cubicBezTo>
                  <a:pt x="5555" y="21512"/>
                  <a:pt x="5572" y="21532"/>
                  <a:pt x="5635" y="21532"/>
                </a:cubicBezTo>
                <a:cubicBezTo>
                  <a:pt x="5735" y="21532"/>
                  <a:pt x="5754" y="21417"/>
                  <a:pt x="5660" y="21377"/>
                </a:cubicBezTo>
                <a:cubicBezTo>
                  <a:pt x="5625" y="21362"/>
                  <a:pt x="5598" y="21359"/>
                  <a:pt x="5598" y="213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1" name="optical_distortion_surf.png"/>
          <p:cNvPicPr>
            <a:picLocks noChangeAspect="1"/>
          </p:cNvPicPr>
          <p:nvPr/>
        </p:nvPicPr>
        <p:blipFill>
          <a:blip r:embed="rId4">
            <a:extLst/>
          </a:blip>
          <a:srcRect l="21170" t="15046" r="14051" b="13993"/>
          <a:stretch>
            <a:fillRect/>
          </a:stretch>
        </p:blipFill>
        <p:spPr>
          <a:xfrm>
            <a:off x="4842553" y="4889420"/>
            <a:ext cx="4468252" cy="4894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7818" y="0"/>
                </a:moveTo>
                <a:lnTo>
                  <a:pt x="7534" y="180"/>
                </a:lnTo>
                <a:cubicBezTo>
                  <a:pt x="7377" y="280"/>
                  <a:pt x="6963" y="553"/>
                  <a:pt x="6613" y="786"/>
                </a:cubicBezTo>
                <a:cubicBezTo>
                  <a:pt x="6263" y="1020"/>
                  <a:pt x="5471" y="1549"/>
                  <a:pt x="4851" y="1960"/>
                </a:cubicBezTo>
                <a:cubicBezTo>
                  <a:pt x="4231" y="2371"/>
                  <a:pt x="3543" y="2828"/>
                  <a:pt x="3324" y="2977"/>
                </a:cubicBezTo>
                <a:cubicBezTo>
                  <a:pt x="3105" y="3127"/>
                  <a:pt x="2633" y="3443"/>
                  <a:pt x="2273" y="3680"/>
                </a:cubicBezTo>
                <a:cubicBezTo>
                  <a:pt x="1621" y="4108"/>
                  <a:pt x="1519" y="4175"/>
                  <a:pt x="524" y="4846"/>
                </a:cubicBezTo>
                <a:lnTo>
                  <a:pt x="0" y="5198"/>
                </a:lnTo>
                <a:lnTo>
                  <a:pt x="27" y="5517"/>
                </a:lnTo>
                <a:cubicBezTo>
                  <a:pt x="51" y="5798"/>
                  <a:pt x="164" y="8124"/>
                  <a:pt x="253" y="10198"/>
                </a:cubicBezTo>
                <a:cubicBezTo>
                  <a:pt x="270" y="10598"/>
                  <a:pt x="334" y="11978"/>
                  <a:pt x="395" y="13263"/>
                </a:cubicBezTo>
                <a:cubicBezTo>
                  <a:pt x="456" y="14549"/>
                  <a:pt x="513" y="15886"/>
                  <a:pt x="520" y="16235"/>
                </a:cubicBezTo>
                <a:cubicBezTo>
                  <a:pt x="530" y="16713"/>
                  <a:pt x="552" y="16877"/>
                  <a:pt x="610" y="16897"/>
                </a:cubicBezTo>
                <a:cubicBezTo>
                  <a:pt x="652" y="16912"/>
                  <a:pt x="670" y="16950"/>
                  <a:pt x="648" y="16982"/>
                </a:cubicBezTo>
                <a:cubicBezTo>
                  <a:pt x="621" y="17022"/>
                  <a:pt x="640" y="17024"/>
                  <a:pt x="715" y="16987"/>
                </a:cubicBezTo>
                <a:cubicBezTo>
                  <a:pt x="797" y="16947"/>
                  <a:pt x="1107" y="17020"/>
                  <a:pt x="2045" y="17299"/>
                </a:cubicBezTo>
                <a:cubicBezTo>
                  <a:pt x="3512" y="17734"/>
                  <a:pt x="3657" y="17787"/>
                  <a:pt x="3600" y="17873"/>
                </a:cubicBezTo>
                <a:cubicBezTo>
                  <a:pt x="3568" y="17922"/>
                  <a:pt x="3580" y="17922"/>
                  <a:pt x="3648" y="17871"/>
                </a:cubicBezTo>
                <a:cubicBezTo>
                  <a:pt x="3722" y="17816"/>
                  <a:pt x="3961" y="17873"/>
                  <a:pt x="5067" y="18201"/>
                </a:cubicBezTo>
                <a:cubicBezTo>
                  <a:pt x="6498" y="18625"/>
                  <a:pt x="6574" y="18652"/>
                  <a:pt x="6552" y="18738"/>
                </a:cubicBezTo>
                <a:cubicBezTo>
                  <a:pt x="6535" y="18807"/>
                  <a:pt x="6610" y="18812"/>
                  <a:pt x="6684" y="18747"/>
                </a:cubicBezTo>
                <a:cubicBezTo>
                  <a:pt x="6717" y="18718"/>
                  <a:pt x="7247" y="18851"/>
                  <a:pt x="8046" y="19088"/>
                </a:cubicBezTo>
                <a:cubicBezTo>
                  <a:pt x="9457" y="19507"/>
                  <a:pt x="9647" y="19577"/>
                  <a:pt x="9625" y="19670"/>
                </a:cubicBezTo>
                <a:cubicBezTo>
                  <a:pt x="9614" y="19715"/>
                  <a:pt x="9635" y="19717"/>
                  <a:pt x="9709" y="19675"/>
                </a:cubicBezTo>
                <a:cubicBezTo>
                  <a:pt x="9788" y="19631"/>
                  <a:pt x="10081" y="19700"/>
                  <a:pt x="11103" y="20011"/>
                </a:cubicBezTo>
                <a:cubicBezTo>
                  <a:pt x="11815" y="20228"/>
                  <a:pt x="12433" y="20406"/>
                  <a:pt x="12477" y="20406"/>
                </a:cubicBezTo>
                <a:cubicBezTo>
                  <a:pt x="12520" y="20406"/>
                  <a:pt x="12612" y="20447"/>
                  <a:pt x="12680" y="20497"/>
                </a:cubicBezTo>
                <a:cubicBezTo>
                  <a:pt x="12823" y="20602"/>
                  <a:pt x="13126" y="20635"/>
                  <a:pt x="13230" y="20556"/>
                </a:cubicBezTo>
                <a:cubicBezTo>
                  <a:pt x="13270" y="20526"/>
                  <a:pt x="13362" y="20515"/>
                  <a:pt x="13434" y="20533"/>
                </a:cubicBezTo>
                <a:cubicBezTo>
                  <a:pt x="13547" y="20562"/>
                  <a:pt x="13551" y="20559"/>
                  <a:pt x="13464" y="20509"/>
                </a:cubicBezTo>
                <a:cubicBezTo>
                  <a:pt x="13376" y="20458"/>
                  <a:pt x="13458" y="20360"/>
                  <a:pt x="14174" y="19673"/>
                </a:cubicBezTo>
                <a:cubicBezTo>
                  <a:pt x="14883" y="18994"/>
                  <a:pt x="15005" y="18899"/>
                  <a:pt x="15129" y="18924"/>
                </a:cubicBezTo>
                <a:cubicBezTo>
                  <a:pt x="15255" y="18949"/>
                  <a:pt x="15258" y="18946"/>
                  <a:pt x="15164" y="18894"/>
                </a:cubicBezTo>
                <a:cubicBezTo>
                  <a:pt x="15068" y="18841"/>
                  <a:pt x="15139" y="18761"/>
                  <a:pt x="15870" y="18092"/>
                </a:cubicBezTo>
                <a:cubicBezTo>
                  <a:pt x="16433" y="17577"/>
                  <a:pt x="16710" y="17359"/>
                  <a:pt x="16773" y="17379"/>
                </a:cubicBezTo>
                <a:cubicBezTo>
                  <a:pt x="16846" y="17402"/>
                  <a:pt x="16849" y="17395"/>
                  <a:pt x="16794" y="17341"/>
                </a:cubicBezTo>
                <a:cubicBezTo>
                  <a:pt x="16739" y="17286"/>
                  <a:pt x="16877" y="17130"/>
                  <a:pt x="17500" y="16554"/>
                </a:cubicBezTo>
                <a:cubicBezTo>
                  <a:pt x="17926" y="16160"/>
                  <a:pt x="18298" y="15851"/>
                  <a:pt x="18325" y="15866"/>
                </a:cubicBezTo>
                <a:cubicBezTo>
                  <a:pt x="18352" y="15881"/>
                  <a:pt x="18366" y="15873"/>
                  <a:pt x="18357" y="15848"/>
                </a:cubicBezTo>
                <a:cubicBezTo>
                  <a:pt x="18349" y="15823"/>
                  <a:pt x="18660" y="15494"/>
                  <a:pt x="19050" y="15118"/>
                </a:cubicBezTo>
                <a:cubicBezTo>
                  <a:pt x="19676" y="14513"/>
                  <a:pt x="19775" y="14438"/>
                  <a:pt x="19903" y="14465"/>
                </a:cubicBezTo>
                <a:cubicBezTo>
                  <a:pt x="20032" y="14492"/>
                  <a:pt x="20039" y="14488"/>
                  <a:pt x="19955" y="14425"/>
                </a:cubicBezTo>
                <a:cubicBezTo>
                  <a:pt x="19885" y="14372"/>
                  <a:pt x="19874" y="14323"/>
                  <a:pt x="19911" y="14237"/>
                </a:cubicBezTo>
                <a:cubicBezTo>
                  <a:pt x="19938" y="14173"/>
                  <a:pt x="19991" y="14120"/>
                  <a:pt x="20030" y="14120"/>
                </a:cubicBezTo>
                <a:cubicBezTo>
                  <a:pt x="20076" y="14120"/>
                  <a:pt x="20069" y="14098"/>
                  <a:pt x="20012" y="14055"/>
                </a:cubicBezTo>
                <a:cubicBezTo>
                  <a:pt x="19939" y="13999"/>
                  <a:pt x="19934" y="13879"/>
                  <a:pt x="19974" y="13211"/>
                </a:cubicBezTo>
                <a:cubicBezTo>
                  <a:pt x="20000" y="12782"/>
                  <a:pt x="20029" y="12046"/>
                  <a:pt x="20039" y="11575"/>
                </a:cubicBezTo>
                <a:cubicBezTo>
                  <a:pt x="20059" y="10702"/>
                  <a:pt x="20108" y="9533"/>
                  <a:pt x="20160" y="8692"/>
                </a:cubicBezTo>
                <a:cubicBezTo>
                  <a:pt x="20176" y="8435"/>
                  <a:pt x="20204" y="7956"/>
                  <a:pt x="20223" y="7627"/>
                </a:cubicBezTo>
                <a:cubicBezTo>
                  <a:pt x="20243" y="7299"/>
                  <a:pt x="20284" y="7002"/>
                  <a:pt x="20314" y="6969"/>
                </a:cubicBezTo>
                <a:cubicBezTo>
                  <a:pt x="20348" y="6930"/>
                  <a:pt x="20347" y="6897"/>
                  <a:pt x="20310" y="6876"/>
                </a:cubicBezTo>
                <a:cubicBezTo>
                  <a:pt x="20240" y="6837"/>
                  <a:pt x="20294" y="5186"/>
                  <a:pt x="20367" y="5112"/>
                </a:cubicBezTo>
                <a:cubicBezTo>
                  <a:pt x="20394" y="5086"/>
                  <a:pt x="20392" y="5036"/>
                  <a:pt x="20362" y="5002"/>
                </a:cubicBezTo>
                <a:cubicBezTo>
                  <a:pt x="20326" y="4962"/>
                  <a:pt x="20327" y="4642"/>
                  <a:pt x="20365" y="4090"/>
                </a:cubicBezTo>
                <a:cubicBezTo>
                  <a:pt x="20430" y="3173"/>
                  <a:pt x="20436" y="2950"/>
                  <a:pt x="20398" y="2916"/>
                </a:cubicBezTo>
                <a:cubicBezTo>
                  <a:pt x="20385" y="2904"/>
                  <a:pt x="19917" y="2788"/>
                  <a:pt x="19358" y="2660"/>
                </a:cubicBezTo>
                <a:cubicBezTo>
                  <a:pt x="17630" y="2264"/>
                  <a:pt x="10099" y="529"/>
                  <a:pt x="8928" y="257"/>
                </a:cubicBezTo>
                <a:lnTo>
                  <a:pt x="7818" y="0"/>
                </a:lnTo>
                <a:close/>
                <a:moveTo>
                  <a:pt x="21393" y="3117"/>
                </a:moveTo>
                <a:cubicBezTo>
                  <a:pt x="21214" y="3120"/>
                  <a:pt x="21186" y="3136"/>
                  <a:pt x="21186" y="3244"/>
                </a:cubicBezTo>
                <a:cubicBezTo>
                  <a:pt x="21186" y="3351"/>
                  <a:pt x="21214" y="3368"/>
                  <a:pt x="21386" y="3368"/>
                </a:cubicBezTo>
                <a:cubicBezTo>
                  <a:pt x="21557" y="3368"/>
                  <a:pt x="21586" y="3349"/>
                  <a:pt x="21593" y="3240"/>
                </a:cubicBezTo>
                <a:cubicBezTo>
                  <a:pt x="21600" y="3127"/>
                  <a:pt x="21578" y="3115"/>
                  <a:pt x="21393" y="3117"/>
                </a:cubicBezTo>
                <a:close/>
                <a:moveTo>
                  <a:pt x="21482" y="4981"/>
                </a:moveTo>
                <a:cubicBezTo>
                  <a:pt x="21440" y="4966"/>
                  <a:pt x="21391" y="4980"/>
                  <a:pt x="21355" y="5034"/>
                </a:cubicBezTo>
                <a:cubicBezTo>
                  <a:pt x="21328" y="5074"/>
                  <a:pt x="21298" y="5074"/>
                  <a:pt x="21253" y="5034"/>
                </a:cubicBezTo>
                <a:cubicBezTo>
                  <a:pt x="21159" y="4947"/>
                  <a:pt x="21131" y="4965"/>
                  <a:pt x="21131" y="5107"/>
                </a:cubicBezTo>
                <a:cubicBezTo>
                  <a:pt x="21131" y="5223"/>
                  <a:pt x="21154" y="5237"/>
                  <a:pt x="21344" y="5237"/>
                </a:cubicBezTo>
                <a:cubicBezTo>
                  <a:pt x="21533" y="5237"/>
                  <a:pt x="21556" y="5223"/>
                  <a:pt x="21556" y="5107"/>
                </a:cubicBezTo>
                <a:cubicBezTo>
                  <a:pt x="21556" y="5040"/>
                  <a:pt x="21523" y="4996"/>
                  <a:pt x="21482" y="4981"/>
                </a:cubicBezTo>
                <a:close/>
                <a:moveTo>
                  <a:pt x="20643" y="6848"/>
                </a:moveTo>
                <a:cubicBezTo>
                  <a:pt x="20610" y="6848"/>
                  <a:pt x="20599" y="6872"/>
                  <a:pt x="20619" y="6901"/>
                </a:cubicBezTo>
                <a:cubicBezTo>
                  <a:pt x="20638" y="6929"/>
                  <a:pt x="20664" y="6951"/>
                  <a:pt x="20678" y="6951"/>
                </a:cubicBezTo>
                <a:cubicBezTo>
                  <a:pt x="20692" y="6951"/>
                  <a:pt x="20703" y="6929"/>
                  <a:pt x="20703" y="6901"/>
                </a:cubicBezTo>
                <a:cubicBezTo>
                  <a:pt x="20703" y="6872"/>
                  <a:pt x="20677" y="6848"/>
                  <a:pt x="20643" y="6848"/>
                </a:cubicBezTo>
                <a:close/>
                <a:moveTo>
                  <a:pt x="21244" y="6860"/>
                </a:moveTo>
                <a:cubicBezTo>
                  <a:pt x="21005" y="6864"/>
                  <a:pt x="20987" y="6874"/>
                  <a:pt x="20987" y="7004"/>
                </a:cubicBezTo>
                <a:cubicBezTo>
                  <a:pt x="20987" y="7134"/>
                  <a:pt x="21005" y="7142"/>
                  <a:pt x="21244" y="7146"/>
                </a:cubicBezTo>
                <a:cubicBezTo>
                  <a:pt x="21488" y="7149"/>
                  <a:pt x="21499" y="7143"/>
                  <a:pt x="21499" y="7004"/>
                </a:cubicBezTo>
                <a:cubicBezTo>
                  <a:pt x="21499" y="6864"/>
                  <a:pt x="21488" y="6857"/>
                  <a:pt x="21244" y="6860"/>
                </a:cubicBezTo>
                <a:close/>
                <a:moveTo>
                  <a:pt x="21311" y="8668"/>
                </a:moveTo>
                <a:cubicBezTo>
                  <a:pt x="21270" y="8654"/>
                  <a:pt x="21220" y="8681"/>
                  <a:pt x="21188" y="8757"/>
                </a:cubicBezTo>
                <a:cubicBezTo>
                  <a:pt x="21151" y="8844"/>
                  <a:pt x="21147" y="8844"/>
                  <a:pt x="21077" y="8757"/>
                </a:cubicBezTo>
                <a:cubicBezTo>
                  <a:pt x="20966" y="8619"/>
                  <a:pt x="20874" y="8648"/>
                  <a:pt x="20874" y="8822"/>
                </a:cubicBezTo>
                <a:cubicBezTo>
                  <a:pt x="20874" y="8982"/>
                  <a:pt x="20967" y="9027"/>
                  <a:pt x="21083" y="8922"/>
                </a:cubicBezTo>
                <a:cubicBezTo>
                  <a:pt x="21127" y="8881"/>
                  <a:pt x="21157" y="8881"/>
                  <a:pt x="21184" y="8922"/>
                </a:cubicBezTo>
                <a:cubicBezTo>
                  <a:pt x="21264" y="9039"/>
                  <a:pt x="21386" y="8979"/>
                  <a:pt x="21386" y="8822"/>
                </a:cubicBezTo>
                <a:cubicBezTo>
                  <a:pt x="21386" y="8735"/>
                  <a:pt x="21352" y="8681"/>
                  <a:pt x="21311" y="8668"/>
                </a:cubicBezTo>
                <a:close/>
                <a:moveTo>
                  <a:pt x="20479" y="10487"/>
                </a:moveTo>
                <a:cubicBezTo>
                  <a:pt x="20456" y="10487"/>
                  <a:pt x="20438" y="10539"/>
                  <a:pt x="20442" y="10640"/>
                </a:cubicBezTo>
                <a:cubicBezTo>
                  <a:pt x="20445" y="10725"/>
                  <a:pt x="20476" y="10796"/>
                  <a:pt x="20509" y="10796"/>
                </a:cubicBezTo>
                <a:cubicBezTo>
                  <a:pt x="20545" y="10796"/>
                  <a:pt x="20560" y="10731"/>
                  <a:pt x="20546" y="10640"/>
                </a:cubicBezTo>
                <a:cubicBezTo>
                  <a:pt x="20529" y="10539"/>
                  <a:pt x="20501" y="10487"/>
                  <a:pt x="20479" y="10487"/>
                </a:cubicBezTo>
                <a:close/>
                <a:moveTo>
                  <a:pt x="21225" y="10489"/>
                </a:moveTo>
                <a:cubicBezTo>
                  <a:pt x="21197" y="10475"/>
                  <a:pt x="21163" y="10502"/>
                  <a:pt x="21133" y="10575"/>
                </a:cubicBezTo>
                <a:cubicBezTo>
                  <a:pt x="21096" y="10662"/>
                  <a:pt x="21089" y="10662"/>
                  <a:pt x="21019" y="10575"/>
                </a:cubicBezTo>
                <a:cubicBezTo>
                  <a:pt x="20908" y="10437"/>
                  <a:pt x="20816" y="10466"/>
                  <a:pt x="20816" y="10640"/>
                </a:cubicBezTo>
                <a:cubicBezTo>
                  <a:pt x="20816" y="10802"/>
                  <a:pt x="20912" y="10845"/>
                  <a:pt x="21031" y="10736"/>
                </a:cubicBezTo>
                <a:cubicBezTo>
                  <a:pt x="21081" y="10691"/>
                  <a:pt x="21118" y="10691"/>
                  <a:pt x="21184" y="10741"/>
                </a:cubicBezTo>
                <a:cubicBezTo>
                  <a:pt x="21260" y="10799"/>
                  <a:pt x="21273" y="10787"/>
                  <a:pt x="21273" y="10647"/>
                </a:cubicBezTo>
                <a:cubicBezTo>
                  <a:pt x="21273" y="10558"/>
                  <a:pt x="21252" y="10503"/>
                  <a:pt x="21225" y="10489"/>
                </a:cubicBezTo>
                <a:close/>
                <a:moveTo>
                  <a:pt x="20358" y="12249"/>
                </a:moveTo>
                <a:cubicBezTo>
                  <a:pt x="20325" y="12249"/>
                  <a:pt x="20313" y="12273"/>
                  <a:pt x="20333" y="12302"/>
                </a:cubicBezTo>
                <a:cubicBezTo>
                  <a:pt x="20352" y="12330"/>
                  <a:pt x="20380" y="12354"/>
                  <a:pt x="20394" y="12354"/>
                </a:cubicBezTo>
                <a:cubicBezTo>
                  <a:pt x="20408" y="12354"/>
                  <a:pt x="20419" y="12330"/>
                  <a:pt x="20419" y="12302"/>
                </a:cubicBezTo>
                <a:cubicBezTo>
                  <a:pt x="20419" y="12273"/>
                  <a:pt x="20391" y="12249"/>
                  <a:pt x="20358" y="12249"/>
                </a:cubicBezTo>
                <a:close/>
                <a:moveTo>
                  <a:pt x="20929" y="12260"/>
                </a:moveTo>
                <a:cubicBezTo>
                  <a:pt x="20721" y="12262"/>
                  <a:pt x="20703" y="12273"/>
                  <a:pt x="20703" y="12405"/>
                </a:cubicBezTo>
                <a:cubicBezTo>
                  <a:pt x="20703" y="12538"/>
                  <a:pt x="20721" y="12550"/>
                  <a:pt x="20937" y="12552"/>
                </a:cubicBezTo>
                <a:cubicBezTo>
                  <a:pt x="21065" y="12554"/>
                  <a:pt x="21155" y="12541"/>
                  <a:pt x="21136" y="12524"/>
                </a:cubicBezTo>
                <a:cubicBezTo>
                  <a:pt x="21118" y="12507"/>
                  <a:pt x="21130" y="12463"/>
                  <a:pt x="21163" y="12426"/>
                </a:cubicBezTo>
                <a:cubicBezTo>
                  <a:pt x="21261" y="12319"/>
                  <a:pt x="21174" y="12257"/>
                  <a:pt x="20929" y="12260"/>
                </a:cubicBezTo>
                <a:close/>
                <a:moveTo>
                  <a:pt x="20845" y="14025"/>
                </a:moveTo>
                <a:cubicBezTo>
                  <a:pt x="20615" y="14025"/>
                  <a:pt x="20590" y="14037"/>
                  <a:pt x="20590" y="14146"/>
                </a:cubicBezTo>
                <a:cubicBezTo>
                  <a:pt x="20590" y="14255"/>
                  <a:pt x="20615" y="14267"/>
                  <a:pt x="20845" y="14267"/>
                </a:cubicBezTo>
                <a:cubicBezTo>
                  <a:pt x="21075" y="14267"/>
                  <a:pt x="21102" y="14255"/>
                  <a:pt x="21102" y="14146"/>
                </a:cubicBezTo>
                <a:cubicBezTo>
                  <a:pt x="21102" y="14037"/>
                  <a:pt x="21075" y="14025"/>
                  <a:pt x="20845" y="14025"/>
                </a:cubicBezTo>
                <a:close/>
                <a:moveTo>
                  <a:pt x="20461" y="15013"/>
                </a:moveTo>
                <a:cubicBezTo>
                  <a:pt x="20383" y="14999"/>
                  <a:pt x="20362" y="15031"/>
                  <a:pt x="20362" y="15158"/>
                </a:cubicBezTo>
                <a:cubicBezTo>
                  <a:pt x="20362" y="15286"/>
                  <a:pt x="20383" y="15319"/>
                  <a:pt x="20461" y="15305"/>
                </a:cubicBezTo>
                <a:cubicBezTo>
                  <a:pt x="20524" y="15294"/>
                  <a:pt x="20561" y="15239"/>
                  <a:pt x="20561" y="15158"/>
                </a:cubicBezTo>
                <a:cubicBezTo>
                  <a:pt x="20561" y="15077"/>
                  <a:pt x="20524" y="15024"/>
                  <a:pt x="20461" y="15013"/>
                </a:cubicBezTo>
                <a:close/>
                <a:moveTo>
                  <a:pt x="18562" y="16458"/>
                </a:moveTo>
                <a:cubicBezTo>
                  <a:pt x="18465" y="16458"/>
                  <a:pt x="18404" y="16583"/>
                  <a:pt x="18449" y="16691"/>
                </a:cubicBezTo>
                <a:cubicBezTo>
                  <a:pt x="18467" y="16734"/>
                  <a:pt x="18529" y="16770"/>
                  <a:pt x="18587" y="16770"/>
                </a:cubicBezTo>
                <a:cubicBezTo>
                  <a:pt x="18672" y="16770"/>
                  <a:pt x="18688" y="16739"/>
                  <a:pt x="18668" y="16614"/>
                </a:cubicBezTo>
                <a:cubicBezTo>
                  <a:pt x="18654" y="16525"/>
                  <a:pt x="18609" y="16458"/>
                  <a:pt x="18562" y="16458"/>
                </a:cubicBezTo>
                <a:close/>
                <a:moveTo>
                  <a:pt x="18917" y="16458"/>
                </a:moveTo>
                <a:cubicBezTo>
                  <a:pt x="18855" y="16458"/>
                  <a:pt x="18824" y="16492"/>
                  <a:pt x="18835" y="16549"/>
                </a:cubicBezTo>
                <a:cubicBezTo>
                  <a:pt x="18844" y="16599"/>
                  <a:pt x="18832" y="16669"/>
                  <a:pt x="18808" y="16705"/>
                </a:cubicBezTo>
                <a:cubicBezTo>
                  <a:pt x="18778" y="16749"/>
                  <a:pt x="18800" y="16770"/>
                  <a:pt x="18877" y="16770"/>
                </a:cubicBezTo>
                <a:cubicBezTo>
                  <a:pt x="19020" y="16770"/>
                  <a:pt x="19082" y="16681"/>
                  <a:pt x="19002" y="16593"/>
                </a:cubicBezTo>
                <a:cubicBezTo>
                  <a:pt x="18968" y="16556"/>
                  <a:pt x="18958" y="16510"/>
                  <a:pt x="18979" y="16491"/>
                </a:cubicBezTo>
                <a:cubicBezTo>
                  <a:pt x="18999" y="16472"/>
                  <a:pt x="18971" y="16458"/>
                  <a:pt x="18917" y="16458"/>
                </a:cubicBezTo>
                <a:close/>
                <a:moveTo>
                  <a:pt x="817" y="17659"/>
                </a:moveTo>
                <a:cubicBezTo>
                  <a:pt x="767" y="17663"/>
                  <a:pt x="708" y="17710"/>
                  <a:pt x="673" y="17796"/>
                </a:cubicBezTo>
                <a:cubicBezTo>
                  <a:pt x="632" y="17897"/>
                  <a:pt x="646" y="17912"/>
                  <a:pt x="767" y="17912"/>
                </a:cubicBezTo>
                <a:cubicBezTo>
                  <a:pt x="880" y="17912"/>
                  <a:pt x="907" y="17886"/>
                  <a:pt x="907" y="17778"/>
                </a:cubicBezTo>
                <a:cubicBezTo>
                  <a:pt x="907" y="17695"/>
                  <a:pt x="867" y="17656"/>
                  <a:pt x="817" y="17659"/>
                </a:cubicBezTo>
                <a:close/>
                <a:moveTo>
                  <a:pt x="16969" y="17964"/>
                </a:moveTo>
                <a:cubicBezTo>
                  <a:pt x="16871" y="17964"/>
                  <a:pt x="16810" y="18090"/>
                  <a:pt x="16855" y="18197"/>
                </a:cubicBezTo>
                <a:cubicBezTo>
                  <a:pt x="16873" y="18240"/>
                  <a:pt x="16935" y="18276"/>
                  <a:pt x="16994" y="18276"/>
                </a:cubicBezTo>
                <a:cubicBezTo>
                  <a:pt x="17079" y="18276"/>
                  <a:pt x="17094" y="18245"/>
                  <a:pt x="17074" y="18120"/>
                </a:cubicBezTo>
                <a:cubicBezTo>
                  <a:pt x="17060" y="18031"/>
                  <a:pt x="17015" y="17964"/>
                  <a:pt x="16969" y="17964"/>
                </a:cubicBezTo>
                <a:close/>
                <a:moveTo>
                  <a:pt x="17369" y="17964"/>
                </a:moveTo>
                <a:cubicBezTo>
                  <a:pt x="17319" y="17964"/>
                  <a:pt x="17291" y="18021"/>
                  <a:pt x="17291" y="18120"/>
                </a:cubicBezTo>
                <a:cubicBezTo>
                  <a:pt x="17291" y="18285"/>
                  <a:pt x="17421" y="18338"/>
                  <a:pt x="17481" y="18197"/>
                </a:cubicBezTo>
                <a:cubicBezTo>
                  <a:pt x="17526" y="18090"/>
                  <a:pt x="17466" y="17964"/>
                  <a:pt x="17369" y="17964"/>
                </a:cubicBezTo>
                <a:close/>
                <a:moveTo>
                  <a:pt x="3330" y="18535"/>
                </a:moveTo>
                <a:cubicBezTo>
                  <a:pt x="3241" y="18535"/>
                  <a:pt x="3165" y="18676"/>
                  <a:pt x="3215" y="18749"/>
                </a:cubicBezTo>
                <a:cubicBezTo>
                  <a:pt x="3282" y="18848"/>
                  <a:pt x="3410" y="18792"/>
                  <a:pt x="3410" y="18665"/>
                </a:cubicBezTo>
                <a:cubicBezTo>
                  <a:pt x="3410" y="18588"/>
                  <a:pt x="3376" y="18535"/>
                  <a:pt x="3330" y="18535"/>
                </a:cubicBezTo>
                <a:close/>
                <a:moveTo>
                  <a:pt x="3771" y="18535"/>
                </a:moveTo>
                <a:cubicBezTo>
                  <a:pt x="3675" y="18535"/>
                  <a:pt x="3671" y="18623"/>
                  <a:pt x="3765" y="18658"/>
                </a:cubicBezTo>
                <a:cubicBezTo>
                  <a:pt x="3804" y="18672"/>
                  <a:pt x="3839" y="18685"/>
                  <a:pt x="3842" y="18687"/>
                </a:cubicBezTo>
                <a:cubicBezTo>
                  <a:pt x="3844" y="18690"/>
                  <a:pt x="3846" y="18657"/>
                  <a:pt x="3846" y="18614"/>
                </a:cubicBezTo>
                <a:cubicBezTo>
                  <a:pt x="3846" y="18571"/>
                  <a:pt x="3813" y="18535"/>
                  <a:pt x="3771" y="18535"/>
                </a:cubicBezTo>
                <a:close/>
                <a:moveTo>
                  <a:pt x="6191" y="19470"/>
                </a:moveTo>
                <a:cubicBezTo>
                  <a:pt x="6115" y="19470"/>
                  <a:pt x="6084" y="19507"/>
                  <a:pt x="6084" y="19600"/>
                </a:cubicBezTo>
                <a:cubicBezTo>
                  <a:pt x="6084" y="19702"/>
                  <a:pt x="6113" y="19730"/>
                  <a:pt x="6218" y="19730"/>
                </a:cubicBezTo>
                <a:cubicBezTo>
                  <a:pt x="6331" y="19730"/>
                  <a:pt x="6348" y="19709"/>
                  <a:pt x="6326" y="19600"/>
                </a:cubicBezTo>
                <a:cubicBezTo>
                  <a:pt x="6308" y="19516"/>
                  <a:pt x="6260" y="19470"/>
                  <a:pt x="6191" y="19470"/>
                </a:cubicBezTo>
                <a:close/>
                <a:moveTo>
                  <a:pt x="6581" y="19481"/>
                </a:moveTo>
                <a:cubicBezTo>
                  <a:pt x="6506" y="19468"/>
                  <a:pt x="6481" y="19497"/>
                  <a:pt x="6481" y="19600"/>
                </a:cubicBezTo>
                <a:cubicBezTo>
                  <a:pt x="6481" y="19703"/>
                  <a:pt x="6506" y="19734"/>
                  <a:pt x="6581" y="19721"/>
                </a:cubicBezTo>
                <a:cubicBezTo>
                  <a:pt x="6635" y="19711"/>
                  <a:pt x="6680" y="19656"/>
                  <a:pt x="6680" y="19600"/>
                </a:cubicBezTo>
                <a:cubicBezTo>
                  <a:pt x="6680" y="19544"/>
                  <a:pt x="6635" y="19490"/>
                  <a:pt x="6581" y="19481"/>
                </a:cubicBezTo>
                <a:close/>
                <a:moveTo>
                  <a:pt x="15488" y="19484"/>
                </a:moveTo>
                <a:cubicBezTo>
                  <a:pt x="15407" y="19460"/>
                  <a:pt x="15280" y="19659"/>
                  <a:pt x="15329" y="19731"/>
                </a:cubicBezTo>
                <a:cubicBezTo>
                  <a:pt x="15348" y="19759"/>
                  <a:pt x="15414" y="19782"/>
                  <a:pt x="15476" y="19782"/>
                </a:cubicBezTo>
                <a:cubicBezTo>
                  <a:pt x="15567" y="19782"/>
                  <a:pt x="15587" y="19754"/>
                  <a:pt x="15572" y="19644"/>
                </a:cubicBezTo>
                <a:cubicBezTo>
                  <a:pt x="15562" y="19567"/>
                  <a:pt x="15525" y="19495"/>
                  <a:pt x="15488" y="19484"/>
                </a:cubicBezTo>
                <a:close/>
                <a:moveTo>
                  <a:pt x="15990" y="19626"/>
                </a:moveTo>
                <a:cubicBezTo>
                  <a:pt x="15964" y="19626"/>
                  <a:pt x="15944" y="19662"/>
                  <a:pt x="15944" y="19705"/>
                </a:cubicBezTo>
                <a:cubicBezTo>
                  <a:pt x="15944" y="19748"/>
                  <a:pt x="15964" y="19782"/>
                  <a:pt x="15990" y="19782"/>
                </a:cubicBezTo>
                <a:cubicBezTo>
                  <a:pt x="16016" y="19782"/>
                  <a:pt x="16038" y="19748"/>
                  <a:pt x="16038" y="19705"/>
                </a:cubicBezTo>
                <a:cubicBezTo>
                  <a:pt x="16038" y="19662"/>
                  <a:pt x="16016" y="19626"/>
                  <a:pt x="15990" y="19626"/>
                </a:cubicBezTo>
                <a:close/>
                <a:moveTo>
                  <a:pt x="9241" y="20353"/>
                </a:moveTo>
                <a:cubicBezTo>
                  <a:pt x="9188" y="20353"/>
                  <a:pt x="9155" y="20402"/>
                  <a:pt x="9155" y="20483"/>
                </a:cubicBezTo>
                <a:cubicBezTo>
                  <a:pt x="9155" y="20576"/>
                  <a:pt x="9186" y="20614"/>
                  <a:pt x="9264" y="20614"/>
                </a:cubicBezTo>
                <a:cubicBezTo>
                  <a:pt x="9337" y="20614"/>
                  <a:pt x="9367" y="20584"/>
                  <a:pt x="9354" y="20523"/>
                </a:cubicBezTo>
                <a:cubicBezTo>
                  <a:pt x="9344" y="20473"/>
                  <a:pt x="9333" y="20415"/>
                  <a:pt x="9331" y="20393"/>
                </a:cubicBezTo>
                <a:cubicBezTo>
                  <a:pt x="9329" y="20372"/>
                  <a:pt x="9288" y="20353"/>
                  <a:pt x="9241" y="20353"/>
                </a:cubicBezTo>
                <a:close/>
                <a:moveTo>
                  <a:pt x="9630" y="20353"/>
                </a:moveTo>
                <a:cubicBezTo>
                  <a:pt x="9534" y="20353"/>
                  <a:pt x="9530" y="20441"/>
                  <a:pt x="9625" y="20476"/>
                </a:cubicBezTo>
                <a:cubicBezTo>
                  <a:pt x="9664" y="20490"/>
                  <a:pt x="9699" y="20503"/>
                  <a:pt x="9701" y="20505"/>
                </a:cubicBezTo>
                <a:cubicBezTo>
                  <a:pt x="9704" y="20508"/>
                  <a:pt x="9705" y="20475"/>
                  <a:pt x="9705" y="20432"/>
                </a:cubicBezTo>
                <a:cubicBezTo>
                  <a:pt x="9705" y="20389"/>
                  <a:pt x="9672" y="20353"/>
                  <a:pt x="9630" y="20353"/>
                </a:cubicBezTo>
                <a:close/>
                <a:moveTo>
                  <a:pt x="13702" y="21082"/>
                </a:moveTo>
                <a:cubicBezTo>
                  <a:pt x="13669" y="21082"/>
                  <a:pt x="13658" y="21104"/>
                  <a:pt x="13677" y="21132"/>
                </a:cubicBezTo>
                <a:cubicBezTo>
                  <a:pt x="13697" y="21161"/>
                  <a:pt x="13725" y="21185"/>
                  <a:pt x="13739" y="21185"/>
                </a:cubicBezTo>
                <a:cubicBezTo>
                  <a:pt x="13752" y="21185"/>
                  <a:pt x="13764" y="21161"/>
                  <a:pt x="13764" y="21132"/>
                </a:cubicBezTo>
                <a:cubicBezTo>
                  <a:pt x="13764" y="21104"/>
                  <a:pt x="13735" y="21082"/>
                  <a:pt x="13702" y="21082"/>
                </a:cubicBezTo>
                <a:close/>
                <a:moveTo>
                  <a:pt x="14205" y="21090"/>
                </a:moveTo>
                <a:cubicBezTo>
                  <a:pt x="14127" y="21077"/>
                  <a:pt x="14105" y="21108"/>
                  <a:pt x="14105" y="21236"/>
                </a:cubicBezTo>
                <a:cubicBezTo>
                  <a:pt x="14105" y="21363"/>
                  <a:pt x="14127" y="21397"/>
                  <a:pt x="14205" y="21383"/>
                </a:cubicBezTo>
                <a:cubicBezTo>
                  <a:pt x="14268" y="21372"/>
                  <a:pt x="14304" y="21317"/>
                  <a:pt x="14304" y="21236"/>
                </a:cubicBezTo>
                <a:cubicBezTo>
                  <a:pt x="14304" y="21155"/>
                  <a:pt x="14268" y="21101"/>
                  <a:pt x="14205" y="21090"/>
                </a:cubicBezTo>
                <a:close/>
                <a:moveTo>
                  <a:pt x="12743" y="21315"/>
                </a:moveTo>
                <a:cubicBezTo>
                  <a:pt x="12699" y="21315"/>
                  <a:pt x="12643" y="21380"/>
                  <a:pt x="12620" y="21458"/>
                </a:cubicBezTo>
                <a:cubicBezTo>
                  <a:pt x="12583" y="21586"/>
                  <a:pt x="12594" y="21600"/>
                  <a:pt x="12720" y="21600"/>
                </a:cubicBezTo>
                <a:cubicBezTo>
                  <a:pt x="12841" y="21600"/>
                  <a:pt x="12858" y="21580"/>
                  <a:pt x="12843" y="21458"/>
                </a:cubicBezTo>
                <a:cubicBezTo>
                  <a:pt x="12833" y="21377"/>
                  <a:pt x="12790" y="21315"/>
                  <a:pt x="12743" y="213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407874" y="66580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532" y="2443047"/>
            <a:ext cx="6417936" cy="428160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>
            <p:ph type="title"/>
          </p:nvPr>
        </p:nvSpPr>
        <p:spPr>
          <a:xfrm>
            <a:off x="952500" y="-88900"/>
            <a:ext cx="11099800" cy="2159000"/>
          </a:xfrm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Quantum Efficiency 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>
                <a:latin typeface="Times New Roman"/>
                <a:ea typeface="Times New Roman"/>
                <a:cs typeface="Times New Roman"/>
                <a:sym typeface="Times New Roman"/>
              </a:rPr>
              <a:t>QE</a:t>
            </a:r>
            <a:r>
              <a:t>)</a:t>
            </a:r>
          </a:p>
        </p:txBody>
      </p:sp>
      <p:sp>
        <p:nvSpPr>
          <p:cNvPr id="276" name="Shape 276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277" name="Shape 277"/>
          <p:cNvSpPr/>
          <p:nvPr/>
        </p:nvSpPr>
        <p:spPr>
          <a:xfrm>
            <a:off x="1493341" y="1906244"/>
            <a:ext cx="4252318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QE </a:t>
            </a:r>
            <a:r>
              <a:t>= piecewise linear</a:t>
            </a:r>
          </a:p>
        </p:txBody>
      </p:sp>
      <p:sp>
        <p:nvSpPr>
          <p:cNvPr id="278" name="Shape 278"/>
          <p:cNvSpPr/>
          <p:nvPr/>
        </p:nvSpPr>
        <p:spPr>
          <a:xfrm>
            <a:off x="7259203" y="1906244"/>
            <a:ext cx="4760194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QE </a:t>
            </a:r>
            <a:r>
              <a:t>= piecewise bi-linear</a:t>
            </a:r>
          </a:p>
        </p:txBody>
      </p:sp>
      <p:sp>
        <p:nvSpPr>
          <p:cNvPr id="279" name="Shape 279"/>
          <p:cNvSpPr/>
          <p:nvPr/>
        </p:nvSpPr>
        <p:spPr>
          <a:xfrm>
            <a:off x="9007280" y="7931150"/>
            <a:ext cx="3439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range = 74-97%</a:t>
            </a:r>
          </a:p>
        </p:txBody>
      </p:sp>
      <p:sp>
        <p:nvSpPr>
          <p:cNvPr id="280" name="Shape 280"/>
          <p:cNvSpPr/>
          <p:nvPr/>
        </p:nvSpPr>
        <p:spPr>
          <a:xfrm>
            <a:off x="8891540" y="8464550"/>
            <a:ext cx="35359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(no chromaticity)</a:t>
            </a:r>
          </a:p>
        </p:txBody>
      </p:sp>
      <p:sp>
        <p:nvSpPr>
          <p:cNvPr id="281" name="Shape 281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282" name="Shape 282"/>
          <p:cNvSpPr/>
          <p:nvPr/>
        </p:nvSpPr>
        <p:spPr>
          <a:xfrm>
            <a:off x="70806" y="8862304"/>
            <a:ext cx="57850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44500" indent="-444500" algn="l">
              <a:lnSpc>
                <a:spcPct val="120000"/>
              </a:lnSpc>
              <a:buSzPct val="75000"/>
              <a:buChar char="•"/>
            </a:lvl1pPr>
          </a:lstStyle>
          <a:p>
            <a:pPr/>
            <a:r>
              <a:t>Introduces discontinuities</a:t>
            </a:r>
          </a:p>
        </p:txBody>
      </p:sp>
      <p:sp>
        <p:nvSpPr>
          <p:cNvPr id="283" name="Shape 283"/>
          <p:cNvSpPr/>
          <p:nvPr/>
        </p:nvSpPr>
        <p:spPr>
          <a:xfrm>
            <a:off x="66742" y="6875356"/>
            <a:ext cx="4864958" cy="2633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Random gradients in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t> and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</a:p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Random nominal QE</a:t>
            </a:r>
          </a:p>
        </p:txBody>
      </p:sp>
      <p:pic>
        <p:nvPicPr>
          <p:cNvPr id="284" name="QE_cont.png"/>
          <p:cNvPicPr>
            <a:picLocks noChangeAspect="1"/>
          </p:cNvPicPr>
          <p:nvPr/>
        </p:nvPicPr>
        <p:blipFill>
          <a:blip r:embed="rId3">
            <a:extLst/>
          </a:blip>
          <a:srcRect l="9858" t="9460" r="5024" b="10957"/>
          <a:stretch>
            <a:fillRect/>
          </a:stretch>
        </p:blipFill>
        <p:spPr>
          <a:xfrm>
            <a:off x="6744863" y="2608623"/>
            <a:ext cx="6178221" cy="5501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48" fill="norm" stroke="1" extrusionOk="0">
                <a:moveTo>
                  <a:pt x="410" y="2"/>
                </a:moveTo>
                <a:cubicBezTo>
                  <a:pt x="365" y="-8"/>
                  <a:pt x="351" y="15"/>
                  <a:pt x="351" y="108"/>
                </a:cubicBezTo>
                <a:cubicBezTo>
                  <a:pt x="351" y="200"/>
                  <a:pt x="365" y="223"/>
                  <a:pt x="410" y="213"/>
                </a:cubicBezTo>
                <a:cubicBezTo>
                  <a:pt x="448" y="205"/>
                  <a:pt x="469" y="166"/>
                  <a:pt x="469" y="108"/>
                </a:cubicBezTo>
                <a:cubicBezTo>
                  <a:pt x="469" y="49"/>
                  <a:pt x="448" y="10"/>
                  <a:pt x="410" y="2"/>
                </a:cubicBezTo>
                <a:close/>
                <a:moveTo>
                  <a:pt x="720" y="184"/>
                </a:moveTo>
                <a:lnTo>
                  <a:pt x="720" y="10656"/>
                </a:lnTo>
                <a:lnTo>
                  <a:pt x="720" y="21130"/>
                </a:lnTo>
                <a:lnTo>
                  <a:pt x="9994" y="21130"/>
                </a:lnTo>
                <a:lnTo>
                  <a:pt x="19269" y="21130"/>
                </a:lnTo>
                <a:lnTo>
                  <a:pt x="19269" y="10656"/>
                </a:lnTo>
                <a:lnTo>
                  <a:pt x="19269" y="184"/>
                </a:lnTo>
                <a:lnTo>
                  <a:pt x="9994" y="184"/>
                </a:lnTo>
                <a:lnTo>
                  <a:pt x="720" y="184"/>
                </a:lnTo>
                <a:close/>
                <a:moveTo>
                  <a:pt x="19436" y="184"/>
                </a:moveTo>
                <a:lnTo>
                  <a:pt x="19436" y="10656"/>
                </a:lnTo>
                <a:lnTo>
                  <a:pt x="19436" y="21130"/>
                </a:lnTo>
                <a:lnTo>
                  <a:pt x="19873" y="21130"/>
                </a:lnTo>
                <a:lnTo>
                  <a:pt x="20308" y="21130"/>
                </a:lnTo>
                <a:lnTo>
                  <a:pt x="20308" y="10656"/>
                </a:lnTo>
                <a:lnTo>
                  <a:pt x="20308" y="184"/>
                </a:lnTo>
                <a:lnTo>
                  <a:pt x="19873" y="184"/>
                </a:lnTo>
                <a:lnTo>
                  <a:pt x="19436" y="184"/>
                </a:lnTo>
                <a:close/>
                <a:moveTo>
                  <a:pt x="20577" y="2026"/>
                </a:moveTo>
                <a:cubicBezTo>
                  <a:pt x="20525" y="2026"/>
                  <a:pt x="20511" y="2052"/>
                  <a:pt x="20511" y="2139"/>
                </a:cubicBezTo>
                <a:cubicBezTo>
                  <a:pt x="20511" y="2227"/>
                  <a:pt x="20525" y="2251"/>
                  <a:pt x="20577" y="2251"/>
                </a:cubicBezTo>
                <a:cubicBezTo>
                  <a:pt x="20630" y="2251"/>
                  <a:pt x="20644" y="2227"/>
                  <a:pt x="20644" y="2139"/>
                </a:cubicBezTo>
                <a:cubicBezTo>
                  <a:pt x="20644" y="2052"/>
                  <a:pt x="20630" y="2026"/>
                  <a:pt x="20577" y="2026"/>
                </a:cubicBezTo>
                <a:close/>
                <a:moveTo>
                  <a:pt x="20863" y="2026"/>
                </a:moveTo>
                <a:cubicBezTo>
                  <a:pt x="20792" y="2026"/>
                  <a:pt x="20799" y="2131"/>
                  <a:pt x="20871" y="2149"/>
                </a:cubicBezTo>
                <a:cubicBezTo>
                  <a:pt x="20947" y="2168"/>
                  <a:pt x="20959" y="2154"/>
                  <a:pt x="20935" y="2083"/>
                </a:cubicBezTo>
                <a:cubicBezTo>
                  <a:pt x="20924" y="2051"/>
                  <a:pt x="20891" y="2026"/>
                  <a:pt x="20863" y="2026"/>
                </a:cubicBezTo>
                <a:close/>
                <a:moveTo>
                  <a:pt x="21298" y="2026"/>
                </a:moveTo>
                <a:cubicBezTo>
                  <a:pt x="21265" y="2026"/>
                  <a:pt x="21248" y="2064"/>
                  <a:pt x="21248" y="2139"/>
                </a:cubicBezTo>
                <a:cubicBezTo>
                  <a:pt x="21248" y="2215"/>
                  <a:pt x="21265" y="2251"/>
                  <a:pt x="21298" y="2251"/>
                </a:cubicBezTo>
                <a:cubicBezTo>
                  <a:pt x="21332" y="2251"/>
                  <a:pt x="21348" y="2215"/>
                  <a:pt x="21348" y="2139"/>
                </a:cubicBezTo>
                <a:cubicBezTo>
                  <a:pt x="21348" y="2064"/>
                  <a:pt x="21332" y="2026"/>
                  <a:pt x="21298" y="2026"/>
                </a:cubicBezTo>
                <a:close/>
                <a:moveTo>
                  <a:pt x="21516" y="2026"/>
                </a:moveTo>
                <a:cubicBezTo>
                  <a:pt x="21464" y="2026"/>
                  <a:pt x="21450" y="2052"/>
                  <a:pt x="21450" y="2139"/>
                </a:cubicBezTo>
                <a:cubicBezTo>
                  <a:pt x="21450" y="2227"/>
                  <a:pt x="21464" y="2251"/>
                  <a:pt x="21516" y="2251"/>
                </a:cubicBezTo>
                <a:cubicBezTo>
                  <a:pt x="21568" y="2251"/>
                  <a:pt x="21584" y="2227"/>
                  <a:pt x="21584" y="2139"/>
                </a:cubicBezTo>
                <a:cubicBezTo>
                  <a:pt x="21584" y="2052"/>
                  <a:pt x="21568" y="2026"/>
                  <a:pt x="21516" y="2026"/>
                </a:cubicBezTo>
                <a:close/>
                <a:moveTo>
                  <a:pt x="20577" y="4132"/>
                </a:moveTo>
                <a:cubicBezTo>
                  <a:pt x="20525" y="4132"/>
                  <a:pt x="20511" y="4156"/>
                  <a:pt x="20511" y="4244"/>
                </a:cubicBezTo>
                <a:cubicBezTo>
                  <a:pt x="20511" y="4332"/>
                  <a:pt x="20525" y="4358"/>
                  <a:pt x="20577" y="4358"/>
                </a:cubicBezTo>
                <a:cubicBezTo>
                  <a:pt x="20630" y="4358"/>
                  <a:pt x="20644" y="4332"/>
                  <a:pt x="20644" y="4244"/>
                </a:cubicBezTo>
                <a:cubicBezTo>
                  <a:pt x="20644" y="4156"/>
                  <a:pt x="20630" y="4132"/>
                  <a:pt x="20577" y="4132"/>
                </a:cubicBezTo>
                <a:close/>
                <a:moveTo>
                  <a:pt x="20863" y="4132"/>
                </a:moveTo>
                <a:cubicBezTo>
                  <a:pt x="20792" y="4132"/>
                  <a:pt x="20799" y="4235"/>
                  <a:pt x="20871" y="4253"/>
                </a:cubicBezTo>
                <a:cubicBezTo>
                  <a:pt x="20947" y="4272"/>
                  <a:pt x="20959" y="4260"/>
                  <a:pt x="20935" y="4190"/>
                </a:cubicBezTo>
                <a:cubicBezTo>
                  <a:pt x="20924" y="4158"/>
                  <a:pt x="20891" y="4132"/>
                  <a:pt x="20863" y="4132"/>
                </a:cubicBezTo>
                <a:close/>
                <a:moveTo>
                  <a:pt x="21147" y="4207"/>
                </a:moveTo>
                <a:cubicBezTo>
                  <a:pt x="21146" y="4205"/>
                  <a:pt x="21132" y="4216"/>
                  <a:pt x="21106" y="4239"/>
                </a:cubicBezTo>
                <a:cubicBezTo>
                  <a:pt x="21073" y="4268"/>
                  <a:pt x="21047" y="4298"/>
                  <a:pt x="21047" y="4306"/>
                </a:cubicBezTo>
                <a:cubicBezTo>
                  <a:pt x="21047" y="4337"/>
                  <a:pt x="21074" y="4316"/>
                  <a:pt x="21118" y="4253"/>
                </a:cubicBezTo>
                <a:cubicBezTo>
                  <a:pt x="21139" y="4224"/>
                  <a:pt x="21149" y="4209"/>
                  <a:pt x="21147" y="4207"/>
                </a:cubicBezTo>
                <a:close/>
                <a:moveTo>
                  <a:pt x="21261" y="4225"/>
                </a:moveTo>
                <a:cubicBezTo>
                  <a:pt x="21251" y="4231"/>
                  <a:pt x="21248" y="4249"/>
                  <a:pt x="21248" y="4281"/>
                </a:cubicBezTo>
                <a:cubicBezTo>
                  <a:pt x="21248" y="4323"/>
                  <a:pt x="21270" y="4358"/>
                  <a:pt x="21297" y="4358"/>
                </a:cubicBezTo>
                <a:cubicBezTo>
                  <a:pt x="21377" y="4358"/>
                  <a:pt x="21389" y="4289"/>
                  <a:pt x="21316" y="4246"/>
                </a:cubicBezTo>
                <a:cubicBezTo>
                  <a:pt x="21287" y="4228"/>
                  <a:pt x="21271" y="4220"/>
                  <a:pt x="21261" y="4225"/>
                </a:cubicBezTo>
                <a:close/>
                <a:moveTo>
                  <a:pt x="21469" y="4235"/>
                </a:moveTo>
                <a:cubicBezTo>
                  <a:pt x="21454" y="4239"/>
                  <a:pt x="21442" y="4249"/>
                  <a:pt x="21437" y="4264"/>
                </a:cubicBezTo>
                <a:cubicBezTo>
                  <a:pt x="21428" y="4291"/>
                  <a:pt x="21430" y="4323"/>
                  <a:pt x="21441" y="4336"/>
                </a:cubicBezTo>
                <a:cubicBezTo>
                  <a:pt x="21480" y="4379"/>
                  <a:pt x="21584" y="4358"/>
                  <a:pt x="21584" y="4306"/>
                </a:cubicBezTo>
                <a:cubicBezTo>
                  <a:pt x="21584" y="4255"/>
                  <a:pt x="21513" y="4222"/>
                  <a:pt x="21469" y="4235"/>
                </a:cubicBezTo>
                <a:close/>
                <a:moveTo>
                  <a:pt x="117" y="5261"/>
                </a:moveTo>
                <a:cubicBezTo>
                  <a:pt x="64" y="5261"/>
                  <a:pt x="49" y="5285"/>
                  <a:pt x="49" y="5373"/>
                </a:cubicBezTo>
                <a:cubicBezTo>
                  <a:pt x="49" y="5460"/>
                  <a:pt x="64" y="5486"/>
                  <a:pt x="117" y="5486"/>
                </a:cubicBezTo>
                <a:cubicBezTo>
                  <a:pt x="169" y="5486"/>
                  <a:pt x="183" y="5460"/>
                  <a:pt x="183" y="5373"/>
                </a:cubicBezTo>
                <a:cubicBezTo>
                  <a:pt x="183" y="5285"/>
                  <a:pt x="169" y="5261"/>
                  <a:pt x="117" y="5261"/>
                </a:cubicBezTo>
                <a:close/>
                <a:moveTo>
                  <a:pt x="20577" y="6238"/>
                </a:moveTo>
                <a:cubicBezTo>
                  <a:pt x="20525" y="6238"/>
                  <a:pt x="20511" y="6263"/>
                  <a:pt x="20511" y="6350"/>
                </a:cubicBezTo>
                <a:cubicBezTo>
                  <a:pt x="20511" y="6438"/>
                  <a:pt x="20525" y="6464"/>
                  <a:pt x="20577" y="6464"/>
                </a:cubicBezTo>
                <a:cubicBezTo>
                  <a:pt x="20630" y="6464"/>
                  <a:pt x="20644" y="6438"/>
                  <a:pt x="20644" y="6350"/>
                </a:cubicBezTo>
                <a:cubicBezTo>
                  <a:pt x="20644" y="6263"/>
                  <a:pt x="20630" y="6238"/>
                  <a:pt x="20577" y="6238"/>
                </a:cubicBezTo>
                <a:close/>
                <a:moveTo>
                  <a:pt x="21082" y="6238"/>
                </a:moveTo>
                <a:cubicBezTo>
                  <a:pt x="21046" y="6238"/>
                  <a:pt x="21007" y="6256"/>
                  <a:pt x="20995" y="6279"/>
                </a:cubicBezTo>
                <a:cubicBezTo>
                  <a:pt x="20979" y="6308"/>
                  <a:pt x="20961" y="6308"/>
                  <a:pt x="20935" y="6279"/>
                </a:cubicBezTo>
                <a:cubicBezTo>
                  <a:pt x="20886" y="6223"/>
                  <a:pt x="20812" y="6227"/>
                  <a:pt x="20813" y="6285"/>
                </a:cubicBezTo>
                <a:cubicBezTo>
                  <a:pt x="20813" y="6311"/>
                  <a:pt x="20862" y="6359"/>
                  <a:pt x="20921" y="6392"/>
                </a:cubicBezTo>
                <a:cubicBezTo>
                  <a:pt x="21095" y="6490"/>
                  <a:pt x="21147" y="6480"/>
                  <a:pt x="21147" y="6350"/>
                </a:cubicBezTo>
                <a:cubicBezTo>
                  <a:pt x="21147" y="6264"/>
                  <a:pt x="21132" y="6238"/>
                  <a:pt x="21082" y="6238"/>
                </a:cubicBezTo>
                <a:close/>
                <a:moveTo>
                  <a:pt x="21516" y="6238"/>
                </a:moveTo>
                <a:cubicBezTo>
                  <a:pt x="21464" y="6238"/>
                  <a:pt x="21450" y="6263"/>
                  <a:pt x="21450" y="6350"/>
                </a:cubicBezTo>
                <a:cubicBezTo>
                  <a:pt x="21450" y="6438"/>
                  <a:pt x="21464" y="6464"/>
                  <a:pt x="21516" y="6464"/>
                </a:cubicBezTo>
                <a:cubicBezTo>
                  <a:pt x="21568" y="6464"/>
                  <a:pt x="21584" y="6438"/>
                  <a:pt x="21584" y="6350"/>
                </a:cubicBezTo>
                <a:cubicBezTo>
                  <a:pt x="21584" y="6263"/>
                  <a:pt x="21568" y="6238"/>
                  <a:pt x="21516" y="6238"/>
                </a:cubicBezTo>
                <a:close/>
                <a:moveTo>
                  <a:pt x="20870" y="8337"/>
                </a:moveTo>
                <a:cubicBezTo>
                  <a:pt x="20840" y="8337"/>
                  <a:pt x="20812" y="8377"/>
                  <a:pt x="20812" y="8457"/>
                </a:cubicBezTo>
                <a:cubicBezTo>
                  <a:pt x="20812" y="8544"/>
                  <a:pt x="20828" y="8570"/>
                  <a:pt x="20878" y="8570"/>
                </a:cubicBezTo>
                <a:cubicBezTo>
                  <a:pt x="20930" y="8570"/>
                  <a:pt x="20942" y="8546"/>
                  <a:pt x="20936" y="8457"/>
                </a:cubicBezTo>
                <a:cubicBezTo>
                  <a:pt x="20932" y="8377"/>
                  <a:pt x="20900" y="8337"/>
                  <a:pt x="20870" y="8337"/>
                </a:cubicBezTo>
                <a:close/>
                <a:moveTo>
                  <a:pt x="20577" y="8343"/>
                </a:moveTo>
                <a:cubicBezTo>
                  <a:pt x="20525" y="8343"/>
                  <a:pt x="20511" y="8369"/>
                  <a:pt x="20511" y="8457"/>
                </a:cubicBezTo>
                <a:cubicBezTo>
                  <a:pt x="20511" y="8544"/>
                  <a:pt x="20525" y="8570"/>
                  <a:pt x="20577" y="8570"/>
                </a:cubicBezTo>
                <a:cubicBezTo>
                  <a:pt x="20630" y="8570"/>
                  <a:pt x="20644" y="8544"/>
                  <a:pt x="20644" y="8457"/>
                </a:cubicBezTo>
                <a:cubicBezTo>
                  <a:pt x="20644" y="8369"/>
                  <a:pt x="20630" y="8343"/>
                  <a:pt x="20577" y="8343"/>
                </a:cubicBezTo>
                <a:close/>
                <a:moveTo>
                  <a:pt x="21298" y="8343"/>
                </a:moveTo>
                <a:cubicBezTo>
                  <a:pt x="21238" y="8343"/>
                  <a:pt x="21231" y="8442"/>
                  <a:pt x="21290" y="8469"/>
                </a:cubicBezTo>
                <a:cubicBezTo>
                  <a:pt x="21313" y="8480"/>
                  <a:pt x="21335" y="8489"/>
                  <a:pt x="21340" y="8491"/>
                </a:cubicBezTo>
                <a:cubicBezTo>
                  <a:pt x="21345" y="8493"/>
                  <a:pt x="21348" y="8461"/>
                  <a:pt x="21348" y="8419"/>
                </a:cubicBezTo>
                <a:cubicBezTo>
                  <a:pt x="21348" y="8378"/>
                  <a:pt x="21326" y="8343"/>
                  <a:pt x="21298" y="8343"/>
                </a:cubicBezTo>
                <a:close/>
                <a:moveTo>
                  <a:pt x="20870" y="10443"/>
                </a:moveTo>
                <a:cubicBezTo>
                  <a:pt x="20840" y="10443"/>
                  <a:pt x="20812" y="10483"/>
                  <a:pt x="20812" y="10563"/>
                </a:cubicBezTo>
                <a:cubicBezTo>
                  <a:pt x="20812" y="10650"/>
                  <a:pt x="20828" y="10675"/>
                  <a:pt x="20878" y="10675"/>
                </a:cubicBezTo>
                <a:cubicBezTo>
                  <a:pt x="20930" y="10675"/>
                  <a:pt x="20942" y="10653"/>
                  <a:pt x="20936" y="10563"/>
                </a:cubicBezTo>
                <a:cubicBezTo>
                  <a:pt x="20932" y="10483"/>
                  <a:pt x="20900" y="10443"/>
                  <a:pt x="20870" y="10443"/>
                </a:cubicBezTo>
                <a:close/>
                <a:moveTo>
                  <a:pt x="20577" y="10450"/>
                </a:moveTo>
                <a:cubicBezTo>
                  <a:pt x="20525" y="10450"/>
                  <a:pt x="20511" y="10475"/>
                  <a:pt x="20511" y="10563"/>
                </a:cubicBezTo>
                <a:cubicBezTo>
                  <a:pt x="20511" y="10651"/>
                  <a:pt x="20525" y="10675"/>
                  <a:pt x="20577" y="10675"/>
                </a:cubicBezTo>
                <a:cubicBezTo>
                  <a:pt x="20630" y="10675"/>
                  <a:pt x="20644" y="10651"/>
                  <a:pt x="20644" y="10563"/>
                </a:cubicBezTo>
                <a:cubicBezTo>
                  <a:pt x="20644" y="10475"/>
                  <a:pt x="20630" y="10450"/>
                  <a:pt x="20577" y="10450"/>
                </a:cubicBezTo>
                <a:close/>
                <a:moveTo>
                  <a:pt x="21520" y="10450"/>
                </a:moveTo>
                <a:cubicBezTo>
                  <a:pt x="21460" y="10450"/>
                  <a:pt x="21400" y="10609"/>
                  <a:pt x="21443" y="10656"/>
                </a:cubicBezTo>
                <a:cubicBezTo>
                  <a:pt x="21452" y="10667"/>
                  <a:pt x="21488" y="10675"/>
                  <a:pt x="21522" y="10675"/>
                </a:cubicBezTo>
                <a:cubicBezTo>
                  <a:pt x="21568" y="10675"/>
                  <a:pt x="21584" y="10647"/>
                  <a:pt x="21584" y="10563"/>
                </a:cubicBezTo>
                <a:cubicBezTo>
                  <a:pt x="21584" y="10478"/>
                  <a:pt x="21568" y="10450"/>
                  <a:pt x="21520" y="10450"/>
                </a:cubicBezTo>
                <a:close/>
                <a:moveTo>
                  <a:pt x="117" y="10487"/>
                </a:moveTo>
                <a:cubicBezTo>
                  <a:pt x="64" y="10487"/>
                  <a:pt x="49" y="10513"/>
                  <a:pt x="49" y="10600"/>
                </a:cubicBezTo>
                <a:cubicBezTo>
                  <a:pt x="49" y="10688"/>
                  <a:pt x="64" y="10712"/>
                  <a:pt x="117" y="10712"/>
                </a:cubicBezTo>
                <a:cubicBezTo>
                  <a:pt x="169" y="10712"/>
                  <a:pt x="183" y="10688"/>
                  <a:pt x="183" y="10600"/>
                </a:cubicBezTo>
                <a:cubicBezTo>
                  <a:pt x="183" y="10513"/>
                  <a:pt x="169" y="10487"/>
                  <a:pt x="117" y="10487"/>
                </a:cubicBezTo>
                <a:close/>
                <a:moveTo>
                  <a:pt x="410" y="10495"/>
                </a:moveTo>
                <a:cubicBezTo>
                  <a:pt x="365" y="10485"/>
                  <a:pt x="351" y="10508"/>
                  <a:pt x="351" y="10600"/>
                </a:cubicBezTo>
                <a:cubicBezTo>
                  <a:pt x="351" y="10693"/>
                  <a:pt x="365" y="10716"/>
                  <a:pt x="410" y="10706"/>
                </a:cubicBezTo>
                <a:cubicBezTo>
                  <a:pt x="448" y="10698"/>
                  <a:pt x="469" y="10659"/>
                  <a:pt x="469" y="10600"/>
                </a:cubicBezTo>
                <a:cubicBezTo>
                  <a:pt x="469" y="10542"/>
                  <a:pt x="448" y="10503"/>
                  <a:pt x="410" y="10495"/>
                </a:cubicBezTo>
                <a:close/>
                <a:moveTo>
                  <a:pt x="21261" y="10543"/>
                </a:moveTo>
                <a:cubicBezTo>
                  <a:pt x="21251" y="10548"/>
                  <a:pt x="21248" y="10566"/>
                  <a:pt x="21248" y="10599"/>
                </a:cubicBezTo>
                <a:cubicBezTo>
                  <a:pt x="21248" y="10641"/>
                  <a:pt x="21270" y="10675"/>
                  <a:pt x="21297" y="10675"/>
                </a:cubicBezTo>
                <a:cubicBezTo>
                  <a:pt x="21377" y="10675"/>
                  <a:pt x="21389" y="10607"/>
                  <a:pt x="21316" y="10563"/>
                </a:cubicBezTo>
                <a:cubicBezTo>
                  <a:pt x="21287" y="10546"/>
                  <a:pt x="21271" y="10538"/>
                  <a:pt x="21261" y="10543"/>
                </a:cubicBezTo>
                <a:close/>
                <a:moveTo>
                  <a:pt x="20577" y="12556"/>
                </a:moveTo>
                <a:cubicBezTo>
                  <a:pt x="20525" y="12556"/>
                  <a:pt x="20511" y="12580"/>
                  <a:pt x="20511" y="12668"/>
                </a:cubicBezTo>
                <a:cubicBezTo>
                  <a:pt x="20511" y="12756"/>
                  <a:pt x="20525" y="12781"/>
                  <a:pt x="20577" y="12781"/>
                </a:cubicBezTo>
                <a:cubicBezTo>
                  <a:pt x="20630" y="12781"/>
                  <a:pt x="20644" y="12756"/>
                  <a:pt x="20644" y="12668"/>
                </a:cubicBezTo>
                <a:cubicBezTo>
                  <a:pt x="20644" y="12580"/>
                  <a:pt x="20630" y="12556"/>
                  <a:pt x="20577" y="12556"/>
                </a:cubicBezTo>
                <a:close/>
                <a:moveTo>
                  <a:pt x="20975" y="12562"/>
                </a:moveTo>
                <a:cubicBezTo>
                  <a:pt x="20820" y="12563"/>
                  <a:pt x="20812" y="12567"/>
                  <a:pt x="20812" y="12668"/>
                </a:cubicBezTo>
                <a:cubicBezTo>
                  <a:pt x="20812" y="12769"/>
                  <a:pt x="20819" y="12774"/>
                  <a:pt x="20978" y="12775"/>
                </a:cubicBezTo>
                <a:cubicBezTo>
                  <a:pt x="21139" y="12776"/>
                  <a:pt x="21143" y="12773"/>
                  <a:pt x="21140" y="12668"/>
                </a:cubicBezTo>
                <a:cubicBezTo>
                  <a:pt x="21138" y="12563"/>
                  <a:pt x="21132" y="12561"/>
                  <a:pt x="20975" y="12562"/>
                </a:cubicBezTo>
                <a:close/>
                <a:moveTo>
                  <a:pt x="20577" y="14662"/>
                </a:moveTo>
                <a:cubicBezTo>
                  <a:pt x="20525" y="14662"/>
                  <a:pt x="20511" y="14686"/>
                  <a:pt x="20511" y="14774"/>
                </a:cubicBezTo>
                <a:cubicBezTo>
                  <a:pt x="20511" y="14862"/>
                  <a:pt x="20525" y="14888"/>
                  <a:pt x="20577" y="14888"/>
                </a:cubicBezTo>
                <a:cubicBezTo>
                  <a:pt x="20630" y="14888"/>
                  <a:pt x="20644" y="14862"/>
                  <a:pt x="20644" y="14774"/>
                </a:cubicBezTo>
                <a:cubicBezTo>
                  <a:pt x="20644" y="14686"/>
                  <a:pt x="20630" y="14662"/>
                  <a:pt x="20577" y="14662"/>
                </a:cubicBezTo>
                <a:close/>
                <a:moveTo>
                  <a:pt x="21298" y="14662"/>
                </a:moveTo>
                <a:cubicBezTo>
                  <a:pt x="21238" y="14662"/>
                  <a:pt x="21231" y="14760"/>
                  <a:pt x="21290" y="14787"/>
                </a:cubicBezTo>
                <a:cubicBezTo>
                  <a:pt x="21313" y="14797"/>
                  <a:pt x="21335" y="14807"/>
                  <a:pt x="21340" y="14808"/>
                </a:cubicBezTo>
                <a:cubicBezTo>
                  <a:pt x="21345" y="14810"/>
                  <a:pt x="21348" y="14778"/>
                  <a:pt x="21348" y="14737"/>
                </a:cubicBezTo>
                <a:cubicBezTo>
                  <a:pt x="21348" y="14695"/>
                  <a:pt x="21326" y="14662"/>
                  <a:pt x="21298" y="14662"/>
                </a:cubicBezTo>
                <a:close/>
                <a:moveTo>
                  <a:pt x="21516" y="14662"/>
                </a:moveTo>
                <a:cubicBezTo>
                  <a:pt x="21464" y="14662"/>
                  <a:pt x="21450" y="14686"/>
                  <a:pt x="21450" y="14774"/>
                </a:cubicBezTo>
                <a:cubicBezTo>
                  <a:pt x="21450" y="14862"/>
                  <a:pt x="21464" y="14888"/>
                  <a:pt x="21516" y="14888"/>
                </a:cubicBezTo>
                <a:cubicBezTo>
                  <a:pt x="21568" y="14888"/>
                  <a:pt x="21584" y="14862"/>
                  <a:pt x="21584" y="14774"/>
                </a:cubicBezTo>
                <a:cubicBezTo>
                  <a:pt x="21584" y="14686"/>
                  <a:pt x="21568" y="14662"/>
                  <a:pt x="21516" y="14662"/>
                </a:cubicBezTo>
                <a:close/>
                <a:moveTo>
                  <a:pt x="20979" y="14670"/>
                </a:moveTo>
                <a:cubicBezTo>
                  <a:pt x="20819" y="14670"/>
                  <a:pt x="20812" y="14674"/>
                  <a:pt x="20812" y="14774"/>
                </a:cubicBezTo>
                <a:cubicBezTo>
                  <a:pt x="20812" y="14874"/>
                  <a:pt x="20819" y="14878"/>
                  <a:pt x="20979" y="14878"/>
                </a:cubicBezTo>
                <a:cubicBezTo>
                  <a:pt x="21140" y="14878"/>
                  <a:pt x="21147" y="14874"/>
                  <a:pt x="21147" y="14774"/>
                </a:cubicBezTo>
                <a:cubicBezTo>
                  <a:pt x="21147" y="14674"/>
                  <a:pt x="21140" y="14670"/>
                  <a:pt x="20979" y="14670"/>
                </a:cubicBezTo>
                <a:close/>
                <a:moveTo>
                  <a:pt x="69" y="15752"/>
                </a:moveTo>
                <a:cubicBezTo>
                  <a:pt x="19" y="15752"/>
                  <a:pt x="-16" y="15854"/>
                  <a:pt x="7" y="15931"/>
                </a:cubicBezTo>
                <a:cubicBezTo>
                  <a:pt x="36" y="16027"/>
                  <a:pt x="117" y="15979"/>
                  <a:pt x="117" y="15865"/>
                </a:cubicBezTo>
                <a:cubicBezTo>
                  <a:pt x="117" y="15794"/>
                  <a:pt x="99" y="15752"/>
                  <a:pt x="69" y="15752"/>
                </a:cubicBezTo>
                <a:close/>
                <a:moveTo>
                  <a:pt x="20577" y="16767"/>
                </a:moveTo>
                <a:cubicBezTo>
                  <a:pt x="20525" y="16767"/>
                  <a:pt x="20511" y="16793"/>
                  <a:pt x="20511" y="16880"/>
                </a:cubicBezTo>
                <a:cubicBezTo>
                  <a:pt x="20511" y="16968"/>
                  <a:pt x="20525" y="16994"/>
                  <a:pt x="20577" y="16994"/>
                </a:cubicBezTo>
                <a:cubicBezTo>
                  <a:pt x="20630" y="16994"/>
                  <a:pt x="20644" y="16968"/>
                  <a:pt x="20644" y="16880"/>
                </a:cubicBezTo>
                <a:cubicBezTo>
                  <a:pt x="20644" y="16793"/>
                  <a:pt x="20630" y="16767"/>
                  <a:pt x="20577" y="16767"/>
                </a:cubicBezTo>
                <a:close/>
                <a:moveTo>
                  <a:pt x="21081" y="16767"/>
                </a:moveTo>
                <a:cubicBezTo>
                  <a:pt x="21040" y="16767"/>
                  <a:pt x="21023" y="16801"/>
                  <a:pt x="21021" y="16880"/>
                </a:cubicBezTo>
                <a:cubicBezTo>
                  <a:pt x="21019" y="16967"/>
                  <a:pt x="21033" y="16994"/>
                  <a:pt x="21081" y="16994"/>
                </a:cubicBezTo>
                <a:cubicBezTo>
                  <a:pt x="21129" y="16994"/>
                  <a:pt x="21143" y="16967"/>
                  <a:pt x="21140" y="16880"/>
                </a:cubicBezTo>
                <a:cubicBezTo>
                  <a:pt x="21138" y="16801"/>
                  <a:pt x="21121" y="16767"/>
                  <a:pt x="21081" y="16767"/>
                </a:cubicBezTo>
                <a:close/>
                <a:moveTo>
                  <a:pt x="20577" y="18873"/>
                </a:moveTo>
                <a:cubicBezTo>
                  <a:pt x="20525" y="18873"/>
                  <a:pt x="20511" y="18899"/>
                  <a:pt x="20511" y="18987"/>
                </a:cubicBezTo>
                <a:cubicBezTo>
                  <a:pt x="20511" y="19074"/>
                  <a:pt x="20525" y="19099"/>
                  <a:pt x="20577" y="19099"/>
                </a:cubicBezTo>
                <a:cubicBezTo>
                  <a:pt x="20630" y="19099"/>
                  <a:pt x="20644" y="19074"/>
                  <a:pt x="20644" y="18987"/>
                </a:cubicBezTo>
                <a:cubicBezTo>
                  <a:pt x="20644" y="18899"/>
                  <a:pt x="20630" y="18873"/>
                  <a:pt x="20577" y="18873"/>
                </a:cubicBezTo>
                <a:close/>
                <a:moveTo>
                  <a:pt x="21516" y="18873"/>
                </a:moveTo>
                <a:cubicBezTo>
                  <a:pt x="21464" y="18873"/>
                  <a:pt x="21450" y="18899"/>
                  <a:pt x="21450" y="18987"/>
                </a:cubicBezTo>
                <a:cubicBezTo>
                  <a:pt x="21450" y="19074"/>
                  <a:pt x="21464" y="19099"/>
                  <a:pt x="21516" y="19099"/>
                </a:cubicBezTo>
                <a:cubicBezTo>
                  <a:pt x="21568" y="19099"/>
                  <a:pt x="21584" y="19074"/>
                  <a:pt x="21584" y="18987"/>
                </a:cubicBezTo>
                <a:cubicBezTo>
                  <a:pt x="21584" y="18899"/>
                  <a:pt x="21568" y="18873"/>
                  <a:pt x="21516" y="18873"/>
                </a:cubicBezTo>
                <a:close/>
                <a:moveTo>
                  <a:pt x="21039" y="18974"/>
                </a:moveTo>
                <a:cubicBezTo>
                  <a:pt x="21006" y="18987"/>
                  <a:pt x="21000" y="19033"/>
                  <a:pt x="21036" y="19074"/>
                </a:cubicBezTo>
                <a:cubicBezTo>
                  <a:pt x="21076" y="19118"/>
                  <a:pt x="21147" y="19101"/>
                  <a:pt x="21147" y="19047"/>
                </a:cubicBezTo>
                <a:cubicBezTo>
                  <a:pt x="21147" y="19019"/>
                  <a:pt x="21118" y="18987"/>
                  <a:pt x="21081" y="18976"/>
                </a:cubicBezTo>
                <a:cubicBezTo>
                  <a:pt x="21064" y="18971"/>
                  <a:pt x="21050" y="18970"/>
                  <a:pt x="21039" y="18974"/>
                </a:cubicBezTo>
                <a:close/>
                <a:moveTo>
                  <a:pt x="384" y="20980"/>
                </a:moveTo>
                <a:cubicBezTo>
                  <a:pt x="332" y="20980"/>
                  <a:pt x="318" y="21004"/>
                  <a:pt x="318" y="21091"/>
                </a:cubicBezTo>
                <a:cubicBezTo>
                  <a:pt x="318" y="21179"/>
                  <a:pt x="332" y="21205"/>
                  <a:pt x="384" y="21205"/>
                </a:cubicBezTo>
                <a:cubicBezTo>
                  <a:pt x="436" y="21205"/>
                  <a:pt x="452" y="21179"/>
                  <a:pt x="452" y="21091"/>
                </a:cubicBezTo>
                <a:cubicBezTo>
                  <a:pt x="452" y="21004"/>
                  <a:pt x="436" y="20980"/>
                  <a:pt x="384" y="20980"/>
                </a:cubicBezTo>
                <a:close/>
                <a:moveTo>
                  <a:pt x="20577" y="20980"/>
                </a:moveTo>
                <a:cubicBezTo>
                  <a:pt x="20525" y="20980"/>
                  <a:pt x="20511" y="21004"/>
                  <a:pt x="20511" y="21091"/>
                </a:cubicBezTo>
                <a:cubicBezTo>
                  <a:pt x="20511" y="21179"/>
                  <a:pt x="20525" y="21205"/>
                  <a:pt x="20577" y="21205"/>
                </a:cubicBezTo>
                <a:cubicBezTo>
                  <a:pt x="20630" y="21205"/>
                  <a:pt x="20644" y="21179"/>
                  <a:pt x="20644" y="21091"/>
                </a:cubicBezTo>
                <a:cubicBezTo>
                  <a:pt x="20644" y="21004"/>
                  <a:pt x="20630" y="20980"/>
                  <a:pt x="20577" y="20980"/>
                </a:cubicBezTo>
                <a:close/>
                <a:moveTo>
                  <a:pt x="21115" y="20980"/>
                </a:moveTo>
                <a:cubicBezTo>
                  <a:pt x="21093" y="20980"/>
                  <a:pt x="21090" y="21045"/>
                  <a:pt x="21111" y="21121"/>
                </a:cubicBezTo>
                <a:cubicBezTo>
                  <a:pt x="21120" y="21153"/>
                  <a:pt x="21135" y="21118"/>
                  <a:pt x="21139" y="21054"/>
                </a:cubicBezTo>
                <a:cubicBezTo>
                  <a:pt x="21142" y="21013"/>
                  <a:pt x="21131" y="20980"/>
                  <a:pt x="21115" y="20980"/>
                </a:cubicBezTo>
                <a:close/>
                <a:moveTo>
                  <a:pt x="21298" y="20980"/>
                </a:moveTo>
                <a:cubicBezTo>
                  <a:pt x="21265" y="20980"/>
                  <a:pt x="21248" y="21016"/>
                  <a:pt x="21248" y="21091"/>
                </a:cubicBezTo>
                <a:cubicBezTo>
                  <a:pt x="21248" y="21167"/>
                  <a:pt x="21265" y="21205"/>
                  <a:pt x="21298" y="21205"/>
                </a:cubicBezTo>
                <a:cubicBezTo>
                  <a:pt x="21332" y="21205"/>
                  <a:pt x="21348" y="21167"/>
                  <a:pt x="21348" y="21091"/>
                </a:cubicBezTo>
                <a:cubicBezTo>
                  <a:pt x="21348" y="21016"/>
                  <a:pt x="21332" y="20980"/>
                  <a:pt x="21298" y="20980"/>
                </a:cubicBezTo>
                <a:close/>
                <a:moveTo>
                  <a:pt x="921" y="21318"/>
                </a:moveTo>
                <a:cubicBezTo>
                  <a:pt x="869" y="21318"/>
                  <a:pt x="854" y="21343"/>
                  <a:pt x="854" y="21430"/>
                </a:cubicBezTo>
                <a:cubicBezTo>
                  <a:pt x="854" y="21518"/>
                  <a:pt x="869" y="21544"/>
                  <a:pt x="921" y="21544"/>
                </a:cubicBezTo>
                <a:cubicBezTo>
                  <a:pt x="973" y="21544"/>
                  <a:pt x="989" y="21518"/>
                  <a:pt x="989" y="21430"/>
                </a:cubicBezTo>
                <a:cubicBezTo>
                  <a:pt x="989" y="21343"/>
                  <a:pt x="973" y="21318"/>
                  <a:pt x="921" y="21318"/>
                </a:cubicBezTo>
                <a:close/>
                <a:moveTo>
                  <a:pt x="5269" y="21318"/>
                </a:moveTo>
                <a:cubicBezTo>
                  <a:pt x="5219" y="21318"/>
                  <a:pt x="5183" y="21419"/>
                  <a:pt x="5206" y="21496"/>
                </a:cubicBezTo>
                <a:cubicBezTo>
                  <a:pt x="5235" y="21592"/>
                  <a:pt x="5316" y="21544"/>
                  <a:pt x="5316" y="21430"/>
                </a:cubicBezTo>
                <a:cubicBezTo>
                  <a:pt x="5316" y="21359"/>
                  <a:pt x="5298" y="21318"/>
                  <a:pt x="5269" y="21318"/>
                </a:cubicBezTo>
                <a:close/>
                <a:moveTo>
                  <a:pt x="9810" y="21318"/>
                </a:moveTo>
                <a:cubicBezTo>
                  <a:pt x="9758" y="21318"/>
                  <a:pt x="9743" y="21343"/>
                  <a:pt x="9743" y="21430"/>
                </a:cubicBezTo>
                <a:cubicBezTo>
                  <a:pt x="9743" y="21518"/>
                  <a:pt x="9758" y="21544"/>
                  <a:pt x="9810" y="21544"/>
                </a:cubicBezTo>
                <a:cubicBezTo>
                  <a:pt x="9862" y="21544"/>
                  <a:pt x="9878" y="21518"/>
                  <a:pt x="9878" y="21430"/>
                </a:cubicBezTo>
                <a:cubicBezTo>
                  <a:pt x="9878" y="21343"/>
                  <a:pt x="9862" y="21318"/>
                  <a:pt x="9810" y="21318"/>
                </a:cubicBezTo>
                <a:close/>
                <a:moveTo>
                  <a:pt x="14473" y="21318"/>
                </a:moveTo>
                <a:cubicBezTo>
                  <a:pt x="14420" y="21318"/>
                  <a:pt x="14406" y="21343"/>
                  <a:pt x="14406" y="21430"/>
                </a:cubicBezTo>
                <a:cubicBezTo>
                  <a:pt x="14406" y="21518"/>
                  <a:pt x="14420" y="21544"/>
                  <a:pt x="14473" y="21544"/>
                </a:cubicBezTo>
                <a:cubicBezTo>
                  <a:pt x="14525" y="21544"/>
                  <a:pt x="14539" y="21518"/>
                  <a:pt x="14539" y="21430"/>
                </a:cubicBezTo>
                <a:cubicBezTo>
                  <a:pt x="14539" y="21343"/>
                  <a:pt x="14525" y="21318"/>
                  <a:pt x="14473" y="21318"/>
                </a:cubicBezTo>
                <a:close/>
                <a:moveTo>
                  <a:pt x="10104" y="21325"/>
                </a:moveTo>
                <a:cubicBezTo>
                  <a:pt x="10058" y="21315"/>
                  <a:pt x="10045" y="21338"/>
                  <a:pt x="10045" y="21430"/>
                </a:cubicBezTo>
                <a:cubicBezTo>
                  <a:pt x="10045" y="21523"/>
                  <a:pt x="10058" y="21546"/>
                  <a:pt x="10104" y="21536"/>
                </a:cubicBezTo>
                <a:cubicBezTo>
                  <a:pt x="10141" y="21528"/>
                  <a:pt x="10162" y="21489"/>
                  <a:pt x="10162" y="21430"/>
                </a:cubicBezTo>
                <a:cubicBezTo>
                  <a:pt x="10162" y="21372"/>
                  <a:pt x="10141" y="21333"/>
                  <a:pt x="10104" y="21325"/>
                </a:cubicBezTo>
                <a:close/>
                <a:moveTo>
                  <a:pt x="19395" y="21325"/>
                </a:moveTo>
                <a:cubicBezTo>
                  <a:pt x="19349" y="21315"/>
                  <a:pt x="19336" y="21338"/>
                  <a:pt x="19336" y="21430"/>
                </a:cubicBezTo>
                <a:cubicBezTo>
                  <a:pt x="19336" y="21523"/>
                  <a:pt x="19349" y="21546"/>
                  <a:pt x="19395" y="21536"/>
                </a:cubicBezTo>
                <a:cubicBezTo>
                  <a:pt x="19432" y="21528"/>
                  <a:pt x="19454" y="21489"/>
                  <a:pt x="19454" y="21430"/>
                </a:cubicBezTo>
                <a:cubicBezTo>
                  <a:pt x="19454" y="21372"/>
                  <a:pt x="19432" y="21333"/>
                  <a:pt x="19395" y="213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" name="QE_surf.png"/>
          <p:cNvPicPr>
            <a:picLocks noChangeAspect="1"/>
          </p:cNvPicPr>
          <p:nvPr/>
        </p:nvPicPr>
        <p:blipFill>
          <a:blip r:embed="rId4">
            <a:extLst/>
          </a:blip>
          <a:srcRect l="21327" t="15207" r="14373" b="14046"/>
          <a:stretch>
            <a:fillRect/>
          </a:stretch>
        </p:blipFill>
        <p:spPr>
          <a:xfrm>
            <a:off x="4877616" y="4944925"/>
            <a:ext cx="4399664" cy="4840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85" fill="norm" stroke="1" extrusionOk="0">
                <a:moveTo>
                  <a:pt x="7774" y="0"/>
                </a:moveTo>
                <a:cubicBezTo>
                  <a:pt x="7741" y="1"/>
                  <a:pt x="7723" y="7"/>
                  <a:pt x="7710" y="14"/>
                </a:cubicBezTo>
                <a:cubicBezTo>
                  <a:pt x="7598" y="75"/>
                  <a:pt x="85" y="5042"/>
                  <a:pt x="5" y="5107"/>
                </a:cubicBezTo>
                <a:cubicBezTo>
                  <a:pt x="-26" y="5133"/>
                  <a:pt x="83" y="8069"/>
                  <a:pt x="178" y="9747"/>
                </a:cubicBezTo>
                <a:cubicBezTo>
                  <a:pt x="189" y="9934"/>
                  <a:pt x="267" y="11602"/>
                  <a:pt x="351" y="13455"/>
                </a:cubicBezTo>
                <a:cubicBezTo>
                  <a:pt x="478" y="16240"/>
                  <a:pt x="515" y="16832"/>
                  <a:pt x="571" y="16870"/>
                </a:cubicBezTo>
                <a:cubicBezTo>
                  <a:pt x="611" y="16897"/>
                  <a:pt x="625" y="16939"/>
                  <a:pt x="604" y="16969"/>
                </a:cubicBezTo>
                <a:cubicBezTo>
                  <a:pt x="576" y="17011"/>
                  <a:pt x="589" y="17012"/>
                  <a:pt x="667" y="16975"/>
                </a:cubicBezTo>
                <a:cubicBezTo>
                  <a:pt x="750" y="16934"/>
                  <a:pt x="990" y="16993"/>
                  <a:pt x="2152" y="17336"/>
                </a:cubicBezTo>
                <a:cubicBezTo>
                  <a:pt x="2914" y="17561"/>
                  <a:pt x="3556" y="17753"/>
                  <a:pt x="3576" y="17764"/>
                </a:cubicBezTo>
                <a:cubicBezTo>
                  <a:pt x="3597" y="17775"/>
                  <a:pt x="3586" y="17814"/>
                  <a:pt x="3553" y="17851"/>
                </a:cubicBezTo>
                <a:cubicBezTo>
                  <a:pt x="3499" y="17910"/>
                  <a:pt x="3503" y="17911"/>
                  <a:pt x="3594" y="17859"/>
                </a:cubicBezTo>
                <a:cubicBezTo>
                  <a:pt x="3684" y="17808"/>
                  <a:pt x="3787" y="17829"/>
                  <a:pt x="4526" y="18043"/>
                </a:cubicBezTo>
                <a:cubicBezTo>
                  <a:pt x="6209" y="18532"/>
                  <a:pt x="6568" y="18651"/>
                  <a:pt x="6562" y="18721"/>
                </a:cubicBezTo>
                <a:cubicBezTo>
                  <a:pt x="6557" y="18774"/>
                  <a:pt x="6572" y="18780"/>
                  <a:pt x="6637" y="18743"/>
                </a:cubicBezTo>
                <a:cubicBezTo>
                  <a:pt x="6703" y="18705"/>
                  <a:pt x="7003" y="18780"/>
                  <a:pt x="8109" y="19109"/>
                </a:cubicBezTo>
                <a:cubicBezTo>
                  <a:pt x="9884" y="19638"/>
                  <a:pt x="9738" y="19584"/>
                  <a:pt x="9662" y="19673"/>
                </a:cubicBezTo>
                <a:cubicBezTo>
                  <a:pt x="9603" y="19743"/>
                  <a:pt x="9603" y="19743"/>
                  <a:pt x="9691" y="19675"/>
                </a:cubicBezTo>
                <a:cubicBezTo>
                  <a:pt x="9780" y="19607"/>
                  <a:pt x="9854" y="19625"/>
                  <a:pt x="11275" y="20050"/>
                </a:cubicBezTo>
                <a:cubicBezTo>
                  <a:pt x="12095" y="20296"/>
                  <a:pt x="12781" y="20506"/>
                  <a:pt x="12799" y="20516"/>
                </a:cubicBezTo>
                <a:cubicBezTo>
                  <a:pt x="12817" y="20526"/>
                  <a:pt x="12818" y="20568"/>
                  <a:pt x="12803" y="20608"/>
                </a:cubicBezTo>
                <a:cubicBezTo>
                  <a:pt x="12777" y="20676"/>
                  <a:pt x="12782" y="20676"/>
                  <a:pt x="12859" y="20610"/>
                </a:cubicBezTo>
                <a:cubicBezTo>
                  <a:pt x="12923" y="20555"/>
                  <a:pt x="12968" y="20547"/>
                  <a:pt x="13058" y="20578"/>
                </a:cubicBezTo>
                <a:cubicBezTo>
                  <a:pt x="13147" y="20608"/>
                  <a:pt x="13195" y="20603"/>
                  <a:pt x="13260" y="20549"/>
                </a:cubicBezTo>
                <a:cubicBezTo>
                  <a:pt x="13311" y="20507"/>
                  <a:pt x="13377" y="20489"/>
                  <a:pt x="13427" y="20507"/>
                </a:cubicBezTo>
                <a:cubicBezTo>
                  <a:pt x="13492" y="20529"/>
                  <a:pt x="13500" y="20525"/>
                  <a:pt x="13457" y="20486"/>
                </a:cubicBezTo>
                <a:cubicBezTo>
                  <a:pt x="13372" y="20408"/>
                  <a:pt x="15011" y="18870"/>
                  <a:pt x="15142" y="18905"/>
                </a:cubicBezTo>
                <a:cubicBezTo>
                  <a:pt x="15218" y="18926"/>
                  <a:pt x="15225" y="18921"/>
                  <a:pt x="15177" y="18875"/>
                </a:cubicBezTo>
                <a:cubicBezTo>
                  <a:pt x="15129" y="18830"/>
                  <a:pt x="15267" y="18682"/>
                  <a:pt x="15922" y="18079"/>
                </a:cubicBezTo>
                <a:cubicBezTo>
                  <a:pt x="16365" y="17672"/>
                  <a:pt x="16744" y="17341"/>
                  <a:pt x="16765" y="17346"/>
                </a:cubicBezTo>
                <a:cubicBezTo>
                  <a:pt x="16786" y="17351"/>
                  <a:pt x="16792" y="17339"/>
                  <a:pt x="16779" y="17320"/>
                </a:cubicBezTo>
                <a:cubicBezTo>
                  <a:pt x="16744" y="17268"/>
                  <a:pt x="18354" y="15818"/>
                  <a:pt x="18402" y="15858"/>
                </a:cubicBezTo>
                <a:cubicBezTo>
                  <a:pt x="18424" y="15876"/>
                  <a:pt x="18429" y="15871"/>
                  <a:pt x="18413" y="15846"/>
                </a:cubicBezTo>
                <a:cubicBezTo>
                  <a:pt x="18381" y="15793"/>
                  <a:pt x="19804" y="14430"/>
                  <a:pt x="19891" y="14430"/>
                </a:cubicBezTo>
                <a:cubicBezTo>
                  <a:pt x="19921" y="14430"/>
                  <a:pt x="19949" y="14380"/>
                  <a:pt x="19955" y="14320"/>
                </a:cubicBezTo>
                <a:cubicBezTo>
                  <a:pt x="19960" y="14260"/>
                  <a:pt x="19975" y="14194"/>
                  <a:pt x="19988" y="14175"/>
                </a:cubicBezTo>
                <a:cubicBezTo>
                  <a:pt x="20001" y="14156"/>
                  <a:pt x="20024" y="13678"/>
                  <a:pt x="20039" y="13111"/>
                </a:cubicBezTo>
                <a:cubicBezTo>
                  <a:pt x="20053" y="12545"/>
                  <a:pt x="20074" y="12067"/>
                  <a:pt x="20085" y="12051"/>
                </a:cubicBezTo>
                <a:cubicBezTo>
                  <a:pt x="20096" y="12035"/>
                  <a:pt x="20117" y="11559"/>
                  <a:pt x="20132" y="10991"/>
                </a:cubicBezTo>
                <a:cubicBezTo>
                  <a:pt x="20152" y="10202"/>
                  <a:pt x="20173" y="9944"/>
                  <a:pt x="20221" y="9899"/>
                </a:cubicBezTo>
                <a:cubicBezTo>
                  <a:pt x="20268" y="9857"/>
                  <a:pt x="20272" y="9822"/>
                  <a:pt x="20237" y="9770"/>
                </a:cubicBezTo>
                <a:cubicBezTo>
                  <a:pt x="20203" y="9721"/>
                  <a:pt x="20203" y="9393"/>
                  <a:pt x="20235" y="8707"/>
                </a:cubicBezTo>
                <a:cubicBezTo>
                  <a:pt x="20261" y="8160"/>
                  <a:pt x="20295" y="7288"/>
                  <a:pt x="20313" y="6767"/>
                </a:cubicBezTo>
                <a:cubicBezTo>
                  <a:pt x="20331" y="6247"/>
                  <a:pt x="20362" y="5724"/>
                  <a:pt x="20383" y="5606"/>
                </a:cubicBezTo>
                <a:cubicBezTo>
                  <a:pt x="20403" y="5488"/>
                  <a:pt x="20410" y="5359"/>
                  <a:pt x="20399" y="5320"/>
                </a:cubicBezTo>
                <a:cubicBezTo>
                  <a:pt x="20387" y="5280"/>
                  <a:pt x="20404" y="4780"/>
                  <a:pt x="20436" y="4212"/>
                </a:cubicBezTo>
                <a:cubicBezTo>
                  <a:pt x="20493" y="3154"/>
                  <a:pt x="20496" y="2904"/>
                  <a:pt x="20453" y="2865"/>
                </a:cubicBezTo>
                <a:cubicBezTo>
                  <a:pt x="20439" y="2853"/>
                  <a:pt x="17592" y="2192"/>
                  <a:pt x="14126" y="1396"/>
                </a:cubicBezTo>
                <a:cubicBezTo>
                  <a:pt x="8941" y="206"/>
                  <a:pt x="8002" y="-6"/>
                  <a:pt x="7774" y="0"/>
                </a:cubicBezTo>
                <a:close/>
                <a:moveTo>
                  <a:pt x="21492" y="3081"/>
                </a:moveTo>
                <a:cubicBezTo>
                  <a:pt x="21429" y="3070"/>
                  <a:pt x="21411" y="3095"/>
                  <a:pt x="21411" y="3199"/>
                </a:cubicBezTo>
                <a:cubicBezTo>
                  <a:pt x="21411" y="3304"/>
                  <a:pt x="21429" y="3329"/>
                  <a:pt x="21492" y="3318"/>
                </a:cubicBezTo>
                <a:cubicBezTo>
                  <a:pt x="21544" y="3309"/>
                  <a:pt x="21574" y="3266"/>
                  <a:pt x="21574" y="3199"/>
                </a:cubicBezTo>
                <a:cubicBezTo>
                  <a:pt x="21574" y="3133"/>
                  <a:pt x="21544" y="3090"/>
                  <a:pt x="21492" y="3081"/>
                </a:cubicBezTo>
                <a:close/>
                <a:moveTo>
                  <a:pt x="21399" y="5311"/>
                </a:moveTo>
                <a:cubicBezTo>
                  <a:pt x="21357" y="5311"/>
                  <a:pt x="21317" y="5355"/>
                  <a:pt x="21317" y="5445"/>
                </a:cubicBezTo>
                <a:cubicBezTo>
                  <a:pt x="21317" y="5543"/>
                  <a:pt x="21338" y="5573"/>
                  <a:pt x="21409" y="5573"/>
                </a:cubicBezTo>
                <a:cubicBezTo>
                  <a:pt x="21481" y="5573"/>
                  <a:pt x="21498" y="5546"/>
                  <a:pt x="21490" y="5445"/>
                </a:cubicBezTo>
                <a:cubicBezTo>
                  <a:pt x="21483" y="5355"/>
                  <a:pt x="21440" y="5311"/>
                  <a:pt x="21399" y="5311"/>
                </a:cubicBezTo>
                <a:close/>
                <a:moveTo>
                  <a:pt x="20990" y="5318"/>
                </a:moveTo>
                <a:cubicBezTo>
                  <a:pt x="20918" y="5318"/>
                  <a:pt x="20899" y="5346"/>
                  <a:pt x="20899" y="5445"/>
                </a:cubicBezTo>
                <a:cubicBezTo>
                  <a:pt x="20899" y="5544"/>
                  <a:pt x="20918" y="5573"/>
                  <a:pt x="20990" y="5573"/>
                </a:cubicBezTo>
                <a:cubicBezTo>
                  <a:pt x="21063" y="5573"/>
                  <a:pt x="21084" y="5544"/>
                  <a:pt x="21084" y="5445"/>
                </a:cubicBezTo>
                <a:cubicBezTo>
                  <a:pt x="21084" y="5346"/>
                  <a:pt x="21063" y="5318"/>
                  <a:pt x="20990" y="5318"/>
                </a:cubicBezTo>
                <a:close/>
                <a:moveTo>
                  <a:pt x="20899" y="7563"/>
                </a:moveTo>
                <a:cubicBezTo>
                  <a:pt x="20826" y="7563"/>
                  <a:pt x="20805" y="7592"/>
                  <a:pt x="20805" y="7691"/>
                </a:cubicBezTo>
                <a:cubicBezTo>
                  <a:pt x="20805" y="7790"/>
                  <a:pt x="20826" y="7818"/>
                  <a:pt x="20899" y="7818"/>
                </a:cubicBezTo>
                <a:cubicBezTo>
                  <a:pt x="20971" y="7818"/>
                  <a:pt x="20990" y="7790"/>
                  <a:pt x="20990" y="7691"/>
                </a:cubicBezTo>
                <a:cubicBezTo>
                  <a:pt x="20990" y="7592"/>
                  <a:pt x="20971" y="7563"/>
                  <a:pt x="20899" y="7563"/>
                </a:cubicBezTo>
                <a:close/>
                <a:moveTo>
                  <a:pt x="21317" y="7678"/>
                </a:moveTo>
                <a:cubicBezTo>
                  <a:pt x="21248" y="7662"/>
                  <a:pt x="21224" y="7679"/>
                  <a:pt x="21224" y="7739"/>
                </a:cubicBezTo>
                <a:cubicBezTo>
                  <a:pt x="21224" y="7791"/>
                  <a:pt x="21257" y="7818"/>
                  <a:pt x="21317" y="7818"/>
                </a:cubicBezTo>
                <a:cubicBezTo>
                  <a:pt x="21368" y="7818"/>
                  <a:pt x="21411" y="7792"/>
                  <a:pt x="21411" y="7760"/>
                </a:cubicBezTo>
                <a:cubicBezTo>
                  <a:pt x="21411" y="7728"/>
                  <a:pt x="21368" y="7691"/>
                  <a:pt x="21317" y="7678"/>
                </a:cubicBezTo>
                <a:close/>
                <a:moveTo>
                  <a:pt x="20759" y="9768"/>
                </a:moveTo>
                <a:cubicBezTo>
                  <a:pt x="20686" y="9768"/>
                  <a:pt x="20665" y="9797"/>
                  <a:pt x="20665" y="9896"/>
                </a:cubicBezTo>
                <a:cubicBezTo>
                  <a:pt x="20665" y="9995"/>
                  <a:pt x="20686" y="10022"/>
                  <a:pt x="20759" y="10022"/>
                </a:cubicBezTo>
                <a:cubicBezTo>
                  <a:pt x="20831" y="10022"/>
                  <a:pt x="20852" y="9995"/>
                  <a:pt x="20852" y="9896"/>
                </a:cubicBezTo>
                <a:cubicBezTo>
                  <a:pt x="20852" y="9797"/>
                  <a:pt x="20831" y="9768"/>
                  <a:pt x="20759" y="9768"/>
                </a:cubicBezTo>
                <a:close/>
                <a:moveTo>
                  <a:pt x="21179" y="9772"/>
                </a:moveTo>
                <a:cubicBezTo>
                  <a:pt x="21156" y="9766"/>
                  <a:pt x="21132" y="9788"/>
                  <a:pt x="21111" y="9839"/>
                </a:cubicBezTo>
                <a:cubicBezTo>
                  <a:pt x="21094" y="9878"/>
                  <a:pt x="21107" y="9925"/>
                  <a:pt x="21140" y="9944"/>
                </a:cubicBezTo>
                <a:cubicBezTo>
                  <a:pt x="21238" y="10000"/>
                  <a:pt x="21259" y="9986"/>
                  <a:pt x="21235" y="9875"/>
                </a:cubicBezTo>
                <a:cubicBezTo>
                  <a:pt x="21223" y="9814"/>
                  <a:pt x="21201" y="9778"/>
                  <a:pt x="21179" y="9772"/>
                </a:cubicBezTo>
                <a:close/>
                <a:moveTo>
                  <a:pt x="20665" y="11887"/>
                </a:moveTo>
                <a:cubicBezTo>
                  <a:pt x="20593" y="11887"/>
                  <a:pt x="20572" y="11915"/>
                  <a:pt x="20572" y="12014"/>
                </a:cubicBezTo>
                <a:cubicBezTo>
                  <a:pt x="20572" y="12113"/>
                  <a:pt x="20593" y="12142"/>
                  <a:pt x="20665" y="12142"/>
                </a:cubicBezTo>
                <a:cubicBezTo>
                  <a:pt x="20738" y="12142"/>
                  <a:pt x="20759" y="12113"/>
                  <a:pt x="20759" y="12014"/>
                </a:cubicBezTo>
                <a:cubicBezTo>
                  <a:pt x="20759" y="11915"/>
                  <a:pt x="20738" y="11887"/>
                  <a:pt x="20665" y="11887"/>
                </a:cubicBezTo>
                <a:close/>
                <a:moveTo>
                  <a:pt x="21130" y="12014"/>
                </a:moveTo>
                <a:cubicBezTo>
                  <a:pt x="21128" y="12012"/>
                  <a:pt x="21109" y="12025"/>
                  <a:pt x="21072" y="12051"/>
                </a:cubicBezTo>
                <a:cubicBezTo>
                  <a:pt x="21027" y="12083"/>
                  <a:pt x="20990" y="12117"/>
                  <a:pt x="20990" y="12126"/>
                </a:cubicBezTo>
                <a:cubicBezTo>
                  <a:pt x="20990" y="12161"/>
                  <a:pt x="21029" y="12138"/>
                  <a:pt x="21089" y="12067"/>
                </a:cubicBezTo>
                <a:cubicBezTo>
                  <a:pt x="21118" y="12034"/>
                  <a:pt x="21133" y="12016"/>
                  <a:pt x="21130" y="12014"/>
                </a:cubicBezTo>
                <a:close/>
                <a:moveTo>
                  <a:pt x="20572" y="14005"/>
                </a:moveTo>
                <a:cubicBezTo>
                  <a:pt x="20499" y="14005"/>
                  <a:pt x="20478" y="14034"/>
                  <a:pt x="20478" y="14133"/>
                </a:cubicBezTo>
                <a:cubicBezTo>
                  <a:pt x="20478" y="14231"/>
                  <a:pt x="20499" y="14260"/>
                  <a:pt x="20572" y="14260"/>
                </a:cubicBezTo>
                <a:cubicBezTo>
                  <a:pt x="20644" y="14260"/>
                  <a:pt x="20665" y="14231"/>
                  <a:pt x="20665" y="14133"/>
                </a:cubicBezTo>
                <a:cubicBezTo>
                  <a:pt x="20665" y="14034"/>
                  <a:pt x="20644" y="14005"/>
                  <a:pt x="20572" y="14005"/>
                </a:cubicBezTo>
                <a:close/>
                <a:moveTo>
                  <a:pt x="20978" y="14014"/>
                </a:moveTo>
                <a:cubicBezTo>
                  <a:pt x="20915" y="14003"/>
                  <a:pt x="20899" y="14028"/>
                  <a:pt x="20899" y="14133"/>
                </a:cubicBezTo>
                <a:cubicBezTo>
                  <a:pt x="20899" y="14237"/>
                  <a:pt x="20915" y="14262"/>
                  <a:pt x="20978" y="14251"/>
                </a:cubicBezTo>
                <a:cubicBezTo>
                  <a:pt x="21030" y="14242"/>
                  <a:pt x="21060" y="14199"/>
                  <a:pt x="21060" y="14133"/>
                </a:cubicBezTo>
                <a:cubicBezTo>
                  <a:pt x="21060" y="14066"/>
                  <a:pt x="21030" y="14023"/>
                  <a:pt x="20978" y="14014"/>
                </a:cubicBezTo>
                <a:close/>
                <a:moveTo>
                  <a:pt x="20560" y="15032"/>
                </a:moveTo>
                <a:cubicBezTo>
                  <a:pt x="20496" y="15020"/>
                  <a:pt x="20478" y="15046"/>
                  <a:pt x="20478" y="15150"/>
                </a:cubicBezTo>
                <a:cubicBezTo>
                  <a:pt x="20478" y="15254"/>
                  <a:pt x="20496" y="15280"/>
                  <a:pt x="20560" y="15269"/>
                </a:cubicBezTo>
                <a:cubicBezTo>
                  <a:pt x="20612" y="15260"/>
                  <a:pt x="20642" y="15216"/>
                  <a:pt x="20642" y="15150"/>
                </a:cubicBezTo>
                <a:cubicBezTo>
                  <a:pt x="20642" y="15084"/>
                  <a:pt x="20612" y="15041"/>
                  <a:pt x="20560" y="15032"/>
                </a:cubicBezTo>
                <a:close/>
                <a:moveTo>
                  <a:pt x="18614" y="16463"/>
                </a:moveTo>
                <a:cubicBezTo>
                  <a:pt x="18541" y="16463"/>
                  <a:pt x="18521" y="16492"/>
                  <a:pt x="18521" y="16591"/>
                </a:cubicBezTo>
                <a:cubicBezTo>
                  <a:pt x="18521" y="16689"/>
                  <a:pt x="18541" y="16718"/>
                  <a:pt x="18614" y="16718"/>
                </a:cubicBezTo>
                <a:cubicBezTo>
                  <a:pt x="18686" y="16718"/>
                  <a:pt x="18707" y="16689"/>
                  <a:pt x="18707" y="16591"/>
                </a:cubicBezTo>
                <a:cubicBezTo>
                  <a:pt x="18707" y="16492"/>
                  <a:pt x="18686" y="16463"/>
                  <a:pt x="18614" y="16463"/>
                </a:cubicBezTo>
                <a:close/>
                <a:moveTo>
                  <a:pt x="766" y="17651"/>
                </a:moveTo>
                <a:cubicBezTo>
                  <a:pt x="693" y="17651"/>
                  <a:pt x="673" y="17677"/>
                  <a:pt x="673" y="17776"/>
                </a:cubicBezTo>
                <a:cubicBezTo>
                  <a:pt x="673" y="17875"/>
                  <a:pt x="693" y="17904"/>
                  <a:pt x="766" y="17904"/>
                </a:cubicBezTo>
                <a:cubicBezTo>
                  <a:pt x="838" y="17904"/>
                  <a:pt x="859" y="17875"/>
                  <a:pt x="859" y="17776"/>
                </a:cubicBezTo>
                <a:cubicBezTo>
                  <a:pt x="859" y="17677"/>
                  <a:pt x="838" y="17651"/>
                  <a:pt x="766" y="17651"/>
                </a:cubicBezTo>
                <a:close/>
                <a:moveTo>
                  <a:pt x="17030" y="17989"/>
                </a:moveTo>
                <a:cubicBezTo>
                  <a:pt x="16957" y="17989"/>
                  <a:pt x="16936" y="18017"/>
                  <a:pt x="16936" y="18116"/>
                </a:cubicBezTo>
                <a:cubicBezTo>
                  <a:pt x="16936" y="18215"/>
                  <a:pt x="16957" y="18243"/>
                  <a:pt x="17030" y="18243"/>
                </a:cubicBezTo>
                <a:cubicBezTo>
                  <a:pt x="17102" y="18243"/>
                  <a:pt x="17123" y="18215"/>
                  <a:pt x="17123" y="18116"/>
                </a:cubicBezTo>
                <a:cubicBezTo>
                  <a:pt x="17123" y="18017"/>
                  <a:pt x="17102" y="17989"/>
                  <a:pt x="17030" y="17989"/>
                </a:cubicBezTo>
                <a:close/>
                <a:moveTo>
                  <a:pt x="17438" y="17997"/>
                </a:moveTo>
                <a:cubicBezTo>
                  <a:pt x="17375" y="17986"/>
                  <a:pt x="17357" y="18012"/>
                  <a:pt x="17357" y="18116"/>
                </a:cubicBezTo>
                <a:cubicBezTo>
                  <a:pt x="17357" y="18220"/>
                  <a:pt x="17375" y="18246"/>
                  <a:pt x="17438" y="18235"/>
                </a:cubicBezTo>
                <a:cubicBezTo>
                  <a:pt x="17490" y="18226"/>
                  <a:pt x="17518" y="18182"/>
                  <a:pt x="17518" y="18116"/>
                </a:cubicBezTo>
                <a:cubicBezTo>
                  <a:pt x="17518" y="18050"/>
                  <a:pt x="17490" y="18006"/>
                  <a:pt x="17438" y="17997"/>
                </a:cubicBezTo>
                <a:close/>
                <a:moveTo>
                  <a:pt x="3312" y="18539"/>
                </a:moveTo>
                <a:cubicBezTo>
                  <a:pt x="3242" y="18539"/>
                  <a:pt x="3192" y="18654"/>
                  <a:pt x="3224" y="18741"/>
                </a:cubicBezTo>
                <a:cubicBezTo>
                  <a:pt x="3264" y="18849"/>
                  <a:pt x="3376" y="18795"/>
                  <a:pt x="3376" y="18666"/>
                </a:cubicBezTo>
                <a:cubicBezTo>
                  <a:pt x="3376" y="18586"/>
                  <a:pt x="3352" y="18539"/>
                  <a:pt x="3312" y="18539"/>
                </a:cubicBezTo>
                <a:close/>
                <a:moveTo>
                  <a:pt x="6172" y="19472"/>
                </a:moveTo>
                <a:cubicBezTo>
                  <a:pt x="6100" y="19472"/>
                  <a:pt x="6079" y="19500"/>
                  <a:pt x="6079" y="19599"/>
                </a:cubicBezTo>
                <a:cubicBezTo>
                  <a:pt x="6079" y="19698"/>
                  <a:pt x="6100" y="19726"/>
                  <a:pt x="6172" y="19726"/>
                </a:cubicBezTo>
                <a:cubicBezTo>
                  <a:pt x="6245" y="19726"/>
                  <a:pt x="6266" y="19698"/>
                  <a:pt x="6266" y="19599"/>
                </a:cubicBezTo>
                <a:cubicBezTo>
                  <a:pt x="6266" y="19500"/>
                  <a:pt x="6245" y="19472"/>
                  <a:pt x="6172" y="19472"/>
                </a:cubicBezTo>
                <a:close/>
                <a:moveTo>
                  <a:pt x="6579" y="19480"/>
                </a:moveTo>
                <a:cubicBezTo>
                  <a:pt x="6515" y="19469"/>
                  <a:pt x="6497" y="19495"/>
                  <a:pt x="6497" y="19599"/>
                </a:cubicBezTo>
                <a:cubicBezTo>
                  <a:pt x="6497" y="19703"/>
                  <a:pt x="6515" y="19729"/>
                  <a:pt x="6579" y="19718"/>
                </a:cubicBezTo>
                <a:cubicBezTo>
                  <a:pt x="6631" y="19709"/>
                  <a:pt x="6661" y="19665"/>
                  <a:pt x="6661" y="19599"/>
                </a:cubicBezTo>
                <a:cubicBezTo>
                  <a:pt x="6661" y="19533"/>
                  <a:pt x="6631" y="19489"/>
                  <a:pt x="6579" y="19480"/>
                </a:cubicBezTo>
                <a:close/>
                <a:moveTo>
                  <a:pt x="15522" y="19514"/>
                </a:moveTo>
                <a:cubicBezTo>
                  <a:pt x="15452" y="19514"/>
                  <a:pt x="15402" y="19629"/>
                  <a:pt x="15434" y="19716"/>
                </a:cubicBezTo>
                <a:cubicBezTo>
                  <a:pt x="15474" y="19824"/>
                  <a:pt x="15586" y="19770"/>
                  <a:pt x="15586" y="19642"/>
                </a:cubicBezTo>
                <a:cubicBezTo>
                  <a:pt x="15586" y="19562"/>
                  <a:pt x="15562" y="19514"/>
                  <a:pt x="15522" y="19514"/>
                </a:cubicBezTo>
                <a:close/>
                <a:moveTo>
                  <a:pt x="9247" y="20362"/>
                </a:moveTo>
                <a:cubicBezTo>
                  <a:pt x="9175" y="20362"/>
                  <a:pt x="9154" y="20390"/>
                  <a:pt x="9154" y="20489"/>
                </a:cubicBezTo>
                <a:cubicBezTo>
                  <a:pt x="9154" y="20588"/>
                  <a:pt x="9175" y="20617"/>
                  <a:pt x="9247" y="20617"/>
                </a:cubicBezTo>
                <a:cubicBezTo>
                  <a:pt x="9320" y="20617"/>
                  <a:pt x="9341" y="20588"/>
                  <a:pt x="9341" y="20489"/>
                </a:cubicBezTo>
                <a:cubicBezTo>
                  <a:pt x="9341" y="20390"/>
                  <a:pt x="9320" y="20362"/>
                  <a:pt x="9247" y="20362"/>
                </a:cubicBezTo>
                <a:close/>
                <a:moveTo>
                  <a:pt x="14233" y="21124"/>
                </a:moveTo>
                <a:cubicBezTo>
                  <a:pt x="14161" y="21124"/>
                  <a:pt x="14140" y="21153"/>
                  <a:pt x="14140" y="21252"/>
                </a:cubicBezTo>
                <a:cubicBezTo>
                  <a:pt x="14140" y="21351"/>
                  <a:pt x="14161" y="21379"/>
                  <a:pt x="14233" y="21379"/>
                </a:cubicBezTo>
                <a:cubicBezTo>
                  <a:pt x="14306" y="21379"/>
                  <a:pt x="14327" y="21351"/>
                  <a:pt x="14327" y="21252"/>
                </a:cubicBezTo>
                <a:cubicBezTo>
                  <a:pt x="14327" y="21153"/>
                  <a:pt x="14306" y="21124"/>
                  <a:pt x="14233" y="21124"/>
                </a:cubicBezTo>
                <a:close/>
                <a:moveTo>
                  <a:pt x="12777" y="21344"/>
                </a:moveTo>
                <a:cubicBezTo>
                  <a:pt x="12714" y="21333"/>
                  <a:pt x="12696" y="21360"/>
                  <a:pt x="12696" y="21464"/>
                </a:cubicBezTo>
                <a:cubicBezTo>
                  <a:pt x="12696" y="21568"/>
                  <a:pt x="12714" y="21594"/>
                  <a:pt x="12777" y="21583"/>
                </a:cubicBezTo>
                <a:cubicBezTo>
                  <a:pt x="12829" y="21574"/>
                  <a:pt x="12859" y="21530"/>
                  <a:pt x="12859" y="21464"/>
                </a:cubicBezTo>
                <a:cubicBezTo>
                  <a:pt x="12859" y="21398"/>
                  <a:pt x="12829" y="21353"/>
                  <a:pt x="12777" y="2134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407874" y="66580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title"/>
          </p:nvPr>
        </p:nvSpPr>
        <p:spPr>
          <a:xfrm>
            <a:off x="952500" y="-889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Pixel Sizes 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>
                <a:latin typeface="Times New Roman"/>
                <a:ea typeface="Times New Roman"/>
                <a:cs typeface="Times New Roman"/>
                <a:sym typeface="Times New Roman"/>
              </a:rPr>
              <a:t>pixel</a:t>
            </a:r>
            <a:r>
              <a:t>)</a:t>
            </a:r>
          </a:p>
        </p:txBody>
      </p:sp>
      <p:sp>
        <p:nvSpPr>
          <p:cNvPr id="289" name="Shape 289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290" name="Shape 290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291" name="Shape 291"/>
          <p:cNvSpPr/>
          <p:nvPr/>
        </p:nvSpPr>
        <p:spPr>
          <a:xfrm>
            <a:off x="1113159" y="1906244"/>
            <a:ext cx="5012682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pixel</a:t>
            </a:r>
            <a:r>
              <a:t> = 1 + 0.01 sin(50πx) </a:t>
            </a:r>
          </a:p>
        </p:txBody>
      </p:sp>
      <p:sp>
        <p:nvSpPr>
          <p:cNvPr id="292" name="Shape 292"/>
          <p:cNvSpPr/>
          <p:nvPr/>
        </p:nvSpPr>
        <p:spPr>
          <a:xfrm>
            <a:off x="6760480" y="1906244"/>
            <a:ext cx="5757640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pixel</a:t>
            </a:r>
            <a:r>
              <a:t> = 1 + 0.01 sin(ν</a:t>
            </a:r>
            <a:r>
              <a:rPr baseline="-5999"/>
              <a:t>i </a:t>
            </a:r>
            <a:r>
              <a:t>πx + ϕ</a:t>
            </a:r>
            <a:r>
              <a:rPr baseline="-5999"/>
              <a:t>i</a:t>
            </a:r>
            <a:r>
              <a:t>) </a:t>
            </a:r>
          </a:p>
        </p:txBody>
      </p:sp>
      <p:sp>
        <p:nvSpPr>
          <p:cNvPr id="293" name="Shape 293"/>
          <p:cNvSpPr/>
          <p:nvPr/>
        </p:nvSpPr>
        <p:spPr>
          <a:xfrm>
            <a:off x="7212595" y="2459462"/>
            <a:ext cx="4853410" cy="5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3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ν =</a:t>
            </a:r>
            <a:r>
              <a:rPr sz="2400"/>
              <a:t> </a:t>
            </a:r>
            <a:r>
              <a:rPr i="0" sz="2400"/>
              <a:t>[</a:t>
            </a:r>
            <a:r>
              <a:rPr sz="2400"/>
              <a:t>59, 61, 67, 71, 73, 79, 83, 89, 97</a:t>
            </a:r>
            <a:r>
              <a:rPr i="0" sz="2400"/>
              <a:t>]</a:t>
            </a:r>
          </a:p>
        </p:txBody>
      </p:sp>
      <p:pic>
        <p:nvPicPr>
          <p:cNvPr id="29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410" y="2566461"/>
            <a:ext cx="5422699" cy="36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xel_size_variation.png"/>
          <p:cNvPicPr>
            <a:picLocks noChangeAspect="1"/>
          </p:cNvPicPr>
          <p:nvPr/>
        </p:nvPicPr>
        <p:blipFill>
          <a:blip r:embed="rId3">
            <a:extLst/>
          </a:blip>
          <a:srcRect l="9861" t="9460" r="5028" b="10955"/>
          <a:stretch>
            <a:fillRect/>
          </a:stretch>
        </p:blipFill>
        <p:spPr>
          <a:xfrm>
            <a:off x="6040325" y="3092902"/>
            <a:ext cx="6689950" cy="5957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47" fill="norm" stroke="1" extrusionOk="0">
                <a:moveTo>
                  <a:pt x="409" y="2"/>
                </a:moveTo>
                <a:cubicBezTo>
                  <a:pt x="363" y="-8"/>
                  <a:pt x="350" y="16"/>
                  <a:pt x="350" y="108"/>
                </a:cubicBezTo>
                <a:cubicBezTo>
                  <a:pt x="350" y="201"/>
                  <a:pt x="363" y="224"/>
                  <a:pt x="409" y="214"/>
                </a:cubicBezTo>
                <a:cubicBezTo>
                  <a:pt x="446" y="206"/>
                  <a:pt x="468" y="167"/>
                  <a:pt x="468" y="108"/>
                </a:cubicBezTo>
                <a:cubicBezTo>
                  <a:pt x="468" y="49"/>
                  <a:pt x="446" y="10"/>
                  <a:pt x="409" y="2"/>
                </a:cubicBezTo>
                <a:close/>
                <a:moveTo>
                  <a:pt x="719" y="183"/>
                </a:moveTo>
                <a:lnTo>
                  <a:pt x="719" y="10657"/>
                </a:lnTo>
                <a:lnTo>
                  <a:pt x="719" y="21130"/>
                </a:lnTo>
                <a:lnTo>
                  <a:pt x="9995" y="21130"/>
                </a:lnTo>
                <a:lnTo>
                  <a:pt x="19270" y="21130"/>
                </a:lnTo>
                <a:lnTo>
                  <a:pt x="19270" y="10657"/>
                </a:lnTo>
                <a:lnTo>
                  <a:pt x="19270" y="183"/>
                </a:lnTo>
                <a:lnTo>
                  <a:pt x="9995" y="183"/>
                </a:lnTo>
                <a:lnTo>
                  <a:pt x="719" y="183"/>
                </a:lnTo>
                <a:close/>
                <a:moveTo>
                  <a:pt x="19438" y="183"/>
                </a:moveTo>
                <a:lnTo>
                  <a:pt x="19438" y="10657"/>
                </a:lnTo>
                <a:lnTo>
                  <a:pt x="19438" y="21130"/>
                </a:lnTo>
                <a:lnTo>
                  <a:pt x="19873" y="21130"/>
                </a:lnTo>
                <a:lnTo>
                  <a:pt x="20310" y="21130"/>
                </a:lnTo>
                <a:lnTo>
                  <a:pt x="20310" y="10657"/>
                </a:lnTo>
                <a:lnTo>
                  <a:pt x="20310" y="183"/>
                </a:lnTo>
                <a:lnTo>
                  <a:pt x="19873" y="183"/>
                </a:lnTo>
                <a:lnTo>
                  <a:pt x="19438" y="183"/>
                </a:lnTo>
                <a:close/>
                <a:moveTo>
                  <a:pt x="21300" y="410"/>
                </a:moveTo>
                <a:cubicBezTo>
                  <a:pt x="21239" y="410"/>
                  <a:pt x="21232" y="508"/>
                  <a:pt x="21291" y="534"/>
                </a:cubicBezTo>
                <a:cubicBezTo>
                  <a:pt x="21314" y="545"/>
                  <a:pt x="21336" y="554"/>
                  <a:pt x="21341" y="556"/>
                </a:cubicBezTo>
                <a:cubicBezTo>
                  <a:pt x="21345" y="558"/>
                  <a:pt x="21350" y="526"/>
                  <a:pt x="21350" y="484"/>
                </a:cubicBezTo>
                <a:cubicBezTo>
                  <a:pt x="21350" y="442"/>
                  <a:pt x="21328" y="410"/>
                  <a:pt x="21300" y="410"/>
                </a:cubicBezTo>
                <a:close/>
                <a:moveTo>
                  <a:pt x="20872" y="417"/>
                </a:moveTo>
                <a:cubicBezTo>
                  <a:pt x="20826" y="407"/>
                  <a:pt x="20813" y="429"/>
                  <a:pt x="20813" y="522"/>
                </a:cubicBezTo>
                <a:cubicBezTo>
                  <a:pt x="20813" y="614"/>
                  <a:pt x="20826" y="638"/>
                  <a:pt x="20872" y="628"/>
                </a:cubicBezTo>
                <a:cubicBezTo>
                  <a:pt x="20909" y="620"/>
                  <a:pt x="20930" y="580"/>
                  <a:pt x="20930" y="522"/>
                </a:cubicBezTo>
                <a:cubicBezTo>
                  <a:pt x="20930" y="463"/>
                  <a:pt x="20909" y="425"/>
                  <a:pt x="20872" y="417"/>
                </a:cubicBezTo>
                <a:close/>
                <a:moveTo>
                  <a:pt x="21551" y="522"/>
                </a:moveTo>
                <a:cubicBezTo>
                  <a:pt x="21549" y="520"/>
                  <a:pt x="21535" y="531"/>
                  <a:pt x="21508" y="555"/>
                </a:cubicBezTo>
                <a:cubicBezTo>
                  <a:pt x="21476" y="583"/>
                  <a:pt x="21451" y="613"/>
                  <a:pt x="21451" y="621"/>
                </a:cubicBezTo>
                <a:cubicBezTo>
                  <a:pt x="21451" y="652"/>
                  <a:pt x="21477" y="632"/>
                  <a:pt x="21521" y="569"/>
                </a:cubicBezTo>
                <a:cubicBezTo>
                  <a:pt x="21542" y="539"/>
                  <a:pt x="21552" y="523"/>
                  <a:pt x="21551" y="522"/>
                </a:cubicBezTo>
                <a:close/>
                <a:moveTo>
                  <a:pt x="21517" y="2700"/>
                </a:moveTo>
                <a:cubicBezTo>
                  <a:pt x="21487" y="2696"/>
                  <a:pt x="21454" y="2727"/>
                  <a:pt x="21442" y="2797"/>
                </a:cubicBezTo>
                <a:cubicBezTo>
                  <a:pt x="21433" y="2848"/>
                  <a:pt x="21435" y="2898"/>
                  <a:pt x="21444" y="2909"/>
                </a:cubicBezTo>
                <a:cubicBezTo>
                  <a:pt x="21454" y="2919"/>
                  <a:pt x="21489" y="2929"/>
                  <a:pt x="21521" y="2929"/>
                </a:cubicBezTo>
                <a:cubicBezTo>
                  <a:pt x="21565" y="2929"/>
                  <a:pt x="21580" y="2899"/>
                  <a:pt x="21578" y="2815"/>
                </a:cubicBezTo>
                <a:cubicBezTo>
                  <a:pt x="21576" y="2744"/>
                  <a:pt x="21548" y="2705"/>
                  <a:pt x="21517" y="2700"/>
                </a:cubicBezTo>
                <a:close/>
                <a:moveTo>
                  <a:pt x="21322" y="2708"/>
                </a:moveTo>
                <a:cubicBezTo>
                  <a:pt x="21306" y="2704"/>
                  <a:pt x="21286" y="2727"/>
                  <a:pt x="21259" y="2775"/>
                </a:cubicBezTo>
                <a:cubicBezTo>
                  <a:pt x="21225" y="2836"/>
                  <a:pt x="21227" y="2851"/>
                  <a:pt x="21275" y="2866"/>
                </a:cubicBezTo>
                <a:cubicBezTo>
                  <a:pt x="21307" y="2875"/>
                  <a:pt x="21342" y="2885"/>
                  <a:pt x="21354" y="2887"/>
                </a:cubicBezTo>
                <a:cubicBezTo>
                  <a:pt x="21365" y="2889"/>
                  <a:pt x="21366" y="2848"/>
                  <a:pt x="21357" y="2797"/>
                </a:cubicBezTo>
                <a:cubicBezTo>
                  <a:pt x="21348" y="2740"/>
                  <a:pt x="21337" y="2711"/>
                  <a:pt x="21322" y="2708"/>
                </a:cubicBezTo>
                <a:close/>
                <a:moveTo>
                  <a:pt x="20872" y="2711"/>
                </a:moveTo>
                <a:cubicBezTo>
                  <a:pt x="20826" y="2701"/>
                  <a:pt x="20813" y="2723"/>
                  <a:pt x="20813" y="2815"/>
                </a:cubicBezTo>
                <a:cubicBezTo>
                  <a:pt x="20813" y="2908"/>
                  <a:pt x="20826" y="2931"/>
                  <a:pt x="20872" y="2922"/>
                </a:cubicBezTo>
                <a:cubicBezTo>
                  <a:pt x="20909" y="2914"/>
                  <a:pt x="20930" y="2874"/>
                  <a:pt x="20930" y="2815"/>
                </a:cubicBezTo>
                <a:cubicBezTo>
                  <a:pt x="20930" y="2757"/>
                  <a:pt x="20909" y="2719"/>
                  <a:pt x="20872" y="2711"/>
                </a:cubicBezTo>
                <a:close/>
                <a:moveTo>
                  <a:pt x="21300" y="4997"/>
                </a:moveTo>
                <a:cubicBezTo>
                  <a:pt x="21266" y="4997"/>
                  <a:pt x="21249" y="5034"/>
                  <a:pt x="21249" y="5109"/>
                </a:cubicBezTo>
                <a:cubicBezTo>
                  <a:pt x="21249" y="5184"/>
                  <a:pt x="21266" y="5222"/>
                  <a:pt x="21300" y="5222"/>
                </a:cubicBezTo>
                <a:cubicBezTo>
                  <a:pt x="21333" y="5222"/>
                  <a:pt x="21350" y="5184"/>
                  <a:pt x="21350" y="5109"/>
                </a:cubicBezTo>
                <a:cubicBezTo>
                  <a:pt x="21350" y="5034"/>
                  <a:pt x="21333" y="4997"/>
                  <a:pt x="21300" y="4997"/>
                </a:cubicBezTo>
                <a:close/>
                <a:moveTo>
                  <a:pt x="20872" y="5004"/>
                </a:moveTo>
                <a:cubicBezTo>
                  <a:pt x="20826" y="4994"/>
                  <a:pt x="20813" y="5017"/>
                  <a:pt x="20813" y="5109"/>
                </a:cubicBezTo>
                <a:cubicBezTo>
                  <a:pt x="20813" y="5202"/>
                  <a:pt x="20826" y="5225"/>
                  <a:pt x="20872" y="5215"/>
                </a:cubicBezTo>
                <a:cubicBezTo>
                  <a:pt x="20909" y="5207"/>
                  <a:pt x="20930" y="5168"/>
                  <a:pt x="20930" y="5109"/>
                </a:cubicBezTo>
                <a:cubicBezTo>
                  <a:pt x="20930" y="5050"/>
                  <a:pt x="20909" y="5012"/>
                  <a:pt x="20872" y="5004"/>
                </a:cubicBezTo>
                <a:close/>
                <a:moveTo>
                  <a:pt x="21537" y="5014"/>
                </a:moveTo>
                <a:cubicBezTo>
                  <a:pt x="21527" y="5009"/>
                  <a:pt x="21513" y="5024"/>
                  <a:pt x="21488" y="5052"/>
                </a:cubicBezTo>
                <a:cubicBezTo>
                  <a:pt x="21440" y="5105"/>
                  <a:pt x="21440" y="5116"/>
                  <a:pt x="21484" y="5148"/>
                </a:cubicBezTo>
                <a:cubicBezTo>
                  <a:pt x="21563" y="5203"/>
                  <a:pt x="21576" y="5192"/>
                  <a:pt x="21558" y="5088"/>
                </a:cubicBezTo>
                <a:cubicBezTo>
                  <a:pt x="21551" y="5043"/>
                  <a:pt x="21546" y="5019"/>
                  <a:pt x="21537" y="5014"/>
                </a:cubicBezTo>
                <a:close/>
                <a:moveTo>
                  <a:pt x="116" y="5260"/>
                </a:moveTo>
                <a:cubicBezTo>
                  <a:pt x="64" y="5260"/>
                  <a:pt x="48" y="5285"/>
                  <a:pt x="48" y="5373"/>
                </a:cubicBezTo>
                <a:cubicBezTo>
                  <a:pt x="48" y="5461"/>
                  <a:pt x="64" y="5485"/>
                  <a:pt x="116" y="5485"/>
                </a:cubicBezTo>
                <a:cubicBezTo>
                  <a:pt x="168" y="5485"/>
                  <a:pt x="182" y="5461"/>
                  <a:pt x="182" y="5373"/>
                </a:cubicBezTo>
                <a:cubicBezTo>
                  <a:pt x="182" y="5285"/>
                  <a:pt x="168" y="5260"/>
                  <a:pt x="116" y="5260"/>
                </a:cubicBezTo>
                <a:close/>
                <a:moveTo>
                  <a:pt x="21083" y="7254"/>
                </a:moveTo>
                <a:cubicBezTo>
                  <a:pt x="21048" y="7254"/>
                  <a:pt x="21007" y="7271"/>
                  <a:pt x="20995" y="7294"/>
                </a:cubicBezTo>
                <a:cubicBezTo>
                  <a:pt x="20979" y="7323"/>
                  <a:pt x="20962" y="7323"/>
                  <a:pt x="20936" y="7294"/>
                </a:cubicBezTo>
                <a:cubicBezTo>
                  <a:pt x="20868" y="7217"/>
                  <a:pt x="20813" y="7250"/>
                  <a:pt x="20813" y="7366"/>
                </a:cubicBezTo>
                <a:cubicBezTo>
                  <a:pt x="20813" y="7481"/>
                  <a:pt x="20868" y="7514"/>
                  <a:pt x="20936" y="7437"/>
                </a:cubicBezTo>
                <a:cubicBezTo>
                  <a:pt x="20962" y="7408"/>
                  <a:pt x="20979" y="7408"/>
                  <a:pt x="20995" y="7437"/>
                </a:cubicBezTo>
                <a:cubicBezTo>
                  <a:pt x="21007" y="7460"/>
                  <a:pt x="21048" y="7479"/>
                  <a:pt x="21083" y="7479"/>
                </a:cubicBezTo>
                <a:cubicBezTo>
                  <a:pt x="21133" y="7479"/>
                  <a:pt x="21149" y="7452"/>
                  <a:pt x="21149" y="7366"/>
                </a:cubicBezTo>
                <a:cubicBezTo>
                  <a:pt x="21149" y="7279"/>
                  <a:pt x="21133" y="7254"/>
                  <a:pt x="21083" y="7254"/>
                </a:cubicBezTo>
                <a:close/>
                <a:moveTo>
                  <a:pt x="21521" y="7254"/>
                </a:moveTo>
                <a:cubicBezTo>
                  <a:pt x="21461" y="7254"/>
                  <a:pt x="21402" y="7411"/>
                  <a:pt x="21444" y="7459"/>
                </a:cubicBezTo>
                <a:cubicBezTo>
                  <a:pt x="21454" y="7470"/>
                  <a:pt x="21489" y="7479"/>
                  <a:pt x="21523" y="7479"/>
                </a:cubicBezTo>
                <a:cubicBezTo>
                  <a:pt x="21569" y="7479"/>
                  <a:pt x="21584" y="7450"/>
                  <a:pt x="21584" y="7366"/>
                </a:cubicBezTo>
                <a:cubicBezTo>
                  <a:pt x="21584" y="7280"/>
                  <a:pt x="21569" y="7254"/>
                  <a:pt x="21521" y="7254"/>
                </a:cubicBezTo>
                <a:close/>
                <a:moveTo>
                  <a:pt x="21261" y="7347"/>
                </a:moveTo>
                <a:cubicBezTo>
                  <a:pt x="21252" y="7352"/>
                  <a:pt x="21249" y="7370"/>
                  <a:pt x="21249" y="7403"/>
                </a:cubicBezTo>
                <a:cubicBezTo>
                  <a:pt x="21249" y="7445"/>
                  <a:pt x="21271" y="7479"/>
                  <a:pt x="21297" y="7479"/>
                </a:cubicBezTo>
                <a:cubicBezTo>
                  <a:pt x="21377" y="7479"/>
                  <a:pt x="21389" y="7410"/>
                  <a:pt x="21316" y="7367"/>
                </a:cubicBezTo>
                <a:cubicBezTo>
                  <a:pt x="21287" y="7350"/>
                  <a:pt x="21271" y="7342"/>
                  <a:pt x="21261" y="7347"/>
                </a:cubicBezTo>
                <a:close/>
                <a:moveTo>
                  <a:pt x="21083" y="9547"/>
                </a:moveTo>
                <a:cubicBezTo>
                  <a:pt x="21048" y="9547"/>
                  <a:pt x="21007" y="9565"/>
                  <a:pt x="20995" y="9588"/>
                </a:cubicBezTo>
                <a:cubicBezTo>
                  <a:pt x="20979" y="9617"/>
                  <a:pt x="20962" y="9617"/>
                  <a:pt x="20936" y="9588"/>
                </a:cubicBezTo>
                <a:cubicBezTo>
                  <a:pt x="20868" y="9511"/>
                  <a:pt x="20813" y="9543"/>
                  <a:pt x="20813" y="9659"/>
                </a:cubicBezTo>
                <a:cubicBezTo>
                  <a:pt x="20813" y="9775"/>
                  <a:pt x="20868" y="9807"/>
                  <a:pt x="20936" y="9731"/>
                </a:cubicBezTo>
                <a:cubicBezTo>
                  <a:pt x="20962" y="9702"/>
                  <a:pt x="20979" y="9702"/>
                  <a:pt x="20995" y="9731"/>
                </a:cubicBezTo>
                <a:cubicBezTo>
                  <a:pt x="21007" y="9754"/>
                  <a:pt x="21048" y="9773"/>
                  <a:pt x="21083" y="9773"/>
                </a:cubicBezTo>
                <a:cubicBezTo>
                  <a:pt x="21133" y="9773"/>
                  <a:pt x="21149" y="9746"/>
                  <a:pt x="21149" y="9659"/>
                </a:cubicBezTo>
                <a:cubicBezTo>
                  <a:pt x="21149" y="9573"/>
                  <a:pt x="21133" y="9547"/>
                  <a:pt x="21083" y="9547"/>
                </a:cubicBezTo>
                <a:close/>
                <a:moveTo>
                  <a:pt x="21465" y="9649"/>
                </a:moveTo>
                <a:cubicBezTo>
                  <a:pt x="21454" y="9657"/>
                  <a:pt x="21451" y="9674"/>
                  <a:pt x="21451" y="9701"/>
                </a:cubicBezTo>
                <a:cubicBezTo>
                  <a:pt x="21451" y="9748"/>
                  <a:pt x="21474" y="9773"/>
                  <a:pt x="21517" y="9773"/>
                </a:cubicBezTo>
                <a:cubicBezTo>
                  <a:pt x="21554" y="9773"/>
                  <a:pt x="21584" y="9750"/>
                  <a:pt x="21584" y="9721"/>
                </a:cubicBezTo>
                <a:cubicBezTo>
                  <a:pt x="21584" y="9692"/>
                  <a:pt x="21554" y="9660"/>
                  <a:pt x="21517" y="9649"/>
                </a:cubicBezTo>
                <a:cubicBezTo>
                  <a:pt x="21493" y="9642"/>
                  <a:pt x="21475" y="9641"/>
                  <a:pt x="21465" y="9649"/>
                </a:cubicBezTo>
                <a:close/>
                <a:moveTo>
                  <a:pt x="116" y="10488"/>
                </a:moveTo>
                <a:cubicBezTo>
                  <a:pt x="64" y="10488"/>
                  <a:pt x="48" y="10512"/>
                  <a:pt x="48" y="10599"/>
                </a:cubicBezTo>
                <a:cubicBezTo>
                  <a:pt x="48" y="10687"/>
                  <a:pt x="64" y="10713"/>
                  <a:pt x="116" y="10713"/>
                </a:cubicBezTo>
                <a:cubicBezTo>
                  <a:pt x="168" y="10713"/>
                  <a:pt x="182" y="10687"/>
                  <a:pt x="182" y="10599"/>
                </a:cubicBezTo>
                <a:cubicBezTo>
                  <a:pt x="182" y="10512"/>
                  <a:pt x="168" y="10488"/>
                  <a:pt x="116" y="10488"/>
                </a:cubicBezTo>
                <a:close/>
                <a:moveTo>
                  <a:pt x="409" y="10495"/>
                </a:moveTo>
                <a:cubicBezTo>
                  <a:pt x="363" y="10485"/>
                  <a:pt x="350" y="10507"/>
                  <a:pt x="350" y="10599"/>
                </a:cubicBezTo>
                <a:cubicBezTo>
                  <a:pt x="350" y="10692"/>
                  <a:pt x="363" y="10716"/>
                  <a:pt x="409" y="10706"/>
                </a:cubicBezTo>
                <a:cubicBezTo>
                  <a:pt x="446" y="10698"/>
                  <a:pt x="468" y="10658"/>
                  <a:pt x="468" y="10599"/>
                </a:cubicBezTo>
                <a:cubicBezTo>
                  <a:pt x="468" y="10541"/>
                  <a:pt x="446" y="10503"/>
                  <a:pt x="409" y="10495"/>
                </a:cubicBezTo>
                <a:close/>
                <a:moveTo>
                  <a:pt x="20578" y="11841"/>
                </a:moveTo>
                <a:cubicBezTo>
                  <a:pt x="20525" y="11841"/>
                  <a:pt x="20511" y="11865"/>
                  <a:pt x="20511" y="11953"/>
                </a:cubicBezTo>
                <a:cubicBezTo>
                  <a:pt x="20511" y="12041"/>
                  <a:pt x="20525" y="12066"/>
                  <a:pt x="20578" y="12066"/>
                </a:cubicBezTo>
                <a:cubicBezTo>
                  <a:pt x="20630" y="12066"/>
                  <a:pt x="20645" y="12041"/>
                  <a:pt x="20645" y="11953"/>
                </a:cubicBezTo>
                <a:cubicBezTo>
                  <a:pt x="20645" y="11865"/>
                  <a:pt x="20630" y="11841"/>
                  <a:pt x="20578" y="11841"/>
                </a:cubicBezTo>
                <a:close/>
                <a:moveTo>
                  <a:pt x="20861" y="11843"/>
                </a:moveTo>
                <a:cubicBezTo>
                  <a:pt x="20835" y="11845"/>
                  <a:pt x="20813" y="11863"/>
                  <a:pt x="20813" y="11894"/>
                </a:cubicBezTo>
                <a:cubicBezTo>
                  <a:pt x="20813" y="11924"/>
                  <a:pt x="20840" y="11955"/>
                  <a:pt x="20872" y="11963"/>
                </a:cubicBezTo>
                <a:cubicBezTo>
                  <a:pt x="20904" y="11971"/>
                  <a:pt x="20943" y="11966"/>
                  <a:pt x="20959" y="11950"/>
                </a:cubicBezTo>
                <a:cubicBezTo>
                  <a:pt x="20975" y="11935"/>
                  <a:pt x="21025" y="11937"/>
                  <a:pt x="21069" y="11956"/>
                </a:cubicBezTo>
                <a:cubicBezTo>
                  <a:pt x="21136" y="11985"/>
                  <a:pt x="21149" y="11978"/>
                  <a:pt x="21149" y="11916"/>
                </a:cubicBezTo>
                <a:cubicBezTo>
                  <a:pt x="21149" y="11834"/>
                  <a:pt x="21052" y="11813"/>
                  <a:pt x="20991" y="11881"/>
                </a:cubicBezTo>
                <a:cubicBezTo>
                  <a:pt x="20965" y="11911"/>
                  <a:pt x="20948" y="11911"/>
                  <a:pt x="20932" y="11881"/>
                </a:cubicBezTo>
                <a:cubicBezTo>
                  <a:pt x="20916" y="11852"/>
                  <a:pt x="20886" y="11840"/>
                  <a:pt x="20861" y="11843"/>
                </a:cubicBezTo>
                <a:close/>
                <a:moveTo>
                  <a:pt x="21551" y="11953"/>
                </a:moveTo>
                <a:cubicBezTo>
                  <a:pt x="21549" y="11951"/>
                  <a:pt x="21535" y="11963"/>
                  <a:pt x="21508" y="11986"/>
                </a:cubicBezTo>
                <a:cubicBezTo>
                  <a:pt x="21476" y="12014"/>
                  <a:pt x="21451" y="12044"/>
                  <a:pt x="21451" y="12052"/>
                </a:cubicBezTo>
                <a:cubicBezTo>
                  <a:pt x="21451" y="12083"/>
                  <a:pt x="21477" y="12063"/>
                  <a:pt x="21521" y="12000"/>
                </a:cubicBezTo>
                <a:cubicBezTo>
                  <a:pt x="21542" y="11971"/>
                  <a:pt x="21552" y="11955"/>
                  <a:pt x="21551" y="11953"/>
                </a:cubicBezTo>
                <a:close/>
                <a:moveTo>
                  <a:pt x="20578" y="14135"/>
                </a:moveTo>
                <a:cubicBezTo>
                  <a:pt x="20525" y="14135"/>
                  <a:pt x="20511" y="14159"/>
                  <a:pt x="20511" y="14247"/>
                </a:cubicBezTo>
                <a:cubicBezTo>
                  <a:pt x="20511" y="14335"/>
                  <a:pt x="20525" y="14360"/>
                  <a:pt x="20578" y="14360"/>
                </a:cubicBezTo>
                <a:cubicBezTo>
                  <a:pt x="20630" y="14360"/>
                  <a:pt x="20645" y="14335"/>
                  <a:pt x="20645" y="14247"/>
                </a:cubicBezTo>
                <a:cubicBezTo>
                  <a:pt x="20645" y="14159"/>
                  <a:pt x="20630" y="14135"/>
                  <a:pt x="20578" y="14135"/>
                </a:cubicBezTo>
                <a:close/>
                <a:moveTo>
                  <a:pt x="21512" y="14135"/>
                </a:moveTo>
                <a:cubicBezTo>
                  <a:pt x="21466" y="14135"/>
                  <a:pt x="21451" y="14162"/>
                  <a:pt x="21451" y="14247"/>
                </a:cubicBezTo>
                <a:cubicBezTo>
                  <a:pt x="21451" y="14333"/>
                  <a:pt x="21465" y="14360"/>
                  <a:pt x="21515" y="14360"/>
                </a:cubicBezTo>
                <a:cubicBezTo>
                  <a:pt x="21565" y="14360"/>
                  <a:pt x="21580" y="14334"/>
                  <a:pt x="21578" y="14247"/>
                </a:cubicBezTo>
                <a:cubicBezTo>
                  <a:pt x="21575" y="14163"/>
                  <a:pt x="21558" y="14135"/>
                  <a:pt x="21512" y="14135"/>
                </a:cubicBezTo>
                <a:close/>
                <a:moveTo>
                  <a:pt x="20861" y="14136"/>
                </a:moveTo>
                <a:cubicBezTo>
                  <a:pt x="20835" y="14139"/>
                  <a:pt x="20813" y="14157"/>
                  <a:pt x="20813" y="14188"/>
                </a:cubicBezTo>
                <a:cubicBezTo>
                  <a:pt x="20813" y="14218"/>
                  <a:pt x="20840" y="14249"/>
                  <a:pt x="20872" y="14257"/>
                </a:cubicBezTo>
                <a:cubicBezTo>
                  <a:pt x="20904" y="14265"/>
                  <a:pt x="20943" y="14260"/>
                  <a:pt x="20959" y="14244"/>
                </a:cubicBezTo>
                <a:cubicBezTo>
                  <a:pt x="20975" y="14228"/>
                  <a:pt x="21025" y="14231"/>
                  <a:pt x="21069" y="14250"/>
                </a:cubicBezTo>
                <a:cubicBezTo>
                  <a:pt x="21136" y="14278"/>
                  <a:pt x="21149" y="14272"/>
                  <a:pt x="21149" y="14210"/>
                </a:cubicBezTo>
                <a:cubicBezTo>
                  <a:pt x="21149" y="14128"/>
                  <a:pt x="21052" y="14106"/>
                  <a:pt x="20991" y="14175"/>
                </a:cubicBezTo>
                <a:cubicBezTo>
                  <a:pt x="20965" y="14205"/>
                  <a:pt x="20948" y="14205"/>
                  <a:pt x="20932" y="14175"/>
                </a:cubicBezTo>
                <a:cubicBezTo>
                  <a:pt x="20916" y="14145"/>
                  <a:pt x="20886" y="14134"/>
                  <a:pt x="20861" y="14136"/>
                </a:cubicBezTo>
                <a:close/>
                <a:moveTo>
                  <a:pt x="70" y="15751"/>
                </a:moveTo>
                <a:cubicBezTo>
                  <a:pt x="20" y="15751"/>
                  <a:pt x="-16" y="15854"/>
                  <a:pt x="7" y="15931"/>
                </a:cubicBezTo>
                <a:cubicBezTo>
                  <a:pt x="36" y="16027"/>
                  <a:pt x="116" y="15978"/>
                  <a:pt x="116" y="15865"/>
                </a:cubicBezTo>
                <a:cubicBezTo>
                  <a:pt x="116" y="15794"/>
                  <a:pt x="99" y="15751"/>
                  <a:pt x="70" y="15751"/>
                </a:cubicBezTo>
                <a:close/>
                <a:moveTo>
                  <a:pt x="20578" y="16391"/>
                </a:moveTo>
                <a:cubicBezTo>
                  <a:pt x="20525" y="16391"/>
                  <a:pt x="20511" y="16416"/>
                  <a:pt x="20511" y="16503"/>
                </a:cubicBezTo>
                <a:cubicBezTo>
                  <a:pt x="20511" y="16591"/>
                  <a:pt x="20525" y="16617"/>
                  <a:pt x="20578" y="16617"/>
                </a:cubicBezTo>
                <a:cubicBezTo>
                  <a:pt x="20630" y="16617"/>
                  <a:pt x="20645" y="16591"/>
                  <a:pt x="20645" y="16503"/>
                </a:cubicBezTo>
                <a:cubicBezTo>
                  <a:pt x="20645" y="16416"/>
                  <a:pt x="20630" y="16391"/>
                  <a:pt x="20578" y="16391"/>
                </a:cubicBezTo>
                <a:close/>
                <a:moveTo>
                  <a:pt x="21078" y="16391"/>
                </a:moveTo>
                <a:cubicBezTo>
                  <a:pt x="21045" y="16391"/>
                  <a:pt x="21007" y="16409"/>
                  <a:pt x="20995" y="16432"/>
                </a:cubicBezTo>
                <a:cubicBezTo>
                  <a:pt x="20979" y="16461"/>
                  <a:pt x="20962" y="16461"/>
                  <a:pt x="20936" y="16432"/>
                </a:cubicBezTo>
                <a:cubicBezTo>
                  <a:pt x="20887" y="16376"/>
                  <a:pt x="20812" y="16379"/>
                  <a:pt x="20813" y="16437"/>
                </a:cubicBezTo>
                <a:cubicBezTo>
                  <a:pt x="20814" y="16463"/>
                  <a:pt x="20862" y="16512"/>
                  <a:pt x="20922" y="16545"/>
                </a:cubicBezTo>
                <a:cubicBezTo>
                  <a:pt x="21095" y="16642"/>
                  <a:pt x="21144" y="16633"/>
                  <a:pt x="21141" y="16503"/>
                </a:cubicBezTo>
                <a:cubicBezTo>
                  <a:pt x="21139" y="16421"/>
                  <a:pt x="21122" y="16391"/>
                  <a:pt x="21078" y="16391"/>
                </a:cubicBezTo>
                <a:close/>
                <a:moveTo>
                  <a:pt x="21300" y="16391"/>
                </a:moveTo>
                <a:cubicBezTo>
                  <a:pt x="21266" y="16391"/>
                  <a:pt x="21249" y="16428"/>
                  <a:pt x="21249" y="16503"/>
                </a:cubicBezTo>
                <a:cubicBezTo>
                  <a:pt x="21249" y="16579"/>
                  <a:pt x="21266" y="16617"/>
                  <a:pt x="21300" y="16617"/>
                </a:cubicBezTo>
                <a:cubicBezTo>
                  <a:pt x="21333" y="16617"/>
                  <a:pt x="21350" y="16579"/>
                  <a:pt x="21350" y="16503"/>
                </a:cubicBezTo>
                <a:cubicBezTo>
                  <a:pt x="21350" y="16428"/>
                  <a:pt x="21333" y="16391"/>
                  <a:pt x="21300" y="16391"/>
                </a:cubicBezTo>
                <a:close/>
                <a:moveTo>
                  <a:pt x="21537" y="16409"/>
                </a:moveTo>
                <a:cubicBezTo>
                  <a:pt x="21527" y="16404"/>
                  <a:pt x="21513" y="16418"/>
                  <a:pt x="21488" y="16446"/>
                </a:cubicBezTo>
                <a:cubicBezTo>
                  <a:pt x="21440" y="16500"/>
                  <a:pt x="21440" y="16511"/>
                  <a:pt x="21484" y="16542"/>
                </a:cubicBezTo>
                <a:cubicBezTo>
                  <a:pt x="21563" y="16598"/>
                  <a:pt x="21576" y="16586"/>
                  <a:pt x="21558" y="16482"/>
                </a:cubicBezTo>
                <a:cubicBezTo>
                  <a:pt x="21551" y="16437"/>
                  <a:pt x="21546" y="16413"/>
                  <a:pt x="21537" y="16409"/>
                </a:cubicBezTo>
                <a:close/>
                <a:moveTo>
                  <a:pt x="21088" y="18684"/>
                </a:moveTo>
                <a:cubicBezTo>
                  <a:pt x="21055" y="18680"/>
                  <a:pt x="21013" y="18693"/>
                  <a:pt x="20995" y="18725"/>
                </a:cubicBezTo>
                <a:cubicBezTo>
                  <a:pt x="20979" y="18755"/>
                  <a:pt x="20962" y="18755"/>
                  <a:pt x="20936" y="18725"/>
                </a:cubicBezTo>
                <a:cubicBezTo>
                  <a:pt x="20887" y="18670"/>
                  <a:pt x="20812" y="18673"/>
                  <a:pt x="20813" y="18731"/>
                </a:cubicBezTo>
                <a:cubicBezTo>
                  <a:pt x="20814" y="18757"/>
                  <a:pt x="20862" y="18807"/>
                  <a:pt x="20922" y="18840"/>
                </a:cubicBezTo>
                <a:cubicBezTo>
                  <a:pt x="20982" y="18874"/>
                  <a:pt x="21056" y="18902"/>
                  <a:pt x="21087" y="18905"/>
                </a:cubicBezTo>
                <a:cubicBezTo>
                  <a:pt x="21154" y="18911"/>
                  <a:pt x="21197" y="18850"/>
                  <a:pt x="21150" y="18817"/>
                </a:cubicBezTo>
                <a:cubicBezTo>
                  <a:pt x="21132" y="18805"/>
                  <a:pt x="21127" y="18770"/>
                  <a:pt x="21137" y="18740"/>
                </a:cubicBezTo>
                <a:cubicBezTo>
                  <a:pt x="21148" y="18707"/>
                  <a:pt x="21122" y="18687"/>
                  <a:pt x="21088" y="18684"/>
                </a:cubicBezTo>
                <a:close/>
                <a:moveTo>
                  <a:pt x="20578" y="18685"/>
                </a:moveTo>
                <a:cubicBezTo>
                  <a:pt x="20525" y="18685"/>
                  <a:pt x="20511" y="18709"/>
                  <a:pt x="20511" y="18797"/>
                </a:cubicBezTo>
                <a:cubicBezTo>
                  <a:pt x="20511" y="18885"/>
                  <a:pt x="20525" y="18910"/>
                  <a:pt x="20578" y="18910"/>
                </a:cubicBezTo>
                <a:cubicBezTo>
                  <a:pt x="20630" y="18910"/>
                  <a:pt x="20645" y="18885"/>
                  <a:pt x="20645" y="18797"/>
                </a:cubicBezTo>
                <a:cubicBezTo>
                  <a:pt x="20645" y="18709"/>
                  <a:pt x="20630" y="18685"/>
                  <a:pt x="20578" y="18685"/>
                </a:cubicBezTo>
                <a:close/>
                <a:moveTo>
                  <a:pt x="21521" y="18685"/>
                </a:moveTo>
                <a:cubicBezTo>
                  <a:pt x="21461" y="18685"/>
                  <a:pt x="21402" y="18843"/>
                  <a:pt x="21444" y="18890"/>
                </a:cubicBezTo>
                <a:cubicBezTo>
                  <a:pt x="21454" y="18901"/>
                  <a:pt x="21489" y="18910"/>
                  <a:pt x="21523" y="18910"/>
                </a:cubicBezTo>
                <a:cubicBezTo>
                  <a:pt x="21569" y="18910"/>
                  <a:pt x="21584" y="18881"/>
                  <a:pt x="21584" y="18797"/>
                </a:cubicBezTo>
                <a:cubicBezTo>
                  <a:pt x="21584" y="18712"/>
                  <a:pt x="21569" y="18685"/>
                  <a:pt x="21521" y="18685"/>
                </a:cubicBezTo>
                <a:close/>
                <a:moveTo>
                  <a:pt x="21322" y="18689"/>
                </a:moveTo>
                <a:cubicBezTo>
                  <a:pt x="21306" y="18686"/>
                  <a:pt x="21286" y="18708"/>
                  <a:pt x="21259" y="18757"/>
                </a:cubicBezTo>
                <a:cubicBezTo>
                  <a:pt x="21225" y="18818"/>
                  <a:pt x="21227" y="18833"/>
                  <a:pt x="21275" y="18847"/>
                </a:cubicBezTo>
                <a:cubicBezTo>
                  <a:pt x="21307" y="18857"/>
                  <a:pt x="21342" y="18866"/>
                  <a:pt x="21354" y="18869"/>
                </a:cubicBezTo>
                <a:cubicBezTo>
                  <a:pt x="21365" y="18871"/>
                  <a:pt x="21366" y="18830"/>
                  <a:pt x="21357" y="18778"/>
                </a:cubicBezTo>
                <a:cubicBezTo>
                  <a:pt x="21348" y="18722"/>
                  <a:pt x="21337" y="18693"/>
                  <a:pt x="21322" y="18689"/>
                </a:cubicBezTo>
                <a:close/>
                <a:moveTo>
                  <a:pt x="383" y="20979"/>
                </a:moveTo>
                <a:cubicBezTo>
                  <a:pt x="331" y="20979"/>
                  <a:pt x="317" y="21003"/>
                  <a:pt x="317" y="21091"/>
                </a:cubicBezTo>
                <a:cubicBezTo>
                  <a:pt x="317" y="21179"/>
                  <a:pt x="331" y="21204"/>
                  <a:pt x="383" y="21204"/>
                </a:cubicBezTo>
                <a:cubicBezTo>
                  <a:pt x="436" y="21204"/>
                  <a:pt x="451" y="21179"/>
                  <a:pt x="451" y="21091"/>
                </a:cubicBezTo>
                <a:cubicBezTo>
                  <a:pt x="451" y="21003"/>
                  <a:pt x="436" y="20979"/>
                  <a:pt x="383" y="20979"/>
                </a:cubicBezTo>
                <a:close/>
                <a:moveTo>
                  <a:pt x="20578" y="20979"/>
                </a:moveTo>
                <a:cubicBezTo>
                  <a:pt x="20525" y="20979"/>
                  <a:pt x="20511" y="21003"/>
                  <a:pt x="20511" y="21091"/>
                </a:cubicBezTo>
                <a:cubicBezTo>
                  <a:pt x="20511" y="21179"/>
                  <a:pt x="20525" y="21204"/>
                  <a:pt x="20578" y="21204"/>
                </a:cubicBezTo>
                <a:cubicBezTo>
                  <a:pt x="20630" y="21204"/>
                  <a:pt x="20645" y="21179"/>
                  <a:pt x="20645" y="21091"/>
                </a:cubicBezTo>
                <a:cubicBezTo>
                  <a:pt x="20645" y="21003"/>
                  <a:pt x="20630" y="20979"/>
                  <a:pt x="20578" y="20979"/>
                </a:cubicBezTo>
                <a:close/>
                <a:moveTo>
                  <a:pt x="20864" y="20979"/>
                </a:moveTo>
                <a:cubicBezTo>
                  <a:pt x="20793" y="20979"/>
                  <a:pt x="20800" y="21083"/>
                  <a:pt x="20872" y="21101"/>
                </a:cubicBezTo>
                <a:cubicBezTo>
                  <a:pt x="20948" y="21120"/>
                  <a:pt x="20960" y="21107"/>
                  <a:pt x="20936" y="21036"/>
                </a:cubicBezTo>
                <a:cubicBezTo>
                  <a:pt x="20925" y="21004"/>
                  <a:pt x="20893" y="20979"/>
                  <a:pt x="20864" y="20979"/>
                </a:cubicBezTo>
                <a:close/>
                <a:moveTo>
                  <a:pt x="21300" y="20979"/>
                </a:moveTo>
                <a:cubicBezTo>
                  <a:pt x="21239" y="20979"/>
                  <a:pt x="21232" y="21077"/>
                  <a:pt x="21291" y="21104"/>
                </a:cubicBezTo>
                <a:cubicBezTo>
                  <a:pt x="21314" y="21114"/>
                  <a:pt x="21336" y="21125"/>
                  <a:pt x="21341" y="21127"/>
                </a:cubicBezTo>
                <a:cubicBezTo>
                  <a:pt x="21345" y="21128"/>
                  <a:pt x="21350" y="21095"/>
                  <a:pt x="21350" y="21054"/>
                </a:cubicBezTo>
                <a:cubicBezTo>
                  <a:pt x="21350" y="21012"/>
                  <a:pt x="21328" y="20979"/>
                  <a:pt x="21300" y="20979"/>
                </a:cubicBezTo>
                <a:close/>
                <a:moveTo>
                  <a:pt x="21465" y="21081"/>
                </a:moveTo>
                <a:cubicBezTo>
                  <a:pt x="21454" y="21089"/>
                  <a:pt x="21451" y="21106"/>
                  <a:pt x="21451" y="21132"/>
                </a:cubicBezTo>
                <a:cubicBezTo>
                  <a:pt x="21451" y="21179"/>
                  <a:pt x="21474" y="21204"/>
                  <a:pt x="21517" y="21204"/>
                </a:cubicBezTo>
                <a:cubicBezTo>
                  <a:pt x="21554" y="21204"/>
                  <a:pt x="21584" y="21181"/>
                  <a:pt x="21584" y="21153"/>
                </a:cubicBezTo>
                <a:cubicBezTo>
                  <a:pt x="21584" y="21124"/>
                  <a:pt x="21554" y="21092"/>
                  <a:pt x="21517" y="21081"/>
                </a:cubicBezTo>
                <a:cubicBezTo>
                  <a:pt x="21493" y="21074"/>
                  <a:pt x="21475" y="21073"/>
                  <a:pt x="21465" y="21081"/>
                </a:cubicBezTo>
                <a:close/>
                <a:moveTo>
                  <a:pt x="921" y="21318"/>
                </a:moveTo>
                <a:cubicBezTo>
                  <a:pt x="869" y="21318"/>
                  <a:pt x="853" y="21342"/>
                  <a:pt x="853" y="21430"/>
                </a:cubicBezTo>
                <a:cubicBezTo>
                  <a:pt x="853" y="21517"/>
                  <a:pt x="869" y="21543"/>
                  <a:pt x="921" y="21543"/>
                </a:cubicBezTo>
                <a:cubicBezTo>
                  <a:pt x="973" y="21543"/>
                  <a:pt x="988" y="21517"/>
                  <a:pt x="988" y="21430"/>
                </a:cubicBezTo>
                <a:cubicBezTo>
                  <a:pt x="988" y="21342"/>
                  <a:pt x="973" y="21318"/>
                  <a:pt x="921" y="21318"/>
                </a:cubicBezTo>
                <a:close/>
                <a:moveTo>
                  <a:pt x="5268" y="21318"/>
                </a:moveTo>
                <a:cubicBezTo>
                  <a:pt x="5218" y="21318"/>
                  <a:pt x="5183" y="21419"/>
                  <a:pt x="5206" y="21496"/>
                </a:cubicBezTo>
                <a:cubicBezTo>
                  <a:pt x="5235" y="21592"/>
                  <a:pt x="5315" y="21543"/>
                  <a:pt x="5315" y="21430"/>
                </a:cubicBezTo>
                <a:cubicBezTo>
                  <a:pt x="5315" y="21359"/>
                  <a:pt x="5298" y="21318"/>
                  <a:pt x="5268" y="21318"/>
                </a:cubicBezTo>
                <a:close/>
                <a:moveTo>
                  <a:pt x="9810" y="21318"/>
                </a:moveTo>
                <a:cubicBezTo>
                  <a:pt x="9758" y="21318"/>
                  <a:pt x="9744" y="21342"/>
                  <a:pt x="9744" y="21430"/>
                </a:cubicBezTo>
                <a:cubicBezTo>
                  <a:pt x="9744" y="21517"/>
                  <a:pt x="9758" y="21543"/>
                  <a:pt x="9810" y="21543"/>
                </a:cubicBezTo>
                <a:cubicBezTo>
                  <a:pt x="9862" y="21543"/>
                  <a:pt x="9877" y="21517"/>
                  <a:pt x="9877" y="21430"/>
                </a:cubicBezTo>
                <a:cubicBezTo>
                  <a:pt x="9877" y="21342"/>
                  <a:pt x="9862" y="21318"/>
                  <a:pt x="9810" y="21318"/>
                </a:cubicBezTo>
                <a:close/>
                <a:moveTo>
                  <a:pt x="14472" y="21318"/>
                </a:moveTo>
                <a:cubicBezTo>
                  <a:pt x="14420" y="21318"/>
                  <a:pt x="14406" y="21342"/>
                  <a:pt x="14406" y="21430"/>
                </a:cubicBezTo>
                <a:cubicBezTo>
                  <a:pt x="14406" y="21517"/>
                  <a:pt x="14420" y="21543"/>
                  <a:pt x="14472" y="21543"/>
                </a:cubicBezTo>
                <a:cubicBezTo>
                  <a:pt x="14525" y="21543"/>
                  <a:pt x="14540" y="21517"/>
                  <a:pt x="14540" y="21430"/>
                </a:cubicBezTo>
                <a:cubicBezTo>
                  <a:pt x="14540" y="21342"/>
                  <a:pt x="14525" y="21318"/>
                  <a:pt x="14472" y="21318"/>
                </a:cubicBezTo>
                <a:close/>
                <a:moveTo>
                  <a:pt x="10103" y="21325"/>
                </a:moveTo>
                <a:cubicBezTo>
                  <a:pt x="10058" y="21315"/>
                  <a:pt x="10045" y="21337"/>
                  <a:pt x="10045" y="21430"/>
                </a:cubicBezTo>
                <a:cubicBezTo>
                  <a:pt x="10045" y="21522"/>
                  <a:pt x="10058" y="21546"/>
                  <a:pt x="10103" y="21536"/>
                </a:cubicBezTo>
                <a:cubicBezTo>
                  <a:pt x="10140" y="21528"/>
                  <a:pt x="10162" y="21488"/>
                  <a:pt x="10162" y="21430"/>
                </a:cubicBezTo>
                <a:cubicBezTo>
                  <a:pt x="10162" y="21371"/>
                  <a:pt x="10140" y="21333"/>
                  <a:pt x="10103" y="21325"/>
                </a:cubicBezTo>
                <a:close/>
                <a:moveTo>
                  <a:pt x="19396" y="21325"/>
                </a:moveTo>
                <a:cubicBezTo>
                  <a:pt x="19350" y="21315"/>
                  <a:pt x="19337" y="21337"/>
                  <a:pt x="19337" y="21430"/>
                </a:cubicBezTo>
                <a:cubicBezTo>
                  <a:pt x="19337" y="21522"/>
                  <a:pt x="19350" y="21546"/>
                  <a:pt x="19396" y="21536"/>
                </a:cubicBezTo>
                <a:cubicBezTo>
                  <a:pt x="19433" y="21528"/>
                  <a:pt x="19455" y="21488"/>
                  <a:pt x="19455" y="21430"/>
                </a:cubicBezTo>
                <a:cubicBezTo>
                  <a:pt x="19455" y="21371"/>
                  <a:pt x="19433" y="21333"/>
                  <a:pt x="19396" y="2132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297" name="Shape 297"/>
          <p:cNvSpPr/>
          <p:nvPr/>
        </p:nvSpPr>
        <p:spPr>
          <a:xfrm>
            <a:off x="80433" y="6453716"/>
            <a:ext cx="6164987" cy="2633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Origins off-chip by random</a:t>
            </a:r>
          </a:p>
          <a:p>
            <a:pPr algn="l">
              <a:lnSpc>
                <a:spcPct val="120000"/>
              </a:lnSpc>
            </a:pPr>
            <a:r>
              <a:t>   </a:t>
            </a:r>
            <a:r>
              <a:rPr sz="2400"/>
              <a:t> </a:t>
            </a:r>
            <a:r>
              <a:t>amount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t> random phase</a:t>
            </a:r>
          </a:p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Incommensurate periods</a:t>
            </a:r>
          </a:p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Random chip orientation</a:t>
            </a:r>
          </a:p>
        </p:txBody>
      </p:sp>
      <p:sp>
        <p:nvSpPr>
          <p:cNvPr id="298" name="Shape 298"/>
          <p:cNvSpPr/>
          <p:nvPr/>
        </p:nvSpPr>
        <p:spPr>
          <a:xfrm>
            <a:off x="407874" y="61627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type="title"/>
          </p:nvPr>
        </p:nvSpPr>
        <p:spPr>
          <a:xfrm>
            <a:off x="952500" y="-889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Pixel Sizes (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="1" baseline="-5999" i="1">
                <a:latin typeface="Times New Roman"/>
                <a:ea typeface="Times New Roman"/>
                <a:cs typeface="Times New Roman"/>
                <a:sym typeface="Times New Roman"/>
              </a:rPr>
              <a:t>pixel</a:t>
            </a:r>
            <a:r>
              <a:t>)</a:t>
            </a:r>
          </a:p>
        </p:txBody>
      </p:sp>
      <p:sp>
        <p:nvSpPr>
          <p:cNvPr id="301" name="Shape 301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302" name="Shape 302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303" name="Shape 303"/>
          <p:cNvSpPr/>
          <p:nvPr/>
        </p:nvSpPr>
        <p:spPr>
          <a:xfrm>
            <a:off x="1113159" y="1906244"/>
            <a:ext cx="5012682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pixel</a:t>
            </a:r>
            <a:r>
              <a:t> = 1 + 0.01 sin(50πx) </a:t>
            </a:r>
          </a:p>
        </p:txBody>
      </p:sp>
      <p:sp>
        <p:nvSpPr>
          <p:cNvPr id="304" name="Shape 304"/>
          <p:cNvSpPr/>
          <p:nvPr/>
        </p:nvSpPr>
        <p:spPr>
          <a:xfrm>
            <a:off x="6760480" y="1906244"/>
            <a:ext cx="5757640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</a:t>
            </a:r>
            <a:r>
              <a:rPr baseline="-5999"/>
              <a:t>pixel</a:t>
            </a:r>
            <a:r>
              <a:t> = 1 + 0.01 sin(ν</a:t>
            </a:r>
            <a:r>
              <a:rPr baseline="-5999"/>
              <a:t>i </a:t>
            </a:r>
            <a:r>
              <a:t>πx + ϕ</a:t>
            </a:r>
            <a:r>
              <a:rPr baseline="-5999"/>
              <a:t>i</a:t>
            </a:r>
            <a:r>
              <a:t>) </a:t>
            </a:r>
          </a:p>
        </p:txBody>
      </p:sp>
      <p:sp>
        <p:nvSpPr>
          <p:cNvPr id="305" name="Shape 305"/>
          <p:cNvSpPr/>
          <p:nvPr/>
        </p:nvSpPr>
        <p:spPr>
          <a:xfrm>
            <a:off x="7212595" y="2459462"/>
            <a:ext cx="4853410" cy="5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3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ν =</a:t>
            </a:r>
            <a:r>
              <a:rPr sz="2400"/>
              <a:t> </a:t>
            </a:r>
            <a:r>
              <a:rPr i="0" sz="2400"/>
              <a:t>[</a:t>
            </a:r>
            <a:r>
              <a:rPr sz="2400"/>
              <a:t>59, 61, 67, 71, 73, 79, 83, 89, 97</a:t>
            </a:r>
            <a:r>
              <a:rPr i="0" sz="2400"/>
              <a:t>]</a:t>
            </a:r>
          </a:p>
        </p:txBody>
      </p:sp>
      <p:pic>
        <p:nvPicPr>
          <p:cNvPr id="30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410" y="2566461"/>
            <a:ext cx="5422699" cy="361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ixel_size_variation.png"/>
          <p:cNvPicPr>
            <a:picLocks noChangeAspect="1"/>
          </p:cNvPicPr>
          <p:nvPr/>
        </p:nvPicPr>
        <p:blipFill>
          <a:blip r:embed="rId3">
            <a:extLst/>
          </a:blip>
          <a:srcRect l="9861" t="9460" r="5028" b="10955"/>
          <a:stretch>
            <a:fillRect/>
          </a:stretch>
        </p:blipFill>
        <p:spPr>
          <a:xfrm>
            <a:off x="6040325" y="3092902"/>
            <a:ext cx="6689950" cy="5957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47" fill="norm" stroke="1" extrusionOk="0">
                <a:moveTo>
                  <a:pt x="409" y="2"/>
                </a:moveTo>
                <a:cubicBezTo>
                  <a:pt x="363" y="-8"/>
                  <a:pt x="350" y="16"/>
                  <a:pt x="350" y="108"/>
                </a:cubicBezTo>
                <a:cubicBezTo>
                  <a:pt x="350" y="201"/>
                  <a:pt x="363" y="224"/>
                  <a:pt x="409" y="214"/>
                </a:cubicBezTo>
                <a:cubicBezTo>
                  <a:pt x="446" y="206"/>
                  <a:pt x="468" y="167"/>
                  <a:pt x="468" y="108"/>
                </a:cubicBezTo>
                <a:cubicBezTo>
                  <a:pt x="468" y="49"/>
                  <a:pt x="446" y="10"/>
                  <a:pt x="409" y="2"/>
                </a:cubicBezTo>
                <a:close/>
                <a:moveTo>
                  <a:pt x="719" y="183"/>
                </a:moveTo>
                <a:lnTo>
                  <a:pt x="719" y="10657"/>
                </a:lnTo>
                <a:lnTo>
                  <a:pt x="719" y="21130"/>
                </a:lnTo>
                <a:lnTo>
                  <a:pt x="9995" y="21130"/>
                </a:lnTo>
                <a:lnTo>
                  <a:pt x="19270" y="21130"/>
                </a:lnTo>
                <a:lnTo>
                  <a:pt x="19270" y="10657"/>
                </a:lnTo>
                <a:lnTo>
                  <a:pt x="19270" y="183"/>
                </a:lnTo>
                <a:lnTo>
                  <a:pt x="9995" y="183"/>
                </a:lnTo>
                <a:lnTo>
                  <a:pt x="719" y="183"/>
                </a:lnTo>
                <a:close/>
                <a:moveTo>
                  <a:pt x="19438" y="183"/>
                </a:moveTo>
                <a:lnTo>
                  <a:pt x="19438" y="10657"/>
                </a:lnTo>
                <a:lnTo>
                  <a:pt x="19438" y="21130"/>
                </a:lnTo>
                <a:lnTo>
                  <a:pt x="19873" y="21130"/>
                </a:lnTo>
                <a:lnTo>
                  <a:pt x="20310" y="21130"/>
                </a:lnTo>
                <a:lnTo>
                  <a:pt x="20310" y="10657"/>
                </a:lnTo>
                <a:lnTo>
                  <a:pt x="20310" y="183"/>
                </a:lnTo>
                <a:lnTo>
                  <a:pt x="19873" y="183"/>
                </a:lnTo>
                <a:lnTo>
                  <a:pt x="19438" y="183"/>
                </a:lnTo>
                <a:close/>
                <a:moveTo>
                  <a:pt x="21300" y="410"/>
                </a:moveTo>
                <a:cubicBezTo>
                  <a:pt x="21239" y="410"/>
                  <a:pt x="21232" y="508"/>
                  <a:pt x="21291" y="534"/>
                </a:cubicBezTo>
                <a:cubicBezTo>
                  <a:pt x="21314" y="545"/>
                  <a:pt x="21336" y="554"/>
                  <a:pt x="21341" y="556"/>
                </a:cubicBezTo>
                <a:cubicBezTo>
                  <a:pt x="21345" y="558"/>
                  <a:pt x="21350" y="526"/>
                  <a:pt x="21350" y="484"/>
                </a:cubicBezTo>
                <a:cubicBezTo>
                  <a:pt x="21350" y="442"/>
                  <a:pt x="21328" y="410"/>
                  <a:pt x="21300" y="410"/>
                </a:cubicBezTo>
                <a:close/>
                <a:moveTo>
                  <a:pt x="20872" y="417"/>
                </a:moveTo>
                <a:cubicBezTo>
                  <a:pt x="20826" y="407"/>
                  <a:pt x="20813" y="429"/>
                  <a:pt x="20813" y="522"/>
                </a:cubicBezTo>
                <a:cubicBezTo>
                  <a:pt x="20813" y="614"/>
                  <a:pt x="20826" y="638"/>
                  <a:pt x="20872" y="628"/>
                </a:cubicBezTo>
                <a:cubicBezTo>
                  <a:pt x="20909" y="620"/>
                  <a:pt x="20930" y="580"/>
                  <a:pt x="20930" y="522"/>
                </a:cubicBezTo>
                <a:cubicBezTo>
                  <a:pt x="20930" y="463"/>
                  <a:pt x="20909" y="425"/>
                  <a:pt x="20872" y="417"/>
                </a:cubicBezTo>
                <a:close/>
                <a:moveTo>
                  <a:pt x="21551" y="522"/>
                </a:moveTo>
                <a:cubicBezTo>
                  <a:pt x="21549" y="520"/>
                  <a:pt x="21535" y="531"/>
                  <a:pt x="21508" y="555"/>
                </a:cubicBezTo>
                <a:cubicBezTo>
                  <a:pt x="21476" y="583"/>
                  <a:pt x="21451" y="613"/>
                  <a:pt x="21451" y="621"/>
                </a:cubicBezTo>
                <a:cubicBezTo>
                  <a:pt x="21451" y="652"/>
                  <a:pt x="21477" y="632"/>
                  <a:pt x="21521" y="569"/>
                </a:cubicBezTo>
                <a:cubicBezTo>
                  <a:pt x="21542" y="539"/>
                  <a:pt x="21552" y="523"/>
                  <a:pt x="21551" y="522"/>
                </a:cubicBezTo>
                <a:close/>
                <a:moveTo>
                  <a:pt x="21517" y="2700"/>
                </a:moveTo>
                <a:cubicBezTo>
                  <a:pt x="21487" y="2696"/>
                  <a:pt x="21454" y="2727"/>
                  <a:pt x="21442" y="2797"/>
                </a:cubicBezTo>
                <a:cubicBezTo>
                  <a:pt x="21433" y="2848"/>
                  <a:pt x="21435" y="2898"/>
                  <a:pt x="21444" y="2909"/>
                </a:cubicBezTo>
                <a:cubicBezTo>
                  <a:pt x="21454" y="2919"/>
                  <a:pt x="21489" y="2929"/>
                  <a:pt x="21521" y="2929"/>
                </a:cubicBezTo>
                <a:cubicBezTo>
                  <a:pt x="21565" y="2929"/>
                  <a:pt x="21580" y="2899"/>
                  <a:pt x="21578" y="2815"/>
                </a:cubicBezTo>
                <a:cubicBezTo>
                  <a:pt x="21576" y="2744"/>
                  <a:pt x="21548" y="2705"/>
                  <a:pt x="21517" y="2700"/>
                </a:cubicBezTo>
                <a:close/>
                <a:moveTo>
                  <a:pt x="21322" y="2708"/>
                </a:moveTo>
                <a:cubicBezTo>
                  <a:pt x="21306" y="2704"/>
                  <a:pt x="21286" y="2727"/>
                  <a:pt x="21259" y="2775"/>
                </a:cubicBezTo>
                <a:cubicBezTo>
                  <a:pt x="21225" y="2836"/>
                  <a:pt x="21227" y="2851"/>
                  <a:pt x="21275" y="2866"/>
                </a:cubicBezTo>
                <a:cubicBezTo>
                  <a:pt x="21307" y="2875"/>
                  <a:pt x="21342" y="2885"/>
                  <a:pt x="21354" y="2887"/>
                </a:cubicBezTo>
                <a:cubicBezTo>
                  <a:pt x="21365" y="2889"/>
                  <a:pt x="21366" y="2848"/>
                  <a:pt x="21357" y="2797"/>
                </a:cubicBezTo>
                <a:cubicBezTo>
                  <a:pt x="21348" y="2740"/>
                  <a:pt x="21337" y="2711"/>
                  <a:pt x="21322" y="2708"/>
                </a:cubicBezTo>
                <a:close/>
                <a:moveTo>
                  <a:pt x="20872" y="2711"/>
                </a:moveTo>
                <a:cubicBezTo>
                  <a:pt x="20826" y="2701"/>
                  <a:pt x="20813" y="2723"/>
                  <a:pt x="20813" y="2815"/>
                </a:cubicBezTo>
                <a:cubicBezTo>
                  <a:pt x="20813" y="2908"/>
                  <a:pt x="20826" y="2931"/>
                  <a:pt x="20872" y="2922"/>
                </a:cubicBezTo>
                <a:cubicBezTo>
                  <a:pt x="20909" y="2914"/>
                  <a:pt x="20930" y="2874"/>
                  <a:pt x="20930" y="2815"/>
                </a:cubicBezTo>
                <a:cubicBezTo>
                  <a:pt x="20930" y="2757"/>
                  <a:pt x="20909" y="2719"/>
                  <a:pt x="20872" y="2711"/>
                </a:cubicBezTo>
                <a:close/>
                <a:moveTo>
                  <a:pt x="21300" y="4997"/>
                </a:moveTo>
                <a:cubicBezTo>
                  <a:pt x="21266" y="4997"/>
                  <a:pt x="21249" y="5034"/>
                  <a:pt x="21249" y="5109"/>
                </a:cubicBezTo>
                <a:cubicBezTo>
                  <a:pt x="21249" y="5184"/>
                  <a:pt x="21266" y="5222"/>
                  <a:pt x="21300" y="5222"/>
                </a:cubicBezTo>
                <a:cubicBezTo>
                  <a:pt x="21333" y="5222"/>
                  <a:pt x="21350" y="5184"/>
                  <a:pt x="21350" y="5109"/>
                </a:cubicBezTo>
                <a:cubicBezTo>
                  <a:pt x="21350" y="5034"/>
                  <a:pt x="21333" y="4997"/>
                  <a:pt x="21300" y="4997"/>
                </a:cubicBezTo>
                <a:close/>
                <a:moveTo>
                  <a:pt x="20872" y="5004"/>
                </a:moveTo>
                <a:cubicBezTo>
                  <a:pt x="20826" y="4994"/>
                  <a:pt x="20813" y="5017"/>
                  <a:pt x="20813" y="5109"/>
                </a:cubicBezTo>
                <a:cubicBezTo>
                  <a:pt x="20813" y="5202"/>
                  <a:pt x="20826" y="5225"/>
                  <a:pt x="20872" y="5215"/>
                </a:cubicBezTo>
                <a:cubicBezTo>
                  <a:pt x="20909" y="5207"/>
                  <a:pt x="20930" y="5168"/>
                  <a:pt x="20930" y="5109"/>
                </a:cubicBezTo>
                <a:cubicBezTo>
                  <a:pt x="20930" y="5050"/>
                  <a:pt x="20909" y="5012"/>
                  <a:pt x="20872" y="5004"/>
                </a:cubicBezTo>
                <a:close/>
                <a:moveTo>
                  <a:pt x="21537" y="5014"/>
                </a:moveTo>
                <a:cubicBezTo>
                  <a:pt x="21527" y="5009"/>
                  <a:pt x="21513" y="5024"/>
                  <a:pt x="21488" y="5052"/>
                </a:cubicBezTo>
                <a:cubicBezTo>
                  <a:pt x="21440" y="5105"/>
                  <a:pt x="21440" y="5116"/>
                  <a:pt x="21484" y="5148"/>
                </a:cubicBezTo>
                <a:cubicBezTo>
                  <a:pt x="21563" y="5203"/>
                  <a:pt x="21576" y="5192"/>
                  <a:pt x="21558" y="5088"/>
                </a:cubicBezTo>
                <a:cubicBezTo>
                  <a:pt x="21551" y="5043"/>
                  <a:pt x="21546" y="5019"/>
                  <a:pt x="21537" y="5014"/>
                </a:cubicBezTo>
                <a:close/>
                <a:moveTo>
                  <a:pt x="116" y="5260"/>
                </a:moveTo>
                <a:cubicBezTo>
                  <a:pt x="64" y="5260"/>
                  <a:pt x="48" y="5285"/>
                  <a:pt x="48" y="5373"/>
                </a:cubicBezTo>
                <a:cubicBezTo>
                  <a:pt x="48" y="5461"/>
                  <a:pt x="64" y="5485"/>
                  <a:pt x="116" y="5485"/>
                </a:cubicBezTo>
                <a:cubicBezTo>
                  <a:pt x="168" y="5485"/>
                  <a:pt x="182" y="5461"/>
                  <a:pt x="182" y="5373"/>
                </a:cubicBezTo>
                <a:cubicBezTo>
                  <a:pt x="182" y="5285"/>
                  <a:pt x="168" y="5260"/>
                  <a:pt x="116" y="5260"/>
                </a:cubicBezTo>
                <a:close/>
                <a:moveTo>
                  <a:pt x="21083" y="7254"/>
                </a:moveTo>
                <a:cubicBezTo>
                  <a:pt x="21048" y="7254"/>
                  <a:pt x="21007" y="7271"/>
                  <a:pt x="20995" y="7294"/>
                </a:cubicBezTo>
                <a:cubicBezTo>
                  <a:pt x="20979" y="7323"/>
                  <a:pt x="20962" y="7323"/>
                  <a:pt x="20936" y="7294"/>
                </a:cubicBezTo>
                <a:cubicBezTo>
                  <a:pt x="20868" y="7217"/>
                  <a:pt x="20813" y="7250"/>
                  <a:pt x="20813" y="7366"/>
                </a:cubicBezTo>
                <a:cubicBezTo>
                  <a:pt x="20813" y="7481"/>
                  <a:pt x="20868" y="7514"/>
                  <a:pt x="20936" y="7437"/>
                </a:cubicBezTo>
                <a:cubicBezTo>
                  <a:pt x="20962" y="7408"/>
                  <a:pt x="20979" y="7408"/>
                  <a:pt x="20995" y="7437"/>
                </a:cubicBezTo>
                <a:cubicBezTo>
                  <a:pt x="21007" y="7460"/>
                  <a:pt x="21048" y="7479"/>
                  <a:pt x="21083" y="7479"/>
                </a:cubicBezTo>
                <a:cubicBezTo>
                  <a:pt x="21133" y="7479"/>
                  <a:pt x="21149" y="7452"/>
                  <a:pt x="21149" y="7366"/>
                </a:cubicBezTo>
                <a:cubicBezTo>
                  <a:pt x="21149" y="7279"/>
                  <a:pt x="21133" y="7254"/>
                  <a:pt x="21083" y="7254"/>
                </a:cubicBezTo>
                <a:close/>
                <a:moveTo>
                  <a:pt x="21521" y="7254"/>
                </a:moveTo>
                <a:cubicBezTo>
                  <a:pt x="21461" y="7254"/>
                  <a:pt x="21402" y="7411"/>
                  <a:pt x="21444" y="7459"/>
                </a:cubicBezTo>
                <a:cubicBezTo>
                  <a:pt x="21454" y="7470"/>
                  <a:pt x="21489" y="7479"/>
                  <a:pt x="21523" y="7479"/>
                </a:cubicBezTo>
                <a:cubicBezTo>
                  <a:pt x="21569" y="7479"/>
                  <a:pt x="21584" y="7450"/>
                  <a:pt x="21584" y="7366"/>
                </a:cubicBezTo>
                <a:cubicBezTo>
                  <a:pt x="21584" y="7280"/>
                  <a:pt x="21569" y="7254"/>
                  <a:pt x="21521" y="7254"/>
                </a:cubicBezTo>
                <a:close/>
                <a:moveTo>
                  <a:pt x="21261" y="7347"/>
                </a:moveTo>
                <a:cubicBezTo>
                  <a:pt x="21252" y="7352"/>
                  <a:pt x="21249" y="7370"/>
                  <a:pt x="21249" y="7403"/>
                </a:cubicBezTo>
                <a:cubicBezTo>
                  <a:pt x="21249" y="7445"/>
                  <a:pt x="21271" y="7479"/>
                  <a:pt x="21297" y="7479"/>
                </a:cubicBezTo>
                <a:cubicBezTo>
                  <a:pt x="21377" y="7479"/>
                  <a:pt x="21389" y="7410"/>
                  <a:pt x="21316" y="7367"/>
                </a:cubicBezTo>
                <a:cubicBezTo>
                  <a:pt x="21287" y="7350"/>
                  <a:pt x="21271" y="7342"/>
                  <a:pt x="21261" y="7347"/>
                </a:cubicBezTo>
                <a:close/>
                <a:moveTo>
                  <a:pt x="21083" y="9547"/>
                </a:moveTo>
                <a:cubicBezTo>
                  <a:pt x="21048" y="9547"/>
                  <a:pt x="21007" y="9565"/>
                  <a:pt x="20995" y="9588"/>
                </a:cubicBezTo>
                <a:cubicBezTo>
                  <a:pt x="20979" y="9617"/>
                  <a:pt x="20962" y="9617"/>
                  <a:pt x="20936" y="9588"/>
                </a:cubicBezTo>
                <a:cubicBezTo>
                  <a:pt x="20868" y="9511"/>
                  <a:pt x="20813" y="9543"/>
                  <a:pt x="20813" y="9659"/>
                </a:cubicBezTo>
                <a:cubicBezTo>
                  <a:pt x="20813" y="9775"/>
                  <a:pt x="20868" y="9807"/>
                  <a:pt x="20936" y="9731"/>
                </a:cubicBezTo>
                <a:cubicBezTo>
                  <a:pt x="20962" y="9702"/>
                  <a:pt x="20979" y="9702"/>
                  <a:pt x="20995" y="9731"/>
                </a:cubicBezTo>
                <a:cubicBezTo>
                  <a:pt x="21007" y="9754"/>
                  <a:pt x="21048" y="9773"/>
                  <a:pt x="21083" y="9773"/>
                </a:cubicBezTo>
                <a:cubicBezTo>
                  <a:pt x="21133" y="9773"/>
                  <a:pt x="21149" y="9746"/>
                  <a:pt x="21149" y="9659"/>
                </a:cubicBezTo>
                <a:cubicBezTo>
                  <a:pt x="21149" y="9573"/>
                  <a:pt x="21133" y="9547"/>
                  <a:pt x="21083" y="9547"/>
                </a:cubicBezTo>
                <a:close/>
                <a:moveTo>
                  <a:pt x="21465" y="9649"/>
                </a:moveTo>
                <a:cubicBezTo>
                  <a:pt x="21454" y="9657"/>
                  <a:pt x="21451" y="9674"/>
                  <a:pt x="21451" y="9701"/>
                </a:cubicBezTo>
                <a:cubicBezTo>
                  <a:pt x="21451" y="9748"/>
                  <a:pt x="21474" y="9773"/>
                  <a:pt x="21517" y="9773"/>
                </a:cubicBezTo>
                <a:cubicBezTo>
                  <a:pt x="21554" y="9773"/>
                  <a:pt x="21584" y="9750"/>
                  <a:pt x="21584" y="9721"/>
                </a:cubicBezTo>
                <a:cubicBezTo>
                  <a:pt x="21584" y="9692"/>
                  <a:pt x="21554" y="9660"/>
                  <a:pt x="21517" y="9649"/>
                </a:cubicBezTo>
                <a:cubicBezTo>
                  <a:pt x="21493" y="9642"/>
                  <a:pt x="21475" y="9641"/>
                  <a:pt x="21465" y="9649"/>
                </a:cubicBezTo>
                <a:close/>
                <a:moveTo>
                  <a:pt x="116" y="10488"/>
                </a:moveTo>
                <a:cubicBezTo>
                  <a:pt x="64" y="10488"/>
                  <a:pt x="48" y="10512"/>
                  <a:pt x="48" y="10599"/>
                </a:cubicBezTo>
                <a:cubicBezTo>
                  <a:pt x="48" y="10687"/>
                  <a:pt x="64" y="10713"/>
                  <a:pt x="116" y="10713"/>
                </a:cubicBezTo>
                <a:cubicBezTo>
                  <a:pt x="168" y="10713"/>
                  <a:pt x="182" y="10687"/>
                  <a:pt x="182" y="10599"/>
                </a:cubicBezTo>
                <a:cubicBezTo>
                  <a:pt x="182" y="10512"/>
                  <a:pt x="168" y="10488"/>
                  <a:pt x="116" y="10488"/>
                </a:cubicBezTo>
                <a:close/>
                <a:moveTo>
                  <a:pt x="409" y="10495"/>
                </a:moveTo>
                <a:cubicBezTo>
                  <a:pt x="363" y="10485"/>
                  <a:pt x="350" y="10507"/>
                  <a:pt x="350" y="10599"/>
                </a:cubicBezTo>
                <a:cubicBezTo>
                  <a:pt x="350" y="10692"/>
                  <a:pt x="363" y="10716"/>
                  <a:pt x="409" y="10706"/>
                </a:cubicBezTo>
                <a:cubicBezTo>
                  <a:pt x="446" y="10698"/>
                  <a:pt x="468" y="10658"/>
                  <a:pt x="468" y="10599"/>
                </a:cubicBezTo>
                <a:cubicBezTo>
                  <a:pt x="468" y="10541"/>
                  <a:pt x="446" y="10503"/>
                  <a:pt x="409" y="10495"/>
                </a:cubicBezTo>
                <a:close/>
                <a:moveTo>
                  <a:pt x="20578" y="11841"/>
                </a:moveTo>
                <a:cubicBezTo>
                  <a:pt x="20525" y="11841"/>
                  <a:pt x="20511" y="11865"/>
                  <a:pt x="20511" y="11953"/>
                </a:cubicBezTo>
                <a:cubicBezTo>
                  <a:pt x="20511" y="12041"/>
                  <a:pt x="20525" y="12066"/>
                  <a:pt x="20578" y="12066"/>
                </a:cubicBezTo>
                <a:cubicBezTo>
                  <a:pt x="20630" y="12066"/>
                  <a:pt x="20645" y="12041"/>
                  <a:pt x="20645" y="11953"/>
                </a:cubicBezTo>
                <a:cubicBezTo>
                  <a:pt x="20645" y="11865"/>
                  <a:pt x="20630" y="11841"/>
                  <a:pt x="20578" y="11841"/>
                </a:cubicBezTo>
                <a:close/>
                <a:moveTo>
                  <a:pt x="20861" y="11843"/>
                </a:moveTo>
                <a:cubicBezTo>
                  <a:pt x="20835" y="11845"/>
                  <a:pt x="20813" y="11863"/>
                  <a:pt x="20813" y="11894"/>
                </a:cubicBezTo>
                <a:cubicBezTo>
                  <a:pt x="20813" y="11924"/>
                  <a:pt x="20840" y="11955"/>
                  <a:pt x="20872" y="11963"/>
                </a:cubicBezTo>
                <a:cubicBezTo>
                  <a:pt x="20904" y="11971"/>
                  <a:pt x="20943" y="11966"/>
                  <a:pt x="20959" y="11950"/>
                </a:cubicBezTo>
                <a:cubicBezTo>
                  <a:pt x="20975" y="11935"/>
                  <a:pt x="21025" y="11937"/>
                  <a:pt x="21069" y="11956"/>
                </a:cubicBezTo>
                <a:cubicBezTo>
                  <a:pt x="21136" y="11985"/>
                  <a:pt x="21149" y="11978"/>
                  <a:pt x="21149" y="11916"/>
                </a:cubicBezTo>
                <a:cubicBezTo>
                  <a:pt x="21149" y="11834"/>
                  <a:pt x="21052" y="11813"/>
                  <a:pt x="20991" y="11881"/>
                </a:cubicBezTo>
                <a:cubicBezTo>
                  <a:pt x="20965" y="11911"/>
                  <a:pt x="20948" y="11911"/>
                  <a:pt x="20932" y="11881"/>
                </a:cubicBezTo>
                <a:cubicBezTo>
                  <a:pt x="20916" y="11852"/>
                  <a:pt x="20886" y="11840"/>
                  <a:pt x="20861" y="11843"/>
                </a:cubicBezTo>
                <a:close/>
                <a:moveTo>
                  <a:pt x="21551" y="11953"/>
                </a:moveTo>
                <a:cubicBezTo>
                  <a:pt x="21549" y="11951"/>
                  <a:pt x="21535" y="11963"/>
                  <a:pt x="21508" y="11986"/>
                </a:cubicBezTo>
                <a:cubicBezTo>
                  <a:pt x="21476" y="12014"/>
                  <a:pt x="21451" y="12044"/>
                  <a:pt x="21451" y="12052"/>
                </a:cubicBezTo>
                <a:cubicBezTo>
                  <a:pt x="21451" y="12083"/>
                  <a:pt x="21477" y="12063"/>
                  <a:pt x="21521" y="12000"/>
                </a:cubicBezTo>
                <a:cubicBezTo>
                  <a:pt x="21542" y="11971"/>
                  <a:pt x="21552" y="11955"/>
                  <a:pt x="21551" y="11953"/>
                </a:cubicBezTo>
                <a:close/>
                <a:moveTo>
                  <a:pt x="20578" y="14135"/>
                </a:moveTo>
                <a:cubicBezTo>
                  <a:pt x="20525" y="14135"/>
                  <a:pt x="20511" y="14159"/>
                  <a:pt x="20511" y="14247"/>
                </a:cubicBezTo>
                <a:cubicBezTo>
                  <a:pt x="20511" y="14335"/>
                  <a:pt x="20525" y="14360"/>
                  <a:pt x="20578" y="14360"/>
                </a:cubicBezTo>
                <a:cubicBezTo>
                  <a:pt x="20630" y="14360"/>
                  <a:pt x="20645" y="14335"/>
                  <a:pt x="20645" y="14247"/>
                </a:cubicBezTo>
                <a:cubicBezTo>
                  <a:pt x="20645" y="14159"/>
                  <a:pt x="20630" y="14135"/>
                  <a:pt x="20578" y="14135"/>
                </a:cubicBezTo>
                <a:close/>
                <a:moveTo>
                  <a:pt x="21512" y="14135"/>
                </a:moveTo>
                <a:cubicBezTo>
                  <a:pt x="21466" y="14135"/>
                  <a:pt x="21451" y="14162"/>
                  <a:pt x="21451" y="14247"/>
                </a:cubicBezTo>
                <a:cubicBezTo>
                  <a:pt x="21451" y="14333"/>
                  <a:pt x="21465" y="14360"/>
                  <a:pt x="21515" y="14360"/>
                </a:cubicBezTo>
                <a:cubicBezTo>
                  <a:pt x="21565" y="14360"/>
                  <a:pt x="21580" y="14334"/>
                  <a:pt x="21578" y="14247"/>
                </a:cubicBezTo>
                <a:cubicBezTo>
                  <a:pt x="21575" y="14163"/>
                  <a:pt x="21558" y="14135"/>
                  <a:pt x="21512" y="14135"/>
                </a:cubicBezTo>
                <a:close/>
                <a:moveTo>
                  <a:pt x="20861" y="14136"/>
                </a:moveTo>
                <a:cubicBezTo>
                  <a:pt x="20835" y="14139"/>
                  <a:pt x="20813" y="14157"/>
                  <a:pt x="20813" y="14188"/>
                </a:cubicBezTo>
                <a:cubicBezTo>
                  <a:pt x="20813" y="14218"/>
                  <a:pt x="20840" y="14249"/>
                  <a:pt x="20872" y="14257"/>
                </a:cubicBezTo>
                <a:cubicBezTo>
                  <a:pt x="20904" y="14265"/>
                  <a:pt x="20943" y="14260"/>
                  <a:pt x="20959" y="14244"/>
                </a:cubicBezTo>
                <a:cubicBezTo>
                  <a:pt x="20975" y="14228"/>
                  <a:pt x="21025" y="14231"/>
                  <a:pt x="21069" y="14250"/>
                </a:cubicBezTo>
                <a:cubicBezTo>
                  <a:pt x="21136" y="14278"/>
                  <a:pt x="21149" y="14272"/>
                  <a:pt x="21149" y="14210"/>
                </a:cubicBezTo>
                <a:cubicBezTo>
                  <a:pt x="21149" y="14128"/>
                  <a:pt x="21052" y="14106"/>
                  <a:pt x="20991" y="14175"/>
                </a:cubicBezTo>
                <a:cubicBezTo>
                  <a:pt x="20965" y="14205"/>
                  <a:pt x="20948" y="14205"/>
                  <a:pt x="20932" y="14175"/>
                </a:cubicBezTo>
                <a:cubicBezTo>
                  <a:pt x="20916" y="14145"/>
                  <a:pt x="20886" y="14134"/>
                  <a:pt x="20861" y="14136"/>
                </a:cubicBezTo>
                <a:close/>
                <a:moveTo>
                  <a:pt x="70" y="15751"/>
                </a:moveTo>
                <a:cubicBezTo>
                  <a:pt x="20" y="15751"/>
                  <a:pt x="-16" y="15854"/>
                  <a:pt x="7" y="15931"/>
                </a:cubicBezTo>
                <a:cubicBezTo>
                  <a:pt x="36" y="16027"/>
                  <a:pt x="116" y="15978"/>
                  <a:pt x="116" y="15865"/>
                </a:cubicBezTo>
                <a:cubicBezTo>
                  <a:pt x="116" y="15794"/>
                  <a:pt x="99" y="15751"/>
                  <a:pt x="70" y="15751"/>
                </a:cubicBezTo>
                <a:close/>
                <a:moveTo>
                  <a:pt x="20578" y="16391"/>
                </a:moveTo>
                <a:cubicBezTo>
                  <a:pt x="20525" y="16391"/>
                  <a:pt x="20511" y="16416"/>
                  <a:pt x="20511" y="16503"/>
                </a:cubicBezTo>
                <a:cubicBezTo>
                  <a:pt x="20511" y="16591"/>
                  <a:pt x="20525" y="16617"/>
                  <a:pt x="20578" y="16617"/>
                </a:cubicBezTo>
                <a:cubicBezTo>
                  <a:pt x="20630" y="16617"/>
                  <a:pt x="20645" y="16591"/>
                  <a:pt x="20645" y="16503"/>
                </a:cubicBezTo>
                <a:cubicBezTo>
                  <a:pt x="20645" y="16416"/>
                  <a:pt x="20630" y="16391"/>
                  <a:pt x="20578" y="16391"/>
                </a:cubicBezTo>
                <a:close/>
                <a:moveTo>
                  <a:pt x="21078" y="16391"/>
                </a:moveTo>
                <a:cubicBezTo>
                  <a:pt x="21045" y="16391"/>
                  <a:pt x="21007" y="16409"/>
                  <a:pt x="20995" y="16432"/>
                </a:cubicBezTo>
                <a:cubicBezTo>
                  <a:pt x="20979" y="16461"/>
                  <a:pt x="20962" y="16461"/>
                  <a:pt x="20936" y="16432"/>
                </a:cubicBezTo>
                <a:cubicBezTo>
                  <a:pt x="20887" y="16376"/>
                  <a:pt x="20812" y="16379"/>
                  <a:pt x="20813" y="16437"/>
                </a:cubicBezTo>
                <a:cubicBezTo>
                  <a:pt x="20814" y="16463"/>
                  <a:pt x="20862" y="16512"/>
                  <a:pt x="20922" y="16545"/>
                </a:cubicBezTo>
                <a:cubicBezTo>
                  <a:pt x="21095" y="16642"/>
                  <a:pt x="21144" y="16633"/>
                  <a:pt x="21141" y="16503"/>
                </a:cubicBezTo>
                <a:cubicBezTo>
                  <a:pt x="21139" y="16421"/>
                  <a:pt x="21122" y="16391"/>
                  <a:pt x="21078" y="16391"/>
                </a:cubicBezTo>
                <a:close/>
                <a:moveTo>
                  <a:pt x="21300" y="16391"/>
                </a:moveTo>
                <a:cubicBezTo>
                  <a:pt x="21266" y="16391"/>
                  <a:pt x="21249" y="16428"/>
                  <a:pt x="21249" y="16503"/>
                </a:cubicBezTo>
                <a:cubicBezTo>
                  <a:pt x="21249" y="16579"/>
                  <a:pt x="21266" y="16617"/>
                  <a:pt x="21300" y="16617"/>
                </a:cubicBezTo>
                <a:cubicBezTo>
                  <a:pt x="21333" y="16617"/>
                  <a:pt x="21350" y="16579"/>
                  <a:pt x="21350" y="16503"/>
                </a:cubicBezTo>
                <a:cubicBezTo>
                  <a:pt x="21350" y="16428"/>
                  <a:pt x="21333" y="16391"/>
                  <a:pt x="21300" y="16391"/>
                </a:cubicBezTo>
                <a:close/>
                <a:moveTo>
                  <a:pt x="21537" y="16409"/>
                </a:moveTo>
                <a:cubicBezTo>
                  <a:pt x="21527" y="16404"/>
                  <a:pt x="21513" y="16418"/>
                  <a:pt x="21488" y="16446"/>
                </a:cubicBezTo>
                <a:cubicBezTo>
                  <a:pt x="21440" y="16500"/>
                  <a:pt x="21440" y="16511"/>
                  <a:pt x="21484" y="16542"/>
                </a:cubicBezTo>
                <a:cubicBezTo>
                  <a:pt x="21563" y="16598"/>
                  <a:pt x="21576" y="16586"/>
                  <a:pt x="21558" y="16482"/>
                </a:cubicBezTo>
                <a:cubicBezTo>
                  <a:pt x="21551" y="16437"/>
                  <a:pt x="21546" y="16413"/>
                  <a:pt x="21537" y="16409"/>
                </a:cubicBezTo>
                <a:close/>
                <a:moveTo>
                  <a:pt x="21088" y="18684"/>
                </a:moveTo>
                <a:cubicBezTo>
                  <a:pt x="21055" y="18680"/>
                  <a:pt x="21013" y="18693"/>
                  <a:pt x="20995" y="18725"/>
                </a:cubicBezTo>
                <a:cubicBezTo>
                  <a:pt x="20979" y="18755"/>
                  <a:pt x="20962" y="18755"/>
                  <a:pt x="20936" y="18725"/>
                </a:cubicBezTo>
                <a:cubicBezTo>
                  <a:pt x="20887" y="18670"/>
                  <a:pt x="20812" y="18673"/>
                  <a:pt x="20813" y="18731"/>
                </a:cubicBezTo>
                <a:cubicBezTo>
                  <a:pt x="20814" y="18757"/>
                  <a:pt x="20862" y="18807"/>
                  <a:pt x="20922" y="18840"/>
                </a:cubicBezTo>
                <a:cubicBezTo>
                  <a:pt x="20982" y="18874"/>
                  <a:pt x="21056" y="18902"/>
                  <a:pt x="21087" y="18905"/>
                </a:cubicBezTo>
                <a:cubicBezTo>
                  <a:pt x="21154" y="18911"/>
                  <a:pt x="21197" y="18850"/>
                  <a:pt x="21150" y="18817"/>
                </a:cubicBezTo>
                <a:cubicBezTo>
                  <a:pt x="21132" y="18805"/>
                  <a:pt x="21127" y="18770"/>
                  <a:pt x="21137" y="18740"/>
                </a:cubicBezTo>
                <a:cubicBezTo>
                  <a:pt x="21148" y="18707"/>
                  <a:pt x="21122" y="18687"/>
                  <a:pt x="21088" y="18684"/>
                </a:cubicBezTo>
                <a:close/>
                <a:moveTo>
                  <a:pt x="20578" y="18685"/>
                </a:moveTo>
                <a:cubicBezTo>
                  <a:pt x="20525" y="18685"/>
                  <a:pt x="20511" y="18709"/>
                  <a:pt x="20511" y="18797"/>
                </a:cubicBezTo>
                <a:cubicBezTo>
                  <a:pt x="20511" y="18885"/>
                  <a:pt x="20525" y="18910"/>
                  <a:pt x="20578" y="18910"/>
                </a:cubicBezTo>
                <a:cubicBezTo>
                  <a:pt x="20630" y="18910"/>
                  <a:pt x="20645" y="18885"/>
                  <a:pt x="20645" y="18797"/>
                </a:cubicBezTo>
                <a:cubicBezTo>
                  <a:pt x="20645" y="18709"/>
                  <a:pt x="20630" y="18685"/>
                  <a:pt x="20578" y="18685"/>
                </a:cubicBezTo>
                <a:close/>
                <a:moveTo>
                  <a:pt x="21521" y="18685"/>
                </a:moveTo>
                <a:cubicBezTo>
                  <a:pt x="21461" y="18685"/>
                  <a:pt x="21402" y="18843"/>
                  <a:pt x="21444" y="18890"/>
                </a:cubicBezTo>
                <a:cubicBezTo>
                  <a:pt x="21454" y="18901"/>
                  <a:pt x="21489" y="18910"/>
                  <a:pt x="21523" y="18910"/>
                </a:cubicBezTo>
                <a:cubicBezTo>
                  <a:pt x="21569" y="18910"/>
                  <a:pt x="21584" y="18881"/>
                  <a:pt x="21584" y="18797"/>
                </a:cubicBezTo>
                <a:cubicBezTo>
                  <a:pt x="21584" y="18712"/>
                  <a:pt x="21569" y="18685"/>
                  <a:pt x="21521" y="18685"/>
                </a:cubicBezTo>
                <a:close/>
                <a:moveTo>
                  <a:pt x="21322" y="18689"/>
                </a:moveTo>
                <a:cubicBezTo>
                  <a:pt x="21306" y="18686"/>
                  <a:pt x="21286" y="18708"/>
                  <a:pt x="21259" y="18757"/>
                </a:cubicBezTo>
                <a:cubicBezTo>
                  <a:pt x="21225" y="18818"/>
                  <a:pt x="21227" y="18833"/>
                  <a:pt x="21275" y="18847"/>
                </a:cubicBezTo>
                <a:cubicBezTo>
                  <a:pt x="21307" y="18857"/>
                  <a:pt x="21342" y="18866"/>
                  <a:pt x="21354" y="18869"/>
                </a:cubicBezTo>
                <a:cubicBezTo>
                  <a:pt x="21365" y="18871"/>
                  <a:pt x="21366" y="18830"/>
                  <a:pt x="21357" y="18778"/>
                </a:cubicBezTo>
                <a:cubicBezTo>
                  <a:pt x="21348" y="18722"/>
                  <a:pt x="21337" y="18693"/>
                  <a:pt x="21322" y="18689"/>
                </a:cubicBezTo>
                <a:close/>
                <a:moveTo>
                  <a:pt x="383" y="20979"/>
                </a:moveTo>
                <a:cubicBezTo>
                  <a:pt x="331" y="20979"/>
                  <a:pt x="317" y="21003"/>
                  <a:pt x="317" y="21091"/>
                </a:cubicBezTo>
                <a:cubicBezTo>
                  <a:pt x="317" y="21179"/>
                  <a:pt x="331" y="21204"/>
                  <a:pt x="383" y="21204"/>
                </a:cubicBezTo>
                <a:cubicBezTo>
                  <a:pt x="436" y="21204"/>
                  <a:pt x="451" y="21179"/>
                  <a:pt x="451" y="21091"/>
                </a:cubicBezTo>
                <a:cubicBezTo>
                  <a:pt x="451" y="21003"/>
                  <a:pt x="436" y="20979"/>
                  <a:pt x="383" y="20979"/>
                </a:cubicBezTo>
                <a:close/>
                <a:moveTo>
                  <a:pt x="20578" y="20979"/>
                </a:moveTo>
                <a:cubicBezTo>
                  <a:pt x="20525" y="20979"/>
                  <a:pt x="20511" y="21003"/>
                  <a:pt x="20511" y="21091"/>
                </a:cubicBezTo>
                <a:cubicBezTo>
                  <a:pt x="20511" y="21179"/>
                  <a:pt x="20525" y="21204"/>
                  <a:pt x="20578" y="21204"/>
                </a:cubicBezTo>
                <a:cubicBezTo>
                  <a:pt x="20630" y="21204"/>
                  <a:pt x="20645" y="21179"/>
                  <a:pt x="20645" y="21091"/>
                </a:cubicBezTo>
                <a:cubicBezTo>
                  <a:pt x="20645" y="21003"/>
                  <a:pt x="20630" y="20979"/>
                  <a:pt x="20578" y="20979"/>
                </a:cubicBezTo>
                <a:close/>
                <a:moveTo>
                  <a:pt x="20864" y="20979"/>
                </a:moveTo>
                <a:cubicBezTo>
                  <a:pt x="20793" y="20979"/>
                  <a:pt x="20800" y="21083"/>
                  <a:pt x="20872" y="21101"/>
                </a:cubicBezTo>
                <a:cubicBezTo>
                  <a:pt x="20948" y="21120"/>
                  <a:pt x="20960" y="21107"/>
                  <a:pt x="20936" y="21036"/>
                </a:cubicBezTo>
                <a:cubicBezTo>
                  <a:pt x="20925" y="21004"/>
                  <a:pt x="20893" y="20979"/>
                  <a:pt x="20864" y="20979"/>
                </a:cubicBezTo>
                <a:close/>
                <a:moveTo>
                  <a:pt x="21300" y="20979"/>
                </a:moveTo>
                <a:cubicBezTo>
                  <a:pt x="21239" y="20979"/>
                  <a:pt x="21232" y="21077"/>
                  <a:pt x="21291" y="21104"/>
                </a:cubicBezTo>
                <a:cubicBezTo>
                  <a:pt x="21314" y="21114"/>
                  <a:pt x="21336" y="21125"/>
                  <a:pt x="21341" y="21127"/>
                </a:cubicBezTo>
                <a:cubicBezTo>
                  <a:pt x="21345" y="21128"/>
                  <a:pt x="21350" y="21095"/>
                  <a:pt x="21350" y="21054"/>
                </a:cubicBezTo>
                <a:cubicBezTo>
                  <a:pt x="21350" y="21012"/>
                  <a:pt x="21328" y="20979"/>
                  <a:pt x="21300" y="20979"/>
                </a:cubicBezTo>
                <a:close/>
                <a:moveTo>
                  <a:pt x="21465" y="21081"/>
                </a:moveTo>
                <a:cubicBezTo>
                  <a:pt x="21454" y="21089"/>
                  <a:pt x="21451" y="21106"/>
                  <a:pt x="21451" y="21132"/>
                </a:cubicBezTo>
                <a:cubicBezTo>
                  <a:pt x="21451" y="21179"/>
                  <a:pt x="21474" y="21204"/>
                  <a:pt x="21517" y="21204"/>
                </a:cubicBezTo>
                <a:cubicBezTo>
                  <a:pt x="21554" y="21204"/>
                  <a:pt x="21584" y="21181"/>
                  <a:pt x="21584" y="21153"/>
                </a:cubicBezTo>
                <a:cubicBezTo>
                  <a:pt x="21584" y="21124"/>
                  <a:pt x="21554" y="21092"/>
                  <a:pt x="21517" y="21081"/>
                </a:cubicBezTo>
                <a:cubicBezTo>
                  <a:pt x="21493" y="21074"/>
                  <a:pt x="21475" y="21073"/>
                  <a:pt x="21465" y="21081"/>
                </a:cubicBezTo>
                <a:close/>
                <a:moveTo>
                  <a:pt x="921" y="21318"/>
                </a:moveTo>
                <a:cubicBezTo>
                  <a:pt x="869" y="21318"/>
                  <a:pt x="853" y="21342"/>
                  <a:pt x="853" y="21430"/>
                </a:cubicBezTo>
                <a:cubicBezTo>
                  <a:pt x="853" y="21517"/>
                  <a:pt x="869" y="21543"/>
                  <a:pt x="921" y="21543"/>
                </a:cubicBezTo>
                <a:cubicBezTo>
                  <a:pt x="973" y="21543"/>
                  <a:pt x="988" y="21517"/>
                  <a:pt x="988" y="21430"/>
                </a:cubicBezTo>
                <a:cubicBezTo>
                  <a:pt x="988" y="21342"/>
                  <a:pt x="973" y="21318"/>
                  <a:pt x="921" y="21318"/>
                </a:cubicBezTo>
                <a:close/>
                <a:moveTo>
                  <a:pt x="5268" y="21318"/>
                </a:moveTo>
                <a:cubicBezTo>
                  <a:pt x="5218" y="21318"/>
                  <a:pt x="5183" y="21419"/>
                  <a:pt x="5206" y="21496"/>
                </a:cubicBezTo>
                <a:cubicBezTo>
                  <a:pt x="5235" y="21592"/>
                  <a:pt x="5315" y="21543"/>
                  <a:pt x="5315" y="21430"/>
                </a:cubicBezTo>
                <a:cubicBezTo>
                  <a:pt x="5315" y="21359"/>
                  <a:pt x="5298" y="21318"/>
                  <a:pt x="5268" y="21318"/>
                </a:cubicBezTo>
                <a:close/>
                <a:moveTo>
                  <a:pt x="9810" y="21318"/>
                </a:moveTo>
                <a:cubicBezTo>
                  <a:pt x="9758" y="21318"/>
                  <a:pt x="9744" y="21342"/>
                  <a:pt x="9744" y="21430"/>
                </a:cubicBezTo>
                <a:cubicBezTo>
                  <a:pt x="9744" y="21517"/>
                  <a:pt x="9758" y="21543"/>
                  <a:pt x="9810" y="21543"/>
                </a:cubicBezTo>
                <a:cubicBezTo>
                  <a:pt x="9862" y="21543"/>
                  <a:pt x="9877" y="21517"/>
                  <a:pt x="9877" y="21430"/>
                </a:cubicBezTo>
                <a:cubicBezTo>
                  <a:pt x="9877" y="21342"/>
                  <a:pt x="9862" y="21318"/>
                  <a:pt x="9810" y="21318"/>
                </a:cubicBezTo>
                <a:close/>
                <a:moveTo>
                  <a:pt x="14472" y="21318"/>
                </a:moveTo>
                <a:cubicBezTo>
                  <a:pt x="14420" y="21318"/>
                  <a:pt x="14406" y="21342"/>
                  <a:pt x="14406" y="21430"/>
                </a:cubicBezTo>
                <a:cubicBezTo>
                  <a:pt x="14406" y="21517"/>
                  <a:pt x="14420" y="21543"/>
                  <a:pt x="14472" y="21543"/>
                </a:cubicBezTo>
                <a:cubicBezTo>
                  <a:pt x="14525" y="21543"/>
                  <a:pt x="14540" y="21517"/>
                  <a:pt x="14540" y="21430"/>
                </a:cubicBezTo>
                <a:cubicBezTo>
                  <a:pt x="14540" y="21342"/>
                  <a:pt x="14525" y="21318"/>
                  <a:pt x="14472" y="21318"/>
                </a:cubicBezTo>
                <a:close/>
                <a:moveTo>
                  <a:pt x="10103" y="21325"/>
                </a:moveTo>
                <a:cubicBezTo>
                  <a:pt x="10058" y="21315"/>
                  <a:pt x="10045" y="21337"/>
                  <a:pt x="10045" y="21430"/>
                </a:cubicBezTo>
                <a:cubicBezTo>
                  <a:pt x="10045" y="21522"/>
                  <a:pt x="10058" y="21546"/>
                  <a:pt x="10103" y="21536"/>
                </a:cubicBezTo>
                <a:cubicBezTo>
                  <a:pt x="10140" y="21528"/>
                  <a:pt x="10162" y="21488"/>
                  <a:pt x="10162" y="21430"/>
                </a:cubicBezTo>
                <a:cubicBezTo>
                  <a:pt x="10162" y="21371"/>
                  <a:pt x="10140" y="21333"/>
                  <a:pt x="10103" y="21325"/>
                </a:cubicBezTo>
                <a:close/>
                <a:moveTo>
                  <a:pt x="19396" y="21325"/>
                </a:moveTo>
                <a:cubicBezTo>
                  <a:pt x="19350" y="21315"/>
                  <a:pt x="19337" y="21337"/>
                  <a:pt x="19337" y="21430"/>
                </a:cubicBezTo>
                <a:cubicBezTo>
                  <a:pt x="19337" y="21522"/>
                  <a:pt x="19350" y="21546"/>
                  <a:pt x="19396" y="21536"/>
                </a:cubicBezTo>
                <a:cubicBezTo>
                  <a:pt x="19433" y="21528"/>
                  <a:pt x="19455" y="21488"/>
                  <a:pt x="19455" y="21430"/>
                </a:cubicBezTo>
                <a:cubicBezTo>
                  <a:pt x="19455" y="21371"/>
                  <a:pt x="19433" y="21333"/>
                  <a:pt x="19396" y="213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8" name="hypnotoad-animated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39099" y="5309987"/>
            <a:ext cx="2437806" cy="170749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310" name="Shape 310"/>
          <p:cNvSpPr/>
          <p:nvPr/>
        </p:nvSpPr>
        <p:spPr>
          <a:xfrm>
            <a:off x="80433" y="6453716"/>
            <a:ext cx="6164987" cy="2633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Origins off-chip by random</a:t>
            </a:r>
          </a:p>
          <a:p>
            <a:pPr algn="l">
              <a:lnSpc>
                <a:spcPct val="120000"/>
              </a:lnSpc>
            </a:pPr>
            <a:r>
              <a:t>   </a:t>
            </a:r>
            <a:r>
              <a:rPr sz="2400"/>
              <a:t> </a:t>
            </a:r>
            <a:r>
              <a:t>amount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t> random phase</a:t>
            </a:r>
          </a:p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Incommensurate periods</a:t>
            </a:r>
          </a:p>
          <a:p>
            <a:pPr marL="444500" indent="-444500" algn="l">
              <a:lnSpc>
                <a:spcPct val="120000"/>
              </a:lnSpc>
              <a:buSzPct val="75000"/>
              <a:buChar char="•"/>
            </a:pPr>
            <a:r>
              <a:t>Random chip orientation</a:t>
            </a:r>
          </a:p>
        </p:txBody>
      </p:sp>
      <p:sp>
        <p:nvSpPr>
          <p:cNvPr id="311" name="Shape 311"/>
          <p:cNvSpPr/>
          <p:nvPr/>
        </p:nvSpPr>
        <p:spPr>
          <a:xfrm>
            <a:off x="407874" y="61627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ctrTitle"/>
          </p:nvPr>
        </p:nvSpPr>
        <p:spPr>
          <a:xfrm>
            <a:off x="1270000" y="3985269"/>
            <a:ext cx="10464800" cy="1249662"/>
          </a:xfrm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pPr/>
            <a:r>
              <a:t>Putting these together…</a:t>
            </a:r>
          </a:p>
        </p:txBody>
      </p:sp>
      <p:sp>
        <p:nvSpPr>
          <p:cNvPr id="314" name="Shape 314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6" y="2114550"/>
            <a:ext cx="6832153" cy="459635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318" name="Shape 318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pic>
        <p:nvPicPr>
          <p:cNvPr id="319" name="calS_cont.png"/>
          <p:cNvPicPr>
            <a:picLocks noChangeAspect="1"/>
          </p:cNvPicPr>
          <p:nvPr/>
        </p:nvPicPr>
        <p:blipFill>
          <a:blip r:embed="rId3">
            <a:extLst/>
          </a:blip>
          <a:srcRect l="9859" t="9461" r="5890" b="10955"/>
          <a:stretch>
            <a:fillRect/>
          </a:stretch>
        </p:blipFill>
        <p:spPr>
          <a:xfrm>
            <a:off x="7112187" y="2171698"/>
            <a:ext cx="5872723" cy="528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47" fill="norm" stroke="1" extrusionOk="0">
                <a:moveTo>
                  <a:pt x="414" y="2"/>
                </a:moveTo>
                <a:cubicBezTo>
                  <a:pt x="368" y="-8"/>
                  <a:pt x="354" y="16"/>
                  <a:pt x="354" y="109"/>
                </a:cubicBezTo>
                <a:cubicBezTo>
                  <a:pt x="354" y="201"/>
                  <a:pt x="368" y="224"/>
                  <a:pt x="414" y="214"/>
                </a:cubicBezTo>
                <a:cubicBezTo>
                  <a:pt x="452" y="206"/>
                  <a:pt x="472" y="167"/>
                  <a:pt x="472" y="109"/>
                </a:cubicBezTo>
                <a:cubicBezTo>
                  <a:pt x="472" y="50"/>
                  <a:pt x="452" y="10"/>
                  <a:pt x="414" y="2"/>
                </a:cubicBezTo>
                <a:close/>
                <a:moveTo>
                  <a:pt x="728" y="183"/>
                </a:moveTo>
                <a:lnTo>
                  <a:pt x="728" y="10656"/>
                </a:lnTo>
                <a:lnTo>
                  <a:pt x="728" y="21128"/>
                </a:lnTo>
                <a:lnTo>
                  <a:pt x="10095" y="21128"/>
                </a:lnTo>
                <a:lnTo>
                  <a:pt x="19464" y="21128"/>
                </a:lnTo>
                <a:lnTo>
                  <a:pt x="19464" y="10656"/>
                </a:lnTo>
                <a:lnTo>
                  <a:pt x="19464" y="183"/>
                </a:lnTo>
                <a:lnTo>
                  <a:pt x="10095" y="183"/>
                </a:lnTo>
                <a:lnTo>
                  <a:pt x="728" y="183"/>
                </a:lnTo>
                <a:close/>
                <a:moveTo>
                  <a:pt x="19633" y="183"/>
                </a:moveTo>
                <a:lnTo>
                  <a:pt x="19633" y="10656"/>
                </a:lnTo>
                <a:lnTo>
                  <a:pt x="19633" y="21128"/>
                </a:lnTo>
                <a:lnTo>
                  <a:pt x="20073" y="21128"/>
                </a:lnTo>
                <a:lnTo>
                  <a:pt x="20514" y="21128"/>
                </a:lnTo>
                <a:lnTo>
                  <a:pt x="20514" y="10656"/>
                </a:lnTo>
                <a:lnTo>
                  <a:pt x="20514" y="183"/>
                </a:lnTo>
                <a:lnTo>
                  <a:pt x="20073" y="183"/>
                </a:lnTo>
                <a:lnTo>
                  <a:pt x="19633" y="183"/>
                </a:lnTo>
                <a:close/>
                <a:moveTo>
                  <a:pt x="21081" y="416"/>
                </a:moveTo>
                <a:cubicBezTo>
                  <a:pt x="21035" y="406"/>
                  <a:pt x="21023" y="429"/>
                  <a:pt x="21023" y="521"/>
                </a:cubicBezTo>
                <a:cubicBezTo>
                  <a:pt x="21023" y="614"/>
                  <a:pt x="21035" y="637"/>
                  <a:pt x="21081" y="627"/>
                </a:cubicBezTo>
                <a:cubicBezTo>
                  <a:pt x="21119" y="619"/>
                  <a:pt x="21141" y="580"/>
                  <a:pt x="21141" y="521"/>
                </a:cubicBezTo>
                <a:cubicBezTo>
                  <a:pt x="21141" y="463"/>
                  <a:pt x="21119" y="424"/>
                  <a:pt x="21081" y="416"/>
                </a:cubicBezTo>
                <a:close/>
                <a:moveTo>
                  <a:pt x="21351" y="421"/>
                </a:moveTo>
                <a:cubicBezTo>
                  <a:pt x="21347" y="416"/>
                  <a:pt x="21339" y="425"/>
                  <a:pt x="21328" y="445"/>
                </a:cubicBezTo>
                <a:cubicBezTo>
                  <a:pt x="21311" y="475"/>
                  <a:pt x="21305" y="513"/>
                  <a:pt x="21315" y="530"/>
                </a:cubicBezTo>
                <a:cubicBezTo>
                  <a:pt x="21340" y="575"/>
                  <a:pt x="21346" y="566"/>
                  <a:pt x="21352" y="475"/>
                </a:cubicBezTo>
                <a:cubicBezTo>
                  <a:pt x="21355" y="443"/>
                  <a:pt x="21355" y="426"/>
                  <a:pt x="21351" y="421"/>
                </a:cubicBezTo>
                <a:close/>
                <a:moveTo>
                  <a:pt x="21296" y="2703"/>
                </a:moveTo>
                <a:cubicBezTo>
                  <a:pt x="21259" y="2703"/>
                  <a:pt x="21219" y="2721"/>
                  <a:pt x="21207" y="2744"/>
                </a:cubicBezTo>
                <a:cubicBezTo>
                  <a:pt x="21190" y="2773"/>
                  <a:pt x="21173" y="2773"/>
                  <a:pt x="21147" y="2744"/>
                </a:cubicBezTo>
                <a:cubicBezTo>
                  <a:pt x="21078" y="2668"/>
                  <a:pt x="21023" y="2699"/>
                  <a:pt x="21023" y="2815"/>
                </a:cubicBezTo>
                <a:cubicBezTo>
                  <a:pt x="21023" y="2931"/>
                  <a:pt x="21078" y="2964"/>
                  <a:pt x="21147" y="2888"/>
                </a:cubicBezTo>
                <a:cubicBezTo>
                  <a:pt x="21173" y="2858"/>
                  <a:pt x="21190" y="2858"/>
                  <a:pt x="21207" y="2888"/>
                </a:cubicBezTo>
                <a:cubicBezTo>
                  <a:pt x="21219" y="2910"/>
                  <a:pt x="21259" y="2928"/>
                  <a:pt x="21296" y="2928"/>
                </a:cubicBezTo>
                <a:cubicBezTo>
                  <a:pt x="21346" y="2928"/>
                  <a:pt x="21361" y="2902"/>
                  <a:pt x="21361" y="2815"/>
                </a:cubicBezTo>
                <a:cubicBezTo>
                  <a:pt x="21361" y="2728"/>
                  <a:pt x="21346" y="2703"/>
                  <a:pt x="21296" y="2703"/>
                </a:cubicBezTo>
                <a:close/>
                <a:moveTo>
                  <a:pt x="20785" y="4997"/>
                </a:moveTo>
                <a:cubicBezTo>
                  <a:pt x="20732" y="4997"/>
                  <a:pt x="20718" y="5021"/>
                  <a:pt x="20718" y="5109"/>
                </a:cubicBezTo>
                <a:cubicBezTo>
                  <a:pt x="20718" y="5196"/>
                  <a:pt x="20732" y="5222"/>
                  <a:pt x="20785" y="5222"/>
                </a:cubicBezTo>
                <a:cubicBezTo>
                  <a:pt x="20838" y="5222"/>
                  <a:pt x="20854" y="5196"/>
                  <a:pt x="20854" y="5109"/>
                </a:cubicBezTo>
                <a:cubicBezTo>
                  <a:pt x="20854" y="5021"/>
                  <a:pt x="20838" y="4997"/>
                  <a:pt x="20785" y="4997"/>
                </a:cubicBezTo>
                <a:close/>
                <a:moveTo>
                  <a:pt x="21514" y="4997"/>
                </a:moveTo>
                <a:cubicBezTo>
                  <a:pt x="21453" y="4997"/>
                  <a:pt x="21446" y="5095"/>
                  <a:pt x="21506" y="5122"/>
                </a:cubicBezTo>
                <a:cubicBezTo>
                  <a:pt x="21529" y="5132"/>
                  <a:pt x="21552" y="5143"/>
                  <a:pt x="21557" y="5144"/>
                </a:cubicBezTo>
                <a:cubicBezTo>
                  <a:pt x="21561" y="5146"/>
                  <a:pt x="21565" y="5113"/>
                  <a:pt x="21565" y="5071"/>
                </a:cubicBezTo>
                <a:cubicBezTo>
                  <a:pt x="21565" y="5030"/>
                  <a:pt x="21543" y="4997"/>
                  <a:pt x="21514" y="4997"/>
                </a:cubicBezTo>
                <a:close/>
                <a:moveTo>
                  <a:pt x="21070" y="4999"/>
                </a:moveTo>
                <a:cubicBezTo>
                  <a:pt x="21044" y="5003"/>
                  <a:pt x="21023" y="5021"/>
                  <a:pt x="21023" y="5050"/>
                </a:cubicBezTo>
                <a:cubicBezTo>
                  <a:pt x="21023" y="5080"/>
                  <a:pt x="21068" y="5115"/>
                  <a:pt x="21124" y="5128"/>
                </a:cubicBezTo>
                <a:cubicBezTo>
                  <a:pt x="21179" y="5142"/>
                  <a:pt x="21234" y="5169"/>
                  <a:pt x="21245" y="5188"/>
                </a:cubicBezTo>
                <a:cubicBezTo>
                  <a:pt x="21275" y="5242"/>
                  <a:pt x="21361" y="5228"/>
                  <a:pt x="21361" y="5169"/>
                </a:cubicBezTo>
                <a:cubicBezTo>
                  <a:pt x="21361" y="5139"/>
                  <a:pt x="21316" y="5104"/>
                  <a:pt x="21261" y="5091"/>
                </a:cubicBezTo>
                <a:cubicBezTo>
                  <a:pt x="21205" y="5077"/>
                  <a:pt x="21150" y="5050"/>
                  <a:pt x="21140" y="5031"/>
                </a:cubicBezTo>
                <a:cubicBezTo>
                  <a:pt x="21124" y="5004"/>
                  <a:pt x="21095" y="4995"/>
                  <a:pt x="21070" y="4999"/>
                </a:cubicBezTo>
                <a:close/>
                <a:moveTo>
                  <a:pt x="118" y="5259"/>
                </a:moveTo>
                <a:cubicBezTo>
                  <a:pt x="65" y="5259"/>
                  <a:pt x="50" y="5285"/>
                  <a:pt x="50" y="5373"/>
                </a:cubicBezTo>
                <a:cubicBezTo>
                  <a:pt x="50" y="5460"/>
                  <a:pt x="65" y="5486"/>
                  <a:pt x="118" y="5486"/>
                </a:cubicBezTo>
                <a:cubicBezTo>
                  <a:pt x="171" y="5486"/>
                  <a:pt x="185" y="5460"/>
                  <a:pt x="185" y="5373"/>
                </a:cubicBezTo>
                <a:cubicBezTo>
                  <a:pt x="185" y="5285"/>
                  <a:pt x="171" y="5259"/>
                  <a:pt x="118" y="5259"/>
                </a:cubicBezTo>
                <a:close/>
                <a:moveTo>
                  <a:pt x="20785" y="7253"/>
                </a:moveTo>
                <a:cubicBezTo>
                  <a:pt x="20732" y="7253"/>
                  <a:pt x="20718" y="7277"/>
                  <a:pt x="20718" y="7365"/>
                </a:cubicBezTo>
                <a:cubicBezTo>
                  <a:pt x="20718" y="7453"/>
                  <a:pt x="20732" y="7478"/>
                  <a:pt x="20785" y="7478"/>
                </a:cubicBezTo>
                <a:cubicBezTo>
                  <a:pt x="20838" y="7478"/>
                  <a:pt x="20854" y="7453"/>
                  <a:pt x="20854" y="7365"/>
                </a:cubicBezTo>
                <a:cubicBezTo>
                  <a:pt x="20854" y="7277"/>
                  <a:pt x="20838" y="7253"/>
                  <a:pt x="20785" y="7253"/>
                </a:cubicBezTo>
                <a:close/>
                <a:moveTo>
                  <a:pt x="21074" y="7253"/>
                </a:moveTo>
                <a:cubicBezTo>
                  <a:pt x="21002" y="7253"/>
                  <a:pt x="21008" y="7357"/>
                  <a:pt x="21081" y="7375"/>
                </a:cubicBezTo>
                <a:cubicBezTo>
                  <a:pt x="21158" y="7394"/>
                  <a:pt x="21171" y="7382"/>
                  <a:pt x="21147" y="7312"/>
                </a:cubicBezTo>
                <a:cubicBezTo>
                  <a:pt x="21136" y="7280"/>
                  <a:pt x="21102" y="7253"/>
                  <a:pt x="21074" y="7253"/>
                </a:cubicBezTo>
                <a:close/>
                <a:moveTo>
                  <a:pt x="21351" y="7265"/>
                </a:moveTo>
                <a:cubicBezTo>
                  <a:pt x="21347" y="7260"/>
                  <a:pt x="21339" y="7269"/>
                  <a:pt x="21328" y="7289"/>
                </a:cubicBezTo>
                <a:cubicBezTo>
                  <a:pt x="21311" y="7319"/>
                  <a:pt x="21305" y="7357"/>
                  <a:pt x="21315" y="7373"/>
                </a:cubicBezTo>
                <a:cubicBezTo>
                  <a:pt x="21340" y="7419"/>
                  <a:pt x="21346" y="7411"/>
                  <a:pt x="21352" y="7320"/>
                </a:cubicBezTo>
                <a:cubicBezTo>
                  <a:pt x="21355" y="7288"/>
                  <a:pt x="21355" y="7269"/>
                  <a:pt x="21351" y="7265"/>
                </a:cubicBezTo>
                <a:close/>
                <a:moveTo>
                  <a:pt x="21475" y="7347"/>
                </a:moveTo>
                <a:cubicBezTo>
                  <a:pt x="21465" y="7352"/>
                  <a:pt x="21463" y="7370"/>
                  <a:pt x="21463" y="7402"/>
                </a:cubicBezTo>
                <a:cubicBezTo>
                  <a:pt x="21463" y="7444"/>
                  <a:pt x="21485" y="7478"/>
                  <a:pt x="21511" y="7478"/>
                </a:cubicBezTo>
                <a:cubicBezTo>
                  <a:pt x="21552" y="7478"/>
                  <a:pt x="21576" y="7462"/>
                  <a:pt x="21580" y="7439"/>
                </a:cubicBezTo>
                <a:cubicBezTo>
                  <a:pt x="21584" y="7417"/>
                  <a:pt x="21569" y="7388"/>
                  <a:pt x="21532" y="7367"/>
                </a:cubicBezTo>
                <a:cubicBezTo>
                  <a:pt x="21503" y="7349"/>
                  <a:pt x="21485" y="7342"/>
                  <a:pt x="21475" y="7347"/>
                </a:cubicBezTo>
                <a:close/>
                <a:moveTo>
                  <a:pt x="20785" y="9547"/>
                </a:moveTo>
                <a:cubicBezTo>
                  <a:pt x="20732" y="9547"/>
                  <a:pt x="20718" y="9572"/>
                  <a:pt x="20718" y="9660"/>
                </a:cubicBezTo>
                <a:cubicBezTo>
                  <a:pt x="20718" y="9748"/>
                  <a:pt x="20732" y="9772"/>
                  <a:pt x="20785" y="9772"/>
                </a:cubicBezTo>
                <a:cubicBezTo>
                  <a:pt x="20838" y="9772"/>
                  <a:pt x="20854" y="9748"/>
                  <a:pt x="20854" y="9660"/>
                </a:cubicBezTo>
                <a:cubicBezTo>
                  <a:pt x="20854" y="9572"/>
                  <a:pt x="20838" y="9547"/>
                  <a:pt x="20785" y="9547"/>
                </a:cubicBezTo>
                <a:close/>
                <a:moveTo>
                  <a:pt x="21296" y="9547"/>
                </a:moveTo>
                <a:cubicBezTo>
                  <a:pt x="21259" y="9547"/>
                  <a:pt x="21219" y="9565"/>
                  <a:pt x="21207" y="9587"/>
                </a:cubicBezTo>
                <a:cubicBezTo>
                  <a:pt x="21190" y="9617"/>
                  <a:pt x="21173" y="9617"/>
                  <a:pt x="21147" y="9587"/>
                </a:cubicBezTo>
                <a:cubicBezTo>
                  <a:pt x="21097" y="9532"/>
                  <a:pt x="21022" y="9536"/>
                  <a:pt x="21023" y="9594"/>
                </a:cubicBezTo>
                <a:cubicBezTo>
                  <a:pt x="21023" y="9620"/>
                  <a:pt x="21074" y="9667"/>
                  <a:pt x="21134" y="9701"/>
                </a:cubicBezTo>
                <a:cubicBezTo>
                  <a:pt x="21309" y="9798"/>
                  <a:pt x="21361" y="9790"/>
                  <a:pt x="21361" y="9660"/>
                </a:cubicBezTo>
                <a:cubicBezTo>
                  <a:pt x="21361" y="9574"/>
                  <a:pt x="21346" y="9547"/>
                  <a:pt x="21296" y="9547"/>
                </a:cubicBezTo>
                <a:close/>
                <a:moveTo>
                  <a:pt x="118" y="10487"/>
                </a:moveTo>
                <a:cubicBezTo>
                  <a:pt x="65" y="10487"/>
                  <a:pt x="50" y="10511"/>
                  <a:pt x="50" y="10599"/>
                </a:cubicBezTo>
                <a:cubicBezTo>
                  <a:pt x="50" y="10687"/>
                  <a:pt x="65" y="10712"/>
                  <a:pt x="118" y="10712"/>
                </a:cubicBezTo>
                <a:cubicBezTo>
                  <a:pt x="171" y="10712"/>
                  <a:pt x="185" y="10687"/>
                  <a:pt x="185" y="10599"/>
                </a:cubicBezTo>
                <a:cubicBezTo>
                  <a:pt x="185" y="10511"/>
                  <a:pt x="171" y="10487"/>
                  <a:pt x="118" y="10487"/>
                </a:cubicBezTo>
                <a:close/>
                <a:moveTo>
                  <a:pt x="414" y="10494"/>
                </a:moveTo>
                <a:cubicBezTo>
                  <a:pt x="368" y="10484"/>
                  <a:pt x="354" y="10507"/>
                  <a:pt x="354" y="10599"/>
                </a:cubicBezTo>
                <a:cubicBezTo>
                  <a:pt x="354" y="10691"/>
                  <a:pt x="368" y="10716"/>
                  <a:pt x="414" y="10706"/>
                </a:cubicBezTo>
                <a:cubicBezTo>
                  <a:pt x="452" y="10698"/>
                  <a:pt x="472" y="10658"/>
                  <a:pt x="472" y="10599"/>
                </a:cubicBezTo>
                <a:cubicBezTo>
                  <a:pt x="472" y="10540"/>
                  <a:pt x="452" y="10502"/>
                  <a:pt x="414" y="10494"/>
                </a:cubicBezTo>
                <a:close/>
                <a:moveTo>
                  <a:pt x="21081" y="11834"/>
                </a:moveTo>
                <a:cubicBezTo>
                  <a:pt x="21051" y="11834"/>
                  <a:pt x="21023" y="11874"/>
                  <a:pt x="21023" y="11954"/>
                </a:cubicBezTo>
                <a:cubicBezTo>
                  <a:pt x="21023" y="12041"/>
                  <a:pt x="21037" y="12066"/>
                  <a:pt x="21089" y="12066"/>
                </a:cubicBezTo>
                <a:cubicBezTo>
                  <a:pt x="21141" y="12066"/>
                  <a:pt x="21154" y="12043"/>
                  <a:pt x="21148" y="11954"/>
                </a:cubicBezTo>
                <a:cubicBezTo>
                  <a:pt x="21143" y="11874"/>
                  <a:pt x="21111" y="11834"/>
                  <a:pt x="21081" y="11834"/>
                </a:cubicBezTo>
                <a:close/>
                <a:moveTo>
                  <a:pt x="20785" y="11841"/>
                </a:moveTo>
                <a:cubicBezTo>
                  <a:pt x="20732" y="11841"/>
                  <a:pt x="20718" y="11866"/>
                  <a:pt x="20718" y="11954"/>
                </a:cubicBezTo>
                <a:cubicBezTo>
                  <a:pt x="20718" y="12042"/>
                  <a:pt x="20732" y="12066"/>
                  <a:pt x="20785" y="12066"/>
                </a:cubicBezTo>
                <a:cubicBezTo>
                  <a:pt x="20838" y="12066"/>
                  <a:pt x="20854" y="12042"/>
                  <a:pt x="20854" y="11954"/>
                </a:cubicBezTo>
                <a:cubicBezTo>
                  <a:pt x="20854" y="11866"/>
                  <a:pt x="20838" y="11841"/>
                  <a:pt x="20785" y="11841"/>
                </a:cubicBezTo>
                <a:close/>
                <a:moveTo>
                  <a:pt x="21514" y="11841"/>
                </a:moveTo>
                <a:cubicBezTo>
                  <a:pt x="21480" y="11841"/>
                  <a:pt x="21463" y="11879"/>
                  <a:pt x="21463" y="11954"/>
                </a:cubicBezTo>
                <a:cubicBezTo>
                  <a:pt x="21463" y="12029"/>
                  <a:pt x="21480" y="12066"/>
                  <a:pt x="21514" y="12066"/>
                </a:cubicBezTo>
                <a:cubicBezTo>
                  <a:pt x="21548" y="12066"/>
                  <a:pt x="21565" y="12029"/>
                  <a:pt x="21565" y="11954"/>
                </a:cubicBezTo>
                <a:cubicBezTo>
                  <a:pt x="21565" y="11879"/>
                  <a:pt x="21548" y="11841"/>
                  <a:pt x="21514" y="11841"/>
                </a:cubicBezTo>
                <a:close/>
                <a:moveTo>
                  <a:pt x="20785" y="14134"/>
                </a:moveTo>
                <a:cubicBezTo>
                  <a:pt x="20732" y="14134"/>
                  <a:pt x="20718" y="14160"/>
                  <a:pt x="20718" y="14247"/>
                </a:cubicBezTo>
                <a:cubicBezTo>
                  <a:pt x="20718" y="14335"/>
                  <a:pt x="20732" y="14361"/>
                  <a:pt x="20785" y="14361"/>
                </a:cubicBezTo>
                <a:cubicBezTo>
                  <a:pt x="20838" y="14361"/>
                  <a:pt x="20854" y="14335"/>
                  <a:pt x="20854" y="14247"/>
                </a:cubicBezTo>
                <a:cubicBezTo>
                  <a:pt x="20854" y="14160"/>
                  <a:pt x="20838" y="14134"/>
                  <a:pt x="20785" y="14134"/>
                </a:cubicBezTo>
                <a:close/>
                <a:moveTo>
                  <a:pt x="21186" y="14141"/>
                </a:moveTo>
                <a:cubicBezTo>
                  <a:pt x="21029" y="14142"/>
                  <a:pt x="21023" y="14146"/>
                  <a:pt x="21023" y="14247"/>
                </a:cubicBezTo>
                <a:cubicBezTo>
                  <a:pt x="21023" y="14349"/>
                  <a:pt x="21029" y="14353"/>
                  <a:pt x="21189" y="14354"/>
                </a:cubicBezTo>
                <a:cubicBezTo>
                  <a:pt x="21352" y="14356"/>
                  <a:pt x="21357" y="14353"/>
                  <a:pt x="21354" y="14247"/>
                </a:cubicBezTo>
                <a:cubicBezTo>
                  <a:pt x="21351" y="14143"/>
                  <a:pt x="21344" y="14139"/>
                  <a:pt x="21186" y="14141"/>
                </a:cubicBezTo>
                <a:close/>
                <a:moveTo>
                  <a:pt x="70" y="15751"/>
                </a:moveTo>
                <a:cubicBezTo>
                  <a:pt x="20" y="15751"/>
                  <a:pt x="-16" y="15854"/>
                  <a:pt x="7" y="15931"/>
                </a:cubicBezTo>
                <a:cubicBezTo>
                  <a:pt x="36" y="16027"/>
                  <a:pt x="118" y="15978"/>
                  <a:pt x="118" y="15864"/>
                </a:cubicBezTo>
                <a:cubicBezTo>
                  <a:pt x="118" y="15793"/>
                  <a:pt x="99" y="15751"/>
                  <a:pt x="70" y="15751"/>
                </a:cubicBezTo>
                <a:close/>
                <a:moveTo>
                  <a:pt x="20785" y="16390"/>
                </a:moveTo>
                <a:cubicBezTo>
                  <a:pt x="20732" y="16390"/>
                  <a:pt x="20718" y="16416"/>
                  <a:pt x="20718" y="16504"/>
                </a:cubicBezTo>
                <a:cubicBezTo>
                  <a:pt x="20718" y="16592"/>
                  <a:pt x="20732" y="16617"/>
                  <a:pt x="20785" y="16617"/>
                </a:cubicBezTo>
                <a:cubicBezTo>
                  <a:pt x="20838" y="16617"/>
                  <a:pt x="20854" y="16592"/>
                  <a:pt x="20854" y="16504"/>
                </a:cubicBezTo>
                <a:cubicBezTo>
                  <a:pt x="20854" y="16416"/>
                  <a:pt x="20838" y="16390"/>
                  <a:pt x="20785" y="16390"/>
                </a:cubicBezTo>
                <a:close/>
                <a:moveTo>
                  <a:pt x="21536" y="16395"/>
                </a:moveTo>
                <a:cubicBezTo>
                  <a:pt x="21520" y="16392"/>
                  <a:pt x="21499" y="16415"/>
                  <a:pt x="21472" y="16463"/>
                </a:cubicBezTo>
                <a:cubicBezTo>
                  <a:pt x="21438" y="16524"/>
                  <a:pt x="21441" y="16538"/>
                  <a:pt x="21490" y="16552"/>
                </a:cubicBezTo>
                <a:cubicBezTo>
                  <a:pt x="21522" y="16562"/>
                  <a:pt x="21557" y="16573"/>
                  <a:pt x="21568" y="16575"/>
                </a:cubicBezTo>
                <a:cubicBezTo>
                  <a:pt x="21580" y="16577"/>
                  <a:pt x="21582" y="16536"/>
                  <a:pt x="21573" y="16484"/>
                </a:cubicBezTo>
                <a:cubicBezTo>
                  <a:pt x="21563" y="16428"/>
                  <a:pt x="21552" y="16399"/>
                  <a:pt x="21536" y="16395"/>
                </a:cubicBezTo>
                <a:close/>
                <a:moveTo>
                  <a:pt x="21189" y="16400"/>
                </a:moveTo>
                <a:cubicBezTo>
                  <a:pt x="21030" y="16400"/>
                  <a:pt x="21023" y="16404"/>
                  <a:pt x="21023" y="16504"/>
                </a:cubicBezTo>
                <a:cubicBezTo>
                  <a:pt x="21023" y="16604"/>
                  <a:pt x="21029" y="16607"/>
                  <a:pt x="21192" y="16607"/>
                </a:cubicBezTo>
                <a:cubicBezTo>
                  <a:pt x="21378" y="16607"/>
                  <a:pt x="21401" y="16591"/>
                  <a:pt x="21374" y="16476"/>
                </a:cubicBezTo>
                <a:cubicBezTo>
                  <a:pt x="21359" y="16411"/>
                  <a:pt x="21329" y="16400"/>
                  <a:pt x="21189" y="16400"/>
                </a:cubicBezTo>
                <a:close/>
                <a:moveTo>
                  <a:pt x="20785" y="18684"/>
                </a:moveTo>
                <a:cubicBezTo>
                  <a:pt x="20732" y="18684"/>
                  <a:pt x="20718" y="18710"/>
                  <a:pt x="20718" y="18797"/>
                </a:cubicBezTo>
                <a:cubicBezTo>
                  <a:pt x="20718" y="18885"/>
                  <a:pt x="20732" y="18911"/>
                  <a:pt x="20785" y="18911"/>
                </a:cubicBezTo>
                <a:cubicBezTo>
                  <a:pt x="20838" y="18911"/>
                  <a:pt x="20854" y="18885"/>
                  <a:pt x="20854" y="18797"/>
                </a:cubicBezTo>
                <a:cubicBezTo>
                  <a:pt x="20854" y="18710"/>
                  <a:pt x="20838" y="18684"/>
                  <a:pt x="20785" y="18684"/>
                </a:cubicBezTo>
                <a:close/>
                <a:moveTo>
                  <a:pt x="388" y="20978"/>
                </a:moveTo>
                <a:cubicBezTo>
                  <a:pt x="335" y="20978"/>
                  <a:pt x="321" y="21003"/>
                  <a:pt x="321" y="21091"/>
                </a:cubicBezTo>
                <a:cubicBezTo>
                  <a:pt x="321" y="21179"/>
                  <a:pt x="335" y="21204"/>
                  <a:pt x="388" y="21204"/>
                </a:cubicBezTo>
                <a:cubicBezTo>
                  <a:pt x="441" y="21204"/>
                  <a:pt x="456" y="21179"/>
                  <a:pt x="456" y="21091"/>
                </a:cubicBezTo>
                <a:cubicBezTo>
                  <a:pt x="456" y="21003"/>
                  <a:pt x="441" y="20978"/>
                  <a:pt x="388" y="20978"/>
                </a:cubicBezTo>
                <a:close/>
                <a:moveTo>
                  <a:pt x="20785" y="20978"/>
                </a:moveTo>
                <a:cubicBezTo>
                  <a:pt x="20732" y="20978"/>
                  <a:pt x="20718" y="21003"/>
                  <a:pt x="20718" y="21091"/>
                </a:cubicBezTo>
                <a:cubicBezTo>
                  <a:pt x="20718" y="21179"/>
                  <a:pt x="20732" y="21204"/>
                  <a:pt x="20785" y="21204"/>
                </a:cubicBezTo>
                <a:cubicBezTo>
                  <a:pt x="20838" y="21204"/>
                  <a:pt x="20854" y="21179"/>
                  <a:pt x="20854" y="21091"/>
                </a:cubicBezTo>
                <a:cubicBezTo>
                  <a:pt x="20854" y="21003"/>
                  <a:pt x="20838" y="20978"/>
                  <a:pt x="20785" y="20978"/>
                </a:cubicBezTo>
                <a:close/>
                <a:moveTo>
                  <a:pt x="21329" y="20978"/>
                </a:moveTo>
                <a:cubicBezTo>
                  <a:pt x="21306" y="20978"/>
                  <a:pt x="21304" y="21044"/>
                  <a:pt x="21325" y="21120"/>
                </a:cubicBezTo>
                <a:cubicBezTo>
                  <a:pt x="21334" y="21152"/>
                  <a:pt x="21348" y="21118"/>
                  <a:pt x="21352" y="21054"/>
                </a:cubicBezTo>
                <a:cubicBezTo>
                  <a:pt x="21355" y="21012"/>
                  <a:pt x="21345" y="20978"/>
                  <a:pt x="21329" y="20978"/>
                </a:cubicBezTo>
                <a:close/>
                <a:moveTo>
                  <a:pt x="21514" y="20978"/>
                </a:moveTo>
                <a:cubicBezTo>
                  <a:pt x="21480" y="20978"/>
                  <a:pt x="21463" y="21016"/>
                  <a:pt x="21463" y="21091"/>
                </a:cubicBezTo>
                <a:cubicBezTo>
                  <a:pt x="21463" y="21166"/>
                  <a:pt x="21480" y="21204"/>
                  <a:pt x="21514" y="21204"/>
                </a:cubicBezTo>
                <a:cubicBezTo>
                  <a:pt x="21548" y="21204"/>
                  <a:pt x="21565" y="21166"/>
                  <a:pt x="21565" y="21091"/>
                </a:cubicBezTo>
                <a:cubicBezTo>
                  <a:pt x="21565" y="21016"/>
                  <a:pt x="21548" y="20978"/>
                  <a:pt x="21514" y="20978"/>
                </a:cubicBezTo>
                <a:close/>
                <a:moveTo>
                  <a:pt x="930" y="21318"/>
                </a:moveTo>
                <a:cubicBezTo>
                  <a:pt x="878" y="21318"/>
                  <a:pt x="863" y="21342"/>
                  <a:pt x="863" y="21429"/>
                </a:cubicBezTo>
                <a:cubicBezTo>
                  <a:pt x="863" y="21517"/>
                  <a:pt x="878" y="21543"/>
                  <a:pt x="930" y="21543"/>
                </a:cubicBezTo>
                <a:cubicBezTo>
                  <a:pt x="983" y="21543"/>
                  <a:pt x="999" y="21517"/>
                  <a:pt x="999" y="21429"/>
                </a:cubicBezTo>
                <a:cubicBezTo>
                  <a:pt x="999" y="21342"/>
                  <a:pt x="983" y="21318"/>
                  <a:pt x="930" y="21318"/>
                </a:cubicBezTo>
                <a:close/>
                <a:moveTo>
                  <a:pt x="5322" y="21318"/>
                </a:moveTo>
                <a:cubicBezTo>
                  <a:pt x="5271" y="21318"/>
                  <a:pt x="5236" y="21419"/>
                  <a:pt x="5259" y="21496"/>
                </a:cubicBezTo>
                <a:cubicBezTo>
                  <a:pt x="5288" y="21592"/>
                  <a:pt x="5370" y="21543"/>
                  <a:pt x="5370" y="21429"/>
                </a:cubicBezTo>
                <a:cubicBezTo>
                  <a:pt x="5370" y="21358"/>
                  <a:pt x="5351" y="21318"/>
                  <a:pt x="5322" y="21318"/>
                </a:cubicBezTo>
                <a:close/>
                <a:moveTo>
                  <a:pt x="9910" y="21318"/>
                </a:moveTo>
                <a:cubicBezTo>
                  <a:pt x="9857" y="21318"/>
                  <a:pt x="9841" y="21342"/>
                  <a:pt x="9841" y="21429"/>
                </a:cubicBezTo>
                <a:cubicBezTo>
                  <a:pt x="9841" y="21517"/>
                  <a:pt x="9857" y="21543"/>
                  <a:pt x="9910" y="21543"/>
                </a:cubicBezTo>
                <a:cubicBezTo>
                  <a:pt x="9963" y="21543"/>
                  <a:pt x="9977" y="21517"/>
                  <a:pt x="9977" y="21429"/>
                </a:cubicBezTo>
                <a:cubicBezTo>
                  <a:pt x="9977" y="21342"/>
                  <a:pt x="9963" y="21318"/>
                  <a:pt x="9910" y="21318"/>
                </a:cubicBezTo>
                <a:close/>
                <a:moveTo>
                  <a:pt x="14619" y="21318"/>
                </a:moveTo>
                <a:cubicBezTo>
                  <a:pt x="14566" y="21318"/>
                  <a:pt x="14550" y="21342"/>
                  <a:pt x="14550" y="21429"/>
                </a:cubicBezTo>
                <a:cubicBezTo>
                  <a:pt x="14550" y="21517"/>
                  <a:pt x="14566" y="21543"/>
                  <a:pt x="14619" y="21543"/>
                </a:cubicBezTo>
                <a:cubicBezTo>
                  <a:pt x="14672" y="21543"/>
                  <a:pt x="14686" y="21517"/>
                  <a:pt x="14686" y="21429"/>
                </a:cubicBezTo>
                <a:cubicBezTo>
                  <a:pt x="14686" y="21342"/>
                  <a:pt x="14672" y="21318"/>
                  <a:pt x="14619" y="21318"/>
                </a:cubicBezTo>
                <a:close/>
                <a:moveTo>
                  <a:pt x="10206" y="21324"/>
                </a:moveTo>
                <a:cubicBezTo>
                  <a:pt x="10160" y="21314"/>
                  <a:pt x="10146" y="21337"/>
                  <a:pt x="10146" y="21429"/>
                </a:cubicBezTo>
                <a:cubicBezTo>
                  <a:pt x="10146" y="21522"/>
                  <a:pt x="10160" y="21546"/>
                  <a:pt x="10206" y="21536"/>
                </a:cubicBezTo>
                <a:cubicBezTo>
                  <a:pt x="10243" y="21528"/>
                  <a:pt x="10266" y="21488"/>
                  <a:pt x="10266" y="21429"/>
                </a:cubicBezTo>
                <a:cubicBezTo>
                  <a:pt x="10266" y="21371"/>
                  <a:pt x="10243" y="21332"/>
                  <a:pt x="10206" y="21324"/>
                </a:cubicBezTo>
                <a:close/>
                <a:moveTo>
                  <a:pt x="19591" y="21324"/>
                </a:moveTo>
                <a:cubicBezTo>
                  <a:pt x="19544" y="21314"/>
                  <a:pt x="19532" y="21337"/>
                  <a:pt x="19532" y="21429"/>
                </a:cubicBezTo>
                <a:cubicBezTo>
                  <a:pt x="19532" y="21522"/>
                  <a:pt x="19544" y="21546"/>
                  <a:pt x="19591" y="21536"/>
                </a:cubicBezTo>
                <a:cubicBezTo>
                  <a:pt x="19628" y="21528"/>
                  <a:pt x="19651" y="21488"/>
                  <a:pt x="19651" y="21429"/>
                </a:cubicBezTo>
                <a:cubicBezTo>
                  <a:pt x="19651" y="21371"/>
                  <a:pt x="19628" y="21332"/>
                  <a:pt x="19591" y="213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0" name="calS_surf.png"/>
          <p:cNvPicPr>
            <a:picLocks noChangeAspect="1"/>
          </p:cNvPicPr>
          <p:nvPr/>
        </p:nvPicPr>
        <p:blipFill>
          <a:blip r:embed="rId4">
            <a:extLst/>
          </a:blip>
          <a:srcRect l="21322" t="15207" r="14661" b="14043"/>
          <a:stretch>
            <a:fillRect/>
          </a:stretch>
        </p:blipFill>
        <p:spPr>
          <a:xfrm>
            <a:off x="4377525" y="4973072"/>
            <a:ext cx="4249750" cy="4696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6" fill="norm" stroke="1" extrusionOk="0">
                <a:moveTo>
                  <a:pt x="7805" y="0"/>
                </a:moveTo>
                <a:cubicBezTo>
                  <a:pt x="7773" y="1"/>
                  <a:pt x="7755" y="7"/>
                  <a:pt x="7741" y="14"/>
                </a:cubicBezTo>
                <a:cubicBezTo>
                  <a:pt x="7628" y="76"/>
                  <a:pt x="87" y="5041"/>
                  <a:pt x="7" y="5107"/>
                </a:cubicBezTo>
                <a:cubicBezTo>
                  <a:pt x="-25" y="5133"/>
                  <a:pt x="57" y="7447"/>
                  <a:pt x="136" y="8751"/>
                </a:cubicBezTo>
                <a:cubicBezTo>
                  <a:pt x="147" y="8926"/>
                  <a:pt x="234" y="10814"/>
                  <a:pt x="331" y="12946"/>
                </a:cubicBezTo>
                <a:cubicBezTo>
                  <a:pt x="478" y="16156"/>
                  <a:pt x="521" y="16831"/>
                  <a:pt x="577" y="16870"/>
                </a:cubicBezTo>
                <a:cubicBezTo>
                  <a:pt x="616" y="16897"/>
                  <a:pt x="630" y="16938"/>
                  <a:pt x="609" y="16968"/>
                </a:cubicBezTo>
                <a:cubicBezTo>
                  <a:pt x="581" y="17010"/>
                  <a:pt x="594" y="17011"/>
                  <a:pt x="672" y="16974"/>
                </a:cubicBezTo>
                <a:cubicBezTo>
                  <a:pt x="755" y="16933"/>
                  <a:pt x="996" y="16992"/>
                  <a:pt x="2162" y="17335"/>
                </a:cubicBezTo>
                <a:cubicBezTo>
                  <a:pt x="2927" y="17560"/>
                  <a:pt x="3571" y="17752"/>
                  <a:pt x="3591" y="17763"/>
                </a:cubicBezTo>
                <a:cubicBezTo>
                  <a:pt x="3612" y="17775"/>
                  <a:pt x="3600" y="17814"/>
                  <a:pt x="3567" y="17851"/>
                </a:cubicBezTo>
                <a:cubicBezTo>
                  <a:pt x="3513" y="17911"/>
                  <a:pt x="3518" y="17912"/>
                  <a:pt x="3609" y="17860"/>
                </a:cubicBezTo>
                <a:cubicBezTo>
                  <a:pt x="3700" y="17809"/>
                  <a:pt x="3804" y="17828"/>
                  <a:pt x="4546" y="18043"/>
                </a:cubicBezTo>
                <a:cubicBezTo>
                  <a:pt x="6235" y="18531"/>
                  <a:pt x="6596" y="18651"/>
                  <a:pt x="6589" y="18721"/>
                </a:cubicBezTo>
                <a:cubicBezTo>
                  <a:pt x="6584" y="18774"/>
                  <a:pt x="6600" y="18778"/>
                  <a:pt x="6666" y="18741"/>
                </a:cubicBezTo>
                <a:cubicBezTo>
                  <a:pt x="6731" y="18704"/>
                  <a:pt x="7032" y="18779"/>
                  <a:pt x="8142" y="19108"/>
                </a:cubicBezTo>
                <a:cubicBezTo>
                  <a:pt x="9924" y="19636"/>
                  <a:pt x="9777" y="19583"/>
                  <a:pt x="9700" y="19673"/>
                </a:cubicBezTo>
                <a:cubicBezTo>
                  <a:pt x="9641" y="19742"/>
                  <a:pt x="9642" y="19743"/>
                  <a:pt x="9730" y="19675"/>
                </a:cubicBezTo>
                <a:cubicBezTo>
                  <a:pt x="9819" y="19607"/>
                  <a:pt x="9892" y="19625"/>
                  <a:pt x="11319" y="20051"/>
                </a:cubicBezTo>
                <a:cubicBezTo>
                  <a:pt x="12142" y="20296"/>
                  <a:pt x="12831" y="20504"/>
                  <a:pt x="12849" y="20514"/>
                </a:cubicBezTo>
                <a:cubicBezTo>
                  <a:pt x="12867" y="20524"/>
                  <a:pt x="12869" y="20567"/>
                  <a:pt x="12853" y="20607"/>
                </a:cubicBezTo>
                <a:cubicBezTo>
                  <a:pt x="12827" y="20675"/>
                  <a:pt x="12832" y="20675"/>
                  <a:pt x="12910" y="20609"/>
                </a:cubicBezTo>
                <a:cubicBezTo>
                  <a:pt x="12973" y="20555"/>
                  <a:pt x="13019" y="20547"/>
                  <a:pt x="13109" y="20578"/>
                </a:cubicBezTo>
                <a:cubicBezTo>
                  <a:pt x="13198" y="20609"/>
                  <a:pt x="13247" y="20602"/>
                  <a:pt x="13312" y="20549"/>
                </a:cubicBezTo>
                <a:cubicBezTo>
                  <a:pt x="13364" y="20506"/>
                  <a:pt x="13431" y="20489"/>
                  <a:pt x="13481" y="20507"/>
                </a:cubicBezTo>
                <a:cubicBezTo>
                  <a:pt x="13546" y="20529"/>
                  <a:pt x="13553" y="20524"/>
                  <a:pt x="13510" y="20485"/>
                </a:cubicBezTo>
                <a:cubicBezTo>
                  <a:pt x="13424" y="20407"/>
                  <a:pt x="15070" y="18870"/>
                  <a:pt x="15201" y="18905"/>
                </a:cubicBezTo>
                <a:cubicBezTo>
                  <a:pt x="15277" y="18926"/>
                  <a:pt x="15285" y="18920"/>
                  <a:pt x="15237" y="18874"/>
                </a:cubicBezTo>
                <a:cubicBezTo>
                  <a:pt x="15189" y="18829"/>
                  <a:pt x="15326" y="18681"/>
                  <a:pt x="15984" y="18077"/>
                </a:cubicBezTo>
                <a:cubicBezTo>
                  <a:pt x="16428" y="17670"/>
                  <a:pt x="16809" y="17341"/>
                  <a:pt x="16830" y="17346"/>
                </a:cubicBezTo>
                <a:cubicBezTo>
                  <a:pt x="16851" y="17351"/>
                  <a:pt x="16859" y="17338"/>
                  <a:pt x="16846" y="17318"/>
                </a:cubicBezTo>
                <a:cubicBezTo>
                  <a:pt x="16811" y="17267"/>
                  <a:pt x="18427" y="15818"/>
                  <a:pt x="18475" y="15857"/>
                </a:cubicBezTo>
                <a:cubicBezTo>
                  <a:pt x="18497" y="15876"/>
                  <a:pt x="18501" y="15870"/>
                  <a:pt x="18485" y="15845"/>
                </a:cubicBezTo>
                <a:cubicBezTo>
                  <a:pt x="18452" y="15792"/>
                  <a:pt x="19880" y="14429"/>
                  <a:pt x="19969" y="14429"/>
                </a:cubicBezTo>
                <a:cubicBezTo>
                  <a:pt x="20043" y="14429"/>
                  <a:pt x="20043" y="14431"/>
                  <a:pt x="20072" y="13751"/>
                </a:cubicBezTo>
                <a:cubicBezTo>
                  <a:pt x="20085" y="13436"/>
                  <a:pt x="20104" y="13154"/>
                  <a:pt x="20116" y="13123"/>
                </a:cubicBezTo>
                <a:cubicBezTo>
                  <a:pt x="20127" y="13092"/>
                  <a:pt x="20149" y="12606"/>
                  <a:pt x="20164" y="12043"/>
                </a:cubicBezTo>
                <a:cubicBezTo>
                  <a:pt x="20179" y="11481"/>
                  <a:pt x="20200" y="11009"/>
                  <a:pt x="20210" y="10993"/>
                </a:cubicBezTo>
                <a:cubicBezTo>
                  <a:pt x="20221" y="10977"/>
                  <a:pt x="20242" y="10500"/>
                  <a:pt x="20257" y="9933"/>
                </a:cubicBezTo>
                <a:cubicBezTo>
                  <a:pt x="20272" y="9366"/>
                  <a:pt x="20293" y="8889"/>
                  <a:pt x="20303" y="8873"/>
                </a:cubicBezTo>
                <a:cubicBezTo>
                  <a:pt x="20314" y="8858"/>
                  <a:pt x="20334" y="8419"/>
                  <a:pt x="20347" y="7898"/>
                </a:cubicBezTo>
                <a:cubicBezTo>
                  <a:pt x="20374" y="6897"/>
                  <a:pt x="20401" y="6604"/>
                  <a:pt x="20472" y="6564"/>
                </a:cubicBezTo>
                <a:cubicBezTo>
                  <a:pt x="20498" y="6550"/>
                  <a:pt x="20494" y="6515"/>
                  <a:pt x="20462" y="6480"/>
                </a:cubicBezTo>
                <a:cubicBezTo>
                  <a:pt x="20421" y="6436"/>
                  <a:pt x="20419" y="6165"/>
                  <a:pt x="20458" y="5371"/>
                </a:cubicBezTo>
                <a:cubicBezTo>
                  <a:pt x="20526" y="4009"/>
                  <a:pt x="20567" y="2861"/>
                  <a:pt x="20549" y="2858"/>
                </a:cubicBezTo>
                <a:cubicBezTo>
                  <a:pt x="20541" y="2856"/>
                  <a:pt x="17682" y="2201"/>
                  <a:pt x="14196" y="1402"/>
                </a:cubicBezTo>
                <a:cubicBezTo>
                  <a:pt x="8980" y="207"/>
                  <a:pt x="8034" y="-6"/>
                  <a:pt x="7805" y="0"/>
                </a:cubicBezTo>
                <a:close/>
                <a:moveTo>
                  <a:pt x="21495" y="4220"/>
                </a:moveTo>
                <a:cubicBezTo>
                  <a:pt x="21472" y="4214"/>
                  <a:pt x="21448" y="4237"/>
                  <a:pt x="21427" y="4288"/>
                </a:cubicBezTo>
                <a:cubicBezTo>
                  <a:pt x="21410" y="4327"/>
                  <a:pt x="21424" y="4373"/>
                  <a:pt x="21457" y="4392"/>
                </a:cubicBezTo>
                <a:cubicBezTo>
                  <a:pt x="21555" y="4448"/>
                  <a:pt x="21575" y="4434"/>
                  <a:pt x="21551" y="4323"/>
                </a:cubicBezTo>
                <a:cubicBezTo>
                  <a:pt x="21539" y="4262"/>
                  <a:pt x="21518" y="4227"/>
                  <a:pt x="21495" y="4220"/>
                </a:cubicBezTo>
                <a:close/>
                <a:moveTo>
                  <a:pt x="21447" y="6590"/>
                </a:moveTo>
                <a:cubicBezTo>
                  <a:pt x="21444" y="6588"/>
                  <a:pt x="21425" y="6600"/>
                  <a:pt x="21388" y="6626"/>
                </a:cubicBezTo>
                <a:cubicBezTo>
                  <a:pt x="21343" y="6658"/>
                  <a:pt x="21306" y="6692"/>
                  <a:pt x="21306" y="6701"/>
                </a:cubicBezTo>
                <a:cubicBezTo>
                  <a:pt x="21306" y="6736"/>
                  <a:pt x="21345" y="6713"/>
                  <a:pt x="21406" y="6643"/>
                </a:cubicBezTo>
                <a:cubicBezTo>
                  <a:pt x="21436" y="6609"/>
                  <a:pt x="21449" y="6592"/>
                  <a:pt x="21447" y="6590"/>
                </a:cubicBezTo>
                <a:close/>
                <a:moveTo>
                  <a:pt x="21294" y="8675"/>
                </a:moveTo>
                <a:cubicBezTo>
                  <a:pt x="21230" y="8663"/>
                  <a:pt x="21213" y="8689"/>
                  <a:pt x="21213" y="8793"/>
                </a:cubicBezTo>
                <a:cubicBezTo>
                  <a:pt x="21213" y="8897"/>
                  <a:pt x="21230" y="8923"/>
                  <a:pt x="21294" y="8912"/>
                </a:cubicBezTo>
                <a:cubicBezTo>
                  <a:pt x="21345" y="8903"/>
                  <a:pt x="21376" y="8859"/>
                  <a:pt x="21376" y="8793"/>
                </a:cubicBezTo>
                <a:cubicBezTo>
                  <a:pt x="21376" y="8727"/>
                  <a:pt x="21345" y="8684"/>
                  <a:pt x="21294" y="8675"/>
                </a:cubicBezTo>
                <a:close/>
                <a:moveTo>
                  <a:pt x="21201" y="10820"/>
                </a:moveTo>
                <a:cubicBezTo>
                  <a:pt x="21159" y="10820"/>
                  <a:pt x="21119" y="10865"/>
                  <a:pt x="21119" y="10955"/>
                </a:cubicBezTo>
                <a:cubicBezTo>
                  <a:pt x="21119" y="11053"/>
                  <a:pt x="21140" y="11080"/>
                  <a:pt x="21211" y="11080"/>
                </a:cubicBezTo>
                <a:cubicBezTo>
                  <a:pt x="21284" y="11080"/>
                  <a:pt x="21299" y="11055"/>
                  <a:pt x="21292" y="10955"/>
                </a:cubicBezTo>
                <a:cubicBezTo>
                  <a:pt x="21285" y="10865"/>
                  <a:pt x="21243" y="10820"/>
                  <a:pt x="21201" y="10820"/>
                </a:cubicBezTo>
                <a:close/>
                <a:moveTo>
                  <a:pt x="20792" y="10827"/>
                </a:moveTo>
                <a:cubicBezTo>
                  <a:pt x="20720" y="10827"/>
                  <a:pt x="20698" y="10856"/>
                  <a:pt x="20698" y="10955"/>
                </a:cubicBezTo>
                <a:cubicBezTo>
                  <a:pt x="20698" y="11053"/>
                  <a:pt x="20720" y="11080"/>
                  <a:pt x="20792" y="11080"/>
                </a:cubicBezTo>
                <a:cubicBezTo>
                  <a:pt x="20865" y="11080"/>
                  <a:pt x="20885" y="11053"/>
                  <a:pt x="20885" y="10955"/>
                </a:cubicBezTo>
                <a:cubicBezTo>
                  <a:pt x="20885" y="10856"/>
                  <a:pt x="20865" y="10827"/>
                  <a:pt x="20792" y="10827"/>
                </a:cubicBezTo>
                <a:close/>
                <a:moveTo>
                  <a:pt x="20698" y="12946"/>
                </a:moveTo>
                <a:cubicBezTo>
                  <a:pt x="20625" y="12946"/>
                  <a:pt x="20605" y="12973"/>
                  <a:pt x="20605" y="13072"/>
                </a:cubicBezTo>
                <a:cubicBezTo>
                  <a:pt x="20605" y="13171"/>
                  <a:pt x="20625" y="13200"/>
                  <a:pt x="20698" y="13200"/>
                </a:cubicBezTo>
                <a:cubicBezTo>
                  <a:pt x="20770" y="13200"/>
                  <a:pt x="20792" y="13171"/>
                  <a:pt x="20792" y="13072"/>
                </a:cubicBezTo>
                <a:cubicBezTo>
                  <a:pt x="20792" y="12973"/>
                  <a:pt x="20770" y="12946"/>
                  <a:pt x="20698" y="12946"/>
                </a:cubicBezTo>
                <a:close/>
                <a:moveTo>
                  <a:pt x="21046" y="13061"/>
                </a:moveTo>
                <a:cubicBezTo>
                  <a:pt x="21031" y="13070"/>
                  <a:pt x="21026" y="13090"/>
                  <a:pt x="21026" y="13120"/>
                </a:cubicBezTo>
                <a:cubicBezTo>
                  <a:pt x="21026" y="13172"/>
                  <a:pt x="21058" y="13200"/>
                  <a:pt x="21119" y="13200"/>
                </a:cubicBezTo>
                <a:cubicBezTo>
                  <a:pt x="21170" y="13200"/>
                  <a:pt x="21213" y="13174"/>
                  <a:pt x="21213" y="13141"/>
                </a:cubicBezTo>
                <a:cubicBezTo>
                  <a:pt x="21213" y="13109"/>
                  <a:pt x="21170" y="13073"/>
                  <a:pt x="21119" y="13061"/>
                </a:cubicBezTo>
                <a:cubicBezTo>
                  <a:pt x="21084" y="13053"/>
                  <a:pt x="21061" y="13052"/>
                  <a:pt x="21046" y="13061"/>
                </a:cubicBezTo>
                <a:close/>
                <a:moveTo>
                  <a:pt x="20639" y="15029"/>
                </a:moveTo>
                <a:cubicBezTo>
                  <a:pt x="20575" y="15018"/>
                  <a:pt x="20557" y="15046"/>
                  <a:pt x="20557" y="15150"/>
                </a:cubicBezTo>
                <a:cubicBezTo>
                  <a:pt x="20557" y="15254"/>
                  <a:pt x="20575" y="15279"/>
                  <a:pt x="20639" y="15268"/>
                </a:cubicBezTo>
                <a:cubicBezTo>
                  <a:pt x="20691" y="15259"/>
                  <a:pt x="20722" y="15216"/>
                  <a:pt x="20722" y="15150"/>
                </a:cubicBezTo>
                <a:cubicBezTo>
                  <a:pt x="20722" y="15084"/>
                  <a:pt x="20691" y="15038"/>
                  <a:pt x="20639" y="15029"/>
                </a:cubicBezTo>
                <a:close/>
                <a:moveTo>
                  <a:pt x="18686" y="16463"/>
                </a:moveTo>
                <a:cubicBezTo>
                  <a:pt x="18613" y="16463"/>
                  <a:pt x="18594" y="16492"/>
                  <a:pt x="18594" y="16591"/>
                </a:cubicBezTo>
                <a:cubicBezTo>
                  <a:pt x="18594" y="16689"/>
                  <a:pt x="18613" y="16716"/>
                  <a:pt x="18686" y="16716"/>
                </a:cubicBezTo>
                <a:cubicBezTo>
                  <a:pt x="18759" y="16716"/>
                  <a:pt x="18781" y="16689"/>
                  <a:pt x="18781" y="16591"/>
                </a:cubicBezTo>
                <a:cubicBezTo>
                  <a:pt x="18781" y="16492"/>
                  <a:pt x="18759" y="16463"/>
                  <a:pt x="18686" y="16463"/>
                </a:cubicBezTo>
                <a:close/>
                <a:moveTo>
                  <a:pt x="770" y="17649"/>
                </a:moveTo>
                <a:cubicBezTo>
                  <a:pt x="698" y="17649"/>
                  <a:pt x="678" y="17677"/>
                  <a:pt x="678" y="17776"/>
                </a:cubicBezTo>
                <a:cubicBezTo>
                  <a:pt x="678" y="17875"/>
                  <a:pt x="698" y="17904"/>
                  <a:pt x="770" y="17904"/>
                </a:cubicBezTo>
                <a:cubicBezTo>
                  <a:pt x="843" y="17904"/>
                  <a:pt x="865" y="17875"/>
                  <a:pt x="865" y="17776"/>
                </a:cubicBezTo>
                <a:cubicBezTo>
                  <a:pt x="865" y="17677"/>
                  <a:pt x="843" y="17649"/>
                  <a:pt x="770" y="17649"/>
                </a:cubicBezTo>
                <a:close/>
                <a:moveTo>
                  <a:pt x="17096" y="17988"/>
                </a:moveTo>
                <a:cubicBezTo>
                  <a:pt x="17023" y="17988"/>
                  <a:pt x="17003" y="18017"/>
                  <a:pt x="17003" y="18115"/>
                </a:cubicBezTo>
                <a:cubicBezTo>
                  <a:pt x="17003" y="18214"/>
                  <a:pt x="17023" y="18243"/>
                  <a:pt x="17096" y="18243"/>
                </a:cubicBezTo>
                <a:cubicBezTo>
                  <a:pt x="17168" y="18243"/>
                  <a:pt x="17190" y="18214"/>
                  <a:pt x="17190" y="18115"/>
                </a:cubicBezTo>
                <a:cubicBezTo>
                  <a:pt x="17190" y="18017"/>
                  <a:pt x="17168" y="17988"/>
                  <a:pt x="17096" y="17988"/>
                </a:cubicBezTo>
                <a:close/>
                <a:moveTo>
                  <a:pt x="17506" y="17997"/>
                </a:moveTo>
                <a:cubicBezTo>
                  <a:pt x="17442" y="17986"/>
                  <a:pt x="17424" y="18011"/>
                  <a:pt x="17424" y="18115"/>
                </a:cubicBezTo>
                <a:cubicBezTo>
                  <a:pt x="17424" y="18220"/>
                  <a:pt x="17442" y="18245"/>
                  <a:pt x="17506" y="18234"/>
                </a:cubicBezTo>
                <a:cubicBezTo>
                  <a:pt x="17558" y="18225"/>
                  <a:pt x="17587" y="18182"/>
                  <a:pt x="17587" y="18115"/>
                </a:cubicBezTo>
                <a:cubicBezTo>
                  <a:pt x="17587" y="18049"/>
                  <a:pt x="17558" y="18006"/>
                  <a:pt x="17506" y="17997"/>
                </a:cubicBezTo>
                <a:close/>
                <a:moveTo>
                  <a:pt x="3325" y="18539"/>
                </a:moveTo>
                <a:cubicBezTo>
                  <a:pt x="3256" y="18539"/>
                  <a:pt x="3207" y="18655"/>
                  <a:pt x="3239" y="18741"/>
                </a:cubicBezTo>
                <a:cubicBezTo>
                  <a:pt x="3279" y="18850"/>
                  <a:pt x="3390" y="18795"/>
                  <a:pt x="3390" y="18666"/>
                </a:cubicBezTo>
                <a:cubicBezTo>
                  <a:pt x="3390" y="18586"/>
                  <a:pt x="3366" y="18539"/>
                  <a:pt x="3325" y="18539"/>
                </a:cubicBezTo>
                <a:close/>
                <a:moveTo>
                  <a:pt x="6197" y="19471"/>
                </a:moveTo>
                <a:cubicBezTo>
                  <a:pt x="6124" y="19471"/>
                  <a:pt x="6104" y="19499"/>
                  <a:pt x="6104" y="19598"/>
                </a:cubicBezTo>
                <a:cubicBezTo>
                  <a:pt x="6104" y="19697"/>
                  <a:pt x="6124" y="19726"/>
                  <a:pt x="6197" y="19726"/>
                </a:cubicBezTo>
                <a:cubicBezTo>
                  <a:pt x="6269" y="19726"/>
                  <a:pt x="6291" y="19697"/>
                  <a:pt x="6291" y="19598"/>
                </a:cubicBezTo>
                <a:cubicBezTo>
                  <a:pt x="6291" y="19499"/>
                  <a:pt x="6269" y="19471"/>
                  <a:pt x="6197" y="19471"/>
                </a:cubicBezTo>
                <a:close/>
                <a:moveTo>
                  <a:pt x="6605" y="19480"/>
                </a:moveTo>
                <a:cubicBezTo>
                  <a:pt x="6541" y="19469"/>
                  <a:pt x="6525" y="19494"/>
                  <a:pt x="6525" y="19598"/>
                </a:cubicBezTo>
                <a:cubicBezTo>
                  <a:pt x="6525" y="19703"/>
                  <a:pt x="6541" y="19728"/>
                  <a:pt x="6605" y="19717"/>
                </a:cubicBezTo>
                <a:cubicBezTo>
                  <a:pt x="6657" y="19708"/>
                  <a:pt x="6688" y="19664"/>
                  <a:pt x="6688" y="19598"/>
                </a:cubicBezTo>
                <a:cubicBezTo>
                  <a:pt x="6688" y="19532"/>
                  <a:pt x="6657" y="19489"/>
                  <a:pt x="6605" y="19480"/>
                </a:cubicBezTo>
                <a:close/>
                <a:moveTo>
                  <a:pt x="15581" y="19514"/>
                </a:moveTo>
                <a:cubicBezTo>
                  <a:pt x="15512" y="19514"/>
                  <a:pt x="15463" y="19629"/>
                  <a:pt x="15495" y="19715"/>
                </a:cubicBezTo>
                <a:cubicBezTo>
                  <a:pt x="15535" y="19824"/>
                  <a:pt x="15646" y="19769"/>
                  <a:pt x="15646" y="19640"/>
                </a:cubicBezTo>
                <a:cubicBezTo>
                  <a:pt x="15646" y="19560"/>
                  <a:pt x="15622" y="19514"/>
                  <a:pt x="15581" y="19514"/>
                </a:cubicBezTo>
                <a:close/>
                <a:moveTo>
                  <a:pt x="9285" y="20361"/>
                </a:moveTo>
                <a:cubicBezTo>
                  <a:pt x="9213" y="20361"/>
                  <a:pt x="9191" y="20390"/>
                  <a:pt x="9191" y="20488"/>
                </a:cubicBezTo>
                <a:cubicBezTo>
                  <a:pt x="9191" y="20587"/>
                  <a:pt x="9213" y="20616"/>
                  <a:pt x="9285" y="20616"/>
                </a:cubicBezTo>
                <a:cubicBezTo>
                  <a:pt x="9358" y="20616"/>
                  <a:pt x="9378" y="20587"/>
                  <a:pt x="9378" y="20488"/>
                </a:cubicBezTo>
                <a:cubicBezTo>
                  <a:pt x="9378" y="20390"/>
                  <a:pt x="9358" y="20361"/>
                  <a:pt x="9285" y="20361"/>
                </a:cubicBezTo>
                <a:close/>
                <a:moveTo>
                  <a:pt x="14289" y="21123"/>
                </a:moveTo>
                <a:cubicBezTo>
                  <a:pt x="14216" y="21123"/>
                  <a:pt x="14196" y="21152"/>
                  <a:pt x="14196" y="21251"/>
                </a:cubicBezTo>
                <a:cubicBezTo>
                  <a:pt x="14196" y="21350"/>
                  <a:pt x="14216" y="21379"/>
                  <a:pt x="14289" y="21379"/>
                </a:cubicBezTo>
                <a:cubicBezTo>
                  <a:pt x="14362" y="21379"/>
                  <a:pt x="14383" y="21350"/>
                  <a:pt x="14383" y="21251"/>
                </a:cubicBezTo>
                <a:cubicBezTo>
                  <a:pt x="14383" y="21152"/>
                  <a:pt x="14362" y="21123"/>
                  <a:pt x="14289" y="21123"/>
                </a:cubicBezTo>
                <a:close/>
                <a:moveTo>
                  <a:pt x="12827" y="21344"/>
                </a:moveTo>
                <a:cubicBezTo>
                  <a:pt x="12763" y="21333"/>
                  <a:pt x="12746" y="21358"/>
                  <a:pt x="12746" y="21462"/>
                </a:cubicBezTo>
                <a:cubicBezTo>
                  <a:pt x="12746" y="21567"/>
                  <a:pt x="12763" y="21594"/>
                  <a:pt x="12827" y="21583"/>
                </a:cubicBezTo>
                <a:cubicBezTo>
                  <a:pt x="12879" y="21574"/>
                  <a:pt x="12910" y="21529"/>
                  <a:pt x="12910" y="21462"/>
                </a:cubicBezTo>
                <a:cubicBezTo>
                  <a:pt x="12910" y="21396"/>
                  <a:pt x="12879" y="21353"/>
                  <a:pt x="12827" y="2134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grpSp>
        <p:nvGrpSpPr>
          <p:cNvPr id="325" name="Group 325"/>
          <p:cNvGrpSpPr/>
          <p:nvPr/>
        </p:nvGrpSpPr>
        <p:grpSpPr>
          <a:xfrm>
            <a:off x="3710374" y="82549"/>
            <a:ext cx="6159785" cy="1653118"/>
            <a:chOff x="0" y="0"/>
            <a:chExt cx="6159784" cy="1653116"/>
          </a:xfrm>
        </p:grpSpPr>
        <p:sp>
          <p:nvSpPr>
            <p:cNvPr id="322" name="Shape 322"/>
            <p:cNvSpPr/>
            <p:nvPr/>
          </p:nvSpPr>
          <p:spPr>
            <a:xfrm>
              <a:off x="-1" y="586316"/>
              <a:ext cx="6159786" cy="106680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 i="1" sz="55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0" i="0">
                  <a:latin typeface="Luminari"/>
                  <a:ea typeface="Luminari"/>
                  <a:cs typeface="Luminari"/>
                  <a:sym typeface="Luminari"/>
                </a:rPr>
                <a:t>S</a:t>
              </a:r>
              <a:r>
                <a:rPr b="0" baseline="-5999" i="0">
                  <a:latin typeface="Luminari"/>
                  <a:ea typeface="Luminari"/>
                  <a:cs typeface="Luminari"/>
                  <a:sym typeface="Luminari"/>
                </a:rPr>
                <a:t>sys</a:t>
              </a:r>
              <a:r>
                <a:rPr sz="2000"/>
                <a:t> </a:t>
              </a:r>
              <a:r>
                <a:rPr b="0" i="0">
                  <a:latin typeface="Luminari"/>
                  <a:ea typeface="Luminari"/>
                  <a:cs typeface="Luminari"/>
                  <a:sym typeface="Luminari"/>
                </a:rPr>
                <a:t>=</a:t>
              </a:r>
              <a:r>
                <a:rPr sz="2000"/>
                <a:t> </a:t>
              </a:r>
              <a:r>
                <a:t>S</a:t>
              </a:r>
              <a:r>
                <a:rPr baseline="-5999"/>
                <a:t>QE</a:t>
              </a:r>
              <a:r>
                <a:rPr sz="2000"/>
                <a:t>  </a:t>
              </a:r>
              <a:r>
                <a:t>S</a:t>
              </a:r>
              <a:r>
                <a:rPr baseline="-5999"/>
                <a:t>pixel</a:t>
              </a:r>
              <a:r>
                <a:rPr sz="2000"/>
                <a:t>  </a:t>
              </a:r>
              <a:r>
                <a:t>S</a:t>
              </a:r>
              <a:r>
                <a:rPr baseline="-5999"/>
                <a:t>optical</a:t>
              </a:r>
              <a:r>
                <a:t> 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1252624" y="0"/>
              <a:ext cx="3925469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System response function</a:t>
              </a:r>
            </a:p>
          </p:txBody>
        </p:sp>
        <p:sp>
          <p:nvSpPr>
            <p:cNvPr id="324" name="Shape 324"/>
            <p:cNvSpPr/>
            <p:nvPr/>
          </p:nvSpPr>
          <p:spPr>
            <a:xfrm flipH="1">
              <a:off x="557784" y="290421"/>
              <a:ext cx="678525" cy="45974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326" name="Shape 326"/>
          <p:cNvSpPr/>
          <p:nvPr/>
        </p:nvSpPr>
        <p:spPr>
          <a:xfrm flipH="1">
            <a:off x="3534601" y="1687672"/>
            <a:ext cx="944883" cy="116033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7" name="Shape 327"/>
          <p:cNvSpPr/>
          <p:nvPr/>
        </p:nvSpPr>
        <p:spPr>
          <a:xfrm>
            <a:off x="4458767" y="1694028"/>
            <a:ext cx="2807948" cy="52129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28" name="Shape 328"/>
          <p:cNvSpPr/>
          <p:nvPr/>
        </p:nvSpPr>
        <p:spPr>
          <a:xfrm>
            <a:off x="255474" y="66580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3850"/>
            <a:ext cx="13004800" cy="914903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2907503" y="2894409"/>
            <a:ext cx="5339770" cy="2436532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5" name="Shape 125"/>
          <p:cNvSpPr/>
          <p:nvPr/>
        </p:nvSpPr>
        <p:spPr>
          <a:xfrm>
            <a:off x="2850766" y="3022425"/>
            <a:ext cx="5339770" cy="243653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6" name="Shape 126"/>
          <p:cNvSpPr/>
          <p:nvPr/>
        </p:nvSpPr>
        <p:spPr>
          <a:xfrm>
            <a:off x="2794029" y="3150441"/>
            <a:ext cx="5339769" cy="243653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7" name="Shape 127"/>
          <p:cNvSpPr/>
          <p:nvPr/>
        </p:nvSpPr>
        <p:spPr>
          <a:xfrm>
            <a:off x="2737292" y="3278456"/>
            <a:ext cx="5339769" cy="2436532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8" name="Shape 128"/>
          <p:cNvSpPr/>
          <p:nvPr/>
        </p:nvSpPr>
        <p:spPr>
          <a:xfrm>
            <a:off x="773363" y="1560495"/>
            <a:ext cx="3047934" cy="3051544"/>
          </a:xfrm>
          <a:prstGeom prst="ellipse">
            <a:avLst/>
          </a:prstGeom>
          <a:ln w="177800">
            <a:solidFill>
              <a:srgbClr val="FF0000"/>
            </a:solidFill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331" name="Shape 331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pic>
        <p:nvPicPr>
          <p:cNvPr id="33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94" y="2125571"/>
            <a:ext cx="6790268" cy="4520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flat_field_cont.png"/>
          <p:cNvPicPr>
            <a:picLocks noChangeAspect="1"/>
          </p:cNvPicPr>
          <p:nvPr/>
        </p:nvPicPr>
        <p:blipFill>
          <a:blip r:embed="rId3">
            <a:extLst/>
          </a:blip>
          <a:srcRect l="9859" t="9461" r="6747" b="10956"/>
          <a:stretch>
            <a:fillRect/>
          </a:stretch>
        </p:blipFill>
        <p:spPr>
          <a:xfrm>
            <a:off x="7105459" y="2169231"/>
            <a:ext cx="5813027" cy="5283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47" fill="norm" stroke="1" extrusionOk="0">
                <a:moveTo>
                  <a:pt x="419" y="2"/>
                </a:moveTo>
                <a:cubicBezTo>
                  <a:pt x="372" y="-8"/>
                  <a:pt x="358" y="16"/>
                  <a:pt x="358" y="109"/>
                </a:cubicBezTo>
                <a:cubicBezTo>
                  <a:pt x="358" y="201"/>
                  <a:pt x="372" y="224"/>
                  <a:pt x="419" y="214"/>
                </a:cubicBezTo>
                <a:cubicBezTo>
                  <a:pt x="456" y="206"/>
                  <a:pt x="478" y="167"/>
                  <a:pt x="478" y="109"/>
                </a:cubicBezTo>
                <a:cubicBezTo>
                  <a:pt x="478" y="50"/>
                  <a:pt x="456" y="10"/>
                  <a:pt x="419" y="2"/>
                </a:cubicBezTo>
                <a:close/>
                <a:moveTo>
                  <a:pt x="735" y="183"/>
                </a:moveTo>
                <a:lnTo>
                  <a:pt x="735" y="10656"/>
                </a:lnTo>
                <a:lnTo>
                  <a:pt x="735" y="21130"/>
                </a:lnTo>
                <a:lnTo>
                  <a:pt x="10201" y="21130"/>
                </a:lnTo>
                <a:lnTo>
                  <a:pt x="19666" y="21130"/>
                </a:lnTo>
                <a:lnTo>
                  <a:pt x="19666" y="10656"/>
                </a:lnTo>
                <a:lnTo>
                  <a:pt x="19666" y="183"/>
                </a:lnTo>
                <a:lnTo>
                  <a:pt x="10201" y="183"/>
                </a:lnTo>
                <a:lnTo>
                  <a:pt x="735" y="183"/>
                </a:lnTo>
                <a:close/>
                <a:moveTo>
                  <a:pt x="19837" y="183"/>
                </a:moveTo>
                <a:lnTo>
                  <a:pt x="19837" y="10656"/>
                </a:lnTo>
                <a:lnTo>
                  <a:pt x="19837" y="21130"/>
                </a:lnTo>
                <a:lnTo>
                  <a:pt x="20282" y="21130"/>
                </a:lnTo>
                <a:lnTo>
                  <a:pt x="20728" y="21130"/>
                </a:lnTo>
                <a:lnTo>
                  <a:pt x="20728" y="10656"/>
                </a:lnTo>
                <a:lnTo>
                  <a:pt x="20728" y="183"/>
                </a:lnTo>
                <a:lnTo>
                  <a:pt x="20282" y="183"/>
                </a:lnTo>
                <a:lnTo>
                  <a:pt x="19837" y="183"/>
                </a:lnTo>
                <a:close/>
                <a:moveTo>
                  <a:pt x="21472" y="322"/>
                </a:moveTo>
                <a:cubicBezTo>
                  <a:pt x="21439" y="335"/>
                  <a:pt x="21432" y="380"/>
                  <a:pt x="21469" y="421"/>
                </a:cubicBezTo>
                <a:cubicBezTo>
                  <a:pt x="21510" y="465"/>
                  <a:pt x="21583" y="449"/>
                  <a:pt x="21583" y="395"/>
                </a:cubicBezTo>
                <a:cubicBezTo>
                  <a:pt x="21583" y="367"/>
                  <a:pt x="21553" y="333"/>
                  <a:pt x="21515" y="322"/>
                </a:cubicBezTo>
                <a:cubicBezTo>
                  <a:pt x="21499" y="318"/>
                  <a:pt x="21484" y="318"/>
                  <a:pt x="21472" y="322"/>
                </a:cubicBezTo>
                <a:close/>
                <a:moveTo>
                  <a:pt x="21322" y="4843"/>
                </a:moveTo>
                <a:cubicBezTo>
                  <a:pt x="21283" y="4828"/>
                  <a:pt x="21241" y="4877"/>
                  <a:pt x="21241" y="4960"/>
                </a:cubicBezTo>
                <a:cubicBezTo>
                  <a:pt x="21241" y="5078"/>
                  <a:pt x="21298" y="5106"/>
                  <a:pt x="21371" y="5026"/>
                </a:cubicBezTo>
                <a:cubicBezTo>
                  <a:pt x="21403" y="4991"/>
                  <a:pt x="21421" y="4991"/>
                  <a:pt x="21453" y="5026"/>
                </a:cubicBezTo>
                <a:cubicBezTo>
                  <a:pt x="21509" y="5088"/>
                  <a:pt x="21583" y="5083"/>
                  <a:pt x="21583" y="5018"/>
                </a:cubicBezTo>
                <a:cubicBezTo>
                  <a:pt x="21583" y="4989"/>
                  <a:pt x="21538" y="4954"/>
                  <a:pt x="21481" y="4940"/>
                </a:cubicBezTo>
                <a:cubicBezTo>
                  <a:pt x="21425" y="4927"/>
                  <a:pt x="21370" y="4900"/>
                  <a:pt x="21359" y="4880"/>
                </a:cubicBezTo>
                <a:cubicBezTo>
                  <a:pt x="21348" y="4860"/>
                  <a:pt x="21335" y="4848"/>
                  <a:pt x="21322" y="4843"/>
                </a:cubicBezTo>
                <a:close/>
                <a:moveTo>
                  <a:pt x="119" y="5259"/>
                </a:moveTo>
                <a:cubicBezTo>
                  <a:pt x="66" y="5259"/>
                  <a:pt x="50" y="5285"/>
                  <a:pt x="50" y="5373"/>
                </a:cubicBezTo>
                <a:cubicBezTo>
                  <a:pt x="50" y="5460"/>
                  <a:pt x="66" y="5486"/>
                  <a:pt x="119" y="5486"/>
                </a:cubicBezTo>
                <a:cubicBezTo>
                  <a:pt x="173" y="5486"/>
                  <a:pt x="187" y="5460"/>
                  <a:pt x="187" y="5373"/>
                </a:cubicBezTo>
                <a:cubicBezTo>
                  <a:pt x="187" y="5285"/>
                  <a:pt x="173" y="5259"/>
                  <a:pt x="119" y="5259"/>
                </a:cubicBezTo>
                <a:close/>
                <a:moveTo>
                  <a:pt x="21301" y="7147"/>
                </a:moveTo>
                <a:cubicBezTo>
                  <a:pt x="21255" y="7137"/>
                  <a:pt x="21241" y="7161"/>
                  <a:pt x="21241" y="7253"/>
                </a:cubicBezTo>
                <a:cubicBezTo>
                  <a:pt x="21241" y="7346"/>
                  <a:pt x="21255" y="7368"/>
                  <a:pt x="21301" y="7359"/>
                </a:cubicBezTo>
                <a:cubicBezTo>
                  <a:pt x="21339" y="7351"/>
                  <a:pt x="21360" y="7312"/>
                  <a:pt x="21360" y="7253"/>
                </a:cubicBezTo>
                <a:cubicBezTo>
                  <a:pt x="21360" y="7195"/>
                  <a:pt x="21339" y="7155"/>
                  <a:pt x="21301" y="7147"/>
                </a:cubicBezTo>
                <a:close/>
                <a:moveTo>
                  <a:pt x="21001" y="9434"/>
                </a:moveTo>
                <a:cubicBezTo>
                  <a:pt x="20948" y="9434"/>
                  <a:pt x="20933" y="9459"/>
                  <a:pt x="20933" y="9547"/>
                </a:cubicBezTo>
                <a:cubicBezTo>
                  <a:pt x="20933" y="9635"/>
                  <a:pt x="20948" y="9660"/>
                  <a:pt x="21001" y="9660"/>
                </a:cubicBezTo>
                <a:cubicBezTo>
                  <a:pt x="21054" y="9660"/>
                  <a:pt x="21070" y="9635"/>
                  <a:pt x="21070" y="9547"/>
                </a:cubicBezTo>
                <a:cubicBezTo>
                  <a:pt x="21070" y="9459"/>
                  <a:pt x="21054" y="9434"/>
                  <a:pt x="21001" y="9434"/>
                </a:cubicBezTo>
                <a:close/>
                <a:moveTo>
                  <a:pt x="21288" y="9435"/>
                </a:moveTo>
                <a:cubicBezTo>
                  <a:pt x="21262" y="9439"/>
                  <a:pt x="21241" y="9457"/>
                  <a:pt x="21241" y="9487"/>
                </a:cubicBezTo>
                <a:cubicBezTo>
                  <a:pt x="21241" y="9516"/>
                  <a:pt x="21286" y="9553"/>
                  <a:pt x="21343" y="9566"/>
                </a:cubicBezTo>
                <a:cubicBezTo>
                  <a:pt x="21399" y="9580"/>
                  <a:pt x="21454" y="9606"/>
                  <a:pt x="21465" y="9625"/>
                </a:cubicBezTo>
                <a:cubicBezTo>
                  <a:pt x="21496" y="9679"/>
                  <a:pt x="21583" y="9666"/>
                  <a:pt x="21583" y="9607"/>
                </a:cubicBezTo>
                <a:cubicBezTo>
                  <a:pt x="21583" y="9577"/>
                  <a:pt x="21538" y="9541"/>
                  <a:pt x="21481" y="9528"/>
                </a:cubicBezTo>
                <a:cubicBezTo>
                  <a:pt x="21425" y="9514"/>
                  <a:pt x="21370" y="9488"/>
                  <a:pt x="21359" y="9469"/>
                </a:cubicBezTo>
                <a:cubicBezTo>
                  <a:pt x="21344" y="9442"/>
                  <a:pt x="21314" y="9431"/>
                  <a:pt x="21288" y="9435"/>
                </a:cubicBezTo>
                <a:close/>
                <a:moveTo>
                  <a:pt x="119" y="10487"/>
                </a:moveTo>
                <a:cubicBezTo>
                  <a:pt x="66" y="10487"/>
                  <a:pt x="50" y="10511"/>
                  <a:pt x="50" y="10599"/>
                </a:cubicBezTo>
                <a:cubicBezTo>
                  <a:pt x="50" y="10687"/>
                  <a:pt x="66" y="10712"/>
                  <a:pt x="119" y="10712"/>
                </a:cubicBezTo>
                <a:cubicBezTo>
                  <a:pt x="173" y="10712"/>
                  <a:pt x="187" y="10687"/>
                  <a:pt x="187" y="10599"/>
                </a:cubicBezTo>
                <a:cubicBezTo>
                  <a:pt x="187" y="10511"/>
                  <a:pt x="173" y="10487"/>
                  <a:pt x="119" y="10487"/>
                </a:cubicBezTo>
                <a:close/>
                <a:moveTo>
                  <a:pt x="419" y="10494"/>
                </a:moveTo>
                <a:cubicBezTo>
                  <a:pt x="372" y="10484"/>
                  <a:pt x="358" y="10507"/>
                  <a:pt x="358" y="10599"/>
                </a:cubicBezTo>
                <a:cubicBezTo>
                  <a:pt x="358" y="10691"/>
                  <a:pt x="372" y="10716"/>
                  <a:pt x="419" y="10706"/>
                </a:cubicBezTo>
                <a:cubicBezTo>
                  <a:pt x="456" y="10698"/>
                  <a:pt x="478" y="10658"/>
                  <a:pt x="478" y="10599"/>
                </a:cubicBezTo>
                <a:cubicBezTo>
                  <a:pt x="478" y="10540"/>
                  <a:pt x="456" y="10502"/>
                  <a:pt x="419" y="10494"/>
                </a:cubicBezTo>
                <a:close/>
                <a:moveTo>
                  <a:pt x="21001" y="11766"/>
                </a:moveTo>
                <a:cubicBezTo>
                  <a:pt x="20948" y="11766"/>
                  <a:pt x="20933" y="11790"/>
                  <a:pt x="20933" y="11878"/>
                </a:cubicBezTo>
                <a:cubicBezTo>
                  <a:pt x="20933" y="11966"/>
                  <a:pt x="20948" y="11991"/>
                  <a:pt x="21001" y="11991"/>
                </a:cubicBezTo>
                <a:cubicBezTo>
                  <a:pt x="21054" y="11991"/>
                  <a:pt x="21070" y="11966"/>
                  <a:pt x="21070" y="11878"/>
                </a:cubicBezTo>
                <a:cubicBezTo>
                  <a:pt x="21070" y="11790"/>
                  <a:pt x="21054" y="11766"/>
                  <a:pt x="21001" y="11766"/>
                </a:cubicBezTo>
                <a:close/>
                <a:moveTo>
                  <a:pt x="21294" y="11766"/>
                </a:moveTo>
                <a:cubicBezTo>
                  <a:pt x="21222" y="11766"/>
                  <a:pt x="21228" y="11869"/>
                  <a:pt x="21301" y="11887"/>
                </a:cubicBezTo>
                <a:cubicBezTo>
                  <a:pt x="21379" y="11906"/>
                  <a:pt x="21391" y="11895"/>
                  <a:pt x="21366" y="11824"/>
                </a:cubicBezTo>
                <a:cubicBezTo>
                  <a:pt x="21355" y="11792"/>
                  <a:pt x="21323" y="11766"/>
                  <a:pt x="21294" y="11766"/>
                </a:cubicBezTo>
                <a:close/>
                <a:moveTo>
                  <a:pt x="21001" y="14060"/>
                </a:moveTo>
                <a:cubicBezTo>
                  <a:pt x="20948" y="14060"/>
                  <a:pt x="20933" y="14085"/>
                  <a:pt x="20933" y="14173"/>
                </a:cubicBezTo>
                <a:cubicBezTo>
                  <a:pt x="20933" y="14261"/>
                  <a:pt x="20948" y="14285"/>
                  <a:pt x="21001" y="14285"/>
                </a:cubicBezTo>
                <a:cubicBezTo>
                  <a:pt x="21054" y="14285"/>
                  <a:pt x="21070" y="14261"/>
                  <a:pt x="21070" y="14173"/>
                </a:cubicBezTo>
                <a:cubicBezTo>
                  <a:pt x="21070" y="14085"/>
                  <a:pt x="21054" y="14060"/>
                  <a:pt x="21001" y="14060"/>
                </a:cubicBezTo>
                <a:close/>
                <a:moveTo>
                  <a:pt x="21281" y="14060"/>
                </a:moveTo>
                <a:cubicBezTo>
                  <a:pt x="21259" y="14060"/>
                  <a:pt x="21241" y="14111"/>
                  <a:pt x="21241" y="14173"/>
                </a:cubicBezTo>
                <a:cubicBezTo>
                  <a:pt x="21241" y="14260"/>
                  <a:pt x="21256" y="14285"/>
                  <a:pt x="21307" y="14285"/>
                </a:cubicBezTo>
                <a:cubicBezTo>
                  <a:pt x="21344" y="14285"/>
                  <a:pt x="21385" y="14267"/>
                  <a:pt x="21397" y="14244"/>
                </a:cubicBezTo>
                <a:cubicBezTo>
                  <a:pt x="21414" y="14215"/>
                  <a:pt x="21431" y="14215"/>
                  <a:pt x="21458" y="14244"/>
                </a:cubicBezTo>
                <a:cubicBezTo>
                  <a:pt x="21508" y="14300"/>
                  <a:pt x="21584" y="14296"/>
                  <a:pt x="21583" y="14238"/>
                </a:cubicBezTo>
                <a:cubicBezTo>
                  <a:pt x="21582" y="14191"/>
                  <a:pt x="21358" y="14060"/>
                  <a:pt x="21281" y="14060"/>
                </a:cubicBezTo>
                <a:close/>
                <a:moveTo>
                  <a:pt x="71" y="15751"/>
                </a:moveTo>
                <a:cubicBezTo>
                  <a:pt x="20" y="15751"/>
                  <a:pt x="-16" y="15854"/>
                  <a:pt x="7" y="15931"/>
                </a:cubicBezTo>
                <a:cubicBezTo>
                  <a:pt x="37" y="16027"/>
                  <a:pt x="119" y="15978"/>
                  <a:pt x="119" y="15864"/>
                </a:cubicBezTo>
                <a:cubicBezTo>
                  <a:pt x="119" y="15793"/>
                  <a:pt x="101" y="15751"/>
                  <a:pt x="71" y="15751"/>
                </a:cubicBezTo>
                <a:close/>
                <a:moveTo>
                  <a:pt x="21300" y="16347"/>
                </a:moveTo>
                <a:cubicBezTo>
                  <a:pt x="21270" y="16347"/>
                  <a:pt x="21241" y="16387"/>
                  <a:pt x="21241" y="16467"/>
                </a:cubicBezTo>
                <a:cubicBezTo>
                  <a:pt x="21241" y="16554"/>
                  <a:pt x="21257" y="16578"/>
                  <a:pt x="21309" y="16578"/>
                </a:cubicBezTo>
                <a:cubicBezTo>
                  <a:pt x="21362" y="16578"/>
                  <a:pt x="21373" y="16556"/>
                  <a:pt x="21368" y="16467"/>
                </a:cubicBezTo>
                <a:cubicBezTo>
                  <a:pt x="21363" y="16387"/>
                  <a:pt x="21330" y="16347"/>
                  <a:pt x="21300" y="16347"/>
                </a:cubicBezTo>
                <a:close/>
                <a:moveTo>
                  <a:pt x="21001" y="16353"/>
                </a:moveTo>
                <a:cubicBezTo>
                  <a:pt x="20948" y="16353"/>
                  <a:pt x="20933" y="16379"/>
                  <a:pt x="20933" y="16467"/>
                </a:cubicBezTo>
                <a:cubicBezTo>
                  <a:pt x="20933" y="16554"/>
                  <a:pt x="20948" y="16578"/>
                  <a:pt x="21001" y="16578"/>
                </a:cubicBezTo>
                <a:cubicBezTo>
                  <a:pt x="21054" y="16578"/>
                  <a:pt x="21070" y="16554"/>
                  <a:pt x="21070" y="16467"/>
                </a:cubicBezTo>
                <a:cubicBezTo>
                  <a:pt x="21070" y="16379"/>
                  <a:pt x="21054" y="16353"/>
                  <a:pt x="21001" y="16353"/>
                </a:cubicBezTo>
                <a:close/>
                <a:moveTo>
                  <a:pt x="21001" y="18684"/>
                </a:moveTo>
                <a:cubicBezTo>
                  <a:pt x="20948" y="18684"/>
                  <a:pt x="20933" y="18710"/>
                  <a:pt x="20933" y="18797"/>
                </a:cubicBezTo>
                <a:cubicBezTo>
                  <a:pt x="20933" y="18885"/>
                  <a:pt x="20948" y="18911"/>
                  <a:pt x="21001" y="18911"/>
                </a:cubicBezTo>
                <a:cubicBezTo>
                  <a:pt x="21054" y="18911"/>
                  <a:pt x="21070" y="18885"/>
                  <a:pt x="21070" y="18797"/>
                </a:cubicBezTo>
                <a:cubicBezTo>
                  <a:pt x="21070" y="18710"/>
                  <a:pt x="21054" y="18684"/>
                  <a:pt x="21001" y="18684"/>
                </a:cubicBezTo>
                <a:close/>
                <a:moveTo>
                  <a:pt x="21472" y="18786"/>
                </a:moveTo>
                <a:cubicBezTo>
                  <a:pt x="21439" y="18798"/>
                  <a:pt x="21432" y="18844"/>
                  <a:pt x="21469" y="18885"/>
                </a:cubicBezTo>
                <a:cubicBezTo>
                  <a:pt x="21510" y="18929"/>
                  <a:pt x="21583" y="18913"/>
                  <a:pt x="21583" y="18859"/>
                </a:cubicBezTo>
                <a:cubicBezTo>
                  <a:pt x="21583" y="18830"/>
                  <a:pt x="21553" y="18797"/>
                  <a:pt x="21515" y="18786"/>
                </a:cubicBezTo>
                <a:cubicBezTo>
                  <a:pt x="21499" y="18781"/>
                  <a:pt x="21484" y="18782"/>
                  <a:pt x="21472" y="18786"/>
                </a:cubicBezTo>
                <a:close/>
                <a:moveTo>
                  <a:pt x="392" y="20979"/>
                </a:moveTo>
                <a:cubicBezTo>
                  <a:pt x="339" y="20979"/>
                  <a:pt x="324" y="21003"/>
                  <a:pt x="324" y="21091"/>
                </a:cubicBezTo>
                <a:cubicBezTo>
                  <a:pt x="324" y="21179"/>
                  <a:pt x="339" y="21204"/>
                  <a:pt x="392" y="21204"/>
                </a:cubicBezTo>
                <a:cubicBezTo>
                  <a:pt x="445" y="21204"/>
                  <a:pt x="461" y="21179"/>
                  <a:pt x="461" y="21091"/>
                </a:cubicBezTo>
                <a:cubicBezTo>
                  <a:pt x="461" y="21003"/>
                  <a:pt x="445" y="20979"/>
                  <a:pt x="392" y="20979"/>
                </a:cubicBezTo>
                <a:close/>
                <a:moveTo>
                  <a:pt x="21001" y="20979"/>
                </a:moveTo>
                <a:cubicBezTo>
                  <a:pt x="20948" y="20979"/>
                  <a:pt x="20933" y="21003"/>
                  <a:pt x="20933" y="21091"/>
                </a:cubicBezTo>
                <a:cubicBezTo>
                  <a:pt x="20933" y="21179"/>
                  <a:pt x="20948" y="21204"/>
                  <a:pt x="21001" y="21204"/>
                </a:cubicBezTo>
                <a:cubicBezTo>
                  <a:pt x="21054" y="21204"/>
                  <a:pt x="21070" y="21179"/>
                  <a:pt x="21070" y="21091"/>
                </a:cubicBezTo>
                <a:cubicBezTo>
                  <a:pt x="21070" y="21003"/>
                  <a:pt x="21054" y="20979"/>
                  <a:pt x="21001" y="20979"/>
                </a:cubicBezTo>
                <a:close/>
                <a:moveTo>
                  <a:pt x="940" y="21318"/>
                </a:moveTo>
                <a:cubicBezTo>
                  <a:pt x="887" y="21318"/>
                  <a:pt x="872" y="21342"/>
                  <a:pt x="872" y="21429"/>
                </a:cubicBezTo>
                <a:cubicBezTo>
                  <a:pt x="872" y="21517"/>
                  <a:pt x="887" y="21543"/>
                  <a:pt x="940" y="21543"/>
                </a:cubicBezTo>
                <a:cubicBezTo>
                  <a:pt x="993" y="21543"/>
                  <a:pt x="1009" y="21517"/>
                  <a:pt x="1009" y="21429"/>
                </a:cubicBezTo>
                <a:cubicBezTo>
                  <a:pt x="1009" y="21342"/>
                  <a:pt x="993" y="21318"/>
                  <a:pt x="940" y="21318"/>
                </a:cubicBezTo>
                <a:close/>
                <a:moveTo>
                  <a:pt x="5377" y="21318"/>
                </a:moveTo>
                <a:cubicBezTo>
                  <a:pt x="5326" y="21318"/>
                  <a:pt x="5290" y="21419"/>
                  <a:pt x="5314" y="21496"/>
                </a:cubicBezTo>
                <a:cubicBezTo>
                  <a:pt x="5343" y="21592"/>
                  <a:pt x="5426" y="21543"/>
                  <a:pt x="5426" y="21429"/>
                </a:cubicBezTo>
                <a:cubicBezTo>
                  <a:pt x="5426" y="21358"/>
                  <a:pt x="5407" y="21318"/>
                  <a:pt x="5377" y="21318"/>
                </a:cubicBezTo>
                <a:close/>
                <a:moveTo>
                  <a:pt x="10013" y="21318"/>
                </a:moveTo>
                <a:cubicBezTo>
                  <a:pt x="9959" y="21318"/>
                  <a:pt x="9943" y="21342"/>
                  <a:pt x="9943" y="21429"/>
                </a:cubicBezTo>
                <a:cubicBezTo>
                  <a:pt x="9943" y="21517"/>
                  <a:pt x="9959" y="21543"/>
                  <a:pt x="10013" y="21543"/>
                </a:cubicBezTo>
                <a:cubicBezTo>
                  <a:pt x="10066" y="21543"/>
                  <a:pt x="10081" y="21517"/>
                  <a:pt x="10081" y="21429"/>
                </a:cubicBezTo>
                <a:cubicBezTo>
                  <a:pt x="10081" y="21342"/>
                  <a:pt x="10066" y="21318"/>
                  <a:pt x="10013" y="21318"/>
                </a:cubicBezTo>
                <a:close/>
                <a:moveTo>
                  <a:pt x="14771" y="21318"/>
                </a:moveTo>
                <a:cubicBezTo>
                  <a:pt x="14718" y="21318"/>
                  <a:pt x="14703" y="21342"/>
                  <a:pt x="14703" y="21429"/>
                </a:cubicBezTo>
                <a:cubicBezTo>
                  <a:pt x="14703" y="21517"/>
                  <a:pt x="14718" y="21543"/>
                  <a:pt x="14771" y="21543"/>
                </a:cubicBezTo>
                <a:cubicBezTo>
                  <a:pt x="14824" y="21543"/>
                  <a:pt x="14840" y="21517"/>
                  <a:pt x="14840" y="21429"/>
                </a:cubicBezTo>
                <a:cubicBezTo>
                  <a:pt x="14840" y="21342"/>
                  <a:pt x="14824" y="21318"/>
                  <a:pt x="14771" y="21318"/>
                </a:cubicBezTo>
                <a:close/>
                <a:moveTo>
                  <a:pt x="10312" y="21324"/>
                </a:moveTo>
                <a:cubicBezTo>
                  <a:pt x="10265" y="21314"/>
                  <a:pt x="10251" y="21337"/>
                  <a:pt x="10251" y="21429"/>
                </a:cubicBezTo>
                <a:cubicBezTo>
                  <a:pt x="10251" y="21522"/>
                  <a:pt x="10265" y="21546"/>
                  <a:pt x="10312" y="21536"/>
                </a:cubicBezTo>
                <a:cubicBezTo>
                  <a:pt x="10350" y="21528"/>
                  <a:pt x="10372" y="21488"/>
                  <a:pt x="10372" y="21429"/>
                </a:cubicBezTo>
                <a:cubicBezTo>
                  <a:pt x="10372" y="21371"/>
                  <a:pt x="10350" y="21332"/>
                  <a:pt x="10312" y="21324"/>
                </a:cubicBezTo>
                <a:close/>
                <a:moveTo>
                  <a:pt x="19794" y="21324"/>
                </a:moveTo>
                <a:cubicBezTo>
                  <a:pt x="19747" y="21314"/>
                  <a:pt x="19735" y="21337"/>
                  <a:pt x="19735" y="21429"/>
                </a:cubicBezTo>
                <a:cubicBezTo>
                  <a:pt x="19735" y="21522"/>
                  <a:pt x="19747" y="21546"/>
                  <a:pt x="19794" y="21536"/>
                </a:cubicBezTo>
                <a:cubicBezTo>
                  <a:pt x="19832" y="21528"/>
                  <a:pt x="19854" y="21488"/>
                  <a:pt x="19854" y="21429"/>
                </a:cubicBezTo>
                <a:cubicBezTo>
                  <a:pt x="19854" y="21371"/>
                  <a:pt x="19832" y="21332"/>
                  <a:pt x="19794" y="2132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pic>
        <p:nvPicPr>
          <p:cNvPr id="335" name="flat_field_surf.png"/>
          <p:cNvPicPr>
            <a:picLocks noChangeAspect="1"/>
          </p:cNvPicPr>
          <p:nvPr/>
        </p:nvPicPr>
        <p:blipFill>
          <a:blip r:embed="rId4">
            <a:extLst/>
          </a:blip>
          <a:srcRect l="21328" t="15207" r="14444" b="14047"/>
          <a:stretch>
            <a:fillRect/>
          </a:stretch>
        </p:blipFill>
        <p:spPr>
          <a:xfrm>
            <a:off x="4377525" y="4996486"/>
            <a:ext cx="4221469" cy="4649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85" fill="norm" stroke="1" extrusionOk="0">
                <a:moveTo>
                  <a:pt x="7781" y="0"/>
                </a:moveTo>
                <a:cubicBezTo>
                  <a:pt x="7748" y="1"/>
                  <a:pt x="7732" y="5"/>
                  <a:pt x="7718" y="13"/>
                </a:cubicBezTo>
                <a:cubicBezTo>
                  <a:pt x="7606" y="74"/>
                  <a:pt x="85" y="5041"/>
                  <a:pt x="5" y="5107"/>
                </a:cubicBezTo>
                <a:cubicBezTo>
                  <a:pt x="-26" y="5132"/>
                  <a:pt x="84" y="8069"/>
                  <a:pt x="179" y="9748"/>
                </a:cubicBezTo>
                <a:cubicBezTo>
                  <a:pt x="190" y="9934"/>
                  <a:pt x="268" y="11602"/>
                  <a:pt x="352" y="13454"/>
                </a:cubicBezTo>
                <a:cubicBezTo>
                  <a:pt x="479" y="16240"/>
                  <a:pt x="517" y="16832"/>
                  <a:pt x="573" y="16870"/>
                </a:cubicBezTo>
                <a:cubicBezTo>
                  <a:pt x="612" y="16897"/>
                  <a:pt x="626" y="16939"/>
                  <a:pt x="605" y="16970"/>
                </a:cubicBezTo>
                <a:cubicBezTo>
                  <a:pt x="577" y="17011"/>
                  <a:pt x="591" y="17013"/>
                  <a:pt x="668" y="16975"/>
                </a:cubicBezTo>
                <a:cubicBezTo>
                  <a:pt x="751" y="16935"/>
                  <a:pt x="992" y="16994"/>
                  <a:pt x="2155" y="17336"/>
                </a:cubicBezTo>
                <a:cubicBezTo>
                  <a:pt x="2918" y="17561"/>
                  <a:pt x="3558" y="17753"/>
                  <a:pt x="3579" y="17764"/>
                </a:cubicBezTo>
                <a:cubicBezTo>
                  <a:pt x="3599" y="17775"/>
                  <a:pt x="3590" y="17815"/>
                  <a:pt x="3556" y="17852"/>
                </a:cubicBezTo>
                <a:cubicBezTo>
                  <a:pt x="3502" y="17912"/>
                  <a:pt x="3506" y="17911"/>
                  <a:pt x="3597" y="17859"/>
                </a:cubicBezTo>
                <a:cubicBezTo>
                  <a:pt x="3687" y="17808"/>
                  <a:pt x="3790" y="17829"/>
                  <a:pt x="4530" y="18044"/>
                </a:cubicBezTo>
                <a:cubicBezTo>
                  <a:pt x="6214" y="18532"/>
                  <a:pt x="6574" y="18651"/>
                  <a:pt x="6568" y="18722"/>
                </a:cubicBezTo>
                <a:cubicBezTo>
                  <a:pt x="6563" y="18775"/>
                  <a:pt x="6579" y="18779"/>
                  <a:pt x="6645" y="18742"/>
                </a:cubicBezTo>
                <a:cubicBezTo>
                  <a:pt x="6710" y="18705"/>
                  <a:pt x="7011" y="18779"/>
                  <a:pt x="8117" y="19109"/>
                </a:cubicBezTo>
                <a:cubicBezTo>
                  <a:pt x="9894" y="19637"/>
                  <a:pt x="9747" y="19584"/>
                  <a:pt x="9671" y="19674"/>
                </a:cubicBezTo>
                <a:cubicBezTo>
                  <a:pt x="9612" y="19743"/>
                  <a:pt x="9613" y="19744"/>
                  <a:pt x="9701" y="19676"/>
                </a:cubicBezTo>
                <a:cubicBezTo>
                  <a:pt x="9790" y="19608"/>
                  <a:pt x="9865" y="19624"/>
                  <a:pt x="11287" y="20050"/>
                </a:cubicBezTo>
                <a:cubicBezTo>
                  <a:pt x="12108" y="20296"/>
                  <a:pt x="12794" y="20506"/>
                  <a:pt x="12812" y="20516"/>
                </a:cubicBezTo>
                <a:cubicBezTo>
                  <a:pt x="12830" y="20526"/>
                  <a:pt x="12832" y="20566"/>
                  <a:pt x="12816" y="20606"/>
                </a:cubicBezTo>
                <a:cubicBezTo>
                  <a:pt x="12790" y="20675"/>
                  <a:pt x="12793" y="20675"/>
                  <a:pt x="12871" y="20608"/>
                </a:cubicBezTo>
                <a:cubicBezTo>
                  <a:pt x="12935" y="20554"/>
                  <a:pt x="12983" y="20548"/>
                  <a:pt x="13072" y="20579"/>
                </a:cubicBezTo>
                <a:cubicBezTo>
                  <a:pt x="13161" y="20610"/>
                  <a:pt x="13208" y="20603"/>
                  <a:pt x="13273" y="20549"/>
                </a:cubicBezTo>
                <a:cubicBezTo>
                  <a:pt x="13324" y="20507"/>
                  <a:pt x="13391" y="20489"/>
                  <a:pt x="13441" y="20507"/>
                </a:cubicBezTo>
                <a:cubicBezTo>
                  <a:pt x="13506" y="20529"/>
                  <a:pt x="13513" y="20526"/>
                  <a:pt x="13469" y="20487"/>
                </a:cubicBezTo>
                <a:cubicBezTo>
                  <a:pt x="13384" y="20409"/>
                  <a:pt x="15026" y="18871"/>
                  <a:pt x="15157" y="18906"/>
                </a:cubicBezTo>
                <a:cubicBezTo>
                  <a:pt x="15233" y="18926"/>
                  <a:pt x="15239" y="18920"/>
                  <a:pt x="15191" y="18875"/>
                </a:cubicBezTo>
                <a:cubicBezTo>
                  <a:pt x="15144" y="18829"/>
                  <a:pt x="15284" y="18682"/>
                  <a:pt x="15940" y="18079"/>
                </a:cubicBezTo>
                <a:cubicBezTo>
                  <a:pt x="16382" y="17671"/>
                  <a:pt x="16760" y="17342"/>
                  <a:pt x="16781" y="17347"/>
                </a:cubicBezTo>
                <a:cubicBezTo>
                  <a:pt x="16802" y="17352"/>
                  <a:pt x="16809" y="17339"/>
                  <a:pt x="16795" y="17320"/>
                </a:cubicBezTo>
                <a:cubicBezTo>
                  <a:pt x="16760" y="17268"/>
                  <a:pt x="18374" y="15819"/>
                  <a:pt x="18422" y="15859"/>
                </a:cubicBezTo>
                <a:cubicBezTo>
                  <a:pt x="18444" y="15877"/>
                  <a:pt x="18448" y="15871"/>
                  <a:pt x="18432" y="15846"/>
                </a:cubicBezTo>
                <a:cubicBezTo>
                  <a:pt x="18400" y="15794"/>
                  <a:pt x="19824" y="14429"/>
                  <a:pt x="19911" y="14429"/>
                </a:cubicBezTo>
                <a:cubicBezTo>
                  <a:pt x="19941" y="14429"/>
                  <a:pt x="19970" y="14381"/>
                  <a:pt x="19975" y="14320"/>
                </a:cubicBezTo>
                <a:cubicBezTo>
                  <a:pt x="19981" y="14260"/>
                  <a:pt x="19995" y="14195"/>
                  <a:pt x="20008" y="14177"/>
                </a:cubicBezTo>
                <a:cubicBezTo>
                  <a:pt x="20021" y="14158"/>
                  <a:pt x="20044" y="13678"/>
                  <a:pt x="20059" y="13112"/>
                </a:cubicBezTo>
                <a:cubicBezTo>
                  <a:pt x="20073" y="12545"/>
                  <a:pt x="20094" y="12068"/>
                  <a:pt x="20105" y="12052"/>
                </a:cubicBezTo>
                <a:cubicBezTo>
                  <a:pt x="20116" y="12036"/>
                  <a:pt x="20137" y="11559"/>
                  <a:pt x="20152" y="10991"/>
                </a:cubicBezTo>
                <a:cubicBezTo>
                  <a:pt x="20172" y="10202"/>
                  <a:pt x="20192" y="9946"/>
                  <a:pt x="20241" y="9901"/>
                </a:cubicBezTo>
                <a:cubicBezTo>
                  <a:pt x="20288" y="9858"/>
                  <a:pt x="20293" y="9821"/>
                  <a:pt x="20257" y="9770"/>
                </a:cubicBezTo>
                <a:cubicBezTo>
                  <a:pt x="20224" y="9721"/>
                  <a:pt x="20223" y="9394"/>
                  <a:pt x="20255" y="8707"/>
                </a:cubicBezTo>
                <a:cubicBezTo>
                  <a:pt x="20281" y="8160"/>
                  <a:pt x="20317" y="7287"/>
                  <a:pt x="20334" y="6767"/>
                </a:cubicBezTo>
                <a:cubicBezTo>
                  <a:pt x="20352" y="6246"/>
                  <a:pt x="20383" y="5724"/>
                  <a:pt x="20403" y="5606"/>
                </a:cubicBezTo>
                <a:cubicBezTo>
                  <a:pt x="20424" y="5488"/>
                  <a:pt x="20431" y="5359"/>
                  <a:pt x="20420" y="5319"/>
                </a:cubicBezTo>
                <a:cubicBezTo>
                  <a:pt x="20408" y="5279"/>
                  <a:pt x="20423" y="4782"/>
                  <a:pt x="20454" y="4213"/>
                </a:cubicBezTo>
                <a:cubicBezTo>
                  <a:pt x="20512" y="3155"/>
                  <a:pt x="20516" y="2904"/>
                  <a:pt x="20472" y="2865"/>
                </a:cubicBezTo>
                <a:cubicBezTo>
                  <a:pt x="20459" y="2852"/>
                  <a:pt x="17610" y="2192"/>
                  <a:pt x="14141" y="1396"/>
                </a:cubicBezTo>
                <a:cubicBezTo>
                  <a:pt x="8950" y="206"/>
                  <a:pt x="8008" y="-6"/>
                  <a:pt x="7781" y="0"/>
                </a:cubicBezTo>
                <a:close/>
                <a:moveTo>
                  <a:pt x="21572" y="3200"/>
                </a:moveTo>
                <a:cubicBezTo>
                  <a:pt x="21569" y="3198"/>
                  <a:pt x="21550" y="3211"/>
                  <a:pt x="21513" y="3237"/>
                </a:cubicBezTo>
                <a:cubicBezTo>
                  <a:pt x="21468" y="3269"/>
                  <a:pt x="21432" y="3302"/>
                  <a:pt x="21432" y="3311"/>
                </a:cubicBezTo>
                <a:cubicBezTo>
                  <a:pt x="21432" y="3345"/>
                  <a:pt x="21470" y="3322"/>
                  <a:pt x="21531" y="3252"/>
                </a:cubicBezTo>
                <a:cubicBezTo>
                  <a:pt x="21560" y="3218"/>
                  <a:pt x="21574" y="3202"/>
                  <a:pt x="21572" y="3200"/>
                </a:cubicBezTo>
                <a:close/>
                <a:moveTo>
                  <a:pt x="21280" y="7572"/>
                </a:moveTo>
                <a:cubicBezTo>
                  <a:pt x="21216" y="7561"/>
                  <a:pt x="21198" y="7587"/>
                  <a:pt x="21198" y="7692"/>
                </a:cubicBezTo>
                <a:cubicBezTo>
                  <a:pt x="21198" y="7796"/>
                  <a:pt x="21216" y="7823"/>
                  <a:pt x="21280" y="7811"/>
                </a:cubicBezTo>
                <a:cubicBezTo>
                  <a:pt x="21331" y="7802"/>
                  <a:pt x="21363" y="7758"/>
                  <a:pt x="21363" y="7692"/>
                </a:cubicBezTo>
                <a:cubicBezTo>
                  <a:pt x="21363" y="7626"/>
                  <a:pt x="21331" y="7581"/>
                  <a:pt x="21280" y="7572"/>
                </a:cubicBezTo>
                <a:close/>
                <a:moveTo>
                  <a:pt x="20779" y="9768"/>
                </a:moveTo>
                <a:cubicBezTo>
                  <a:pt x="20706" y="9768"/>
                  <a:pt x="20685" y="9796"/>
                  <a:pt x="20685" y="9895"/>
                </a:cubicBezTo>
                <a:cubicBezTo>
                  <a:pt x="20685" y="9994"/>
                  <a:pt x="20706" y="10022"/>
                  <a:pt x="20779" y="10022"/>
                </a:cubicBezTo>
                <a:cubicBezTo>
                  <a:pt x="20851" y="10022"/>
                  <a:pt x="20872" y="9994"/>
                  <a:pt x="20872" y="9895"/>
                </a:cubicBezTo>
                <a:cubicBezTo>
                  <a:pt x="20872" y="9796"/>
                  <a:pt x="20851" y="9768"/>
                  <a:pt x="20779" y="9768"/>
                </a:cubicBezTo>
                <a:close/>
                <a:moveTo>
                  <a:pt x="21176" y="9768"/>
                </a:moveTo>
                <a:cubicBezTo>
                  <a:pt x="21077" y="9768"/>
                  <a:pt x="21086" y="9886"/>
                  <a:pt x="21186" y="9906"/>
                </a:cubicBezTo>
                <a:cubicBezTo>
                  <a:pt x="21292" y="9927"/>
                  <a:pt x="21309" y="9912"/>
                  <a:pt x="21275" y="9832"/>
                </a:cubicBezTo>
                <a:cubicBezTo>
                  <a:pt x="21260" y="9796"/>
                  <a:pt x="21215" y="9768"/>
                  <a:pt x="21176" y="9768"/>
                </a:cubicBezTo>
                <a:close/>
                <a:moveTo>
                  <a:pt x="21093" y="11879"/>
                </a:moveTo>
                <a:cubicBezTo>
                  <a:pt x="21051" y="11879"/>
                  <a:pt x="21012" y="11924"/>
                  <a:pt x="21012" y="12014"/>
                </a:cubicBezTo>
                <a:cubicBezTo>
                  <a:pt x="21012" y="12112"/>
                  <a:pt x="21033" y="12141"/>
                  <a:pt x="21103" y="12141"/>
                </a:cubicBezTo>
                <a:cubicBezTo>
                  <a:pt x="21176" y="12141"/>
                  <a:pt x="21192" y="12115"/>
                  <a:pt x="21184" y="12014"/>
                </a:cubicBezTo>
                <a:cubicBezTo>
                  <a:pt x="21177" y="11924"/>
                  <a:pt x="21134" y="11879"/>
                  <a:pt x="21093" y="11879"/>
                </a:cubicBezTo>
                <a:close/>
                <a:moveTo>
                  <a:pt x="20685" y="11887"/>
                </a:moveTo>
                <a:cubicBezTo>
                  <a:pt x="20613" y="11887"/>
                  <a:pt x="20592" y="11915"/>
                  <a:pt x="20592" y="12014"/>
                </a:cubicBezTo>
                <a:cubicBezTo>
                  <a:pt x="20592" y="12113"/>
                  <a:pt x="20613" y="12141"/>
                  <a:pt x="20685" y="12141"/>
                </a:cubicBezTo>
                <a:cubicBezTo>
                  <a:pt x="20758" y="12141"/>
                  <a:pt x="20779" y="12113"/>
                  <a:pt x="20779" y="12014"/>
                </a:cubicBezTo>
                <a:cubicBezTo>
                  <a:pt x="20779" y="11915"/>
                  <a:pt x="20758" y="11887"/>
                  <a:pt x="20685" y="11887"/>
                </a:cubicBezTo>
                <a:close/>
                <a:moveTo>
                  <a:pt x="20592" y="14005"/>
                </a:moveTo>
                <a:cubicBezTo>
                  <a:pt x="20519" y="14005"/>
                  <a:pt x="20499" y="14034"/>
                  <a:pt x="20499" y="14132"/>
                </a:cubicBezTo>
                <a:cubicBezTo>
                  <a:pt x="20499" y="14231"/>
                  <a:pt x="20519" y="14260"/>
                  <a:pt x="20592" y="14260"/>
                </a:cubicBezTo>
                <a:cubicBezTo>
                  <a:pt x="20665" y="14260"/>
                  <a:pt x="20685" y="14231"/>
                  <a:pt x="20685" y="14132"/>
                </a:cubicBezTo>
                <a:cubicBezTo>
                  <a:pt x="20685" y="14034"/>
                  <a:pt x="20665" y="14005"/>
                  <a:pt x="20592" y="14005"/>
                </a:cubicBezTo>
                <a:close/>
                <a:moveTo>
                  <a:pt x="20580" y="15031"/>
                </a:moveTo>
                <a:cubicBezTo>
                  <a:pt x="20516" y="15020"/>
                  <a:pt x="20499" y="15045"/>
                  <a:pt x="20499" y="15149"/>
                </a:cubicBezTo>
                <a:cubicBezTo>
                  <a:pt x="20499" y="15254"/>
                  <a:pt x="20516" y="15280"/>
                  <a:pt x="20580" y="15269"/>
                </a:cubicBezTo>
                <a:cubicBezTo>
                  <a:pt x="20631" y="15260"/>
                  <a:pt x="20663" y="15216"/>
                  <a:pt x="20663" y="15149"/>
                </a:cubicBezTo>
                <a:cubicBezTo>
                  <a:pt x="20663" y="15083"/>
                  <a:pt x="20631" y="15041"/>
                  <a:pt x="20580" y="15031"/>
                </a:cubicBezTo>
                <a:close/>
                <a:moveTo>
                  <a:pt x="18633" y="16463"/>
                </a:moveTo>
                <a:cubicBezTo>
                  <a:pt x="18560" y="16463"/>
                  <a:pt x="18540" y="16491"/>
                  <a:pt x="18540" y="16590"/>
                </a:cubicBezTo>
                <a:cubicBezTo>
                  <a:pt x="18540" y="16689"/>
                  <a:pt x="18560" y="16717"/>
                  <a:pt x="18633" y="16717"/>
                </a:cubicBezTo>
                <a:cubicBezTo>
                  <a:pt x="18705" y="16717"/>
                  <a:pt x="18726" y="16689"/>
                  <a:pt x="18726" y="16590"/>
                </a:cubicBezTo>
                <a:cubicBezTo>
                  <a:pt x="18726" y="16491"/>
                  <a:pt x="18705" y="16463"/>
                  <a:pt x="18633" y="16463"/>
                </a:cubicBezTo>
                <a:close/>
                <a:moveTo>
                  <a:pt x="766" y="17649"/>
                </a:moveTo>
                <a:cubicBezTo>
                  <a:pt x="693" y="17649"/>
                  <a:pt x="672" y="17678"/>
                  <a:pt x="672" y="17777"/>
                </a:cubicBezTo>
                <a:cubicBezTo>
                  <a:pt x="672" y="17875"/>
                  <a:pt x="693" y="17904"/>
                  <a:pt x="766" y="17904"/>
                </a:cubicBezTo>
                <a:cubicBezTo>
                  <a:pt x="838" y="17904"/>
                  <a:pt x="859" y="17875"/>
                  <a:pt x="859" y="17777"/>
                </a:cubicBezTo>
                <a:cubicBezTo>
                  <a:pt x="859" y="17678"/>
                  <a:pt x="838" y="17649"/>
                  <a:pt x="766" y="17649"/>
                </a:cubicBezTo>
                <a:close/>
                <a:moveTo>
                  <a:pt x="17047" y="17988"/>
                </a:moveTo>
                <a:cubicBezTo>
                  <a:pt x="16974" y="17988"/>
                  <a:pt x="16954" y="18017"/>
                  <a:pt x="16954" y="18116"/>
                </a:cubicBezTo>
                <a:cubicBezTo>
                  <a:pt x="16954" y="18214"/>
                  <a:pt x="16974" y="18243"/>
                  <a:pt x="17047" y="18243"/>
                </a:cubicBezTo>
                <a:cubicBezTo>
                  <a:pt x="17120" y="18243"/>
                  <a:pt x="17140" y="18214"/>
                  <a:pt x="17140" y="18116"/>
                </a:cubicBezTo>
                <a:cubicBezTo>
                  <a:pt x="17140" y="18017"/>
                  <a:pt x="17120" y="17988"/>
                  <a:pt x="17047" y="17988"/>
                </a:cubicBezTo>
                <a:close/>
                <a:moveTo>
                  <a:pt x="17455" y="17998"/>
                </a:moveTo>
                <a:cubicBezTo>
                  <a:pt x="17391" y="17986"/>
                  <a:pt x="17373" y="18011"/>
                  <a:pt x="17373" y="18116"/>
                </a:cubicBezTo>
                <a:cubicBezTo>
                  <a:pt x="17373" y="18220"/>
                  <a:pt x="17391" y="18246"/>
                  <a:pt x="17455" y="18235"/>
                </a:cubicBezTo>
                <a:cubicBezTo>
                  <a:pt x="17506" y="18226"/>
                  <a:pt x="17536" y="18182"/>
                  <a:pt x="17536" y="18116"/>
                </a:cubicBezTo>
                <a:cubicBezTo>
                  <a:pt x="17536" y="18049"/>
                  <a:pt x="17506" y="18007"/>
                  <a:pt x="17455" y="17998"/>
                </a:cubicBezTo>
                <a:close/>
                <a:moveTo>
                  <a:pt x="3315" y="18539"/>
                </a:moveTo>
                <a:cubicBezTo>
                  <a:pt x="3245" y="18539"/>
                  <a:pt x="3196" y="18656"/>
                  <a:pt x="3228" y="18742"/>
                </a:cubicBezTo>
                <a:cubicBezTo>
                  <a:pt x="3268" y="18851"/>
                  <a:pt x="3378" y="18795"/>
                  <a:pt x="3378" y="18666"/>
                </a:cubicBezTo>
                <a:cubicBezTo>
                  <a:pt x="3378" y="18586"/>
                  <a:pt x="3355" y="18539"/>
                  <a:pt x="3315" y="18539"/>
                </a:cubicBezTo>
                <a:close/>
                <a:moveTo>
                  <a:pt x="6179" y="19472"/>
                </a:moveTo>
                <a:cubicBezTo>
                  <a:pt x="6106" y="19472"/>
                  <a:pt x="6085" y="19500"/>
                  <a:pt x="6085" y="19599"/>
                </a:cubicBezTo>
                <a:cubicBezTo>
                  <a:pt x="6085" y="19698"/>
                  <a:pt x="6106" y="19726"/>
                  <a:pt x="6179" y="19726"/>
                </a:cubicBezTo>
                <a:cubicBezTo>
                  <a:pt x="6251" y="19726"/>
                  <a:pt x="6272" y="19698"/>
                  <a:pt x="6272" y="19599"/>
                </a:cubicBezTo>
                <a:cubicBezTo>
                  <a:pt x="6272" y="19500"/>
                  <a:pt x="6251" y="19472"/>
                  <a:pt x="6179" y="19472"/>
                </a:cubicBezTo>
                <a:close/>
                <a:moveTo>
                  <a:pt x="6586" y="19481"/>
                </a:moveTo>
                <a:cubicBezTo>
                  <a:pt x="6522" y="19470"/>
                  <a:pt x="6505" y="19494"/>
                  <a:pt x="6505" y="19599"/>
                </a:cubicBezTo>
                <a:cubicBezTo>
                  <a:pt x="6505" y="19703"/>
                  <a:pt x="6522" y="19730"/>
                  <a:pt x="6586" y="19718"/>
                </a:cubicBezTo>
                <a:cubicBezTo>
                  <a:pt x="6638" y="19709"/>
                  <a:pt x="6667" y="19665"/>
                  <a:pt x="6667" y="19599"/>
                </a:cubicBezTo>
                <a:cubicBezTo>
                  <a:pt x="6667" y="19533"/>
                  <a:pt x="6638" y="19490"/>
                  <a:pt x="6586" y="19481"/>
                </a:cubicBezTo>
                <a:close/>
                <a:moveTo>
                  <a:pt x="15536" y="19514"/>
                </a:moveTo>
                <a:cubicBezTo>
                  <a:pt x="15467" y="19514"/>
                  <a:pt x="15417" y="19630"/>
                  <a:pt x="15449" y="19717"/>
                </a:cubicBezTo>
                <a:cubicBezTo>
                  <a:pt x="15489" y="19825"/>
                  <a:pt x="15601" y="19769"/>
                  <a:pt x="15601" y="19641"/>
                </a:cubicBezTo>
                <a:cubicBezTo>
                  <a:pt x="15601" y="19561"/>
                  <a:pt x="15577" y="19514"/>
                  <a:pt x="15536" y="19514"/>
                </a:cubicBezTo>
                <a:close/>
                <a:moveTo>
                  <a:pt x="9257" y="20361"/>
                </a:moveTo>
                <a:cubicBezTo>
                  <a:pt x="9185" y="20361"/>
                  <a:pt x="9164" y="20390"/>
                  <a:pt x="9164" y="20488"/>
                </a:cubicBezTo>
                <a:cubicBezTo>
                  <a:pt x="9164" y="20587"/>
                  <a:pt x="9185" y="20616"/>
                  <a:pt x="9257" y="20616"/>
                </a:cubicBezTo>
                <a:cubicBezTo>
                  <a:pt x="9330" y="20616"/>
                  <a:pt x="9350" y="20587"/>
                  <a:pt x="9350" y="20488"/>
                </a:cubicBezTo>
                <a:cubicBezTo>
                  <a:pt x="9350" y="20390"/>
                  <a:pt x="9330" y="20361"/>
                  <a:pt x="9257" y="20361"/>
                </a:cubicBezTo>
                <a:close/>
                <a:moveTo>
                  <a:pt x="14248" y="21124"/>
                </a:moveTo>
                <a:cubicBezTo>
                  <a:pt x="14176" y="21124"/>
                  <a:pt x="14155" y="21152"/>
                  <a:pt x="14155" y="21251"/>
                </a:cubicBezTo>
                <a:cubicBezTo>
                  <a:pt x="14155" y="21350"/>
                  <a:pt x="14176" y="21378"/>
                  <a:pt x="14248" y="21378"/>
                </a:cubicBezTo>
                <a:cubicBezTo>
                  <a:pt x="14321" y="21378"/>
                  <a:pt x="14342" y="21350"/>
                  <a:pt x="14342" y="21251"/>
                </a:cubicBezTo>
                <a:cubicBezTo>
                  <a:pt x="14342" y="21152"/>
                  <a:pt x="14321" y="21124"/>
                  <a:pt x="14248" y="21124"/>
                </a:cubicBezTo>
                <a:close/>
                <a:moveTo>
                  <a:pt x="12790" y="21345"/>
                </a:moveTo>
                <a:cubicBezTo>
                  <a:pt x="12726" y="21334"/>
                  <a:pt x="12709" y="21359"/>
                  <a:pt x="12709" y="21463"/>
                </a:cubicBezTo>
                <a:cubicBezTo>
                  <a:pt x="12709" y="21567"/>
                  <a:pt x="12726" y="21594"/>
                  <a:pt x="12790" y="21583"/>
                </a:cubicBezTo>
                <a:cubicBezTo>
                  <a:pt x="12842" y="21574"/>
                  <a:pt x="12871" y="21529"/>
                  <a:pt x="12871" y="21463"/>
                </a:cubicBezTo>
                <a:cubicBezTo>
                  <a:pt x="12871" y="21397"/>
                  <a:pt x="12842" y="21354"/>
                  <a:pt x="12790" y="213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4236581" y="694266"/>
            <a:ext cx="4938038" cy="10668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i="1" sz="5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</a:t>
            </a:r>
            <a:r>
              <a:rPr sz="2000"/>
              <a:t> </a:t>
            </a:r>
            <a:r>
              <a:t>=</a:t>
            </a:r>
            <a:r>
              <a:rPr sz="2000"/>
              <a:t> </a:t>
            </a:r>
            <a:r>
              <a:t>(</a:t>
            </a:r>
            <a:r>
              <a:rPr sz="2000"/>
              <a:t> </a:t>
            </a:r>
            <a:r>
              <a:t>1</a:t>
            </a:r>
            <a:r>
              <a:rPr sz="2000"/>
              <a:t> </a:t>
            </a:r>
            <a:r>
              <a:t>+</a:t>
            </a:r>
            <a:r>
              <a:rPr sz="2000"/>
              <a:t> </a:t>
            </a:r>
            <a:r>
              <a:t>i</a:t>
            </a:r>
            <a:r>
              <a:rPr sz="2000"/>
              <a:t> </a:t>
            </a:r>
            <a:r>
              <a:t>+</a:t>
            </a:r>
            <a:r>
              <a:rPr sz="2000"/>
              <a:t> </a:t>
            </a:r>
            <a:r>
              <a:t>A</a:t>
            </a:r>
            <a:r>
              <a:rPr sz="2000"/>
              <a:t> </a:t>
            </a:r>
            <a:r>
              <a:t>)</a:t>
            </a:r>
            <a:r>
              <a:rPr sz="2000"/>
              <a:t> </a:t>
            </a:r>
            <a:r>
              <a:rPr b="0" i="0">
                <a:latin typeface="Luminari"/>
                <a:ea typeface="Luminari"/>
                <a:cs typeface="Luminari"/>
                <a:sym typeface="Luminari"/>
              </a:rPr>
              <a:t>S</a:t>
            </a:r>
            <a:r>
              <a:rPr b="0" baseline="-5999" i="0">
                <a:latin typeface="Luminari"/>
                <a:ea typeface="Luminari"/>
                <a:cs typeface="Luminari"/>
                <a:sym typeface="Luminari"/>
              </a:rPr>
              <a:t>sys</a:t>
            </a:r>
          </a:p>
        </p:txBody>
      </p:sp>
      <p:sp>
        <p:nvSpPr>
          <p:cNvPr id="337" name="Shape 337"/>
          <p:cNvSpPr/>
          <p:nvPr/>
        </p:nvSpPr>
        <p:spPr>
          <a:xfrm>
            <a:off x="5589676" y="107949"/>
            <a:ext cx="319704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pPr/>
            <a:r>
              <a:t>Flat-field observation</a:t>
            </a:r>
          </a:p>
        </p:txBody>
      </p:sp>
      <p:sp>
        <p:nvSpPr>
          <p:cNvPr id="338" name="Shape 338"/>
          <p:cNvSpPr/>
          <p:nvPr/>
        </p:nvSpPr>
        <p:spPr>
          <a:xfrm flipH="1">
            <a:off x="4799442" y="419629"/>
            <a:ext cx="723669" cy="49986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9" name="Shape 339"/>
          <p:cNvSpPr/>
          <p:nvPr/>
        </p:nvSpPr>
        <p:spPr>
          <a:xfrm flipH="1">
            <a:off x="4555695" y="1577927"/>
            <a:ext cx="1" cy="25041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0" name="Shape 340"/>
          <p:cNvSpPr/>
          <p:nvPr/>
        </p:nvSpPr>
        <p:spPr>
          <a:xfrm>
            <a:off x="4555695" y="1577927"/>
            <a:ext cx="2615407" cy="6939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1" name="Shape 341"/>
          <p:cNvSpPr/>
          <p:nvPr/>
        </p:nvSpPr>
        <p:spPr>
          <a:xfrm>
            <a:off x="255474" y="6658018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CBP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7922" y="1135591"/>
            <a:ext cx="10828956" cy="7219305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/>
          <p:nvPr/>
        </p:nvSpPr>
        <p:spPr>
          <a:xfrm>
            <a:off x="0" y="-4953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(1)</a:t>
            </a:r>
          </a:p>
        </p:txBody>
      </p:sp>
      <p:sp>
        <p:nvSpPr>
          <p:cNvPr id="345" name="Shape 345"/>
          <p:cNvSpPr/>
          <p:nvPr/>
        </p:nvSpPr>
        <p:spPr>
          <a:xfrm>
            <a:off x="6015566" y="5827183"/>
            <a:ext cx="6895681" cy="3690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3800"/>
            </a:pPr>
            <a:r>
              <a:t>1) Measure flat-field (green)</a:t>
            </a:r>
          </a:p>
          <a:p>
            <a:pPr algn="l">
              <a:defRPr sz="3800"/>
            </a:pPr>
            <a:r>
              <a:t>2) Take CBP samples (blue)</a:t>
            </a:r>
          </a:p>
          <a:p>
            <a:pPr lvl="3" algn="l">
              <a:defRPr sz="3800"/>
            </a:pPr>
            <a:r>
              <a:t>NB these see </a:t>
            </a:r>
            <a:r>
              <a:rPr>
                <a:latin typeface="Luminari"/>
                <a:ea typeface="Luminari"/>
                <a:cs typeface="Luminari"/>
                <a:sym typeface="Luminari"/>
              </a:rPr>
              <a:t>S</a:t>
            </a:r>
            <a:r>
              <a:rPr baseline="-5999">
                <a:latin typeface="Luminari"/>
                <a:ea typeface="Luminari"/>
                <a:cs typeface="Luminari"/>
                <a:sym typeface="Luminari"/>
              </a:rPr>
              <a:t>sys</a:t>
            </a:r>
          </a:p>
          <a:p>
            <a:pPr lvl="3" algn="l">
              <a:lnSpc>
                <a:spcPct val="150000"/>
              </a:lnSpc>
              <a:defRPr sz="3800"/>
            </a:pPr>
            <a:r>
              <a:t>but not additive parts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i +</a:t>
            </a:r>
            <a:r>
              <a:rPr sz="2000"/>
              <a:t>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</a:p>
          <a:p>
            <a:pPr algn="l">
              <a:lnSpc>
                <a:spcPct val="120000"/>
              </a:lnSpc>
              <a:defRPr sz="3800"/>
            </a:pPr>
            <a:r>
              <a:t>3) Spline interpolate</a:t>
            </a:r>
          </a:p>
        </p:txBody>
      </p:sp>
      <p:sp>
        <p:nvSpPr>
          <p:cNvPr id="346" name="Shape 346"/>
          <p:cNvSpPr/>
          <p:nvPr/>
        </p:nvSpPr>
        <p:spPr>
          <a:xfrm>
            <a:off x="5225983" y="7963032"/>
            <a:ext cx="837851" cy="3821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7" name="Shape 347"/>
          <p:cNvSpPr/>
          <p:nvPr/>
        </p:nvSpPr>
        <p:spPr>
          <a:xfrm>
            <a:off x="11641666" y="5037666"/>
            <a:ext cx="297776" cy="8245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8" name="Shape 348"/>
          <p:cNvSpPr/>
          <p:nvPr/>
        </p:nvSpPr>
        <p:spPr>
          <a:xfrm>
            <a:off x="1299280" y="8369175"/>
            <a:ext cx="31883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CBP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7922" y="1135591"/>
            <a:ext cx="10828956" cy="7219305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0" y="-4953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(1)</a:t>
            </a:r>
          </a:p>
        </p:txBody>
      </p:sp>
      <p:sp>
        <p:nvSpPr>
          <p:cNvPr id="352" name="Shape 352"/>
          <p:cNvSpPr/>
          <p:nvPr/>
        </p:nvSpPr>
        <p:spPr>
          <a:xfrm>
            <a:off x="6015566" y="5827183"/>
            <a:ext cx="6895681" cy="36908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3800"/>
            </a:pPr>
            <a:r>
              <a:t>1) Measure flat-field (green)</a:t>
            </a:r>
          </a:p>
          <a:p>
            <a:pPr algn="l">
              <a:defRPr sz="3800"/>
            </a:pPr>
            <a:r>
              <a:t>2) Take CBP samples (blue)</a:t>
            </a:r>
          </a:p>
          <a:p>
            <a:pPr lvl="3" algn="l">
              <a:defRPr sz="3800"/>
            </a:pPr>
            <a:r>
              <a:t>NB these see </a:t>
            </a:r>
            <a:r>
              <a:rPr>
                <a:latin typeface="Luminari"/>
                <a:ea typeface="Luminari"/>
                <a:cs typeface="Luminari"/>
                <a:sym typeface="Luminari"/>
              </a:rPr>
              <a:t>S</a:t>
            </a:r>
            <a:r>
              <a:rPr baseline="-5999">
                <a:latin typeface="Luminari"/>
                <a:ea typeface="Luminari"/>
                <a:cs typeface="Luminari"/>
                <a:sym typeface="Luminari"/>
              </a:rPr>
              <a:t>sys</a:t>
            </a:r>
          </a:p>
          <a:p>
            <a:pPr lvl="3" algn="l">
              <a:lnSpc>
                <a:spcPct val="150000"/>
              </a:lnSpc>
              <a:defRPr sz="3800"/>
            </a:pPr>
            <a:r>
              <a:t>but not additive parts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i +</a:t>
            </a:r>
            <a:r>
              <a:rPr sz="2000"/>
              <a:t> </a:t>
            </a:r>
            <a:r>
              <a:rPr b="1" i="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</a:p>
          <a:p>
            <a:pPr algn="l">
              <a:lnSpc>
                <a:spcPct val="120000"/>
              </a:lnSpc>
              <a:defRPr sz="3800"/>
            </a:pPr>
            <a:r>
              <a:t>3) Spline interpolate</a:t>
            </a:r>
          </a:p>
        </p:txBody>
      </p:sp>
      <p:sp>
        <p:nvSpPr>
          <p:cNvPr id="353" name="Shape 353"/>
          <p:cNvSpPr/>
          <p:nvPr/>
        </p:nvSpPr>
        <p:spPr>
          <a:xfrm>
            <a:off x="5225983" y="7963032"/>
            <a:ext cx="837851" cy="3821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4" name="Shape 354"/>
          <p:cNvSpPr/>
          <p:nvPr/>
        </p:nvSpPr>
        <p:spPr>
          <a:xfrm>
            <a:off x="11641666" y="5037666"/>
            <a:ext cx="297776" cy="8245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5" name="Shape 355"/>
          <p:cNvSpPr/>
          <p:nvPr/>
        </p:nvSpPr>
        <p:spPr>
          <a:xfrm>
            <a:off x="1299280" y="8369175"/>
            <a:ext cx="31883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  <p:pic>
        <p:nvPicPr>
          <p:cNvPr id="35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4268" y="1392135"/>
            <a:ext cx="2041406" cy="280951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6963664" y="4385881"/>
            <a:ext cx="2346633" cy="61664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8" name="Shape 358"/>
          <p:cNvSpPr/>
          <p:nvPr/>
        </p:nvSpPr>
        <p:spPr>
          <a:xfrm flipH="1">
            <a:off x="6327486" y="4385881"/>
            <a:ext cx="636179" cy="3340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9" name="Shape 359"/>
          <p:cNvSpPr/>
          <p:nvPr/>
        </p:nvSpPr>
        <p:spPr>
          <a:xfrm flipH="1">
            <a:off x="6839267" y="4385881"/>
            <a:ext cx="124398" cy="5677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0" name="Shape 360"/>
          <p:cNvSpPr/>
          <p:nvPr/>
        </p:nvSpPr>
        <p:spPr>
          <a:xfrm>
            <a:off x="6963664" y="4385881"/>
            <a:ext cx="302639" cy="7587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1" name="Shape 361"/>
          <p:cNvSpPr/>
          <p:nvPr/>
        </p:nvSpPr>
        <p:spPr>
          <a:xfrm>
            <a:off x="6963664" y="4385881"/>
            <a:ext cx="811623" cy="6819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2" name="Shape 362"/>
          <p:cNvSpPr/>
          <p:nvPr/>
        </p:nvSpPr>
        <p:spPr>
          <a:xfrm>
            <a:off x="6963664" y="4385881"/>
            <a:ext cx="1776400" cy="8280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3" name="Shape 363"/>
          <p:cNvSpPr/>
          <p:nvPr/>
        </p:nvSpPr>
        <p:spPr>
          <a:xfrm>
            <a:off x="6963663" y="4385881"/>
            <a:ext cx="2784150" cy="39191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4" name="Shape 364"/>
          <p:cNvSpPr/>
          <p:nvPr/>
        </p:nvSpPr>
        <p:spPr>
          <a:xfrm>
            <a:off x="6963664" y="4385881"/>
            <a:ext cx="3369327" cy="36082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5" name="Shape 365"/>
          <p:cNvSpPr/>
          <p:nvPr/>
        </p:nvSpPr>
        <p:spPr>
          <a:xfrm>
            <a:off x="6963664" y="4385882"/>
            <a:ext cx="3869498" cy="435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6" name="Shape 366"/>
          <p:cNvSpPr/>
          <p:nvPr/>
        </p:nvSpPr>
        <p:spPr>
          <a:xfrm flipH="1">
            <a:off x="3297169" y="4385881"/>
            <a:ext cx="3666496" cy="4467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7" name="Shape 367"/>
          <p:cNvSpPr/>
          <p:nvPr/>
        </p:nvSpPr>
        <p:spPr>
          <a:xfrm flipH="1">
            <a:off x="2312174" y="4385881"/>
            <a:ext cx="4651491" cy="5242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8" name="Shape 368"/>
          <p:cNvSpPr/>
          <p:nvPr/>
        </p:nvSpPr>
        <p:spPr>
          <a:xfrm flipH="1" flipV="1">
            <a:off x="1766629" y="3990488"/>
            <a:ext cx="5197036" cy="39539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CBP_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7922" y="1135591"/>
            <a:ext cx="10828956" cy="721930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/>
          <p:nvPr/>
        </p:nvSpPr>
        <p:spPr>
          <a:xfrm>
            <a:off x="0" y="-4953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(2)</a:t>
            </a:r>
          </a:p>
        </p:txBody>
      </p:sp>
      <p:sp>
        <p:nvSpPr>
          <p:cNvPr id="372" name="Shape 372"/>
          <p:cNvSpPr/>
          <p:nvPr/>
        </p:nvSpPr>
        <p:spPr>
          <a:xfrm>
            <a:off x="7399866" y="5827183"/>
            <a:ext cx="5393351" cy="3919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800"/>
            </a:pPr>
            <a:r>
              <a:t>4) Divide flat-field by</a:t>
            </a:r>
          </a:p>
          <a:p>
            <a:pPr algn="l">
              <a:lnSpc>
                <a:spcPct val="150000"/>
              </a:lnSpc>
              <a:defRPr sz="3800"/>
            </a:pPr>
            <a:r>
              <a:t>    the spline</a:t>
            </a:r>
          </a:p>
          <a:p>
            <a:pPr algn="l">
              <a:defRPr sz="3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t>this gives an</a:t>
            </a:r>
          </a:p>
          <a:p>
            <a:pPr algn="l">
              <a:defRPr sz="3800"/>
            </a:pPr>
            <a:r>
              <a:t>    estimate of the</a:t>
            </a:r>
          </a:p>
          <a:p>
            <a:pPr algn="l">
              <a:defRPr sz="3800"/>
            </a:pPr>
            <a:r>
              <a:t>    illumination</a:t>
            </a:r>
          </a:p>
        </p:txBody>
      </p:sp>
      <p:sp>
        <p:nvSpPr>
          <p:cNvPr id="373" name="Shape 373"/>
          <p:cNvSpPr/>
          <p:nvPr/>
        </p:nvSpPr>
        <p:spPr>
          <a:xfrm>
            <a:off x="11641666" y="5037666"/>
            <a:ext cx="297776" cy="8245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74" name="Shape 374"/>
          <p:cNvSpPr/>
          <p:nvPr/>
        </p:nvSpPr>
        <p:spPr>
          <a:xfrm>
            <a:off x="7307401" y="8013832"/>
            <a:ext cx="297776" cy="3821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75" name="Shape 375"/>
          <p:cNvSpPr/>
          <p:nvPr/>
        </p:nvSpPr>
        <p:spPr>
          <a:xfrm>
            <a:off x="1299280" y="8369175"/>
            <a:ext cx="31883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CBP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7922" y="1135591"/>
            <a:ext cx="10828956" cy="721930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/>
        </p:nvSpPr>
        <p:spPr>
          <a:xfrm>
            <a:off x="0" y="-4953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(3)</a:t>
            </a:r>
          </a:p>
        </p:txBody>
      </p:sp>
      <p:sp>
        <p:nvSpPr>
          <p:cNvPr id="379" name="Shape 379"/>
          <p:cNvSpPr/>
          <p:nvPr/>
        </p:nvSpPr>
        <p:spPr>
          <a:xfrm>
            <a:off x="7488766" y="5598583"/>
            <a:ext cx="5164711" cy="3022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800"/>
            </a:pPr>
          </a:p>
          <a:p>
            <a:pPr algn="l">
              <a:defRPr sz="3800"/>
            </a:pPr>
            <a:r>
              <a:t>5) Smooth </a:t>
            </a:r>
            <a:r>
              <a:rPr i="1"/>
              <a:t>this</a:t>
            </a:r>
            <a:r>
              <a:t> with a</a:t>
            </a:r>
          </a:p>
          <a:p>
            <a:pPr algn="l">
              <a:defRPr sz="3800"/>
            </a:pPr>
            <a:r>
              <a:t>    spline</a:t>
            </a:r>
          </a:p>
          <a:p>
            <a:pPr algn="l">
              <a:defRPr sz="3800"/>
            </a:pPr>
          </a:p>
        </p:txBody>
      </p:sp>
      <p:sp>
        <p:nvSpPr>
          <p:cNvPr id="380" name="Shape 380"/>
          <p:cNvSpPr/>
          <p:nvPr/>
        </p:nvSpPr>
        <p:spPr>
          <a:xfrm>
            <a:off x="7307401" y="8013832"/>
            <a:ext cx="297776" cy="3821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1" name="Shape 381"/>
          <p:cNvSpPr/>
          <p:nvPr/>
        </p:nvSpPr>
        <p:spPr>
          <a:xfrm>
            <a:off x="11641666" y="5037666"/>
            <a:ext cx="297776" cy="8245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2" name="Shape 382"/>
          <p:cNvSpPr/>
          <p:nvPr/>
        </p:nvSpPr>
        <p:spPr>
          <a:xfrm>
            <a:off x="1299280" y="8369175"/>
            <a:ext cx="31883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CBP_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7922" y="1135591"/>
            <a:ext cx="10828956" cy="7219305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0" y="-4953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(4)</a:t>
            </a:r>
          </a:p>
        </p:txBody>
      </p:sp>
      <p:sp>
        <p:nvSpPr>
          <p:cNvPr id="386" name="Shape 386"/>
          <p:cNvSpPr/>
          <p:nvPr/>
        </p:nvSpPr>
        <p:spPr>
          <a:xfrm>
            <a:off x="5164404" y="8289099"/>
            <a:ext cx="7311892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800"/>
            </a:pPr>
            <a:r>
              <a:t>6) Divide the flat-field by the </a:t>
            </a:r>
          </a:p>
          <a:p>
            <a:pPr algn="l">
              <a:defRPr sz="3800"/>
            </a:pPr>
            <a:r>
              <a:t>smoothed illumination correction</a:t>
            </a:r>
          </a:p>
        </p:txBody>
      </p:sp>
      <p:sp>
        <p:nvSpPr>
          <p:cNvPr id="387" name="Shape 387"/>
          <p:cNvSpPr/>
          <p:nvPr/>
        </p:nvSpPr>
        <p:spPr>
          <a:xfrm>
            <a:off x="1299280" y="8369175"/>
            <a:ext cx="318836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Residuals</a:t>
            </a:r>
          </a:p>
        </p:txBody>
      </p:sp>
      <p:pic>
        <p:nvPicPr>
          <p:cNvPr id="39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" b="1"/>
          <a:stretch>
            <a:fillRect/>
          </a:stretch>
        </p:blipFill>
        <p:spPr>
          <a:xfrm>
            <a:off x="762799" y="1297870"/>
            <a:ext cx="11479214" cy="7521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20269" y="2638"/>
                </a:moveTo>
                <a:lnTo>
                  <a:pt x="20356" y="2781"/>
                </a:lnTo>
                <a:cubicBezTo>
                  <a:pt x="20469" y="2968"/>
                  <a:pt x="20610" y="3754"/>
                  <a:pt x="20639" y="4360"/>
                </a:cubicBezTo>
                <a:cubicBezTo>
                  <a:pt x="20645" y="4480"/>
                  <a:pt x="20657" y="4628"/>
                  <a:pt x="20667" y="4690"/>
                </a:cubicBezTo>
                <a:cubicBezTo>
                  <a:pt x="20742" y="5175"/>
                  <a:pt x="20909" y="8765"/>
                  <a:pt x="21009" y="12108"/>
                </a:cubicBezTo>
                <a:cubicBezTo>
                  <a:pt x="21038" y="13073"/>
                  <a:pt x="21121" y="16435"/>
                  <a:pt x="21125" y="16797"/>
                </a:cubicBezTo>
                <a:cubicBezTo>
                  <a:pt x="21126" y="16897"/>
                  <a:pt x="21142" y="17303"/>
                  <a:pt x="21159" y="17700"/>
                </a:cubicBezTo>
                <a:cubicBezTo>
                  <a:pt x="21177" y="18097"/>
                  <a:pt x="21187" y="18929"/>
                  <a:pt x="21182" y="19549"/>
                </a:cubicBezTo>
                <a:lnTo>
                  <a:pt x="21172" y="20676"/>
                </a:lnTo>
                <a:lnTo>
                  <a:pt x="11279" y="20687"/>
                </a:lnTo>
                <a:cubicBezTo>
                  <a:pt x="2161" y="20697"/>
                  <a:pt x="1385" y="20692"/>
                  <a:pt x="1368" y="20624"/>
                </a:cubicBezTo>
                <a:cubicBezTo>
                  <a:pt x="1350" y="20551"/>
                  <a:pt x="1379" y="17068"/>
                  <a:pt x="1404" y="16392"/>
                </a:cubicBezTo>
                <a:cubicBezTo>
                  <a:pt x="1411" y="16193"/>
                  <a:pt x="1432" y="15443"/>
                  <a:pt x="1449" y="14723"/>
                </a:cubicBezTo>
                <a:cubicBezTo>
                  <a:pt x="1546" y="10641"/>
                  <a:pt x="1722" y="6203"/>
                  <a:pt x="1835" y="4983"/>
                </a:cubicBezTo>
                <a:cubicBezTo>
                  <a:pt x="1851" y="4809"/>
                  <a:pt x="1870" y="4576"/>
                  <a:pt x="1878" y="4464"/>
                </a:cubicBezTo>
                <a:cubicBezTo>
                  <a:pt x="1906" y="4067"/>
                  <a:pt x="2013" y="3280"/>
                  <a:pt x="2070" y="3046"/>
                </a:cubicBezTo>
                <a:cubicBezTo>
                  <a:pt x="2102" y="2915"/>
                  <a:pt x="2156" y="2772"/>
                  <a:pt x="2188" y="2727"/>
                </a:cubicBezTo>
                <a:cubicBezTo>
                  <a:pt x="2245" y="2648"/>
                  <a:pt x="2249" y="2649"/>
                  <a:pt x="2331" y="2768"/>
                </a:cubicBezTo>
                <a:cubicBezTo>
                  <a:pt x="2379" y="2839"/>
                  <a:pt x="2526" y="3249"/>
                  <a:pt x="2676" y="3735"/>
                </a:cubicBezTo>
                <a:cubicBezTo>
                  <a:pt x="3065" y="4988"/>
                  <a:pt x="3192" y="5231"/>
                  <a:pt x="3456" y="5231"/>
                </a:cubicBezTo>
                <a:cubicBezTo>
                  <a:pt x="3596" y="5231"/>
                  <a:pt x="3693" y="5163"/>
                  <a:pt x="3945" y="4891"/>
                </a:cubicBezTo>
                <a:cubicBezTo>
                  <a:pt x="4184" y="4633"/>
                  <a:pt x="4404" y="4477"/>
                  <a:pt x="4621" y="4413"/>
                </a:cubicBezTo>
                <a:cubicBezTo>
                  <a:pt x="4720" y="4383"/>
                  <a:pt x="4885" y="4312"/>
                  <a:pt x="4987" y="4254"/>
                </a:cubicBezTo>
                <a:cubicBezTo>
                  <a:pt x="5089" y="4196"/>
                  <a:pt x="5201" y="4148"/>
                  <a:pt x="5236" y="4148"/>
                </a:cubicBezTo>
                <a:cubicBezTo>
                  <a:pt x="5270" y="4148"/>
                  <a:pt x="5416" y="4232"/>
                  <a:pt x="5561" y="4333"/>
                </a:cubicBezTo>
                <a:lnTo>
                  <a:pt x="5823" y="4518"/>
                </a:lnTo>
                <a:lnTo>
                  <a:pt x="6026" y="4423"/>
                </a:lnTo>
                <a:cubicBezTo>
                  <a:pt x="6286" y="4302"/>
                  <a:pt x="6362" y="4305"/>
                  <a:pt x="6555" y="4442"/>
                </a:cubicBezTo>
                <a:cubicBezTo>
                  <a:pt x="6754" y="4584"/>
                  <a:pt x="6841" y="4583"/>
                  <a:pt x="7116" y="4438"/>
                </a:cubicBezTo>
                <a:cubicBezTo>
                  <a:pt x="7314" y="4334"/>
                  <a:pt x="7352" y="4327"/>
                  <a:pt x="7473" y="4374"/>
                </a:cubicBezTo>
                <a:cubicBezTo>
                  <a:pt x="7548" y="4403"/>
                  <a:pt x="7653" y="4458"/>
                  <a:pt x="7707" y="4497"/>
                </a:cubicBezTo>
                <a:cubicBezTo>
                  <a:pt x="7791" y="4558"/>
                  <a:pt x="7834" y="4560"/>
                  <a:pt x="8007" y="4513"/>
                </a:cubicBezTo>
                <a:cubicBezTo>
                  <a:pt x="8296" y="4434"/>
                  <a:pt x="8491" y="4445"/>
                  <a:pt x="8852" y="4558"/>
                </a:cubicBezTo>
                <a:cubicBezTo>
                  <a:pt x="9145" y="4649"/>
                  <a:pt x="9192" y="4652"/>
                  <a:pt x="9468" y="4600"/>
                </a:cubicBezTo>
                <a:cubicBezTo>
                  <a:pt x="9763" y="4544"/>
                  <a:pt x="9769" y="4546"/>
                  <a:pt x="9950" y="4662"/>
                </a:cubicBezTo>
                <a:cubicBezTo>
                  <a:pt x="10181" y="4811"/>
                  <a:pt x="10321" y="4810"/>
                  <a:pt x="10563" y="4662"/>
                </a:cubicBezTo>
                <a:lnTo>
                  <a:pt x="10755" y="4545"/>
                </a:lnTo>
                <a:lnTo>
                  <a:pt x="10951" y="4685"/>
                </a:lnTo>
                <a:cubicBezTo>
                  <a:pt x="11202" y="4865"/>
                  <a:pt x="11335" y="4865"/>
                  <a:pt x="11581" y="4687"/>
                </a:cubicBezTo>
                <a:lnTo>
                  <a:pt x="11772" y="4551"/>
                </a:lnTo>
                <a:lnTo>
                  <a:pt x="11975" y="4665"/>
                </a:lnTo>
                <a:cubicBezTo>
                  <a:pt x="12231" y="4810"/>
                  <a:pt x="12337" y="4810"/>
                  <a:pt x="12583" y="4660"/>
                </a:cubicBezTo>
                <a:cubicBezTo>
                  <a:pt x="12775" y="4542"/>
                  <a:pt x="12786" y="4541"/>
                  <a:pt x="13057" y="4593"/>
                </a:cubicBezTo>
                <a:cubicBezTo>
                  <a:pt x="13343" y="4648"/>
                  <a:pt x="13776" y="4600"/>
                  <a:pt x="13900" y="4501"/>
                </a:cubicBezTo>
                <a:cubicBezTo>
                  <a:pt x="13978" y="4438"/>
                  <a:pt x="14415" y="4447"/>
                  <a:pt x="14467" y="4513"/>
                </a:cubicBezTo>
                <a:cubicBezTo>
                  <a:pt x="14520" y="4580"/>
                  <a:pt x="14704" y="4544"/>
                  <a:pt x="14983" y="4415"/>
                </a:cubicBezTo>
                <a:cubicBezTo>
                  <a:pt x="15182" y="4323"/>
                  <a:pt x="15192" y="4323"/>
                  <a:pt x="15352" y="4399"/>
                </a:cubicBezTo>
                <a:cubicBezTo>
                  <a:pt x="15442" y="4442"/>
                  <a:pt x="15522" y="4495"/>
                  <a:pt x="15531" y="4516"/>
                </a:cubicBezTo>
                <a:cubicBezTo>
                  <a:pt x="15561" y="4592"/>
                  <a:pt x="15783" y="4552"/>
                  <a:pt x="15962" y="4441"/>
                </a:cubicBezTo>
                <a:cubicBezTo>
                  <a:pt x="16062" y="4379"/>
                  <a:pt x="16178" y="4329"/>
                  <a:pt x="16220" y="4330"/>
                </a:cubicBezTo>
                <a:cubicBezTo>
                  <a:pt x="16299" y="4330"/>
                  <a:pt x="16621" y="4471"/>
                  <a:pt x="16652" y="4519"/>
                </a:cubicBezTo>
                <a:cubicBezTo>
                  <a:pt x="16661" y="4534"/>
                  <a:pt x="16777" y="4465"/>
                  <a:pt x="16908" y="4367"/>
                </a:cubicBezTo>
                <a:cubicBezTo>
                  <a:pt x="17039" y="4269"/>
                  <a:pt x="17183" y="4178"/>
                  <a:pt x="17227" y="4164"/>
                </a:cubicBezTo>
                <a:cubicBezTo>
                  <a:pt x="17275" y="4150"/>
                  <a:pt x="17419" y="4194"/>
                  <a:pt x="17585" y="4275"/>
                </a:cubicBezTo>
                <a:cubicBezTo>
                  <a:pt x="17737" y="4349"/>
                  <a:pt x="17919" y="4424"/>
                  <a:pt x="17988" y="4441"/>
                </a:cubicBezTo>
                <a:cubicBezTo>
                  <a:pt x="18057" y="4458"/>
                  <a:pt x="18121" y="4490"/>
                  <a:pt x="18130" y="4513"/>
                </a:cubicBezTo>
                <a:cubicBezTo>
                  <a:pt x="18139" y="4536"/>
                  <a:pt x="18169" y="4554"/>
                  <a:pt x="18195" y="4554"/>
                </a:cubicBezTo>
                <a:cubicBezTo>
                  <a:pt x="18222" y="4554"/>
                  <a:pt x="18388" y="4700"/>
                  <a:pt x="18564" y="4878"/>
                </a:cubicBezTo>
                <a:cubicBezTo>
                  <a:pt x="18839" y="5155"/>
                  <a:pt x="18907" y="5204"/>
                  <a:pt x="19039" y="5219"/>
                </a:cubicBezTo>
                <a:cubicBezTo>
                  <a:pt x="19333" y="5252"/>
                  <a:pt x="19460" y="5019"/>
                  <a:pt x="19844" y="3744"/>
                </a:cubicBezTo>
                <a:cubicBezTo>
                  <a:pt x="19972" y="3317"/>
                  <a:pt x="20120" y="2895"/>
                  <a:pt x="20173" y="2804"/>
                </a:cubicBezTo>
                <a:lnTo>
                  <a:pt x="20269" y="2638"/>
                </a:lnTo>
                <a:close/>
                <a:moveTo>
                  <a:pt x="1832" y="17182"/>
                </a:moveTo>
                <a:lnTo>
                  <a:pt x="1832" y="18579"/>
                </a:lnTo>
                <a:lnTo>
                  <a:pt x="1832" y="19977"/>
                </a:lnTo>
                <a:lnTo>
                  <a:pt x="4639" y="19977"/>
                </a:lnTo>
                <a:lnTo>
                  <a:pt x="7446" y="19977"/>
                </a:lnTo>
                <a:lnTo>
                  <a:pt x="7446" y="18579"/>
                </a:lnTo>
                <a:lnTo>
                  <a:pt x="7446" y="17182"/>
                </a:lnTo>
                <a:lnTo>
                  <a:pt x="4639" y="17182"/>
                </a:lnTo>
                <a:lnTo>
                  <a:pt x="1832" y="1718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392" name="Shape 392"/>
          <p:cNvSpPr/>
          <p:nvPr/>
        </p:nvSpPr>
        <p:spPr>
          <a:xfrm>
            <a:off x="5183072" y="1686225"/>
            <a:ext cx="318622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Max = 1.00023</a:t>
            </a:r>
          </a:p>
        </p:txBody>
      </p:sp>
      <p:sp>
        <p:nvSpPr>
          <p:cNvPr id="393" name="Shape 393"/>
          <p:cNvSpPr/>
          <p:nvPr/>
        </p:nvSpPr>
        <p:spPr>
          <a:xfrm>
            <a:off x="255474" y="9237190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CBP_4.png"/>
          <p:cNvPicPr>
            <a:picLocks noChangeAspect="1"/>
          </p:cNvPicPr>
          <p:nvPr/>
        </p:nvPicPr>
        <p:blipFill>
          <a:blip r:embed="rId2">
            <a:extLst/>
          </a:blip>
          <a:srcRect l="0" t="70" r="0" b="70"/>
          <a:stretch>
            <a:fillRect/>
          </a:stretch>
        </p:blipFill>
        <p:spPr>
          <a:xfrm>
            <a:off x="69728" y="2120981"/>
            <a:ext cx="6809616" cy="4533368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hape 396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397" name="Shape 397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398" name="Shape 398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(1)</a:t>
            </a:r>
          </a:p>
        </p:txBody>
      </p:sp>
      <p:pic>
        <p:nvPicPr>
          <p:cNvPr id="39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7533" y="2071793"/>
            <a:ext cx="6262480" cy="5711614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7083860" y="7888816"/>
            <a:ext cx="54498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Place sample points in 2D</a:t>
            </a:r>
          </a:p>
        </p:txBody>
      </p:sp>
      <p:sp>
        <p:nvSpPr>
          <p:cNvPr id="401" name="Shape 401"/>
          <p:cNvSpPr/>
          <p:nvPr/>
        </p:nvSpPr>
        <p:spPr>
          <a:xfrm flipH="1" flipV="1">
            <a:off x="6622768" y="4168303"/>
            <a:ext cx="642907" cy="4107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2" name="Shape 402"/>
          <p:cNvSpPr/>
          <p:nvPr/>
        </p:nvSpPr>
        <p:spPr>
          <a:xfrm flipH="1" flipV="1">
            <a:off x="6298323" y="4224895"/>
            <a:ext cx="920025" cy="3463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3" name="Shape 403"/>
          <p:cNvSpPr/>
          <p:nvPr/>
        </p:nvSpPr>
        <p:spPr>
          <a:xfrm flipH="1" flipV="1">
            <a:off x="5980662" y="4430513"/>
            <a:ext cx="1231249" cy="1421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4" name="Shape 404"/>
          <p:cNvSpPr/>
          <p:nvPr/>
        </p:nvSpPr>
        <p:spPr>
          <a:xfrm flipH="1">
            <a:off x="5004448" y="4579044"/>
            <a:ext cx="2261227" cy="1524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5" name="Shape 405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06" name="Shape 406"/>
          <p:cNvSpPr/>
          <p:nvPr/>
        </p:nvSpPr>
        <p:spPr>
          <a:xfrm flipV="1">
            <a:off x="8830733" y="2197075"/>
            <a:ext cx="1" cy="5384850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7" name="Shape 407"/>
          <p:cNvSpPr/>
          <p:nvPr/>
        </p:nvSpPr>
        <p:spPr>
          <a:xfrm flipV="1">
            <a:off x="10651067" y="2197075"/>
            <a:ext cx="1" cy="5384850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8" name="Shape 408"/>
          <p:cNvSpPr/>
          <p:nvPr/>
        </p:nvSpPr>
        <p:spPr>
          <a:xfrm flipH="1" flipV="1">
            <a:off x="7020592" y="5778499"/>
            <a:ext cx="5362306" cy="1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9" name="Shape 409"/>
          <p:cNvSpPr/>
          <p:nvPr/>
        </p:nvSpPr>
        <p:spPr>
          <a:xfrm flipH="1" flipV="1">
            <a:off x="7020592" y="3966633"/>
            <a:ext cx="5362306" cy="1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0" name="Shape 410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CBP_4.png"/>
          <p:cNvPicPr>
            <a:picLocks noChangeAspect="1"/>
          </p:cNvPicPr>
          <p:nvPr/>
        </p:nvPicPr>
        <p:blipFill>
          <a:blip r:embed="rId2">
            <a:extLst/>
          </a:blip>
          <a:srcRect l="0" t="70" r="0" b="70"/>
          <a:stretch>
            <a:fillRect/>
          </a:stretch>
        </p:blipFill>
        <p:spPr>
          <a:xfrm>
            <a:off x="69728" y="2120981"/>
            <a:ext cx="6809616" cy="4533368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414" name="Shape 414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415" name="Shape 415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(1)</a:t>
            </a:r>
          </a:p>
        </p:txBody>
      </p:sp>
      <p:pic>
        <p:nvPicPr>
          <p:cNvPr id="41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7533" y="2071793"/>
            <a:ext cx="6262480" cy="571161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7083860" y="7888816"/>
            <a:ext cx="54498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Place sample points in 2D</a:t>
            </a:r>
          </a:p>
        </p:txBody>
      </p:sp>
      <p:sp>
        <p:nvSpPr>
          <p:cNvPr id="418" name="Shape 418"/>
          <p:cNvSpPr/>
          <p:nvPr/>
        </p:nvSpPr>
        <p:spPr>
          <a:xfrm flipH="1" flipV="1">
            <a:off x="6622768" y="4168303"/>
            <a:ext cx="642907" cy="4107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9" name="Shape 419"/>
          <p:cNvSpPr/>
          <p:nvPr/>
        </p:nvSpPr>
        <p:spPr>
          <a:xfrm flipH="1" flipV="1">
            <a:off x="6298323" y="4224895"/>
            <a:ext cx="920025" cy="3463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0" name="Shape 420"/>
          <p:cNvSpPr/>
          <p:nvPr/>
        </p:nvSpPr>
        <p:spPr>
          <a:xfrm flipH="1" flipV="1">
            <a:off x="5980662" y="4430513"/>
            <a:ext cx="1231249" cy="1421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1" name="Shape 421"/>
          <p:cNvSpPr/>
          <p:nvPr/>
        </p:nvSpPr>
        <p:spPr>
          <a:xfrm flipH="1">
            <a:off x="5004448" y="4579044"/>
            <a:ext cx="2261227" cy="15245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2" name="Shape 422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23" name="Shape 423"/>
          <p:cNvSpPr/>
          <p:nvPr/>
        </p:nvSpPr>
        <p:spPr>
          <a:xfrm flipV="1">
            <a:off x="8830733" y="2197075"/>
            <a:ext cx="1" cy="5384850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4" name="Shape 424"/>
          <p:cNvSpPr/>
          <p:nvPr/>
        </p:nvSpPr>
        <p:spPr>
          <a:xfrm flipV="1">
            <a:off x="10651067" y="2197075"/>
            <a:ext cx="1" cy="5384850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5" name="Shape 425"/>
          <p:cNvSpPr/>
          <p:nvPr/>
        </p:nvSpPr>
        <p:spPr>
          <a:xfrm flipH="1" flipV="1">
            <a:off x="7020592" y="5778499"/>
            <a:ext cx="5362306" cy="1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6" name="Shape 426"/>
          <p:cNvSpPr/>
          <p:nvPr/>
        </p:nvSpPr>
        <p:spPr>
          <a:xfrm flipH="1" flipV="1">
            <a:off x="7020592" y="3966633"/>
            <a:ext cx="5362306" cy="1"/>
          </a:xfrm>
          <a:prstGeom prst="line">
            <a:avLst/>
          </a:prstGeom>
          <a:ln w="38100">
            <a:solidFill>
              <a:srgbClr val="00FF00"/>
            </a:solidFill>
            <a:custDash>
              <a:ds d="200000" sp="200000"/>
            </a:custDash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27" name="Shape 427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  <p:pic>
        <p:nvPicPr>
          <p:cNvPr id="42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85392" y="2725971"/>
            <a:ext cx="2832705" cy="3898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CBP_interp_cont.png"/>
          <p:cNvPicPr>
            <a:picLocks noChangeAspect="1"/>
          </p:cNvPicPr>
          <p:nvPr/>
        </p:nvPicPr>
        <p:blipFill>
          <a:blip r:embed="rId2">
            <a:extLst/>
          </a:blip>
          <a:srcRect l="9859" t="9461" r="5889" b="10955"/>
          <a:stretch>
            <a:fillRect/>
          </a:stretch>
        </p:blipFill>
        <p:spPr>
          <a:xfrm>
            <a:off x="7109578" y="2175893"/>
            <a:ext cx="5886181" cy="5295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48" fill="norm" stroke="1" extrusionOk="0">
                <a:moveTo>
                  <a:pt x="413" y="2"/>
                </a:moveTo>
                <a:cubicBezTo>
                  <a:pt x="367" y="-8"/>
                  <a:pt x="355" y="16"/>
                  <a:pt x="355" y="108"/>
                </a:cubicBezTo>
                <a:cubicBezTo>
                  <a:pt x="355" y="201"/>
                  <a:pt x="367" y="223"/>
                  <a:pt x="413" y="213"/>
                </a:cubicBezTo>
                <a:cubicBezTo>
                  <a:pt x="451" y="205"/>
                  <a:pt x="473" y="167"/>
                  <a:pt x="473" y="108"/>
                </a:cubicBezTo>
                <a:cubicBezTo>
                  <a:pt x="473" y="50"/>
                  <a:pt x="451" y="10"/>
                  <a:pt x="413" y="2"/>
                </a:cubicBezTo>
                <a:close/>
                <a:moveTo>
                  <a:pt x="727" y="183"/>
                </a:moveTo>
                <a:lnTo>
                  <a:pt x="727" y="10656"/>
                </a:lnTo>
                <a:lnTo>
                  <a:pt x="727" y="21129"/>
                </a:lnTo>
                <a:lnTo>
                  <a:pt x="10095" y="21129"/>
                </a:lnTo>
                <a:lnTo>
                  <a:pt x="19464" y="21129"/>
                </a:lnTo>
                <a:lnTo>
                  <a:pt x="19464" y="10656"/>
                </a:lnTo>
                <a:lnTo>
                  <a:pt x="19464" y="183"/>
                </a:lnTo>
                <a:lnTo>
                  <a:pt x="10095" y="183"/>
                </a:lnTo>
                <a:lnTo>
                  <a:pt x="727" y="183"/>
                </a:lnTo>
                <a:close/>
                <a:moveTo>
                  <a:pt x="19633" y="183"/>
                </a:moveTo>
                <a:lnTo>
                  <a:pt x="19633" y="10656"/>
                </a:lnTo>
                <a:lnTo>
                  <a:pt x="19633" y="21129"/>
                </a:lnTo>
                <a:lnTo>
                  <a:pt x="20074" y="21129"/>
                </a:lnTo>
                <a:lnTo>
                  <a:pt x="20513" y="21129"/>
                </a:lnTo>
                <a:lnTo>
                  <a:pt x="20513" y="10656"/>
                </a:lnTo>
                <a:lnTo>
                  <a:pt x="20513" y="183"/>
                </a:lnTo>
                <a:lnTo>
                  <a:pt x="20074" y="183"/>
                </a:lnTo>
                <a:lnTo>
                  <a:pt x="19633" y="183"/>
                </a:lnTo>
                <a:close/>
                <a:moveTo>
                  <a:pt x="20786" y="1199"/>
                </a:moveTo>
                <a:cubicBezTo>
                  <a:pt x="20733" y="1199"/>
                  <a:pt x="20717" y="1224"/>
                  <a:pt x="20717" y="1312"/>
                </a:cubicBezTo>
                <a:cubicBezTo>
                  <a:pt x="20717" y="1399"/>
                  <a:pt x="20733" y="1425"/>
                  <a:pt x="20786" y="1425"/>
                </a:cubicBezTo>
                <a:cubicBezTo>
                  <a:pt x="20838" y="1425"/>
                  <a:pt x="20852" y="1399"/>
                  <a:pt x="20852" y="1312"/>
                </a:cubicBezTo>
                <a:cubicBezTo>
                  <a:pt x="20852" y="1224"/>
                  <a:pt x="20838" y="1199"/>
                  <a:pt x="20786" y="1199"/>
                </a:cubicBezTo>
                <a:close/>
                <a:moveTo>
                  <a:pt x="21071" y="1200"/>
                </a:moveTo>
                <a:cubicBezTo>
                  <a:pt x="21045" y="1203"/>
                  <a:pt x="21023" y="1220"/>
                  <a:pt x="21023" y="1252"/>
                </a:cubicBezTo>
                <a:cubicBezTo>
                  <a:pt x="21023" y="1281"/>
                  <a:pt x="21050" y="1313"/>
                  <a:pt x="21082" y="1321"/>
                </a:cubicBezTo>
                <a:cubicBezTo>
                  <a:pt x="21115" y="1330"/>
                  <a:pt x="21155" y="1324"/>
                  <a:pt x="21171" y="1308"/>
                </a:cubicBezTo>
                <a:cubicBezTo>
                  <a:pt x="21187" y="1293"/>
                  <a:pt x="21236" y="1295"/>
                  <a:pt x="21280" y="1313"/>
                </a:cubicBezTo>
                <a:cubicBezTo>
                  <a:pt x="21348" y="1342"/>
                  <a:pt x="21362" y="1336"/>
                  <a:pt x="21362" y="1273"/>
                </a:cubicBezTo>
                <a:cubicBezTo>
                  <a:pt x="21362" y="1191"/>
                  <a:pt x="21264" y="1170"/>
                  <a:pt x="21202" y="1239"/>
                </a:cubicBezTo>
                <a:cubicBezTo>
                  <a:pt x="21175" y="1268"/>
                  <a:pt x="21160" y="1268"/>
                  <a:pt x="21143" y="1239"/>
                </a:cubicBezTo>
                <a:cubicBezTo>
                  <a:pt x="21127" y="1209"/>
                  <a:pt x="21097" y="1197"/>
                  <a:pt x="21071" y="1200"/>
                </a:cubicBezTo>
                <a:close/>
                <a:moveTo>
                  <a:pt x="20786" y="3418"/>
                </a:moveTo>
                <a:cubicBezTo>
                  <a:pt x="20733" y="3418"/>
                  <a:pt x="20717" y="3443"/>
                  <a:pt x="20717" y="3531"/>
                </a:cubicBezTo>
                <a:cubicBezTo>
                  <a:pt x="20717" y="3618"/>
                  <a:pt x="20733" y="3644"/>
                  <a:pt x="20786" y="3644"/>
                </a:cubicBezTo>
                <a:cubicBezTo>
                  <a:pt x="20838" y="3644"/>
                  <a:pt x="20852" y="3618"/>
                  <a:pt x="20852" y="3531"/>
                </a:cubicBezTo>
                <a:cubicBezTo>
                  <a:pt x="20852" y="3443"/>
                  <a:pt x="20838" y="3418"/>
                  <a:pt x="20786" y="3418"/>
                </a:cubicBezTo>
                <a:close/>
                <a:moveTo>
                  <a:pt x="21069" y="3419"/>
                </a:moveTo>
                <a:cubicBezTo>
                  <a:pt x="21044" y="3423"/>
                  <a:pt x="21023" y="3441"/>
                  <a:pt x="21023" y="3471"/>
                </a:cubicBezTo>
                <a:cubicBezTo>
                  <a:pt x="21023" y="3500"/>
                  <a:pt x="21067" y="3535"/>
                  <a:pt x="21123" y="3548"/>
                </a:cubicBezTo>
                <a:cubicBezTo>
                  <a:pt x="21179" y="3562"/>
                  <a:pt x="21233" y="3589"/>
                  <a:pt x="21244" y="3608"/>
                </a:cubicBezTo>
                <a:cubicBezTo>
                  <a:pt x="21274" y="3663"/>
                  <a:pt x="21362" y="3648"/>
                  <a:pt x="21362" y="3589"/>
                </a:cubicBezTo>
                <a:cubicBezTo>
                  <a:pt x="21362" y="3559"/>
                  <a:pt x="21316" y="3525"/>
                  <a:pt x="21260" y="3511"/>
                </a:cubicBezTo>
                <a:cubicBezTo>
                  <a:pt x="21204" y="3498"/>
                  <a:pt x="21150" y="3471"/>
                  <a:pt x="21139" y="3451"/>
                </a:cubicBezTo>
                <a:cubicBezTo>
                  <a:pt x="21124" y="3424"/>
                  <a:pt x="21095" y="3415"/>
                  <a:pt x="21069" y="3419"/>
                </a:cubicBezTo>
                <a:close/>
                <a:moveTo>
                  <a:pt x="21475" y="3511"/>
                </a:moveTo>
                <a:cubicBezTo>
                  <a:pt x="21465" y="3516"/>
                  <a:pt x="21462" y="3534"/>
                  <a:pt x="21462" y="3566"/>
                </a:cubicBezTo>
                <a:cubicBezTo>
                  <a:pt x="21462" y="3608"/>
                  <a:pt x="21485" y="3644"/>
                  <a:pt x="21512" y="3644"/>
                </a:cubicBezTo>
                <a:cubicBezTo>
                  <a:pt x="21552" y="3644"/>
                  <a:pt x="21576" y="3626"/>
                  <a:pt x="21580" y="3603"/>
                </a:cubicBezTo>
                <a:cubicBezTo>
                  <a:pt x="21584" y="3581"/>
                  <a:pt x="21569" y="3552"/>
                  <a:pt x="21532" y="3531"/>
                </a:cubicBezTo>
                <a:cubicBezTo>
                  <a:pt x="21503" y="3513"/>
                  <a:pt x="21485" y="3506"/>
                  <a:pt x="21475" y="3511"/>
                </a:cubicBezTo>
                <a:close/>
                <a:moveTo>
                  <a:pt x="118" y="5260"/>
                </a:moveTo>
                <a:cubicBezTo>
                  <a:pt x="65" y="5260"/>
                  <a:pt x="49" y="5286"/>
                  <a:pt x="49" y="5373"/>
                </a:cubicBezTo>
                <a:cubicBezTo>
                  <a:pt x="49" y="5461"/>
                  <a:pt x="65" y="5486"/>
                  <a:pt x="118" y="5486"/>
                </a:cubicBezTo>
                <a:cubicBezTo>
                  <a:pt x="171" y="5486"/>
                  <a:pt x="185" y="5461"/>
                  <a:pt x="185" y="5373"/>
                </a:cubicBezTo>
                <a:cubicBezTo>
                  <a:pt x="185" y="5286"/>
                  <a:pt x="171" y="5260"/>
                  <a:pt x="118" y="5260"/>
                </a:cubicBezTo>
                <a:close/>
                <a:moveTo>
                  <a:pt x="20786" y="5598"/>
                </a:moveTo>
                <a:cubicBezTo>
                  <a:pt x="20733" y="5598"/>
                  <a:pt x="20717" y="5623"/>
                  <a:pt x="20717" y="5711"/>
                </a:cubicBezTo>
                <a:cubicBezTo>
                  <a:pt x="20717" y="5799"/>
                  <a:pt x="20733" y="5824"/>
                  <a:pt x="20786" y="5824"/>
                </a:cubicBezTo>
                <a:cubicBezTo>
                  <a:pt x="20838" y="5824"/>
                  <a:pt x="20852" y="5799"/>
                  <a:pt x="20852" y="5711"/>
                </a:cubicBezTo>
                <a:cubicBezTo>
                  <a:pt x="20852" y="5623"/>
                  <a:pt x="20838" y="5598"/>
                  <a:pt x="20786" y="5598"/>
                </a:cubicBezTo>
                <a:close/>
                <a:moveTo>
                  <a:pt x="21074" y="5598"/>
                </a:moveTo>
                <a:cubicBezTo>
                  <a:pt x="21002" y="5598"/>
                  <a:pt x="21009" y="5703"/>
                  <a:pt x="21082" y="5721"/>
                </a:cubicBezTo>
                <a:cubicBezTo>
                  <a:pt x="21159" y="5740"/>
                  <a:pt x="21171" y="5727"/>
                  <a:pt x="21146" y="5656"/>
                </a:cubicBezTo>
                <a:cubicBezTo>
                  <a:pt x="21135" y="5624"/>
                  <a:pt x="21102" y="5598"/>
                  <a:pt x="21074" y="5598"/>
                </a:cubicBezTo>
                <a:close/>
                <a:moveTo>
                  <a:pt x="21513" y="5598"/>
                </a:moveTo>
                <a:cubicBezTo>
                  <a:pt x="21452" y="5598"/>
                  <a:pt x="21446" y="5697"/>
                  <a:pt x="21506" y="5724"/>
                </a:cubicBezTo>
                <a:cubicBezTo>
                  <a:pt x="21529" y="5734"/>
                  <a:pt x="21552" y="5745"/>
                  <a:pt x="21557" y="5746"/>
                </a:cubicBezTo>
                <a:cubicBezTo>
                  <a:pt x="21561" y="5748"/>
                  <a:pt x="21564" y="5715"/>
                  <a:pt x="21564" y="5674"/>
                </a:cubicBezTo>
                <a:cubicBezTo>
                  <a:pt x="21564" y="5632"/>
                  <a:pt x="21541" y="5598"/>
                  <a:pt x="21513" y="5598"/>
                </a:cubicBezTo>
                <a:close/>
                <a:moveTo>
                  <a:pt x="21350" y="5611"/>
                </a:moveTo>
                <a:cubicBezTo>
                  <a:pt x="21346" y="5606"/>
                  <a:pt x="21340" y="5615"/>
                  <a:pt x="21328" y="5635"/>
                </a:cubicBezTo>
                <a:cubicBezTo>
                  <a:pt x="21312" y="5665"/>
                  <a:pt x="21306" y="5702"/>
                  <a:pt x="21315" y="5719"/>
                </a:cubicBezTo>
                <a:cubicBezTo>
                  <a:pt x="21341" y="5765"/>
                  <a:pt x="21347" y="5755"/>
                  <a:pt x="21353" y="5664"/>
                </a:cubicBezTo>
                <a:cubicBezTo>
                  <a:pt x="21355" y="5632"/>
                  <a:pt x="21354" y="5615"/>
                  <a:pt x="21350" y="5611"/>
                </a:cubicBezTo>
                <a:close/>
                <a:moveTo>
                  <a:pt x="20786" y="7817"/>
                </a:moveTo>
                <a:cubicBezTo>
                  <a:pt x="20733" y="7817"/>
                  <a:pt x="20717" y="7842"/>
                  <a:pt x="20717" y="7930"/>
                </a:cubicBezTo>
                <a:cubicBezTo>
                  <a:pt x="20717" y="8018"/>
                  <a:pt x="20733" y="8043"/>
                  <a:pt x="20786" y="8043"/>
                </a:cubicBezTo>
                <a:cubicBezTo>
                  <a:pt x="20838" y="8043"/>
                  <a:pt x="20852" y="8018"/>
                  <a:pt x="20852" y="7930"/>
                </a:cubicBezTo>
                <a:cubicBezTo>
                  <a:pt x="20852" y="7842"/>
                  <a:pt x="20838" y="7817"/>
                  <a:pt x="20786" y="7817"/>
                </a:cubicBezTo>
                <a:close/>
                <a:moveTo>
                  <a:pt x="21074" y="7817"/>
                </a:moveTo>
                <a:cubicBezTo>
                  <a:pt x="21002" y="7817"/>
                  <a:pt x="21009" y="7922"/>
                  <a:pt x="21082" y="7940"/>
                </a:cubicBezTo>
                <a:cubicBezTo>
                  <a:pt x="21159" y="7958"/>
                  <a:pt x="21171" y="7946"/>
                  <a:pt x="21146" y="7875"/>
                </a:cubicBezTo>
                <a:cubicBezTo>
                  <a:pt x="21135" y="7843"/>
                  <a:pt x="21102" y="7817"/>
                  <a:pt x="21074" y="7817"/>
                </a:cubicBezTo>
                <a:close/>
                <a:moveTo>
                  <a:pt x="20786" y="9999"/>
                </a:moveTo>
                <a:cubicBezTo>
                  <a:pt x="20733" y="9999"/>
                  <a:pt x="20717" y="10024"/>
                  <a:pt x="20717" y="10112"/>
                </a:cubicBezTo>
                <a:cubicBezTo>
                  <a:pt x="20717" y="10199"/>
                  <a:pt x="20733" y="10223"/>
                  <a:pt x="20786" y="10223"/>
                </a:cubicBezTo>
                <a:cubicBezTo>
                  <a:pt x="20838" y="10223"/>
                  <a:pt x="20852" y="10199"/>
                  <a:pt x="20852" y="10112"/>
                </a:cubicBezTo>
                <a:cubicBezTo>
                  <a:pt x="20852" y="10024"/>
                  <a:pt x="20838" y="9999"/>
                  <a:pt x="20786" y="9999"/>
                </a:cubicBezTo>
                <a:close/>
                <a:moveTo>
                  <a:pt x="21187" y="10007"/>
                </a:moveTo>
                <a:cubicBezTo>
                  <a:pt x="21030" y="10007"/>
                  <a:pt x="21023" y="10012"/>
                  <a:pt x="21023" y="10112"/>
                </a:cubicBezTo>
                <a:cubicBezTo>
                  <a:pt x="21023" y="10211"/>
                  <a:pt x="21030" y="10215"/>
                  <a:pt x="21190" y="10215"/>
                </a:cubicBezTo>
                <a:cubicBezTo>
                  <a:pt x="21351" y="10215"/>
                  <a:pt x="21357" y="10212"/>
                  <a:pt x="21354" y="10112"/>
                </a:cubicBezTo>
                <a:cubicBezTo>
                  <a:pt x="21352" y="10013"/>
                  <a:pt x="21343" y="10007"/>
                  <a:pt x="21187" y="10007"/>
                </a:cubicBezTo>
                <a:close/>
                <a:moveTo>
                  <a:pt x="118" y="10486"/>
                </a:moveTo>
                <a:cubicBezTo>
                  <a:pt x="65" y="10486"/>
                  <a:pt x="49" y="10512"/>
                  <a:pt x="49" y="10599"/>
                </a:cubicBezTo>
                <a:cubicBezTo>
                  <a:pt x="49" y="10687"/>
                  <a:pt x="65" y="10712"/>
                  <a:pt x="118" y="10712"/>
                </a:cubicBezTo>
                <a:cubicBezTo>
                  <a:pt x="171" y="10712"/>
                  <a:pt x="185" y="10687"/>
                  <a:pt x="185" y="10599"/>
                </a:cubicBezTo>
                <a:cubicBezTo>
                  <a:pt x="185" y="10512"/>
                  <a:pt x="171" y="10486"/>
                  <a:pt x="118" y="10486"/>
                </a:cubicBezTo>
                <a:close/>
                <a:moveTo>
                  <a:pt x="413" y="10494"/>
                </a:moveTo>
                <a:cubicBezTo>
                  <a:pt x="367" y="10485"/>
                  <a:pt x="355" y="10507"/>
                  <a:pt x="355" y="10599"/>
                </a:cubicBezTo>
                <a:cubicBezTo>
                  <a:pt x="355" y="10692"/>
                  <a:pt x="367" y="10716"/>
                  <a:pt x="413" y="10706"/>
                </a:cubicBezTo>
                <a:cubicBezTo>
                  <a:pt x="451" y="10698"/>
                  <a:pt x="473" y="10658"/>
                  <a:pt x="473" y="10599"/>
                </a:cubicBezTo>
                <a:cubicBezTo>
                  <a:pt x="473" y="10541"/>
                  <a:pt x="451" y="10502"/>
                  <a:pt x="413" y="10494"/>
                </a:cubicBezTo>
                <a:close/>
                <a:moveTo>
                  <a:pt x="21081" y="12172"/>
                </a:moveTo>
                <a:cubicBezTo>
                  <a:pt x="21051" y="12172"/>
                  <a:pt x="21023" y="12212"/>
                  <a:pt x="21023" y="12292"/>
                </a:cubicBezTo>
                <a:cubicBezTo>
                  <a:pt x="21023" y="12379"/>
                  <a:pt x="21037" y="12405"/>
                  <a:pt x="21088" y="12405"/>
                </a:cubicBezTo>
                <a:cubicBezTo>
                  <a:pt x="21141" y="12405"/>
                  <a:pt x="21153" y="12381"/>
                  <a:pt x="21148" y="12292"/>
                </a:cubicBezTo>
                <a:cubicBezTo>
                  <a:pt x="21143" y="12212"/>
                  <a:pt x="21111" y="12172"/>
                  <a:pt x="21081" y="12172"/>
                </a:cubicBezTo>
                <a:close/>
                <a:moveTo>
                  <a:pt x="20786" y="12179"/>
                </a:moveTo>
                <a:cubicBezTo>
                  <a:pt x="20733" y="12179"/>
                  <a:pt x="20717" y="12204"/>
                  <a:pt x="20717" y="12292"/>
                </a:cubicBezTo>
                <a:cubicBezTo>
                  <a:pt x="20717" y="12380"/>
                  <a:pt x="20733" y="12405"/>
                  <a:pt x="20786" y="12405"/>
                </a:cubicBezTo>
                <a:cubicBezTo>
                  <a:pt x="20838" y="12405"/>
                  <a:pt x="20852" y="12380"/>
                  <a:pt x="20852" y="12292"/>
                </a:cubicBezTo>
                <a:cubicBezTo>
                  <a:pt x="20852" y="12204"/>
                  <a:pt x="20838" y="12179"/>
                  <a:pt x="20786" y="12179"/>
                </a:cubicBezTo>
                <a:close/>
                <a:moveTo>
                  <a:pt x="21513" y="12179"/>
                </a:moveTo>
                <a:cubicBezTo>
                  <a:pt x="21479" y="12179"/>
                  <a:pt x="21462" y="12217"/>
                  <a:pt x="21462" y="12292"/>
                </a:cubicBezTo>
                <a:cubicBezTo>
                  <a:pt x="21462" y="12367"/>
                  <a:pt x="21479" y="12405"/>
                  <a:pt x="21513" y="12405"/>
                </a:cubicBezTo>
                <a:cubicBezTo>
                  <a:pt x="21547" y="12405"/>
                  <a:pt x="21564" y="12367"/>
                  <a:pt x="21564" y="12292"/>
                </a:cubicBezTo>
                <a:cubicBezTo>
                  <a:pt x="21564" y="12217"/>
                  <a:pt x="21547" y="12179"/>
                  <a:pt x="21513" y="12179"/>
                </a:cubicBezTo>
                <a:close/>
                <a:moveTo>
                  <a:pt x="20786" y="14398"/>
                </a:moveTo>
                <a:cubicBezTo>
                  <a:pt x="20733" y="14398"/>
                  <a:pt x="20717" y="14423"/>
                  <a:pt x="20717" y="14511"/>
                </a:cubicBezTo>
                <a:cubicBezTo>
                  <a:pt x="20717" y="14599"/>
                  <a:pt x="20733" y="14624"/>
                  <a:pt x="20786" y="14624"/>
                </a:cubicBezTo>
                <a:cubicBezTo>
                  <a:pt x="20838" y="14624"/>
                  <a:pt x="20852" y="14599"/>
                  <a:pt x="20852" y="14511"/>
                </a:cubicBezTo>
                <a:cubicBezTo>
                  <a:pt x="20852" y="14423"/>
                  <a:pt x="20838" y="14398"/>
                  <a:pt x="20786" y="14398"/>
                </a:cubicBezTo>
                <a:close/>
                <a:moveTo>
                  <a:pt x="21187" y="14404"/>
                </a:moveTo>
                <a:cubicBezTo>
                  <a:pt x="21030" y="14406"/>
                  <a:pt x="21023" y="14410"/>
                  <a:pt x="21023" y="14511"/>
                </a:cubicBezTo>
                <a:cubicBezTo>
                  <a:pt x="21023" y="14612"/>
                  <a:pt x="21030" y="14616"/>
                  <a:pt x="21190" y="14617"/>
                </a:cubicBezTo>
                <a:cubicBezTo>
                  <a:pt x="21353" y="14619"/>
                  <a:pt x="21357" y="14616"/>
                  <a:pt x="21354" y="14511"/>
                </a:cubicBezTo>
                <a:cubicBezTo>
                  <a:pt x="21352" y="14406"/>
                  <a:pt x="21345" y="14403"/>
                  <a:pt x="21187" y="14404"/>
                </a:cubicBezTo>
                <a:close/>
                <a:moveTo>
                  <a:pt x="71" y="15751"/>
                </a:moveTo>
                <a:cubicBezTo>
                  <a:pt x="21" y="15751"/>
                  <a:pt x="-16" y="15854"/>
                  <a:pt x="7" y="15930"/>
                </a:cubicBezTo>
                <a:cubicBezTo>
                  <a:pt x="36" y="16027"/>
                  <a:pt x="118" y="15978"/>
                  <a:pt x="118" y="15864"/>
                </a:cubicBezTo>
                <a:cubicBezTo>
                  <a:pt x="118" y="15793"/>
                  <a:pt x="101" y="15751"/>
                  <a:pt x="71" y="15751"/>
                </a:cubicBezTo>
                <a:close/>
                <a:moveTo>
                  <a:pt x="20786" y="16580"/>
                </a:moveTo>
                <a:cubicBezTo>
                  <a:pt x="20733" y="16580"/>
                  <a:pt x="20717" y="16605"/>
                  <a:pt x="20717" y="16693"/>
                </a:cubicBezTo>
                <a:cubicBezTo>
                  <a:pt x="20717" y="16780"/>
                  <a:pt x="20733" y="16804"/>
                  <a:pt x="20786" y="16804"/>
                </a:cubicBezTo>
                <a:cubicBezTo>
                  <a:pt x="20838" y="16804"/>
                  <a:pt x="20852" y="16780"/>
                  <a:pt x="20852" y="16693"/>
                </a:cubicBezTo>
                <a:cubicBezTo>
                  <a:pt x="20852" y="16605"/>
                  <a:pt x="20838" y="16580"/>
                  <a:pt x="20786" y="16580"/>
                </a:cubicBezTo>
                <a:close/>
                <a:moveTo>
                  <a:pt x="21536" y="16584"/>
                </a:moveTo>
                <a:cubicBezTo>
                  <a:pt x="21520" y="16581"/>
                  <a:pt x="21500" y="16604"/>
                  <a:pt x="21472" y="16652"/>
                </a:cubicBezTo>
                <a:cubicBezTo>
                  <a:pt x="21438" y="16713"/>
                  <a:pt x="21441" y="16727"/>
                  <a:pt x="21490" y="16741"/>
                </a:cubicBezTo>
                <a:cubicBezTo>
                  <a:pt x="21522" y="16750"/>
                  <a:pt x="21557" y="16760"/>
                  <a:pt x="21568" y="16762"/>
                </a:cubicBezTo>
                <a:cubicBezTo>
                  <a:pt x="21580" y="16765"/>
                  <a:pt x="21582" y="16725"/>
                  <a:pt x="21573" y="16673"/>
                </a:cubicBezTo>
                <a:cubicBezTo>
                  <a:pt x="21563" y="16617"/>
                  <a:pt x="21552" y="16588"/>
                  <a:pt x="21536" y="16584"/>
                </a:cubicBezTo>
                <a:close/>
                <a:moveTo>
                  <a:pt x="21189" y="16588"/>
                </a:moveTo>
                <a:cubicBezTo>
                  <a:pt x="21029" y="16588"/>
                  <a:pt x="21023" y="16593"/>
                  <a:pt x="21023" y="16693"/>
                </a:cubicBezTo>
                <a:cubicBezTo>
                  <a:pt x="21023" y="16793"/>
                  <a:pt x="21029" y="16796"/>
                  <a:pt x="21191" y="16796"/>
                </a:cubicBezTo>
                <a:cubicBezTo>
                  <a:pt x="21378" y="16796"/>
                  <a:pt x="21400" y="16780"/>
                  <a:pt x="21373" y="16665"/>
                </a:cubicBezTo>
                <a:cubicBezTo>
                  <a:pt x="21358" y="16600"/>
                  <a:pt x="21328" y="16588"/>
                  <a:pt x="21189" y="16588"/>
                </a:cubicBezTo>
                <a:close/>
                <a:moveTo>
                  <a:pt x="20786" y="18799"/>
                </a:moveTo>
                <a:cubicBezTo>
                  <a:pt x="20733" y="18799"/>
                  <a:pt x="20717" y="18822"/>
                  <a:pt x="20717" y="18910"/>
                </a:cubicBezTo>
                <a:cubicBezTo>
                  <a:pt x="20717" y="18998"/>
                  <a:pt x="20733" y="19023"/>
                  <a:pt x="20786" y="19023"/>
                </a:cubicBezTo>
                <a:cubicBezTo>
                  <a:pt x="20838" y="19023"/>
                  <a:pt x="20852" y="18998"/>
                  <a:pt x="20852" y="18910"/>
                </a:cubicBezTo>
                <a:cubicBezTo>
                  <a:pt x="20852" y="18822"/>
                  <a:pt x="20838" y="18799"/>
                  <a:pt x="20786" y="18799"/>
                </a:cubicBezTo>
                <a:close/>
                <a:moveTo>
                  <a:pt x="388" y="20979"/>
                </a:moveTo>
                <a:cubicBezTo>
                  <a:pt x="336" y="20979"/>
                  <a:pt x="320" y="21004"/>
                  <a:pt x="320" y="21092"/>
                </a:cubicBezTo>
                <a:cubicBezTo>
                  <a:pt x="320" y="21180"/>
                  <a:pt x="336" y="21205"/>
                  <a:pt x="388" y="21205"/>
                </a:cubicBezTo>
                <a:cubicBezTo>
                  <a:pt x="441" y="21205"/>
                  <a:pt x="457" y="21180"/>
                  <a:pt x="457" y="21092"/>
                </a:cubicBezTo>
                <a:cubicBezTo>
                  <a:pt x="457" y="21004"/>
                  <a:pt x="441" y="20979"/>
                  <a:pt x="388" y="20979"/>
                </a:cubicBezTo>
                <a:close/>
                <a:moveTo>
                  <a:pt x="20786" y="20979"/>
                </a:moveTo>
                <a:cubicBezTo>
                  <a:pt x="20733" y="20979"/>
                  <a:pt x="20717" y="21004"/>
                  <a:pt x="20717" y="21092"/>
                </a:cubicBezTo>
                <a:cubicBezTo>
                  <a:pt x="20717" y="21180"/>
                  <a:pt x="20733" y="21205"/>
                  <a:pt x="20786" y="21205"/>
                </a:cubicBezTo>
                <a:cubicBezTo>
                  <a:pt x="20838" y="21205"/>
                  <a:pt x="20852" y="21180"/>
                  <a:pt x="20852" y="21092"/>
                </a:cubicBezTo>
                <a:cubicBezTo>
                  <a:pt x="20852" y="21004"/>
                  <a:pt x="20838" y="20979"/>
                  <a:pt x="20786" y="20979"/>
                </a:cubicBezTo>
                <a:close/>
                <a:moveTo>
                  <a:pt x="21513" y="20979"/>
                </a:moveTo>
                <a:cubicBezTo>
                  <a:pt x="21479" y="20979"/>
                  <a:pt x="21462" y="21017"/>
                  <a:pt x="21462" y="21092"/>
                </a:cubicBezTo>
                <a:cubicBezTo>
                  <a:pt x="21462" y="21167"/>
                  <a:pt x="21479" y="21205"/>
                  <a:pt x="21513" y="21205"/>
                </a:cubicBezTo>
                <a:cubicBezTo>
                  <a:pt x="21547" y="21205"/>
                  <a:pt x="21564" y="21167"/>
                  <a:pt x="21564" y="21092"/>
                </a:cubicBezTo>
                <a:cubicBezTo>
                  <a:pt x="21564" y="21017"/>
                  <a:pt x="21547" y="20979"/>
                  <a:pt x="21513" y="20979"/>
                </a:cubicBezTo>
                <a:close/>
                <a:moveTo>
                  <a:pt x="931" y="21318"/>
                </a:moveTo>
                <a:cubicBezTo>
                  <a:pt x="878" y="21318"/>
                  <a:pt x="863" y="21343"/>
                  <a:pt x="863" y="21431"/>
                </a:cubicBezTo>
                <a:cubicBezTo>
                  <a:pt x="863" y="21519"/>
                  <a:pt x="878" y="21542"/>
                  <a:pt x="931" y="21542"/>
                </a:cubicBezTo>
                <a:cubicBezTo>
                  <a:pt x="984" y="21542"/>
                  <a:pt x="998" y="21519"/>
                  <a:pt x="998" y="21431"/>
                </a:cubicBezTo>
                <a:cubicBezTo>
                  <a:pt x="998" y="21343"/>
                  <a:pt x="984" y="21318"/>
                  <a:pt x="931" y="21318"/>
                </a:cubicBezTo>
                <a:close/>
                <a:moveTo>
                  <a:pt x="5323" y="21318"/>
                </a:moveTo>
                <a:cubicBezTo>
                  <a:pt x="5272" y="21318"/>
                  <a:pt x="5235" y="21419"/>
                  <a:pt x="5259" y="21496"/>
                </a:cubicBezTo>
                <a:cubicBezTo>
                  <a:pt x="5288" y="21592"/>
                  <a:pt x="5369" y="21545"/>
                  <a:pt x="5369" y="21431"/>
                </a:cubicBezTo>
                <a:cubicBezTo>
                  <a:pt x="5369" y="21360"/>
                  <a:pt x="5352" y="21318"/>
                  <a:pt x="5323" y="21318"/>
                </a:cubicBezTo>
                <a:close/>
                <a:moveTo>
                  <a:pt x="9909" y="21318"/>
                </a:moveTo>
                <a:cubicBezTo>
                  <a:pt x="9856" y="21318"/>
                  <a:pt x="9842" y="21343"/>
                  <a:pt x="9842" y="21431"/>
                </a:cubicBezTo>
                <a:cubicBezTo>
                  <a:pt x="9842" y="21519"/>
                  <a:pt x="9856" y="21542"/>
                  <a:pt x="9909" y="21542"/>
                </a:cubicBezTo>
                <a:cubicBezTo>
                  <a:pt x="9962" y="21542"/>
                  <a:pt x="9977" y="21519"/>
                  <a:pt x="9977" y="21431"/>
                </a:cubicBezTo>
                <a:cubicBezTo>
                  <a:pt x="9977" y="21343"/>
                  <a:pt x="9962" y="21318"/>
                  <a:pt x="9909" y="21318"/>
                </a:cubicBezTo>
                <a:close/>
                <a:moveTo>
                  <a:pt x="14619" y="21318"/>
                </a:moveTo>
                <a:cubicBezTo>
                  <a:pt x="14566" y="21318"/>
                  <a:pt x="14551" y="21343"/>
                  <a:pt x="14551" y="21431"/>
                </a:cubicBezTo>
                <a:cubicBezTo>
                  <a:pt x="14551" y="21519"/>
                  <a:pt x="14566" y="21542"/>
                  <a:pt x="14619" y="21542"/>
                </a:cubicBezTo>
                <a:cubicBezTo>
                  <a:pt x="14672" y="21542"/>
                  <a:pt x="14686" y="21519"/>
                  <a:pt x="14686" y="21431"/>
                </a:cubicBezTo>
                <a:cubicBezTo>
                  <a:pt x="14686" y="21343"/>
                  <a:pt x="14672" y="21318"/>
                  <a:pt x="14619" y="21318"/>
                </a:cubicBezTo>
                <a:close/>
                <a:moveTo>
                  <a:pt x="10206" y="21324"/>
                </a:moveTo>
                <a:cubicBezTo>
                  <a:pt x="10159" y="21315"/>
                  <a:pt x="10146" y="21339"/>
                  <a:pt x="10146" y="21431"/>
                </a:cubicBezTo>
                <a:cubicBezTo>
                  <a:pt x="10146" y="21523"/>
                  <a:pt x="10159" y="21546"/>
                  <a:pt x="10206" y="21536"/>
                </a:cubicBezTo>
                <a:cubicBezTo>
                  <a:pt x="10243" y="21528"/>
                  <a:pt x="10265" y="21490"/>
                  <a:pt x="10265" y="21431"/>
                </a:cubicBezTo>
                <a:cubicBezTo>
                  <a:pt x="10265" y="21372"/>
                  <a:pt x="10243" y="21332"/>
                  <a:pt x="10206" y="21324"/>
                </a:cubicBezTo>
                <a:close/>
                <a:moveTo>
                  <a:pt x="19591" y="21324"/>
                </a:moveTo>
                <a:cubicBezTo>
                  <a:pt x="19545" y="21315"/>
                  <a:pt x="19531" y="21339"/>
                  <a:pt x="19531" y="21431"/>
                </a:cubicBezTo>
                <a:cubicBezTo>
                  <a:pt x="19531" y="21523"/>
                  <a:pt x="19545" y="21546"/>
                  <a:pt x="19591" y="21536"/>
                </a:cubicBezTo>
                <a:cubicBezTo>
                  <a:pt x="19628" y="21528"/>
                  <a:pt x="19651" y="21490"/>
                  <a:pt x="19651" y="21431"/>
                </a:cubicBezTo>
                <a:cubicBezTo>
                  <a:pt x="19651" y="21372"/>
                  <a:pt x="19628" y="21332"/>
                  <a:pt x="19591" y="2132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1" name="Shape 431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432" name="Shape 432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433" name="Shape 433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(2)</a:t>
            </a:r>
          </a:p>
        </p:txBody>
      </p:sp>
      <p:pic>
        <p:nvPicPr>
          <p:cNvPr id="434" name="CBP_interp_surf.png"/>
          <p:cNvPicPr>
            <a:picLocks noChangeAspect="1"/>
          </p:cNvPicPr>
          <p:nvPr/>
        </p:nvPicPr>
        <p:blipFill>
          <a:blip r:embed="rId3">
            <a:extLst/>
          </a:blip>
          <a:srcRect l="21333" t="15207" r="14164" b="14048"/>
          <a:stretch>
            <a:fillRect/>
          </a:stretch>
        </p:blipFill>
        <p:spPr>
          <a:xfrm>
            <a:off x="4396668" y="5027434"/>
            <a:ext cx="4183184" cy="4588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6" fill="norm" stroke="1" extrusionOk="0">
                <a:moveTo>
                  <a:pt x="7747" y="0"/>
                </a:moveTo>
                <a:cubicBezTo>
                  <a:pt x="7715" y="1"/>
                  <a:pt x="7698" y="5"/>
                  <a:pt x="7684" y="13"/>
                </a:cubicBezTo>
                <a:cubicBezTo>
                  <a:pt x="7573" y="74"/>
                  <a:pt x="83" y="5041"/>
                  <a:pt x="3" y="5107"/>
                </a:cubicBezTo>
                <a:cubicBezTo>
                  <a:pt x="-27" y="5131"/>
                  <a:pt x="199" y="10632"/>
                  <a:pt x="318" y="12798"/>
                </a:cubicBezTo>
                <a:cubicBezTo>
                  <a:pt x="329" y="13007"/>
                  <a:pt x="374" y="13999"/>
                  <a:pt x="418" y="15001"/>
                </a:cubicBezTo>
                <a:cubicBezTo>
                  <a:pt x="485" y="16492"/>
                  <a:pt x="512" y="16832"/>
                  <a:pt x="568" y="16870"/>
                </a:cubicBezTo>
                <a:cubicBezTo>
                  <a:pt x="607" y="16897"/>
                  <a:pt x="621" y="16940"/>
                  <a:pt x="600" y="16971"/>
                </a:cubicBezTo>
                <a:cubicBezTo>
                  <a:pt x="572" y="17012"/>
                  <a:pt x="586" y="17012"/>
                  <a:pt x="664" y="16975"/>
                </a:cubicBezTo>
                <a:cubicBezTo>
                  <a:pt x="746" y="16934"/>
                  <a:pt x="986" y="16992"/>
                  <a:pt x="2144" y="17335"/>
                </a:cubicBezTo>
                <a:cubicBezTo>
                  <a:pt x="2904" y="17560"/>
                  <a:pt x="3542" y="17753"/>
                  <a:pt x="3562" y="17764"/>
                </a:cubicBezTo>
                <a:cubicBezTo>
                  <a:pt x="3582" y="17775"/>
                  <a:pt x="3573" y="17816"/>
                  <a:pt x="3539" y="17852"/>
                </a:cubicBezTo>
                <a:cubicBezTo>
                  <a:pt x="3485" y="17912"/>
                  <a:pt x="3490" y="17913"/>
                  <a:pt x="3580" y="17862"/>
                </a:cubicBezTo>
                <a:cubicBezTo>
                  <a:pt x="3670" y="17810"/>
                  <a:pt x="3773" y="17830"/>
                  <a:pt x="4510" y="18044"/>
                </a:cubicBezTo>
                <a:cubicBezTo>
                  <a:pt x="6187" y="18533"/>
                  <a:pt x="6546" y="18652"/>
                  <a:pt x="6540" y="18722"/>
                </a:cubicBezTo>
                <a:cubicBezTo>
                  <a:pt x="6535" y="18775"/>
                  <a:pt x="6550" y="18780"/>
                  <a:pt x="6616" y="18743"/>
                </a:cubicBezTo>
                <a:cubicBezTo>
                  <a:pt x="6681" y="18706"/>
                  <a:pt x="6979" y="18780"/>
                  <a:pt x="8081" y="19109"/>
                </a:cubicBezTo>
                <a:cubicBezTo>
                  <a:pt x="9851" y="19637"/>
                  <a:pt x="9705" y="19585"/>
                  <a:pt x="9628" y="19675"/>
                </a:cubicBezTo>
                <a:cubicBezTo>
                  <a:pt x="9570" y="19744"/>
                  <a:pt x="9572" y="19744"/>
                  <a:pt x="9659" y="19676"/>
                </a:cubicBezTo>
                <a:cubicBezTo>
                  <a:pt x="9748" y="19608"/>
                  <a:pt x="9820" y="19626"/>
                  <a:pt x="11237" y="20052"/>
                </a:cubicBezTo>
                <a:cubicBezTo>
                  <a:pt x="12054" y="20297"/>
                  <a:pt x="12738" y="20506"/>
                  <a:pt x="12756" y="20517"/>
                </a:cubicBezTo>
                <a:cubicBezTo>
                  <a:pt x="12774" y="20527"/>
                  <a:pt x="12777" y="20568"/>
                  <a:pt x="12762" y="20608"/>
                </a:cubicBezTo>
                <a:cubicBezTo>
                  <a:pt x="12736" y="20676"/>
                  <a:pt x="12738" y="20676"/>
                  <a:pt x="12815" y="20610"/>
                </a:cubicBezTo>
                <a:cubicBezTo>
                  <a:pt x="12878" y="20556"/>
                  <a:pt x="12927" y="20547"/>
                  <a:pt x="13016" y="20578"/>
                </a:cubicBezTo>
                <a:cubicBezTo>
                  <a:pt x="13104" y="20609"/>
                  <a:pt x="13152" y="20604"/>
                  <a:pt x="13216" y="20550"/>
                </a:cubicBezTo>
                <a:cubicBezTo>
                  <a:pt x="13267" y="20508"/>
                  <a:pt x="13334" y="20492"/>
                  <a:pt x="13384" y="20509"/>
                </a:cubicBezTo>
                <a:cubicBezTo>
                  <a:pt x="13449" y="20532"/>
                  <a:pt x="13454" y="20526"/>
                  <a:pt x="13411" y="20487"/>
                </a:cubicBezTo>
                <a:cubicBezTo>
                  <a:pt x="13326" y="20409"/>
                  <a:pt x="14963" y="18870"/>
                  <a:pt x="15093" y="18905"/>
                </a:cubicBezTo>
                <a:cubicBezTo>
                  <a:pt x="15169" y="18926"/>
                  <a:pt x="15173" y="18921"/>
                  <a:pt x="15126" y="18875"/>
                </a:cubicBezTo>
                <a:cubicBezTo>
                  <a:pt x="15078" y="18830"/>
                  <a:pt x="15218" y="18682"/>
                  <a:pt x="15871" y="18078"/>
                </a:cubicBezTo>
                <a:cubicBezTo>
                  <a:pt x="16312" y="17671"/>
                  <a:pt x="16689" y="17341"/>
                  <a:pt x="16710" y="17346"/>
                </a:cubicBezTo>
                <a:cubicBezTo>
                  <a:pt x="16731" y="17351"/>
                  <a:pt x="16738" y="17340"/>
                  <a:pt x="16724" y="17320"/>
                </a:cubicBezTo>
                <a:cubicBezTo>
                  <a:pt x="16689" y="17269"/>
                  <a:pt x="18293" y="15818"/>
                  <a:pt x="18341" y="15858"/>
                </a:cubicBezTo>
                <a:cubicBezTo>
                  <a:pt x="18363" y="15876"/>
                  <a:pt x="18369" y="15870"/>
                  <a:pt x="18354" y="15845"/>
                </a:cubicBezTo>
                <a:cubicBezTo>
                  <a:pt x="18321" y="15793"/>
                  <a:pt x="19736" y="14430"/>
                  <a:pt x="19823" y="14430"/>
                </a:cubicBezTo>
                <a:cubicBezTo>
                  <a:pt x="19854" y="14430"/>
                  <a:pt x="19885" y="14380"/>
                  <a:pt x="19891" y="14319"/>
                </a:cubicBezTo>
                <a:cubicBezTo>
                  <a:pt x="19896" y="14259"/>
                  <a:pt x="19911" y="14195"/>
                  <a:pt x="19923" y="14176"/>
                </a:cubicBezTo>
                <a:cubicBezTo>
                  <a:pt x="19936" y="14157"/>
                  <a:pt x="19955" y="13820"/>
                  <a:pt x="19966" y="13427"/>
                </a:cubicBezTo>
                <a:cubicBezTo>
                  <a:pt x="20001" y="12215"/>
                  <a:pt x="20040" y="11238"/>
                  <a:pt x="20063" y="11039"/>
                </a:cubicBezTo>
                <a:cubicBezTo>
                  <a:pt x="20074" y="10934"/>
                  <a:pt x="20097" y="10420"/>
                  <a:pt x="20112" y="9896"/>
                </a:cubicBezTo>
                <a:cubicBezTo>
                  <a:pt x="20126" y="9372"/>
                  <a:pt x="20146" y="8913"/>
                  <a:pt x="20157" y="8878"/>
                </a:cubicBezTo>
                <a:cubicBezTo>
                  <a:pt x="20168" y="8843"/>
                  <a:pt x="20187" y="8457"/>
                  <a:pt x="20200" y="8020"/>
                </a:cubicBezTo>
                <a:cubicBezTo>
                  <a:pt x="20212" y="7582"/>
                  <a:pt x="20234" y="7038"/>
                  <a:pt x="20247" y="6811"/>
                </a:cubicBezTo>
                <a:cubicBezTo>
                  <a:pt x="20277" y="6287"/>
                  <a:pt x="20313" y="5462"/>
                  <a:pt x="20341" y="4703"/>
                </a:cubicBezTo>
                <a:cubicBezTo>
                  <a:pt x="20353" y="4377"/>
                  <a:pt x="20378" y="3892"/>
                  <a:pt x="20396" y="3624"/>
                </a:cubicBezTo>
                <a:cubicBezTo>
                  <a:pt x="20429" y="3151"/>
                  <a:pt x="20425" y="2902"/>
                  <a:pt x="20382" y="2862"/>
                </a:cubicBezTo>
                <a:cubicBezTo>
                  <a:pt x="20370" y="2852"/>
                  <a:pt x="17534" y="2192"/>
                  <a:pt x="14080" y="1397"/>
                </a:cubicBezTo>
                <a:cubicBezTo>
                  <a:pt x="8912" y="206"/>
                  <a:pt x="7974" y="-6"/>
                  <a:pt x="7747" y="0"/>
                </a:cubicBezTo>
                <a:close/>
                <a:moveTo>
                  <a:pt x="21235" y="3081"/>
                </a:moveTo>
                <a:cubicBezTo>
                  <a:pt x="21172" y="3070"/>
                  <a:pt x="21153" y="3096"/>
                  <a:pt x="21153" y="3200"/>
                </a:cubicBezTo>
                <a:cubicBezTo>
                  <a:pt x="21153" y="3304"/>
                  <a:pt x="21172" y="3329"/>
                  <a:pt x="21235" y="3318"/>
                </a:cubicBezTo>
                <a:cubicBezTo>
                  <a:pt x="21287" y="3309"/>
                  <a:pt x="21317" y="3266"/>
                  <a:pt x="21317" y="3200"/>
                </a:cubicBezTo>
                <a:cubicBezTo>
                  <a:pt x="21317" y="3134"/>
                  <a:pt x="21287" y="3090"/>
                  <a:pt x="21235" y="3081"/>
                </a:cubicBezTo>
                <a:close/>
                <a:moveTo>
                  <a:pt x="21483" y="4937"/>
                </a:moveTo>
                <a:cubicBezTo>
                  <a:pt x="21433" y="4937"/>
                  <a:pt x="21377" y="4958"/>
                  <a:pt x="21360" y="4983"/>
                </a:cubicBezTo>
                <a:cubicBezTo>
                  <a:pt x="21338" y="5017"/>
                  <a:pt x="21315" y="5017"/>
                  <a:pt x="21278" y="4983"/>
                </a:cubicBezTo>
                <a:cubicBezTo>
                  <a:pt x="21184" y="4897"/>
                  <a:pt x="21108" y="4933"/>
                  <a:pt x="21108" y="5064"/>
                </a:cubicBezTo>
                <a:cubicBezTo>
                  <a:pt x="21108" y="5194"/>
                  <a:pt x="21184" y="5232"/>
                  <a:pt x="21278" y="5146"/>
                </a:cubicBezTo>
                <a:cubicBezTo>
                  <a:pt x="21315" y="5113"/>
                  <a:pt x="21338" y="5113"/>
                  <a:pt x="21360" y="5146"/>
                </a:cubicBezTo>
                <a:cubicBezTo>
                  <a:pt x="21377" y="5171"/>
                  <a:pt x="21433" y="5191"/>
                  <a:pt x="21483" y="5191"/>
                </a:cubicBezTo>
                <a:cubicBezTo>
                  <a:pt x="21552" y="5191"/>
                  <a:pt x="21573" y="5161"/>
                  <a:pt x="21573" y="5064"/>
                </a:cubicBezTo>
                <a:cubicBezTo>
                  <a:pt x="21573" y="4966"/>
                  <a:pt x="21552" y="4937"/>
                  <a:pt x="21483" y="4937"/>
                </a:cubicBezTo>
                <a:close/>
                <a:moveTo>
                  <a:pt x="20689" y="6845"/>
                </a:moveTo>
                <a:cubicBezTo>
                  <a:pt x="20617" y="6845"/>
                  <a:pt x="20597" y="6873"/>
                  <a:pt x="20597" y="6972"/>
                </a:cubicBezTo>
                <a:cubicBezTo>
                  <a:pt x="20597" y="7071"/>
                  <a:pt x="20617" y="7099"/>
                  <a:pt x="20689" y="7099"/>
                </a:cubicBezTo>
                <a:cubicBezTo>
                  <a:pt x="20761" y="7099"/>
                  <a:pt x="20783" y="7071"/>
                  <a:pt x="20783" y="6972"/>
                </a:cubicBezTo>
                <a:cubicBezTo>
                  <a:pt x="20783" y="6873"/>
                  <a:pt x="20761" y="6845"/>
                  <a:pt x="20689" y="6845"/>
                </a:cubicBezTo>
                <a:close/>
                <a:moveTo>
                  <a:pt x="21086" y="6845"/>
                </a:moveTo>
                <a:cubicBezTo>
                  <a:pt x="20987" y="6845"/>
                  <a:pt x="20996" y="6961"/>
                  <a:pt x="21096" y="6981"/>
                </a:cubicBezTo>
                <a:cubicBezTo>
                  <a:pt x="21201" y="7003"/>
                  <a:pt x="21218" y="6990"/>
                  <a:pt x="21184" y="6910"/>
                </a:cubicBezTo>
                <a:cubicBezTo>
                  <a:pt x="21169" y="6874"/>
                  <a:pt x="21125" y="6845"/>
                  <a:pt x="21086" y="6845"/>
                </a:cubicBezTo>
                <a:close/>
                <a:moveTo>
                  <a:pt x="20597" y="8666"/>
                </a:moveTo>
                <a:cubicBezTo>
                  <a:pt x="20524" y="8666"/>
                  <a:pt x="20505" y="8696"/>
                  <a:pt x="20505" y="8794"/>
                </a:cubicBezTo>
                <a:cubicBezTo>
                  <a:pt x="20505" y="8893"/>
                  <a:pt x="20524" y="8921"/>
                  <a:pt x="20597" y="8921"/>
                </a:cubicBezTo>
                <a:cubicBezTo>
                  <a:pt x="20669" y="8921"/>
                  <a:pt x="20689" y="8893"/>
                  <a:pt x="20689" y="8794"/>
                </a:cubicBezTo>
                <a:cubicBezTo>
                  <a:pt x="20689" y="8696"/>
                  <a:pt x="20669" y="8666"/>
                  <a:pt x="20597" y="8666"/>
                </a:cubicBezTo>
                <a:close/>
                <a:moveTo>
                  <a:pt x="21297" y="8666"/>
                </a:moveTo>
                <a:cubicBezTo>
                  <a:pt x="21247" y="8666"/>
                  <a:pt x="21191" y="8687"/>
                  <a:pt x="21174" y="8712"/>
                </a:cubicBezTo>
                <a:cubicBezTo>
                  <a:pt x="21151" y="8745"/>
                  <a:pt x="21130" y="8745"/>
                  <a:pt x="21094" y="8712"/>
                </a:cubicBezTo>
                <a:cubicBezTo>
                  <a:pt x="21026" y="8650"/>
                  <a:pt x="20921" y="8655"/>
                  <a:pt x="20922" y="8720"/>
                </a:cubicBezTo>
                <a:cubicBezTo>
                  <a:pt x="20923" y="8749"/>
                  <a:pt x="20991" y="8803"/>
                  <a:pt x="21074" y="8841"/>
                </a:cubicBezTo>
                <a:cubicBezTo>
                  <a:pt x="21315" y="8951"/>
                  <a:pt x="21387" y="8941"/>
                  <a:pt x="21387" y="8794"/>
                </a:cubicBezTo>
                <a:cubicBezTo>
                  <a:pt x="21387" y="8697"/>
                  <a:pt x="21366" y="8666"/>
                  <a:pt x="21297" y="8666"/>
                </a:cubicBezTo>
                <a:close/>
                <a:moveTo>
                  <a:pt x="20910" y="10480"/>
                </a:moveTo>
                <a:cubicBezTo>
                  <a:pt x="20869" y="10480"/>
                  <a:pt x="20828" y="10525"/>
                  <a:pt x="20828" y="10615"/>
                </a:cubicBezTo>
                <a:cubicBezTo>
                  <a:pt x="20828" y="10713"/>
                  <a:pt x="20850" y="10744"/>
                  <a:pt x="20920" y="10744"/>
                </a:cubicBezTo>
                <a:cubicBezTo>
                  <a:pt x="20992" y="10744"/>
                  <a:pt x="21010" y="10716"/>
                  <a:pt x="21002" y="10615"/>
                </a:cubicBezTo>
                <a:cubicBezTo>
                  <a:pt x="20995" y="10525"/>
                  <a:pt x="20951" y="10480"/>
                  <a:pt x="20910" y="10480"/>
                </a:cubicBezTo>
                <a:close/>
                <a:moveTo>
                  <a:pt x="20505" y="10488"/>
                </a:moveTo>
                <a:cubicBezTo>
                  <a:pt x="20432" y="10488"/>
                  <a:pt x="20410" y="10516"/>
                  <a:pt x="20410" y="10615"/>
                </a:cubicBezTo>
                <a:cubicBezTo>
                  <a:pt x="20410" y="10714"/>
                  <a:pt x="20432" y="10744"/>
                  <a:pt x="20505" y="10744"/>
                </a:cubicBezTo>
                <a:cubicBezTo>
                  <a:pt x="20577" y="10744"/>
                  <a:pt x="20597" y="10714"/>
                  <a:pt x="20597" y="10615"/>
                </a:cubicBezTo>
                <a:cubicBezTo>
                  <a:pt x="20597" y="10516"/>
                  <a:pt x="20577" y="10488"/>
                  <a:pt x="20505" y="10488"/>
                </a:cubicBezTo>
                <a:close/>
                <a:moveTo>
                  <a:pt x="20458" y="12269"/>
                </a:moveTo>
                <a:cubicBezTo>
                  <a:pt x="20385" y="12269"/>
                  <a:pt x="20365" y="12297"/>
                  <a:pt x="20365" y="12396"/>
                </a:cubicBezTo>
                <a:cubicBezTo>
                  <a:pt x="20365" y="12495"/>
                  <a:pt x="20385" y="12523"/>
                  <a:pt x="20458" y="12523"/>
                </a:cubicBezTo>
                <a:cubicBezTo>
                  <a:pt x="20530" y="12523"/>
                  <a:pt x="20550" y="12495"/>
                  <a:pt x="20550" y="12396"/>
                </a:cubicBezTo>
                <a:cubicBezTo>
                  <a:pt x="20550" y="12297"/>
                  <a:pt x="20530" y="12269"/>
                  <a:pt x="20458" y="12269"/>
                </a:cubicBezTo>
                <a:close/>
                <a:moveTo>
                  <a:pt x="21014" y="12279"/>
                </a:moveTo>
                <a:cubicBezTo>
                  <a:pt x="20791" y="12279"/>
                  <a:pt x="20783" y="12284"/>
                  <a:pt x="20783" y="12396"/>
                </a:cubicBezTo>
                <a:cubicBezTo>
                  <a:pt x="20783" y="12509"/>
                  <a:pt x="20791" y="12514"/>
                  <a:pt x="21014" y="12514"/>
                </a:cubicBezTo>
                <a:cubicBezTo>
                  <a:pt x="21237" y="12514"/>
                  <a:pt x="21248" y="12509"/>
                  <a:pt x="21248" y="12396"/>
                </a:cubicBezTo>
                <a:cubicBezTo>
                  <a:pt x="21248" y="12284"/>
                  <a:pt x="21237" y="12279"/>
                  <a:pt x="21014" y="12279"/>
                </a:cubicBezTo>
                <a:close/>
                <a:moveTo>
                  <a:pt x="20365" y="14006"/>
                </a:moveTo>
                <a:cubicBezTo>
                  <a:pt x="20293" y="14006"/>
                  <a:pt x="20271" y="14034"/>
                  <a:pt x="20271" y="14133"/>
                </a:cubicBezTo>
                <a:cubicBezTo>
                  <a:pt x="20271" y="14232"/>
                  <a:pt x="20293" y="14260"/>
                  <a:pt x="20365" y="14260"/>
                </a:cubicBezTo>
                <a:cubicBezTo>
                  <a:pt x="20438" y="14260"/>
                  <a:pt x="20458" y="14232"/>
                  <a:pt x="20458" y="14133"/>
                </a:cubicBezTo>
                <a:cubicBezTo>
                  <a:pt x="20458" y="14034"/>
                  <a:pt x="20438" y="14006"/>
                  <a:pt x="20365" y="14006"/>
                </a:cubicBezTo>
                <a:close/>
                <a:moveTo>
                  <a:pt x="20492" y="15031"/>
                </a:moveTo>
                <a:cubicBezTo>
                  <a:pt x="20429" y="15020"/>
                  <a:pt x="20410" y="15046"/>
                  <a:pt x="20410" y="15150"/>
                </a:cubicBezTo>
                <a:cubicBezTo>
                  <a:pt x="20410" y="15255"/>
                  <a:pt x="20429" y="15281"/>
                  <a:pt x="20492" y="15270"/>
                </a:cubicBezTo>
                <a:cubicBezTo>
                  <a:pt x="20544" y="15261"/>
                  <a:pt x="20574" y="15216"/>
                  <a:pt x="20574" y="15150"/>
                </a:cubicBezTo>
                <a:cubicBezTo>
                  <a:pt x="20574" y="15084"/>
                  <a:pt x="20544" y="15040"/>
                  <a:pt x="20492" y="15031"/>
                </a:cubicBezTo>
                <a:close/>
                <a:moveTo>
                  <a:pt x="18552" y="16463"/>
                </a:moveTo>
                <a:cubicBezTo>
                  <a:pt x="18480" y="16463"/>
                  <a:pt x="18460" y="16493"/>
                  <a:pt x="18460" y="16592"/>
                </a:cubicBezTo>
                <a:cubicBezTo>
                  <a:pt x="18460" y="16691"/>
                  <a:pt x="18480" y="16719"/>
                  <a:pt x="18552" y="16719"/>
                </a:cubicBezTo>
                <a:cubicBezTo>
                  <a:pt x="18624" y="16719"/>
                  <a:pt x="18646" y="16691"/>
                  <a:pt x="18646" y="16592"/>
                </a:cubicBezTo>
                <a:cubicBezTo>
                  <a:pt x="18646" y="16493"/>
                  <a:pt x="18624" y="16463"/>
                  <a:pt x="18552" y="16463"/>
                </a:cubicBezTo>
                <a:close/>
                <a:moveTo>
                  <a:pt x="762" y="17651"/>
                </a:moveTo>
                <a:cubicBezTo>
                  <a:pt x="690" y="17651"/>
                  <a:pt x="668" y="17679"/>
                  <a:pt x="668" y="17777"/>
                </a:cubicBezTo>
                <a:cubicBezTo>
                  <a:pt x="668" y="17876"/>
                  <a:pt x="690" y="17904"/>
                  <a:pt x="762" y="17904"/>
                </a:cubicBezTo>
                <a:cubicBezTo>
                  <a:pt x="834" y="17904"/>
                  <a:pt x="854" y="17876"/>
                  <a:pt x="854" y="17777"/>
                </a:cubicBezTo>
                <a:cubicBezTo>
                  <a:pt x="854" y="17679"/>
                  <a:pt x="834" y="17651"/>
                  <a:pt x="762" y="17651"/>
                </a:cubicBezTo>
                <a:close/>
                <a:moveTo>
                  <a:pt x="16974" y="17990"/>
                </a:moveTo>
                <a:cubicBezTo>
                  <a:pt x="16902" y="17990"/>
                  <a:pt x="16880" y="18018"/>
                  <a:pt x="16880" y="18117"/>
                </a:cubicBezTo>
                <a:cubicBezTo>
                  <a:pt x="16880" y="18216"/>
                  <a:pt x="16902" y="18244"/>
                  <a:pt x="16974" y="18244"/>
                </a:cubicBezTo>
                <a:cubicBezTo>
                  <a:pt x="17046" y="18244"/>
                  <a:pt x="17066" y="18216"/>
                  <a:pt x="17066" y="18117"/>
                </a:cubicBezTo>
                <a:cubicBezTo>
                  <a:pt x="17066" y="18018"/>
                  <a:pt x="17046" y="17990"/>
                  <a:pt x="16974" y="17990"/>
                </a:cubicBezTo>
                <a:close/>
                <a:moveTo>
                  <a:pt x="17379" y="17998"/>
                </a:moveTo>
                <a:cubicBezTo>
                  <a:pt x="17316" y="17987"/>
                  <a:pt x="17299" y="18013"/>
                  <a:pt x="17299" y="18117"/>
                </a:cubicBezTo>
                <a:cubicBezTo>
                  <a:pt x="17299" y="18222"/>
                  <a:pt x="17316" y="18246"/>
                  <a:pt x="17379" y="18235"/>
                </a:cubicBezTo>
                <a:cubicBezTo>
                  <a:pt x="17431" y="18226"/>
                  <a:pt x="17461" y="18183"/>
                  <a:pt x="17461" y="18117"/>
                </a:cubicBezTo>
                <a:cubicBezTo>
                  <a:pt x="17461" y="18051"/>
                  <a:pt x="17431" y="18007"/>
                  <a:pt x="17379" y="17998"/>
                </a:cubicBezTo>
                <a:close/>
                <a:moveTo>
                  <a:pt x="3298" y="18541"/>
                </a:moveTo>
                <a:cubicBezTo>
                  <a:pt x="3229" y="18541"/>
                  <a:pt x="3180" y="18655"/>
                  <a:pt x="3212" y="18741"/>
                </a:cubicBezTo>
                <a:cubicBezTo>
                  <a:pt x="3252" y="18850"/>
                  <a:pt x="3363" y="18796"/>
                  <a:pt x="3363" y="18668"/>
                </a:cubicBezTo>
                <a:cubicBezTo>
                  <a:pt x="3363" y="18588"/>
                  <a:pt x="3338" y="18541"/>
                  <a:pt x="3298" y="18541"/>
                </a:cubicBezTo>
                <a:close/>
                <a:moveTo>
                  <a:pt x="6151" y="19473"/>
                </a:moveTo>
                <a:cubicBezTo>
                  <a:pt x="6079" y="19473"/>
                  <a:pt x="6057" y="19501"/>
                  <a:pt x="6057" y="19600"/>
                </a:cubicBezTo>
                <a:cubicBezTo>
                  <a:pt x="6057" y="19699"/>
                  <a:pt x="6079" y="19727"/>
                  <a:pt x="6151" y="19727"/>
                </a:cubicBezTo>
                <a:cubicBezTo>
                  <a:pt x="6223" y="19727"/>
                  <a:pt x="6243" y="19699"/>
                  <a:pt x="6243" y="19600"/>
                </a:cubicBezTo>
                <a:cubicBezTo>
                  <a:pt x="6243" y="19501"/>
                  <a:pt x="6223" y="19473"/>
                  <a:pt x="6151" y="19473"/>
                </a:cubicBezTo>
                <a:close/>
                <a:moveTo>
                  <a:pt x="6556" y="19480"/>
                </a:moveTo>
                <a:cubicBezTo>
                  <a:pt x="6493" y="19469"/>
                  <a:pt x="6474" y="19496"/>
                  <a:pt x="6474" y="19600"/>
                </a:cubicBezTo>
                <a:cubicBezTo>
                  <a:pt x="6474" y="19704"/>
                  <a:pt x="6493" y="19731"/>
                  <a:pt x="6556" y="19719"/>
                </a:cubicBezTo>
                <a:cubicBezTo>
                  <a:pt x="6608" y="19710"/>
                  <a:pt x="6638" y="19666"/>
                  <a:pt x="6638" y="19600"/>
                </a:cubicBezTo>
                <a:cubicBezTo>
                  <a:pt x="6638" y="19534"/>
                  <a:pt x="6608" y="19489"/>
                  <a:pt x="6556" y="19480"/>
                </a:cubicBezTo>
                <a:close/>
                <a:moveTo>
                  <a:pt x="15470" y="19516"/>
                </a:moveTo>
                <a:cubicBezTo>
                  <a:pt x="15401" y="19516"/>
                  <a:pt x="15350" y="19629"/>
                  <a:pt x="15382" y="19716"/>
                </a:cubicBezTo>
                <a:cubicBezTo>
                  <a:pt x="15422" y="19824"/>
                  <a:pt x="15533" y="19771"/>
                  <a:pt x="15533" y="19643"/>
                </a:cubicBezTo>
                <a:cubicBezTo>
                  <a:pt x="15533" y="19563"/>
                  <a:pt x="15510" y="19516"/>
                  <a:pt x="15470" y="19516"/>
                </a:cubicBezTo>
                <a:close/>
                <a:moveTo>
                  <a:pt x="9215" y="20362"/>
                </a:moveTo>
                <a:cubicBezTo>
                  <a:pt x="9143" y="20362"/>
                  <a:pt x="9123" y="20392"/>
                  <a:pt x="9123" y="20491"/>
                </a:cubicBezTo>
                <a:cubicBezTo>
                  <a:pt x="9123" y="20589"/>
                  <a:pt x="9143" y="20617"/>
                  <a:pt x="9215" y="20617"/>
                </a:cubicBezTo>
                <a:cubicBezTo>
                  <a:pt x="9287" y="20617"/>
                  <a:pt x="9309" y="20589"/>
                  <a:pt x="9309" y="20491"/>
                </a:cubicBezTo>
                <a:cubicBezTo>
                  <a:pt x="9309" y="20392"/>
                  <a:pt x="9287" y="20362"/>
                  <a:pt x="9215" y="20362"/>
                </a:cubicBezTo>
                <a:close/>
                <a:moveTo>
                  <a:pt x="14186" y="21125"/>
                </a:moveTo>
                <a:cubicBezTo>
                  <a:pt x="14114" y="21125"/>
                  <a:pt x="14094" y="21153"/>
                  <a:pt x="14094" y="21252"/>
                </a:cubicBezTo>
                <a:cubicBezTo>
                  <a:pt x="14094" y="21351"/>
                  <a:pt x="14114" y="21379"/>
                  <a:pt x="14186" y="21379"/>
                </a:cubicBezTo>
                <a:cubicBezTo>
                  <a:pt x="14259" y="21379"/>
                  <a:pt x="14279" y="21351"/>
                  <a:pt x="14279" y="21252"/>
                </a:cubicBezTo>
                <a:cubicBezTo>
                  <a:pt x="14279" y="21153"/>
                  <a:pt x="14259" y="21125"/>
                  <a:pt x="14186" y="21125"/>
                </a:cubicBezTo>
                <a:close/>
                <a:moveTo>
                  <a:pt x="12735" y="21346"/>
                </a:moveTo>
                <a:cubicBezTo>
                  <a:pt x="12672" y="21335"/>
                  <a:pt x="12653" y="21361"/>
                  <a:pt x="12653" y="21465"/>
                </a:cubicBezTo>
                <a:cubicBezTo>
                  <a:pt x="12653" y="21569"/>
                  <a:pt x="12672" y="21594"/>
                  <a:pt x="12735" y="21583"/>
                </a:cubicBezTo>
                <a:cubicBezTo>
                  <a:pt x="12787" y="21574"/>
                  <a:pt x="12815" y="21531"/>
                  <a:pt x="12815" y="21465"/>
                </a:cubicBezTo>
                <a:cubicBezTo>
                  <a:pt x="12815" y="21399"/>
                  <a:pt x="12787" y="21355"/>
                  <a:pt x="12735" y="213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Shape 435"/>
          <p:cNvSpPr/>
          <p:nvPr/>
        </p:nvSpPr>
        <p:spPr>
          <a:xfrm flipH="1">
            <a:off x="5135191" y="4626669"/>
            <a:ext cx="217174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6" name="Shape 436"/>
          <p:cNvSpPr/>
          <p:nvPr/>
        </p:nvSpPr>
        <p:spPr>
          <a:xfrm>
            <a:off x="7695676" y="7436577"/>
            <a:ext cx="567101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Take data at</a:t>
            </a:r>
          </a:p>
          <a:p>
            <a:pPr/>
            <a:r>
              <a:t>sample points &amp; interpolate</a:t>
            </a:r>
          </a:p>
        </p:txBody>
      </p:sp>
      <p:pic>
        <p:nvPicPr>
          <p:cNvPr id="437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9728" y="2120981"/>
            <a:ext cx="6809582" cy="4533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77" y="9182"/>
                </a:moveTo>
                <a:cubicBezTo>
                  <a:pt x="1399" y="9176"/>
                  <a:pt x="1416" y="9218"/>
                  <a:pt x="1449" y="9335"/>
                </a:cubicBezTo>
                <a:cubicBezTo>
                  <a:pt x="1512" y="9559"/>
                  <a:pt x="1575" y="9574"/>
                  <a:pt x="1649" y="9385"/>
                </a:cubicBezTo>
                <a:cubicBezTo>
                  <a:pt x="1696" y="9267"/>
                  <a:pt x="1711" y="9255"/>
                  <a:pt x="1751" y="9305"/>
                </a:cubicBezTo>
                <a:cubicBezTo>
                  <a:pt x="1777" y="9337"/>
                  <a:pt x="1823" y="9450"/>
                  <a:pt x="1853" y="9557"/>
                </a:cubicBezTo>
                <a:cubicBezTo>
                  <a:pt x="1908" y="9751"/>
                  <a:pt x="1982" y="9810"/>
                  <a:pt x="2013" y="9687"/>
                </a:cubicBezTo>
                <a:cubicBezTo>
                  <a:pt x="2036" y="9596"/>
                  <a:pt x="2249" y="9695"/>
                  <a:pt x="2269" y="9806"/>
                </a:cubicBezTo>
                <a:cubicBezTo>
                  <a:pt x="2284" y="9894"/>
                  <a:pt x="2410" y="9920"/>
                  <a:pt x="2442" y="9842"/>
                </a:cubicBezTo>
                <a:cubicBezTo>
                  <a:pt x="2467" y="9782"/>
                  <a:pt x="2660" y="9783"/>
                  <a:pt x="2685" y="9844"/>
                </a:cubicBezTo>
                <a:cubicBezTo>
                  <a:pt x="2697" y="9873"/>
                  <a:pt x="2756" y="9881"/>
                  <a:pt x="2838" y="9863"/>
                </a:cubicBezTo>
                <a:cubicBezTo>
                  <a:pt x="3016" y="9823"/>
                  <a:pt x="3280" y="9919"/>
                  <a:pt x="3300" y="10031"/>
                </a:cubicBezTo>
                <a:cubicBezTo>
                  <a:pt x="3310" y="10091"/>
                  <a:pt x="3342" y="10116"/>
                  <a:pt x="3407" y="10116"/>
                </a:cubicBezTo>
                <a:cubicBezTo>
                  <a:pt x="3473" y="10116"/>
                  <a:pt x="3584" y="10209"/>
                  <a:pt x="3808" y="10453"/>
                </a:cubicBezTo>
                <a:cubicBezTo>
                  <a:pt x="3979" y="10639"/>
                  <a:pt x="4161" y="10825"/>
                  <a:pt x="4213" y="10865"/>
                </a:cubicBezTo>
                <a:cubicBezTo>
                  <a:pt x="4271" y="10910"/>
                  <a:pt x="4308" y="10973"/>
                  <a:pt x="4308" y="11028"/>
                </a:cubicBezTo>
                <a:cubicBezTo>
                  <a:pt x="4308" y="11093"/>
                  <a:pt x="4329" y="11119"/>
                  <a:pt x="4382" y="11119"/>
                </a:cubicBezTo>
                <a:cubicBezTo>
                  <a:pt x="4423" y="11119"/>
                  <a:pt x="4465" y="11098"/>
                  <a:pt x="4475" y="11073"/>
                </a:cubicBezTo>
                <a:cubicBezTo>
                  <a:pt x="4486" y="11048"/>
                  <a:pt x="4544" y="11039"/>
                  <a:pt x="4608" y="11054"/>
                </a:cubicBezTo>
                <a:cubicBezTo>
                  <a:pt x="4670" y="11069"/>
                  <a:pt x="4849" y="11058"/>
                  <a:pt x="5007" y="11030"/>
                </a:cubicBezTo>
                <a:cubicBezTo>
                  <a:pt x="5256" y="10984"/>
                  <a:pt x="5296" y="10987"/>
                  <a:pt x="5326" y="11049"/>
                </a:cubicBezTo>
                <a:cubicBezTo>
                  <a:pt x="5371" y="11141"/>
                  <a:pt x="5479" y="11138"/>
                  <a:pt x="5503" y="11045"/>
                </a:cubicBezTo>
                <a:cubicBezTo>
                  <a:pt x="5519" y="10981"/>
                  <a:pt x="5569" y="10977"/>
                  <a:pt x="5908" y="11005"/>
                </a:cubicBezTo>
                <a:cubicBezTo>
                  <a:pt x="6121" y="11023"/>
                  <a:pt x="6308" y="11055"/>
                  <a:pt x="6323" y="11077"/>
                </a:cubicBezTo>
                <a:cubicBezTo>
                  <a:pt x="6374" y="11149"/>
                  <a:pt x="6484" y="11123"/>
                  <a:pt x="6500" y="11035"/>
                </a:cubicBezTo>
                <a:cubicBezTo>
                  <a:pt x="6509" y="10979"/>
                  <a:pt x="6626" y="10885"/>
                  <a:pt x="6860" y="10742"/>
                </a:cubicBezTo>
                <a:cubicBezTo>
                  <a:pt x="7307" y="10469"/>
                  <a:pt x="7338" y="10457"/>
                  <a:pt x="7361" y="10546"/>
                </a:cubicBezTo>
                <a:cubicBezTo>
                  <a:pt x="7384" y="10636"/>
                  <a:pt x="7491" y="10639"/>
                  <a:pt x="7536" y="10551"/>
                </a:cubicBezTo>
                <a:cubicBezTo>
                  <a:pt x="7565" y="10494"/>
                  <a:pt x="7615" y="10507"/>
                  <a:pt x="7888" y="10642"/>
                </a:cubicBezTo>
                <a:cubicBezTo>
                  <a:pt x="8063" y="10728"/>
                  <a:pt x="8238" y="10799"/>
                  <a:pt x="8277" y="10799"/>
                </a:cubicBezTo>
                <a:cubicBezTo>
                  <a:pt x="8323" y="10799"/>
                  <a:pt x="8354" y="10833"/>
                  <a:pt x="8364" y="10892"/>
                </a:cubicBezTo>
                <a:cubicBezTo>
                  <a:pt x="8383" y="11002"/>
                  <a:pt x="8525" y="11020"/>
                  <a:pt x="8525" y="10913"/>
                </a:cubicBezTo>
                <a:cubicBezTo>
                  <a:pt x="8525" y="10837"/>
                  <a:pt x="8664" y="10738"/>
                  <a:pt x="8710" y="10780"/>
                </a:cubicBezTo>
                <a:cubicBezTo>
                  <a:pt x="8726" y="10795"/>
                  <a:pt x="8758" y="10876"/>
                  <a:pt x="8782" y="10962"/>
                </a:cubicBezTo>
                <a:cubicBezTo>
                  <a:pt x="8834" y="11150"/>
                  <a:pt x="8880" y="11159"/>
                  <a:pt x="8966" y="10998"/>
                </a:cubicBezTo>
                <a:cubicBezTo>
                  <a:pt x="9047" y="10845"/>
                  <a:pt x="9081" y="10877"/>
                  <a:pt x="9151" y="11170"/>
                </a:cubicBezTo>
                <a:cubicBezTo>
                  <a:pt x="9182" y="11298"/>
                  <a:pt x="9226" y="11415"/>
                  <a:pt x="9249" y="11429"/>
                </a:cubicBezTo>
                <a:cubicBezTo>
                  <a:pt x="9274" y="11443"/>
                  <a:pt x="9328" y="11387"/>
                  <a:pt x="9377" y="11296"/>
                </a:cubicBezTo>
                <a:lnTo>
                  <a:pt x="9462" y="11141"/>
                </a:lnTo>
                <a:lnTo>
                  <a:pt x="9545" y="11427"/>
                </a:lnTo>
                <a:cubicBezTo>
                  <a:pt x="9638" y="11750"/>
                  <a:pt x="9697" y="11785"/>
                  <a:pt x="9780" y="11572"/>
                </a:cubicBezTo>
                <a:cubicBezTo>
                  <a:pt x="9847" y="11403"/>
                  <a:pt x="9891" y="11442"/>
                  <a:pt x="9979" y="11741"/>
                </a:cubicBezTo>
                <a:cubicBezTo>
                  <a:pt x="10049" y="11976"/>
                  <a:pt x="10096" y="11988"/>
                  <a:pt x="10179" y="11790"/>
                </a:cubicBezTo>
                <a:cubicBezTo>
                  <a:pt x="10213" y="11709"/>
                  <a:pt x="10254" y="11644"/>
                  <a:pt x="10270" y="11646"/>
                </a:cubicBezTo>
                <a:cubicBezTo>
                  <a:pt x="10286" y="11648"/>
                  <a:pt x="10331" y="11747"/>
                  <a:pt x="10371" y="11864"/>
                </a:cubicBezTo>
                <a:cubicBezTo>
                  <a:pt x="10410" y="11981"/>
                  <a:pt x="10459" y="12076"/>
                  <a:pt x="10478" y="12075"/>
                </a:cubicBezTo>
                <a:cubicBezTo>
                  <a:pt x="10497" y="12075"/>
                  <a:pt x="10543" y="11994"/>
                  <a:pt x="10581" y="11894"/>
                </a:cubicBezTo>
                <a:cubicBezTo>
                  <a:pt x="10619" y="11794"/>
                  <a:pt x="10663" y="11710"/>
                  <a:pt x="10679" y="11710"/>
                </a:cubicBezTo>
                <a:cubicBezTo>
                  <a:pt x="10695" y="11710"/>
                  <a:pt x="10735" y="11792"/>
                  <a:pt x="10769" y="11890"/>
                </a:cubicBezTo>
                <a:cubicBezTo>
                  <a:pt x="10808" y="12006"/>
                  <a:pt x="10854" y="12074"/>
                  <a:pt x="10898" y="12083"/>
                </a:cubicBezTo>
                <a:cubicBezTo>
                  <a:pt x="10963" y="12097"/>
                  <a:pt x="10968" y="12121"/>
                  <a:pt x="10976" y="12525"/>
                </a:cubicBezTo>
                <a:cubicBezTo>
                  <a:pt x="10985" y="12940"/>
                  <a:pt x="10987" y="12950"/>
                  <a:pt x="11042" y="12875"/>
                </a:cubicBezTo>
                <a:cubicBezTo>
                  <a:pt x="11096" y="12801"/>
                  <a:pt x="11101" y="12806"/>
                  <a:pt x="11179" y="13006"/>
                </a:cubicBezTo>
                <a:cubicBezTo>
                  <a:pt x="11224" y="13120"/>
                  <a:pt x="11274" y="13216"/>
                  <a:pt x="11288" y="13216"/>
                </a:cubicBezTo>
                <a:cubicBezTo>
                  <a:pt x="11303" y="13216"/>
                  <a:pt x="11350" y="13132"/>
                  <a:pt x="11392" y="13032"/>
                </a:cubicBezTo>
                <a:cubicBezTo>
                  <a:pt x="11434" y="12932"/>
                  <a:pt x="11481" y="12851"/>
                  <a:pt x="11496" y="12851"/>
                </a:cubicBezTo>
                <a:cubicBezTo>
                  <a:pt x="11511" y="12851"/>
                  <a:pt x="11553" y="12922"/>
                  <a:pt x="11589" y="13010"/>
                </a:cubicBezTo>
                <a:cubicBezTo>
                  <a:pt x="11674" y="13216"/>
                  <a:pt x="11724" y="13212"/>
                  <a:pt x="11800" y="12991"/>
                </a:cubicBezTo>
                <a:cubicBezTo>
                  <a:pt x="11833" y="12892"/>
                  <a:pt x="11874" y="12799"/>
                  <a:pt x="11889" y="12785"/>
                </a:cubicBezTo>
                <a:cubicBezTo>
                  <a:pt x="11904" y="12771"/>
                  <a:pt x="11952" y="12831"/>
                  <a:pt x="11996" y="12919"/>
                </a:cubicBezTo>
                <a:cubicBezTo>
                  <a:pt x="12040" y="13006"/>
                  <a:pt x="12089" y="13078"/>
                  <a:pt x="12103" y="13078"/>
                </a:cubicBezTo>
                <a:cubicBezTo>
                  <a:pt x="12117" y="13078"/>
                  <a:pt x="12156" y="12988"/>
                  <a:pt x="12191" y="12877"/>
                </a:cubicBezTo>
                <a:cubicBezTo>
                  <a:pt x="12277" y="12602"/>
                  <a:pt x="12312" y="12582"/>
                  <a:pt x="12405" y="12752"/>
                </a:cubicBezTo>
                <a:cubicBezTo>
                  <a:pt x="12448" y="12832"/>
                  <a:pt x="12495" y="12896"/>
                  <a:pt x="12508" y="12896"/>
                </a:cubicBezTo>
                <a:cubicBezTo>
                  <a:pt x="12522" y="12896"/>
                  <a:pt x="12565" y="12786"/>
                  <a:pt x="12605" y="12650"/>
                </a:cubicBezTo>
                <a:cubicBezTo>
                  <a:pt x="12645" y="12515"/>
                  <a:pt x="12691" y="12391"/>
                  <a:pt x="12707" y="12376"/>
                </a:cubicBezTo>
                <a:cubicBezTo>
                  <a:pt x="12724" y="12361"/>
                  <a:pt x="12762" y="12410"/>
                  <a:pt x="12792" y="12486"/>
                </a:cubicBezTo>
                <a:cubicBezTo>
                  <a:pt x="12871" y="12687"/>
                  <a:pt x="12930" y="12658"/>
                  <a:pt x="13023" y="12372"/>
                </a:cubicBezTo>
                <a:cubicBezTo>
                  <a:pt x="13068" y="12234"/>
                  <a:pt x="13118" y="12121"/>
                  <a:pt x="13133" y="12121"/>
                </a:cubicBezTo>
                <a:cubicBezTo>
                  <a:pt x="13148" y="12121"/>
                  <a:pt x="13182" y="12172"/>
                  <a:pt x="13210" y="12234"/>
                </a:cubicBezTo>
                <a:cubicBezTo>
                  <a:pt x="13279" y="12394"/>
                  <a:pt x="13339" y="12378"/>
                  <a:pt x="13401" y="12179"/>
                </a:cubicBezTo>
                <a:cubicBezTo>
                  <a:pt x="13460" y="11991"/>
                  <a:pt x="13533" y="11946"/>
                  <a:pt x="13640" y="12032"/>
                </a:cubicBezTo>
                <a:cubicBezTo>
                  <a:pt x="13688" y="12071"/>
                  <a:pt x="13723" y="12074"/>
                  <a:pt x="13750" y="12043"/>
                </a:cubicBezTo>
                <a:cubicBezTo>
                  <a:pt x="13802" y="11982"/>
                  <a:pt x="14471" y="12455"/>
                  <a:pt x="14471" y="12554"/>
                </a:cubicBezTo>
                <a:cubicBezTo>
                  <a:pt x="14471" y="12628"/>
                  <a:pt x="14606" y="12653"/>
                  <a:pt x="14635" y="12584"/>
                </a:cubicBezTo>
                <a:cubicBezTo>
                  <a:pt x="14643" y="12563"/>
                  <a:pt x="14758" y="12532"/>
                  <a:pt x="14888" y="12518"/>
                </a:cubicBezTo>
                <a:cubicBezTo>
                  <a:pt x="15017" y="12504"/>
                  <a:pt x="15202" y="12453"/>
                  <a:pt x="15298" y="12404"/>
                </a:cubicBezTo>
                <a:cubicBezTo>
                  <a:pt x="15394" y="12356"/>
                  <a:pt x="15480" y="12333"/>
                  <a:pt x="15489" y="12355"/>
                </a:cubicBezTo>
                <a:cubicBezTo>
                  <a:pt x="15522" y="12434"/>
                  <a:pt x="15647" y="12396"/>
                  <a:pt x="15663" y="12302"/>
                </a:cubicBezTo>
                <a:cubicBezTo>
                  <a:pt x="15672" y="12250"/>
                  <a:pt x="15729" y="12180"/>
                  <a:pt x="15795" y="12140"/>
                </a:cubicBezTo>
                <a:cubicBezTo>
                  <a:pt x="15859" y="12100"/>
                  <a:pt x="16035" y="11980"/>
                  <a:pt x="16187" y="11873"/>
                </a:cubicBezTo>
                <a:cubicBezTo>
                  <a:pt x="16388" y="11731"/>
                  <a:pt x="16488" y="11685"/>
                  <a:pt x="16558" y="11701"/>
                </a:cubicBezTo>
                <a:cubicBezTo>
                  <a:pt x="16641" y="11719"/>
                  <a:pt x="16655" y="11708"/>
                  <a:pt x="16655" y="11625"/>
                </a:cubicBezTo>
                <a:cubicBezTo>
                  <a:pt x="16655" y="11512"/>
                  <a:pt x="16868" y="11290"/>
                  <a:pt x="17223" y="11037"/>
                </a:cubicBezTo>
                <a:cubicBezTo>
                  <a:pt x="17411" y="10903"/>
                  <a:pt x="17461" y="10886"/>
                  <a:pt x="17507" y="10930"/>
                </a:cubicBezTo>
                <a:cubicBezTo>
                  <a:pt x="17587" y="11005"/>
                  <a:pt x="17677" y="10994"/>
                  <a:pt x="17699" y="10909"/>
                </a:cubicBezTo>
                <a:cubicBezTo>
                  <a:pt x="17715" y="10845"/>
                  <a:pt x="17765" y="10841"/>
                  <a:pt x="18104" y="10869"/>
                </a:cubicBezTo>
                <a:cubicBezTo>
                  <a:pt x="18317" y="10887"/>
                  <a:pt x="18504" y="10918"/>
                  <a:pt x="18520" y="10941"/>
                </a:cubicBezTo>
                <a:cubicBezTo>
                  <a:pt x="18567" y="11008"/>
                  <a:pt x="18688" y="10989"/>
                  <a:pt x="18688" y="10914"/>
                </a:cubicBezTo>
                <a:cubicBezTo>
                  <a:pt x="18688" y="10877"/>
                  <a:pt x="18739" y="10808"/>
                  <a:pt x="18801" y="10759"/>
                </a:cubicBezTo>
                <a:cubicBezTo>
                  <a:pt x="18864" y="10711"/>
                  <a:pt x="19004" y="10575"/>
                  <a:pt x="19112" y="10461"/>
                </a:cubicBezTo>
                <a:cubicBezTo>
                  <a:pt x="19304" y="10258"/>
                  <a:pt x="19311" y="10255"/>
                  <a:pt x="19352" y="10343"/>
                </a:cubicBezTo>
                <a:cubicBezTo>
                  <a:pt x="19413" y="10478"/>
                  <a:pt x="19437" y="10459"/>
                  <a:pt x="19523" y="10205"/>
                </a:cubicBezTo>
                <a:cubicBezTo>
                  <a:pt x="19565" y="10079"/>
                  <a:pt x="19614" y="9988"/>
                  <a:pt x="19630" y="10003"/>
                </a:cubicBezTo>
                <a:cubicBezTo>
                  <a:pt x="19646" y="10018"/>
                  <a:pt x="19687" y="10112"/>
                  <a:pt x="19720" y="10211"/>
                </a:cubicBezTo>
                <a:cubicBezTo>
                  <a:pt x="19754" y="10310"/>
                  <a:pt x="19799" y="10389"/>
                  <a:pt x="19821" y="10389"/>
                </a:cubicBezTo>
                <a:cubicBezTo>
                  <a:pt x="19843" y="10389"/>
                  <a:pt x="19887" y="10308"/>
                  <a:pt x="19917" y="10207"/>
                </a:cubicBezTo>
                <a:cubicBezTo>
                  <a:pt x="20004" y="9916"/>
                  <a:pt x="20039" y="9898"/>
                  <a:pt x="20112" y="10113"/>
                </a:cubicBezTo>
                <a:cubicBezTo>
                  <a:pt x="20147" y="10215"/>
                  <a:pt x="20193" y="10298"/>
                  <a:pt x="20215" y="10298"/>
                </a:cubicBezTo>
                <a:cubicBezTo>
                  <a:pt x="20237" y="10298"/>
                  <a:pt x="20292" y="10172"/>
                  <a:pt x="20336" y="10018"/>
                </a:cubicBezTo>
                <a:cubicBezTo>
                  <a:pt x="20415" y="9743"/>
                  <a:pt x="20418" y="9740"/>
                  <a:pt x="20477" y="9820"/>
                </a:cubicBezTo>
                <a:cubicBezTo>
                  <a:pt x="20510" y="9864"/>
                  <a:pt x="20545" y="9939"/>
                  <a:pt x="20555" y="9986"/>
                </a:cubicBezTo>
                <a:cubicBezTo>
                  <a:pt x="20584" y="10121"/>
                  <a:pt x="20644" y="10084"/>
                  <a:pt x="20702" y="9899"/>
                </a:cubicBezTo>
                <a:lnTo>
                  <a:pt x="20757" y="9729"/>
                </a:lnTo>
                <a:lnTo>
                  <a:pt x="20859" y="9910"/>
                </a:lnTo>
                <a:cubicBezTo>
                  <a:pt x="20914" y="10010"/>
                  <a:pt x="21007" y="10222"/>
                  <a:pt x="21066" y="10381"/>
                </a:cubicBezTo>
                <a:lnTo>
                  <a:pt x="21174" y="10670"/>
                </a:lnTo>
                <a:lnTo>
                  <a:pt x="21167" y="15668"/>
                </a:lnTo>
                <a:lnTo>
                  <a:pt x="21161" y="20666"/>
                </a:lnTo>
                <a:lnTo>
                  <a:pt x="11010" y="20677"/>
                </a:lnTo>
                <a:cubicBezTo>
                  <a:pt x="5428" y="20683"/>
                  <a:pt x="851" y="20675"/>
                  <a:pt x="840" y="20658"/>
                </a:cubicBezTo>
                <a:cubicBezTo>
                  <a:pt x="829" y="20642"/>
                  <a:pt x="820" y="18409"/>
                  <a:pt x="821" y="15697"/>
                </a:cubicBezTo>
                <a:cubicBezTo>
                  <a:pt x="821" y="11448"/>
                  <a:pt x="827" y="10728"/>
                  <a:pt x="866" y="10500"/>
                </a:cubicBezTo>
                <a:cubicBezTo>
                  <a:pt x="922" y="10178"/>
                  <a:pt x="956" y="10109"/>
                  <a:pt x="1046" y="10143"/>
                </a:cubicBezTo>
                <a:cubicBezTo>
                  <a:pt x="1121" y="10171"/>
                  <a:pt x="1157" y="10068"/>
                  <a:pt x="1259" y="9517"/>
                </a:cubicBezTo>
                <a:cubicBezTo>
                  <a:pt x="1285" y="9375"/>
                  <a:pt x="1328" y="9234"/>
                  <a:pt x="1352" y="9203"/>
                </a:cubicBezTo>
                <a:cubicBezTo>
                  <a:pt x="1361" y="9192"/>
                  <a:pt x="1370" y="9184"/>
                  <a:pt x="1377" y="9182"/>
                </a:cubicBezTo>
                <a:close/>
                <a:moveTo>
                  <a:pt x="1153" y="15492"/>
                </a:moveTo>
                <a:lnTo>
                  <a:pt x="1153" y="17841"/>
                </a:lnTo>
                <a:lnTo>
                  <a:pt x="1153" y="20187"/>
                </a:lnTo>
                <a:lnTo>
                  <a:pt x="10830" y="20187"/>
                </a:lnTo>
                <a:lnTo>
                  <a:pt x="20509" y="20187"/>
                </a:lnTo>
                <a:lnTo>
                  <a:pt x="20509" y="17841"/>
                </a:lnTo>
                <a:lnTo>
                  <a:pt x="20509" y="15492"/>
                </a:lnTo>
                <a:lnTo>
                  <a:pt x="10830" y="15492"/>
                </a:lnTo>
                <a:lnTo>
                  <a:pt x="1153" y="1549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38" name="Shape 438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39" name="Shape 439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xfrm>
            <a:off x="952500" y="38100"/>
            <a:ext cx="110998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Why do we flat-field / what does it do?</a:t>
            </a:r>
          </a:p>
        </p:txBody>
      </p:sp>
      <p:sp>
        <p:nvSpPr>
          <p:cNvPr id="131" name="Shape 131"/>
          <p:cNvSpPr/>
          <p:nvPr>
            <p:ph type="body" idx="1"/>
          </p:nvPr>
        </p:nvSpPr>
        <p:spPr>
          <a:xfrm>
            <a:off x="25400" y="2417167"/>
            <a:ext cx="12954000" cy="7060888"/>
          </a:xfrm>
          <a:prstGeom prst="rect">
            <a:avLst/>
          </a:prstGeom>
        </p:spPr>
        <p:txBody>
          <a:bodyPr anchor="t"/>
          <a:lstStyle/>
          <a:p>
            <a:pPr marL="408940" indent="-408940" defTabSz="537463">
              <a:spcBef>
                <a:spcPts val="3800"/>
              </a:spcBef>
              <a:defRPr sz="3312"/>
            </a:pPr>
            <a:r>
              <a:t>Corrects for amplifier-to-amplifier gain variation &amp; pixel-to-pixel QE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i.e. deals the conversion between ADU and </a:t>
            </a:r>
            <a:r>
              <a:rPr i="1"/>
              <a:t>incident</a:t>
            </a:r>
            <a:r>
              <a:t> photons</a:t>
            </a:r>
          </a:p>
          <a:p>
            <a:pPr marL="408940" indent="-408940" defTabSz="537463">
              <a:spcBef>
                <a:spcPts val="3800"/>
              </a:spcBef>
              <a:defRPr sz="3312"/>
            </a:pPr>
            <a:r>
              <a:t>Quick history of flat-fielding: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Twilight flats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Nighttime sky flats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Conventional dome flats</a:t>
            </a:r>
          </a:p>
          <a:p>
            <a:pPr marL="408940" indent="-408940" defTabSz="537463">
              <a:spcBef>
                <a:spcPts val="3800"/>
              </a:spcBef>
              <a:defRPr sz="3312"/>
            </a:pPr>
            <a:r>
              <a:t>What comes next?</a:t>
            </a:r>
          </a:p>
        </p:txBody>
      </p:sp>
      <p:sp>
        <p:nvSpPr>
          <p:cNvPr id="132" name="Shape 132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133" name="Shape 133"/>
          <p:cNvSpPr/>
          <p:nvPr/>
        </p:nvSpPr>
        <p:spPr>
          <a:xfrm>
            <a:off x="7342158" y="4312065"/>
            <a:ext cx="4890618" cy="112947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Wide field camera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t> large gradients.</a:t>
            </a:r>
          </a:p>
          <a:p>
            <a:pPr algn="l">
              <a:defRPr sz="2200"/>
            </a:pPr>
            <a:r>
              <a:t>And what about the spectrum?</a:t>
            </a:r>
          </a:p>
          <a:p>
            <a:pPr algn="l">
              <a:defRPr sz="2200"/>
            </a:pPr>
            <a:r>
              <a:t>Time variable night-to-night</a:t>
            </a:r>
          </a:p>
        </p:txBody>
      </p:sp>
      <p:sp>
        <p:nvSpPr>
          <p:cNvPr id="134" name="Shape 134"/>
          <p:cNvSpPr/>
          <p:nvPr/>
        </p:nvSpPr>
        <p:spPr>
          <a:xfrm>
            <a:off x="7970947" y="5966981"/>
            <a:ext cx="3633039" cy="7874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Time variable night-to-night</a:t>
            </a:r>
          </a:p>
          <a:p>
            <a:pPr algn="l">
              <a:defRPr sz="2200"/>
            </a:pPr>
            <a:r>
              <a:t>Night sky spectrum </a:t>
            </a:r>
          </a:p>
        </p:txBody>
      </p:sp>
      <p:sp>
        <p:nvSpPr>
          <p:cNvPr id="135" name="Shape 135"/>
          <p:cNvSpPr/>
          <p:nvPr/>
        </p:nvSpPr>
        <p:spPr>
          <a:xfrm>
            <a:off x="5879200" y="7279829"/>
            <a:ext cx="7099850" cy="112947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/>
            </a:pPr>
            <a:r>
              <a:t>Alt/az telescope + stray/scattered/ghosted light </a:t>
            </a:r>
          </a:p>
          <a:p>
            <a:pPr algn="l">
              <a:defRPr sz="22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t>flat-fields depend on rotator position, &gt;5% difference</a:t>
            </a:r>
          </a:p>
          <a:p>
            <a:pPr algn="l">
              <a:defRPr sz="2200"/>
            </a:pPr>
            <a:r>
              <a:t>Typically incorrect input spectrum, + lamp variability</a:t>
            </a:r>
          </a:p>
        </p:txBody>
      </p:sp>
      <p:sp>
        <p:nvSpPr>
          <p:cNvPr id="136" name="Shape 136"/>
          <p:cNvSpPr/>
          <p:nvPr/>
        </p:nvSpPr>
        <p:spPr>
          <a:xfrm flipV="1">
            <a:off x="3412893" y="4860726"/>
            <a:ext cx="3805682" cy="911524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7" name="Shape 137"/>
          <p:cNvSpPr/>
          <p:nvPr/>
        </p:nvSpPr>
        <p:spPr>
          <a:xfrm flipV="1">
            <a:off x="4549259" y="6373399"/>
            <a:ext cx="3245988" cy="455520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8" name="Shape 138"/>
          <p:cNvSpPr/>
          <p:nvPr/>
        </p:nvSpPr>
        <p:spPr>
          <a:xfrm>
            <a:off x="5520590" y="7832460"/>
            <a:ext cx="310229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raw_est_illum_cont.png"/>
          <p:cNvPicPr>
            <a:picLocks noChangeAspect="1"/>
          </p:cNvPicPr>
          <p:nvPr/>
        </p:nvPicPr>
        <p:blipFill>
          <a:blip r:embed="rId2">
            <a:extLst/>
          </a:blip>
          <a:srcRect l="9859" t="9461" r="5891" b="10954"/>
          <a:stretch>
            <a:fillRect/>
          </a:stretch>
        </p:blipFill>
        <p:spPr>
          <a:xfrm>
            <a:off x="7076580" y="2170027"/>
            <a:ext cx="5870786" cy="528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47" fill="norm" stroke="1" extrusionOk="0">
                <a:moveTo>
                  <a:pt x="414" y="2"/>
                </a:moveTo>
                <a:cubicBezTo>
                  <a:pt x="368" y="-8"/>
                  <a:pt x="354" y="16"/>
                  <a:pt x="354" y="109"/>
                </a:cubicBezTo>
                <a:cubicBezTo>
                  <a:pt x="354" y="201"/>
                  <a:pt x="368" y="224"/>
                  <a:pt x="414" y="214"/>
                </a:cubicBezTo>
                <a:cubicBezTo>
                  <a:pt x="451" y="206"/>
                  <a:pt x="472" y="167"/>
                  <a:pt x="472" y="109"/>
                </a:cubicBezTo>
                <a:cubicBezTo>
                  <a:pt x="472" y="50"/>
                  <a:pt x="451" y="10"/>
                  <a:pt x="414" y="2"/>
                </a:cubicBezTo>
                <a:close/>
                <a:moveTo>
                  <a:pt x="727" y="183"/>
                </a:moveTo>
                <a:lnTo>
                  <a:pt x="727" y="10656"/>
                </a:lnTo>
                <a:lnTo>
                  <a:pt x="727" y="21128"/>
                </a:lnTo>
                <a:lnTo>
                  <a:pt x="10086" y="21128"/>
                </a:lnTo>
                <a:lnTo>
                  <a:pt x="19446" y="21128"/>
                </a:lnTo>
                <a:lnTo>
                  <a:pt x="19446" y="10656"/>
                </a:lnTo>
                <a:lnTo>
                  <a:pt x="19446" y="183"/>
                </a:lnTo>
                <a:lnTo>
                  <a:pt x="10086" y="183"/>
                </a:lnTo>
                <a:lnTo>
                  <a:pt x="727" y="183"/>
                </a:lnTo>
                <a:close/>
                <a:moveTo>
                  <a:pt x="19615" y="183"/>
                </a:moveTo>
                <a:lnTo>
                  <a:pt x="19615" y="10656"/>
                </a:lnTo>
                <a:lnTo>
                  <a:pt x="19615" y="21128"/>
                </a:lnTo>
                <a:lnTo>
                  <a:pt x="20055" y="21128"/>
                </a:lnTo>
                <a:lnTo>
                  <a:pt x="20495" y="21128"/>
                </a:lnTo>
                <a:lnTo>
                  <a:pt x="20495" y="10656"/>
                </a:lnTo>
                <a:lnTo>
                  <a:pt x="20495" y="183"/>
                </a:lnTo>
                <a:lnTo>
                  <a:pt x="20055" y="183"/>
                </a:lnTo>
                <a:lnTo>
                  <a:pt x="19615" y="183"/>
                </a:lnTo>
                <a:close/>
                <a:moveTo>
                  <a:pt x="21273" y="1912"/>
                </a:moveTo>
                <a:cubicBezTo>
                  <a:pt x="21190" y="1912"/>
                  <a:pt x="21183" y="2013"/>
                  <a:pt x="21264" y="2037"/>
                </a:cubicBezTo>
                <a:cubicBezTo>
                  <a:pt x="21297" y="2047"/>
                  <a:pt x="21328" y="2057"/>
                  <a:pt x="21333" y="2060"/>
                </a:cubicBezTo>
                <a:cubicBezTo>
                  <a:pt x="21338" y="2062"/>
                  <a:pt x="21342" y="2030"/>
                  <a:pt x="21342" y="1989"/>
                </a:cubicBezTo>
                <a:cubicBezTo>
                  <a:pt x="21342" y="1938"/>
                  <a:pt x="21318" y="1912"/>
                  <a:pt x="21273" y="1912"/>
                </a:cubicBezTo>
                <a:close/>
                <a:moveTo>
                  <a:pt x="21455" y="2006"/>
                </a:moveTo>
                <a:cubicBezTo>
                  <a:pt x="21446" y="2011"/>
                  <a:pt x="21442" y="2029"/>
                  <a:pt x="21442" y="2061"/>
                </a:cubicBezTo>
                <a:cubicBezTo>
                  <a:pt x="21442" y="2104"/>
                  <a:pt x="21465" y="2139"/>
                  <a:pt x="21492" y="2139"/>
                </a:cubicBezTo>
                <a:cubicBezTo>
                  <a:pt x="21573" y="2139"/>
                  <a:pt x="21584" y="2069"/>
                  <a:pt x="21511" y="2026"/>
                </a:cubicBezTo>
                <a:cubicBezTo>
                  <a:pt x="21482" y="2008"/>
                  <a:pt x="21465" y="2001"/>
                  <a:pt x="21455" y="2006"/>
                </a:cubicBezTo>
                <a:close/>
                <a:moveTo>
                  <a:pt x="21455" y="4113"/>
                </a:moveTo>
                <a:cubicBezTo>
                  <a:pt x="21446" y="4118"/>
                  <a:pt x="21442" y="4135"/>
                  <a:pt x="21442" y="4168"/>
                </a:cubicBezTo>
                <a:cubicBezTo>
                  <a:pt x="21442" y="4210"/>
                  <a:pt x="21465" y="4244"/>
                  <a:pt x="21492" y="4244"/>
                </a:cubicBezTo>
                <a:cubicBezTo>
                  <a:pt x="21573" y="4244"/>
                  <a:pt x="21584" y="4176"/>
                  <a:pt x="21511" y="4132"/>
                </a:cubicBezTo>
                <a:cubicBezTo>
                  <a:pt x="21482" y="4115"/>
                  <a:pt x="21465" y="4108"/>
                  <a:pt x="21455" y="4113"/>
                </a:cubicBezTo>
                <a:close/>
                <a:moveTo>
                  <a:pt x="118" y="5259"/>
                </a:moveTo>
                <a:cubicBezTo>
                  <a:pt x="65" y="5259"/>
                  <a:pt x="49" y="5285"/>
                  <a:pt x="49" y="5373"/>
                </a:cubicBezTo>
                <a:cubicBezTo>
                  <a:pt x="49" y="5460"/>
                  <a:pt x="65" y="5486"/>
                  <a:pt x="118" y="5486"/>
                </a:cubicBezTo>
                <a:cubicBezTo>
                  <a:pt x="171" y="5486"/>
                  <a:pt x="185" y="5460"/>
                  <a:pt x="185" y="5373"/>
                </a:cubicBezTo>
                <a:cubicBezTo>
                  <a:pt x="185" y="5285"/>
                  <a:pt x="171" y="5259"/>
                  <a:pt x="118" y="5259"/>
                </a:cubicBezTo>
                <a:close/>
                <a:moveTo>
                  <a:pt x="21455" y="6218"/>
                </a:moveTo>
                <a:cubicBezTo>
                  <a:pt x="21446" y="6223"/>
                  <a:pt x="21442" y="6242"/>
                  <a:pt x="21442" y="6274"/>
                </a:cubicBezTo>
                <a:cubicBezTo>
                  <a:pt x="21442" y="6316"/>
                  <a:pt x="21465" y="6350"/>
                  <a:pt x="21492" y="6350"/>
                </a:cubicBezTo>
                <a:cubicBezTo>
                  <a:pt x="21573" y="6350"/>
                  <a:pt x="21584" y="6282"/>
                  <a:pt x="21511" y="6239"/>
                </a:cubicBezTo>
                <a:cubicBezTo>
                  <a:pt x="21482" y="6221"/>
                  <a:pt x="21465" y="6213"/>
                  <a:pt x="21455" y="6218"/>
                </a:cubicBezTo>
                <a:close/>
                <a:moveTo>
                  <a:pt x="21062" y="8276"/>
                </a:moveTo>
                <a:cubicBezTo>
                  <a:pt x="21016" y="8266"/>
                  <a:pt x="21002" y="8288"/>
                  <a:pt x="21002" y="8381"/>
                </a:cubicBezTo>
                <a:cubicBezTo>
                  <a:pt x="21002" y="8473"/>
                  <a:pt x="21016" y="8496"/>
                  <a:pt x="21062" y="8486"/>
                </a:cubicBezTo>
                <a:cubicBezTo>
                  <a:pt x="21099" y="8478"/>
                  <a:pt x="21122" y="8439"/>
                  <a:pt x="21122" y="8381"/>
                </a:cubicBezTo>
                <a:cubicBezTo>
                  <a:pt x="21122" y="8322"/>
                  <a:pt x="21099" y="8284"/>
                  <a:pt x="21062" y="8276"/>
                </a:cubicBezTo>
                <a:close/>
                <a:moveTo>
                  <a:pt x="21455" y="8361"/>
                </a:moveTo>
                <a:cubicBezTo>
                  <a:pt x="21446" y="8367"/>
                  <a:pt x="21442" y="8384"/>
                  <a:pt x="21442" y="8416"/>
                </a:cubicBezTo>
                <a:cubicBezTo>
                  <a:pt x="21442" y="8459"/>
                  <a:pt x="21465" y="8494"/>
                  <a:pt x="21492" y="8494"/>
                </a:cubicBezTo>
                <a:cubicBezTo>
                  <a:pt x="21573" y="8494"/>
                  <a:pt x="21584" y="8424"/>
                  <a:pt x="21511" y="8381"/>
                </a:cubicBezTo>
                <a:cubicBezTo>
                  <a:pt x="21482" y="8363"/>
                  <a:pt x="21465" y="8356"/>
                  <a:pt x="21455" y="8361"/>
                </a:cubicBezTo>
                <a:close/>
                <a:moveTo>
                  <a:pt x="21062" y="10380"/>
                </a:moveTo>
                <a:cubicBezTo>
                  <a:pt x="21016" y="10371"/>
                  <a:pt x="21002" y="10395"/>
                  <a:pt x="21002" y="10487"/>
                </a:cubicBezTo>
                <a:cubicBezTo>
                  <a:pt x="21002" y="10580"/>
                  <a:pt x="21016" y="10602"/>
                  <a:pt x="21062" y="10593"/>
                </a:cubicBezTo>
                <a:cubicBezTo>
                  <a:pt x="21099" y="10585"/>
                  <a:pt x="21122" y="10546"/>
                  <a:pt x="21122" y="10487"/>
                </a:cubicBezTo>
                <a:cubicBezTo>
                  <a:pt x="21122" y="10429"/>
                  <a:pt x="21099" y="10388"/>
                  <a:pt x="21062" y="10380"/>
                </a:cubicBezTo>
                <a:close/>
                <a:moveTo>
                  <a:pt x="21330" y="10387"/>
                </a:moveTo>
                <a:cubicBezTo>
                  <a:pt x="21326" y="10382"/>
                  <a:pt x="21320" y="10389"/>
                  <a:pt x="21308" y="10410"/>
                </a:cubicBezTo>
                <a:cubicBezTo>
                  <a:pt x="21292" y="10439"/>
                  <a:pt x="21286" y="10477"/>
                  <a:pt x="21295" y="10494"/>
                </a:cubicBezTo>
                <a:cubicBezTo>
                  <a:pt x="21321" y="10540"/>
                  <a:pt x="21327" y="10532"/>
                  <a:pt x="21333" y="10440"/>
                </a:cubicBezTo>
                <a:cubicBezTo>
                  <a:pt x="21335" y="10409"/>
                  <a:pt x="21334" y="10392"/>
                  <a:pt x="21330" y="10387"/>
                </a:cubicBezTo>
                <a:close/>
                <a:moveTo>
                  <a:pt x="21455" y="10468"/>
                </a:moveTo>
                <a:cubicBezTo>
                  <a:pt x="21446" y="10473"/>
                  <a:pt x="21442" y="10490"/>
                  <a:pt x="21442" y="10523"/>
                </a:cubicBezTo>
                <a:cubicBezTo>
                  <a:pt x="21442" y="10565"/>
                  <a:pt x="21465" y="10599"/>
                  <a:pt x="21492" y="10599"/>
                </a:cubicBezTo>
                <a:cubicBezTo>
                  <a:pt x="21573" y="10599"/>
                  <a:pt x="21584" y="10531"/>
                  <a:pt x="21511" y="10487"/>
                </a:cubicBezTo>
                <a:cubicBezTo>
                  <a:pt x="21482" y="10470"/>
                  <a:pt x="21465" y="10463"/>
                  <a:pt x="21455" y="10468"/>
                </a:cubicBezTo>
                <a:close/>
                <a:moveTo>
                  <a:pt x="118" y="10487"/>
                </a:moveTo>
                <a:cubicBezTo>
                  <a:pt x="65" y="10487"/>
                  <a:pt x="49" y="10511"/>
                  <a:pt x="49" y="10599"/>
                </a:cubicBezTo>
                <a:cubicBezTo>
                  <a:pt x="49" y="10687"/>
                  <a:pt x="65" y="10712"/>
                  <a:pt x="118" y="10712"/>
                </a:cubicBezTo>
                <a:cubicBezTo>
                  <a:pt x="171" y="10712"/>
                  <a:pt x="185" y="10687"/>
                  <a:pt x="185" y="10599"/>
                </a:cubicBezTo>
                <a:cubicBezTo>
                  <a:pt x="185" y="10511"/>
                  <a:pt x="171" y="10487"/>
                  <a:pt x="118" y="10487"/>
                </a:cubicBezTo>
                <a:close/>
                <a:moveTo>
                  <a:pt x="414" y="10494"/>
                </a:moveTo>
                <a:cubicBezTo>
                  <a:pt x="368" y="10484"/>
                  <a:pt x="354" y="10507"/>
                  <a:pt x="354" y="10599"/>
                </a:cubicBezTo>
                <a:cubicBezTo>
                  <a:pt x="354" y="10691"/>
                  <a:pt x="368" y="10716"/>
                  <a:pt x="414" y="10706"/>
                </a:cubicBezTo>
                <a:cubicBezTo>
                  <a:pt x="451" y="10698"/>
                  <a:pt x="472" y="10658"/>
                  <a:pt x="472" y="10599"/>
                </a:cubicBezTo>
                <a:cubicBezTo>
                  <a:pt x="472" y="10540"/>
                  <a:pt x="451" y="10502"/>
                  <a:pt x="414" y="10494"/>
                </a:cubicBezTo>
                <a:close/>
                <a:moveTo>
                  <a:pt x="20766" y="12518"/>
                </a:moveTo>
                <a:cubicBezTo>
                  <a:pt x="20713" y="12518"/>
                  <a:pt x="20697" y="12542"/>
                  <a:pt x="20697" y="12629"/>
                </a:cubicBezTo>
                <a:cubicBezTo>
                  <a:pt x="20697" y="12717"/>
                  <a:pt x="20713" y="12743"/>
                  <a:pt x="20766" y="12743"/>
                </a:cubicBezTo>
                <a:cubicBezTo>
                  <a:pt x="20819" y="12743"/>
                  <a:pt x="20833" y="12717"/>
                  <a:pt x="20833" y="12629"/>
                </a:cubicBezTo>
                <a:cubicBezTo>
                  <a:pt x="20833" y="12542"/>
                  <a:pt x="20819" y="12518"/>
                  <a:pt x="20766" y="12518"/>
                </a:cubicBezTo>
                <a:close/>
                <a:moveTo>
                  <a:pt x="21050" y="12519"/>
                </a:moveTo>
                <a:cubicBezTo>
                  <a:pt x="21024" y="12522"/>
                  <a:pt x="21002" y="12540"/>
                  <a:pt x="21002" y="12571"/>
                </a:cubicBezTo>
                <a:cubicBezTo>
                  <a:pt x="21002" y="12601"/>
                  <a:pt x="21029" y="12631"/>
                  <a:pt x="21062" y="12639"/>
                </a:cubicBezTo>
                <a:cubicBezTo>
                  <a:pt x="21094" y="12647"/>
                  <a:pt x="21134" y="12642"/>
                  <a:pt x="21151" y="12626"/>
                </a:cubicBezTo>
                <a:cubicBezTo>
                  <a:pt x="21167" y="12611"/>
                  <a:pt x="21216" y="12614"/>
                  <a:pt x="21260" y="12633"/>
                </a:cubicBezTo>
                <a:cubicBezTo>
                  <a:pt x="21328" y="12661"/>
                  <a:pt x="21342" y="12655"/>
                  <a:pt x="21342" y="12592"/>
                </a:cubicBezTo>
                <a:cubicBezTo>
                  <a:pt x="21342" y="12510"/>
                  <a:pt x="21245" y="12489"/>
                  <a:pt x="21183" y="12558"/>
                </a:cubicBezTo>
                <a:cubicBezTo>
                  <a:pt x="21156" y="12588"/>
                  <a:pt x="21139" y="12588"/>
                  <a:pt x="21123" y="12558"/>
                </a:cubicBezTo>
                <a:cubicBezTo>
                  <a:pt x="21107" y="12528"/>
                  <a:pt x="21076" y="12517"/>
                  <a:pt x="21050" y="12519"/>
                </a:cubicBezTo>
                <a:close/>
                <a:moveTo>
                  <a:pt x="21455" y="12612"/>
                </a:moveTo>
                <a:cubicBezTo>
                  <a:pt x="21446" y="12617"/>
                  <a:pt x="21442" y="12634"/>
                  <a:pt x="21442" y="12667"/>
                </a:cubicBezTo>
                <a:cubicBezTo>
                  <a:pt x="21442" y="12709"/>
                  <a:pt x="21465" y="12743"/>
                  <a:pt x="21492" y="12743"/>
                </a:cubicBezTo>
                <a:cubicBezTo>
                  <a:pt x="21573" y="12743"/>
                  <a:pt x="21584" y="12675"/>
                  <a:pt x="21511" y="12631"/>
                </a:cubicBezTo>
                <a:cubicBezTo>
                  <a:pt x="21482" y="12614"/>
                  <a:pt x="21465" y="12606"/>
                  <a:pt x="21455" y="12612"/>
                </a:cubicBezTo>
                <a:close/>
                <a:moveTo>
                  <a:pt x="20766" y="14622"/>
                </a:moveTo>
                <a:cubicBezTo>
                  <a:pt x="20713" y="14622"/>
                  <a:pt x="20697" y="14648"/>
                  <a:pt x="20697" y="14736"/>
                </a:cubicBezTo>
                <a:cubicBezTo>
                  <a:pt x="20697" y="14824"/>
                  <a:pt x="20713" y="14849"/>
                  <a:pt x="20766" y="14849"/>
                </a:cubicBezTo>
                <a:cubicBezTo>
                  <a:pt x="20819" y="14849"/>
                  <a:pt x="20833" y="14824"/>
                  <a:pt x="20833" y="14736"/>
                </a:cubicBezTo>
                <a:cubicBezTo>
                  <a:pt x="20833" y="14648"/>
                  <a:pt x="20819" y="14622"/>
                  <a:pt x="20766" y="14622"/>
                </a:cubicBezTo>
                <a:close/>
                <a:moveTo>
                  <a:pt x="21055" y="14622"/>
                </a:moveTo>
                <a:cubicBezTo>
                  <a:pt x="20983" y="14622"/>
                  <a:pt x="20989" y="14728"/>
                  <a:pt x="21062" y="14746"/>
                </a:cubicBezTo>
                <a:cubicBezTo>
                  <a:pt x="21139" y="14765"/>
                  <a:pt x="21150" y="14752"/>
                  <a:pt x="21126" y="14681"/>
                </a:cubicBezTo>
                <a:cubicBezTo>
                  <a:pt x="21115" y="14649"/>
                  <a:pt x="21083" y="14622"/>
                  <a:pt x="21055" y="14622"/>
                </a:cubicBezTo>
                <a:close/>
                <a:moveTo>
                  <a:pt x="21455" y="14716"/>
                </a:moveTo>
                <a:cubicBezTo>
                  <a:pt x="21446" y="14722"/>
                  <a:pt x="21442" y="14739"/>
                  <a:pt x="21442" y="14771"/>
                </a:cubicBezTo>
                <a:cubicBezTo>
                  <a:pt x="21442" y="14814"/>
                  <a:pt x="21465" y="14849"/>
                  <a:pt x="21492" y="14849"/>
                </a:cubicBezTo>
                <a:cubicBezTo>
                  <a:pt x="21573" y="14849"/>
                  <a:pt x="21584" y="14779"/>
                  <a:pt x="21511" y="14736"/>
                </a:cubicBezTo>
                <a:cubicBezTo>
                  <a:pt x="21482" y="14718"/>
                  <a:pt x="21465" y="14711"/>
                  <a:pt x="21455" y="14716"/>
                </a:cubicBezTo>
                <a:close/>
                <a:moveTo>
                  <a:pt x="70" y="15751"/>
                </a:moveTo>
                <a:cubicBezTo>
                  <a:pt x="20" y="15751"/>
                  <a:pt x="-16" y="15852"/>
                  <a:pt x="7" y="15929"/>
                </a:cubicBezTo>
                <a:cubicBezTo>
                  <a:pt x="36" y="16025"/>
                  <a:pt x="118" y="15978"/>
                  <a:pt x="118" y="15864"/>
                </a:cubicBezTo>
                <a:cubicBezTo>
                  <a:pt x="118" y="15793"/>
                  <a:pt x="99" y="15751"/>
                  <a:pt x="70" y="15751"/>
                </a:cubicBezTo>
                <a:close/>
                <a:moveTo>
                  <a:pt x="20766" y="16729"/>
                </a:moveTo>
                <a:cubicBezTo>
                  <a:pt x="20713" y="16729"/>
                  <a:pt x="20697" y="16755"/>
                  <a:pt x="20697" y="16842"/>
                </a:cubicBezTo>
                <a:cubicBezTo>
                  <a:pt x="20697" y="16930"/>
                  <a:pt x="20713" y="16954"/>
                  <a:pt x="20766" y="16954"/>
                </a:cubicBezTo>
                <a:cubicBezTo>
                  <a:pt x="20819" y="16954"/>
                  <a:pt x="20833" y="16930"/>
                  <a:pt x="20833" y="16842"/>
                </a:cubicBezTo>
                <a:cubicBezTo>
                  <a:pt x="20833" y="16755"/>
                  <a:pt x="20819" y="16729"/>
                  <a:pt x="20766" y="16729"/>
                </a:cubicBezTo>
                <a:close/>
                <a:moveTo>
                  <a:pt x="21055" y="16729"/>
                </a:moveTo>
                <a:cubicBezTo>
                  <a:pt x="20983" y="16729"/>
                  <a:pt x="20989" y="16832"/>
                  <a:pt x="21062" y="16850"/>
                </a:cubicBezTo>
                <a:cubicBezTo>
                  <a:pt x="21139" y="16869"/>
                  <a:pt x="21150" y="16858"/>
                  <a:pt x="21126" y="16787"/>
                </a:cubicBezTo>
                <a:cubicBezTo>
                  <a:pt x="21115" y="16755"/>
                  <a:pt x="21083" y="16729"/>
                  <a:pt x="21055" y="16729"/>
                </a:cubicBezTo>
                <a:close/>
                <a:moveTo>
                  <a:pt x="21455" y="16823"/>
                </a:moveTo>
                <a:cubicBezTo>
                  <a:pt x="21446" y="16828"/>
                  <a:pt x="21442" y="16845"/>
                  <a:pt x="21442" y="16878"/>
                </a:cubicBezTo>
                <a:cubicBezTo>
                  <a:pt x="21442" y="16920"/>
                  <a:pt x="21465" y="16954"/>
                  <a:pt x="21492" y="16954"/>
                </a:cubicBezTo>
                <a:cubicBezTo>
                  <a:pt x="21573" y="16954"/>
                  <a:pt x="21584" y="16886"/>
                  <a:pt x="21511" y="16842"/>
                </a:cubicBezTo>
                <a:cubicBezTo>
                  <a:pt x="21482" y="16825"/>
                  <a:pt x="21465" y="16818"/>
                  <a:pt x="21455" y="16823"/>
                </a:cubicBezTo>
                <a:close/>
                <a:moveTo>
                  <a:pt x="21062" y="18866"/>
                </a:moveTo>
                <a:cubicBezTo>
                  <a:pt x="21032" y="18866"/>
                  <a:pt x="21002" y="18906"/>
                  <a:pt x="21002" y="18986"/>
                </a:cubicBezTo>
                <a:cubicBezTo>
                  <a:pt x="21002" y="19073"/>
                  <a:pt x="21018" y="19098"/>
                  <a:pt x="21069" y="19098"/>
                </a:cubicBezTo>
                <a:cubicBezTo>
                  <a:pt x="21122" y="19098"/>
                  <a:pt x="21133" y="19076"/>
                  <a:pt x="21127" y="18986"/>
                </a:cubicBezTo>
                <a:cubicBezTo>
                  <a:pt x="21122" y="18906"/>
                  <a:pt x="21092" y="18866"/>
                  <a:pt x="21062" y="18866"/>
                </a:cubicBezTo>
                <a:close/>
                <a:moveTo>
                  <a:pt x="20766" y="18873"/>
                </a:moveTo>
                <a:cubicBezTo>
                  <a:pt x="20713" y="18873"/>
                  <a:pt x="20697" y="18898"/>
                  <a:pt x="20697" y="18986"/>
                </a:cubicBezTo>
                <a:cubicBezTo>
                  <a:pt x="20697" y="19074"/>
                  <a:pt x="20713" y="19098"/>
                  <a:pt x="20766" y="19098"/>
                </a:cubicBezTo>
                <a:cubicBezTo>
                  <a:pt x="20819" y="19098"/>
                  <a:pt x="20833" y="19074"/>
                  <a:pt x="20833" y="18986"/>
                </a:cubicBezTo>
                <a:cubicBezTo>
                  <a:pt x="20833" y="18898"/>
                  <a:pt x="20819" y="18873"/>
                  <a:pt x="20766" y="18873"/>
                </a:cubicBezTo>
                <a:close/>
                <a:moveTo>
                  <a:pt x="21455" y="18967"/>
                </a:moveTo>
                <a:cubicBezTo>
                  <a:pt x="21446" y="18972"/>
                  <a:pt x="21442" y="18989"/>
                  <a:pt x="21442" y="19022"/>
                </a:cubicBezTo>
                <a:cubicBezTo>
                  <a:pt x="21442" y="19064"/>
                  <a:pt x="21465" y="19098"/>
                  <a:pt x="21492" y="19098"/>
                </a:cubicBezTo>
                <a:cubicBezTo>
                  <a:pt x="21573" y="19098"/>
                  <a:pt x="21584" y="19030"/>
                  <a:pt x="21511" y="18986"/>
                </a:cubicBezTo>
                <a:cubicBezTo>
                  <a:pt x="21482" y="18969"/>
                  <a:pt x="21465" y="18961"/>
                  <a:pt x="21455" y="18967"/>
                </a:cubicBezTo>
                <a:close/>
                <a:moveTo>
                  <a:pt x="388" y="20978"/>
                </a:moveTo>
                <a:cubicBezTo>
                  <a:pt x="335" y="20978"/>
                  <a:pt x="321" y="21003"/>
                  <a:pt x="321" y="21091"/>
                </a:cubicBezTo>
                <a:cubicBezTo>
                  <a:pt x="321" y="21179"/>
                  <a:pt x="335" y="21204"/>
                  <a:pt x="388" y="21204"/>
                </a:cubicBezTo>
                <a:cubicBezTo>
                  <a:pt x="440" y="21204"/>
                  <a:pt x="456" y="21179"/>
                  <a:pt x="456" y="21091"/>
                </a:cubicBezTo>
                <a:cubicBezTo>
                  <a:pt x="456" y="21003"/>
                  <a:pt x="440" y="20978"/>
                  <a:pt x="388" y="20978"/>
                </a:cubicBezTo>
                <a:close/>
                <a:moveTo>
                  <a:pt x="20766" y="20978"/>
                </a:moveTo>
                <a:cubicBezTo>
                  <a:pt x="20713" y="20978"/>
                  <a:pt x="20697" y="21003"/>
                  <a:pt x="20697" y="21091"/>
                </a:cubicBezTo>
                <a:cubicBezTo>
                  <a:pt x="20697" y="21179"/>
                  <a:pt x="20713" y="21204"/>
                  <a:pt x="20766" y="21204"/>
                </a:cubicBezTo>
                <a:cubicBezTo>
                  <a:pt x="20819" y="21204"/>
                  <a:pt x="20833" y="21179"/>
                  <a:pt x="20833" y="21091"/>
                </a:cubicBezTo>
                <a:cubicBezTo>
                  <a:pt x="20833" y="21003"/>
                  <a:pt x="20819" y="20978"/>
                  <a:pt x="20766" y="20978"/>
                </a:cubicBezTo>
                <a:close/>
                <a:moveTo>
                  <a:pt x="21167" y="20984"/>
                </a:moveTo>
                <a:cubicBezTo>
                  <a:pt x="21010" y="20985"/>
                  <a:pt x="21002" y="20990"/>
                  <a:pt x="21002" y="21091"/>
                </a:cubicBezTo>
                <a:cubicBezTo>
                  <a:pt x="21002" y="21192"/>
                  <a:pt x="21010" y="21196"/>
                  <a:pt x="21170" y="21198"/>
                </a:cubicBezTo>
                <a:cubicBezTo>
                  <a:pt x="21332" y="21199"/>
                  <a:pt x="21336" y="21196"/>
                  <a:pt x="21333" y="21091"/>
                </a:cubicBezTo>
                <a:cubicBezTo>
                  <a:pt x="21330" y="20986"/>
                  <a:pt x="21325" y="20983"/>
                  <a:pt x="21167" y="20984"/>
                </a:cubicBezTo>
                <a:close/>
                <a:moveTo>
                  <a:pt x="21455" y="21071"/>
                </a:moveTo>
                <a:cubicBezTo>
                  <a:pt x="21446" y="21077"/>
                  <a:pt x="21442" y="21095"/>
                  <a:pt x="21442" y="21128"/>
                </a:cubicBezTo>
                <a:cubicBezTo>
                  <a:pt x="21442" y="21170"/>
                  <a:pt x="21465" y="21204"/>
                  <a:pt x="21492" y="21204"/>
                </a:cubicBezTo>
                <a:cubicBezTo>
                  <a:pt x="21573" y="21204"/>
                  <a:pt x="21584" y="21134"/>
                  <a:pt x="21511" y="21091"/>
                </a:cubicBezTo>
                <a:cubicBezTo>
                  <a:pt x="21482" y="21073"/>
                  <a:pt x="21465" y="21066"/>
                  <a:pt x="21455" y="21071"/>
                </a:cubicBezTo>
                <a:close/>
                <a:moveTo>
                  <a:pt x="930" y="21316"/>
                </a:moveTo>
                <a:cubicBezTo>
                  <a:pt x="877" y="21316"/>
                  <a:pt x="861" y="21342"/>
                  <a:pt x="861" y="21429"/>
                </a:cubicBezTo>
                <a:cubicBezTo>
                  <a:pt x="861" y="21517"/>
                  <a:pt x="877" y="21543"/>
                  <a:pt x="930" y="21543"/>
                </a:cubicBezTo>
                <a:cubicBezTo>
                  <a:pt x="982" y="21543"/>
                  <a:pt x="997" y="21517"/>
                  <a:pt x="997" y="21429"/>
                </a:cubicBezTo>
                <a:cubicBezTo>
                  <a:pt x="997" y="21342"/>
                  <a:pt x="982" y="21316"/>
                  <a:pt x="930" y="21316"/>
                </a:cubicBezTo>
                <a:close/>
                <a:moveTo>
                  <a:pt x="5317" y="21316"/>
                </a:moveTo>
                <a:cubicBezTo>
                  <a:pt x="5266" y="21316"/>
                  <a:pt x="5231" y="21419"/>
                  <a:pt x="5254" y="21496"/>
                </a:cubicBezTo>
                <a:cubicBezTo>
                  <a:pt x="5283" y="21592"/>
                  <a:pt x="5363" y="21543"/>
                  <a:pt x="5363" y="21429"/>
                </a:cubicBezTo>
                <a:cubicBezTo>
                  <a:pt x="5363" y="21358"/>
                  <a:pt x="5346" y="21316"/>
                  <a:pt x="5317" y="21316"/>
                </a:cubicBezTo>
                <a:close/>
                <a:moveTo>
                  <a:pt x="9901" y="21316"/>
                </a:moveTo>
                <a:cubicBezTo>
                  <a:pt x="9848" y="21316"/>
                  <a:pt x="9832" y="21342"/>
                  <a:pt x="9832" y="21429"/>
                </a:cubicBezTo>
                <a:cubicBezTo>
                  <a:pt x="9832" y="21517"/>
                  <a:pt x="9848" y="21543"/>
                  <a:pt x="9901" y="21543"/>
                </a:cubicBezTo>
                <a:cubicBezTo>
                  <a:pt x="9953" y="21543"/>
                  <a:pt x="9968" y="21517"/>
                  <a:pt x="9968" y="21429"/>
                </a:cubicBezTo>
                <a:cubicBezTo>
                  <a:pt x="9968" y="21342"/>
                  <a:pt x="9953" y="21316"/>
                  <a:pt x="9901" y="21316"/>
                </a:cubicBezTo>
                <a:close/>
                <a:moveTo>
                  <a:pt x="14605" y="21316"/>
                </a:moveTo>
                <a:cubicBezTo>
                  <a:pt x="14553" y="21316"/>
                  <a:pt x="14537" y="21342"/>
                  <a:pt x="14537" y="21429"/>
                </a:cubicBezTo>
                <a:cubicBezTo>
                  <a:pt x="14537" y="21517"/>
                  <a:pt x="14553" y="21543"/>
                  <a:pt x="14605" y="21543"/>
                </a:cubicBezTo>
                <a:cubicBezTo>
                  <a:pt x="14658" y="21543"/>
                  <a:pt x="14672" y="21517"/>
                  <a:pt x="14672" y="21429"/>
                </a:cubicBezTo>
                <a:cubicBezTo>
                  <a:pt x="14672" y="21342"/>
                  <a:pt x="14658" y="21316"/>
                  <a:pt x="14605" y="21316"/>
                </a:cubicBezTo>
                <a:close/>
                <a:moveTo>
                  <a:pt x="10196" y="21324"/>
                </a:moveTo>
                <a:cubicBezTo>
                  <a:pt x="10150" y="21314"/>
                  <a:pt x="10137" y="21337"/>
                  <a:pt x="10137" y="21429"/>
                </a:cubicBezTo>
                <a:cubicBezTo>
                  <a:pt x="10137" y="21522"/>
                  <a:pt x="10150" y="21544"/>
                  <a:pt x="10196" y="21534"/>
                </a:cubicBezTo>
                <a:cubicBezTo>
                  <a:pt x="10234" y="21526"/>
                  <a:pt x="10255" y="21488"/>
                  <a:pt x="10255" y="21429"/>
                </a:cubicBezTo>
                <a:cubicBezTo>
                  <a:pt x="10255" y="21371"/>
                  <a:pt x="10234" y="21332"/>
                  <a:pt x="10196" y="21324"/>
                </a:cubicBezTo>
                <a:close/>
                <a:moveTo>
                  <a:pt x="19572" y="21324"/>
                </a:moveTo>
                <a:cubicBezTo>
                  <a:pt x="19526" y="21314"/>
                  <a:pt x="19513" y="21337"/>
                  <a:pt x="19513" y="21429"/>
                </a:cubicBezTo>
                <a:cubicBezTo>
                  <a:pt x="19513" y="21522"/>
                  <a:pt x="19526" y="21544"/>
                  <a:pt x="19572" y="21534"/>
                </a:cubicBezTo>
                <a:cubicBezTo>
                  <a:pt x="19610" y="21526"/>
                  <a:pt x="19632" y="21488"/>
                  <a:pt x="19632" y="21429"/>
                </a:cubicBezTo>
                <a:cubicBezTo>
                  <a:pt x="19632" y="21371"/>
                  <a:pt x="19610" y="21332"/>
                  <a:pt x="19572" y="2132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443" name="Shape 443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444" name="Shape 444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(3)</a:t>
            </a:r>
          </a:p>
        </p:txBody>
      </p:sp>
      <p:pic>
        <p:nvPicPr>
          <p:cNvPr id="445" name="raw_est_illum_surf.png"/>
          <p:cNvPicPr>
            <a:picLocks noChangeAspect="1"/>
          </p:cNvPicPr>
          <p:nvPr/>
        </p:nvPicPr>
        <p:blipFill>
          <a:blip r:embed="rId3">
            <a:extLst/>
          </a:blip>
          <a:srcRect l="21295" t="15207" r="14166" b="14045"/>
          <a:stretch>
            <a:fillRect/>
          </a:stretch>
        </p:blipFill>
        <p:spPr>
          <a:xfrm>
            <a:off x="4346703" y="4973855"/>
            <a:ext cx="4283114" cy="469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85" fill="norm" stroke="1" extrusionOk="0">
                <a:moveTo>
                  <a:pt x="7759" y="0"/>
                </a:moveTo>
                <a:cubicBezTo>
                  <a:pt x="7726" y="1"/>
                  <a:pt x="7708" y="7"/>
                  <a:pt x="7695" y="14"/>
                </a:cubicBezTo>
                <a:cubicBezTo>
                  <a:pt x="7582" y="77"/>
                  <a:pt x="94" y="5043"/>
                  <a:pt x="14" y="5109"/>
                </a:cubicBezTo>
                <a:cubicBezTo>
                  <a:pt x="-20" y="5137"/>
                  <a:pt x="8" y="5977"/>
                  <a:pt x="102" y="7818"/>
                </a:cubicBezTo>
                <a:cubicBezTo>
                  <a:pt x="115" y="8063"/>
                  <a:pt x="166" y="9188"/>
                  <a:pt x="216" y="10318"/>
                </a:cubicBezTo>
                <a:cubicBezTo>
                  <a:pt x="267" y="11448"/>
                  <a:pt x="319" y="12554"/>
                  <a:pt x="330" y="12776"/>
                </a:cubicBezTo>
                <a:cubicBezTo>
                  <a:pt x="342" y="12997"/>
                  <a:pt x="388" y="13999"/>
                  <a:pt x="432" y="15002"/>
                </a:cubicBezTo>
                <a:cubicBezTo>
                  <a:pt x="499" y="16492"/>
                  <a:pt x="524" y="16832"/>
                  <a:pt x="580" y="16870"/>
                </a:cubicBezTo>
                <a:cubicBezTo>
                  <a:pt x="620" y="16897"/>
                  <a:pt x="635" y="16940"/>
                  <a:pt x="614" y="16970"/>
                </a:cubicBezTo>
                <a:cubicBezTo>
                  <a:pt x="586" y="17012"/>
                  <a:pt x="599" y="17012"/>
                  <a:pt x="676" y="16974"/>
                </a:cubicBezTo>
                <a:cubicBezTo>
                  <a:pt x="759" y="16934"/>
                  <a:pt x="999" y="16993"/>
                  <a:pt x="2156" y="17335"/>
                </a:cubicBezTo>
                <a:cubicBezTo>
                  <a:pt x="2916" y="17560"/>
                  <a:pt x="3555" y="17753"/>
                  <a:pt x="3576" y="17764"/>
                </a:cubicBezTo>
                <a:cubicBezTo>
                  <a:pt x="3596" y="17775"/>
                  <a:pt x="3585" y="17815"/>
                  <a:pt x="3552" y="17852"/>
                </a:cubicBezTo>
                <a:cubicBezTo>
                  <a:pt x="3498" y="17911"/>
                  <a:pt x="3501" y="17912"/>
                  <a:pt x="3592" y="17861"/>
                </a:cubicBezTo>
                <a:cubicBezTo>
                  <a:pt x="3682" y="17810"/>
                  <a:pt x="3785" y="17829"/>
                  <a:pt x="4522" y="18043"/>
                </a:cubicBezTo>
                <a:cubicBezTo>
                  <a:pt x="6198" y="18531"/>
                  <a:pt x="6557" y="18652"/>
                  <a:pt x="6551" y="18722"/>
                </a:cubicBezTo>
                <a:cubicBezTo>
                  <a:pt x="6546" y="18775"/>
                  <a:pt x="6562" y="18779"/>
                  <a:pt x="6627" y="18742"/>
                </a:cubicBezTo>
                <a:cubicBezTo>
                  <a:pt x="6692" y="18705"/>
                  <a:pt x="6991" y="18780"/>
                  <a:pt x="8093" y="19109"/>
                </a:cubicBezTo>
                <a:cubicBezTo>
                  <a:pt x="9862" y="19637"/>
                  <a:pt x="9715" y="19584"/>
                  <a:pt x="9638" y="19674"/>
                </a:cubicBezTo>
                <a:cubicBezTo>
                  <a:pt x="9580" y="19744"/>
                  <a:pt x="9581" y="19744"/>
                  <a:pt x="9668" y="19676"/>
                </a:cubicBezTo>
                <a:cubicBezTo>
                  <a:pt x="9757" y="19608"/>
                  <a:pt x="9832" y="19624"/>
                  <a:pt x="11248" y="20050"/>
                </a:cubicBezTo>
                <a:cubicBezTo>
                  <a:pt x="12065" y="20296"/>
                  <a:pt x="12748" y="20505"/>
                  <a:pt x="12766" y="20515"/>
                </a:cubicBezTo>
                <a:cubicBezTo>
                  <a:pt x="12784" y="20526"/>
                  <a:pt x="12785" y="20567"/>
                  <a:pt x="12770" y="20607"/>
                </a:cubicBezTo>
                <a:cubicBezTo>
                  <a:pt x="12744" y="20675"/>
                  <a:pt x="12748" y="20675"/>
                  <a:pt x="12826" y="20609"/>
                </a:cubicBezTo>
                <a:cubicBezTo>
                  <a:pt x="12889" y="20554"/>
                  <a:pt x="12935" y="20547"/>
                  <a:pt x="13024" y="20577"/>
                </a:cubicBezTo>
                <a:cubicBezTo>
                  <a:pt x="13112" y="20608"/>
                  <a:pt x="13161" y="20602"/>
                  <a:pt x="13226" y="20548"/>
                </a:cubicBezTo>
                <a:cubicBezTo>
                  <a:pt x="13277" y="20506"/>
                  <a:pt x="13344" y="20491"/>
                  <a:pt x="13394" y="20508"/>
                </a:cubicBezTo>
                <a:cubicBezTo>
                  <a:pt x="13458" y="20531"/>
                  <a:pt x="13463" y="20524"/>
                  <a:pt x="13420" y="20484"/>
                </a:cubicBezTo>
                <a:cubicBezTo>
                  <a:pt x="13335" y="20406"/>
                  <a:pt x="14971" y="18871"/>
                  <a:pt x="15101" y="18906"/>
                </a:cubicBezTo>
                <a:cubicBezTo>
                  <a:pt x="15177" y="18927"/>
                  <a:pt x="15183" y="18921"/>
                  <a:pt x="15135" y="18875"/>
                </a:cubicBezTo>
                <a:cubicBezTo>
                  <a:pt x="15088" y="18830"/>
                  <a:pt x="15226" y="18681"/>
                  <a:pt x="15879" y="18078"/>
                </a:cubicBezTo>
                <a:cubicBezTo>
                  <a:pt x="16320" y="17670"/>
                  <a:pt x="16698" y="17341"/>
                  <a:pt x="16719" y="17346"/>
                </a:cubicBezTo>
                <a:cubicBezTo>
                  <a:pt x="16740" y="17351"/>
                  <a:pt x="16746" y="17338"/>
                  <a:pt x="16733" y="17319"/>
                </a:cubicBezTo>
                <a:cubicBezTo>
                  <a:pt x="16698" y="17267"/>
                  <a:pt x="18303" y="15818"/>
                  <a:pt x="18351" y="15857"/>
                </a:cubicBezTo>
                <a:cubicBezTo>
                  <a:pt x="18373" y="15876"/>
                  <a:pt x="18377" y="15870"/>
                  <a:pt x="18361" y="15845"/>
                </a:cubicBezTo>
                <a:cubicBezTo>
                  <a:pt x="18328" y="15792"/>
                  <a:pt x="19746" y="14429"/>
                  <a:pt x="19832" y="14429"/>
                </a:cubicBezTo>
                <a:cubicBezTo>
                  <a:pt x="19863" y="14429"/>
                  <a:pt x="19893" y="14380"/>
                  <a:pt x="19898" y="14319"/>
                </a:cubicBezTo>
                <a:cubicBezTo>
                  <a:pt x="19904" y="14259"/>
                  <a:pt x="19920" y="14191"/>
                  <a:pt x="19934" y="14170"/>
                </a:cubicBezTo>
                <a:cubicBezTo>
                  <a:pt x="19949" y="14148"/>
                  <a:pt x="19967" y="13878"/>
                  <a:pt x="19974" y="13569"/>
                </a:cubicBezTo>
                <a:cubicBezTo>
                  <a:pt x="20005" y="12190"/>
                  <a:pt x="20025" y="11855"/>
                  <a:pt x="20084" y="11790"/>
                </a:cubicBezTo>
                <a:cubicBezTo>
                  <a:pt x="20130" y="11740"/>
                  <a:pt x="20131" y="11718"/>
                  <a:pt x="20088" y="11694"/>
                </a:cubicBezTo>
                <a:cubicBezTo>
                  <a:pt x="20047" y="11671"/>
                  <a:pt x="20041" y="11522"/>
                  <a:pt x="20064" y="11128"/>
                </a:cubicBezTo>
                <a:cubicBezTo>
                  <a:pt x="20082" y="10834"/>
                  <a:pt x="20105" y="10366"/>
                  <a:pt x="20116" y="10086"/>
                </a:cubicBezTo>
                <a:cubicBezTo>
                  <a:pt x="20152" y="9171"/>
                  <a:pt x="20191" y="8270"/>
                  <a:pt x="20208" y="7946"/>
                </a:cubicBezTo>
                <a:cubicBezTo>
                  <a:pt x="20218" y="7771"/>
                  <a:pt x="20240" y="7217"/>
                  <a:pt x="20256" y="6716"/>
                </a:cubicBezTo>
                <a:cubicBezTo>
                  <a:pt x="20273" y="6215"/>
                  <a:pt x="20296" y="5777"/>
                  <a:pt x="20308" y="5744"/>
                </a:cubicBezTo>
                <a:cubicBezTo>
                  <a:pt x="20320" y="5710"/>
                  <a:pt x="20336" y="5414"/>
                  <a:pt x="20344" y="5087"/>
                </a:cubicBezTo>
                <a:cubicBezTo>
                  <a:pt x="20352" y="4759"/>
                  <a:pt x="20376" y="4196"/>
                  <a:pt x="20394" y="3835"/>
                </a:cubicBezTo>
                <a:cubicBezTo>
                  <a:pt x="20431" y="3117"/>
                  <a:pt x="20430" y="2899"/>
                  <a:pt x="20392" y="2864"/>
                </a:cubicBezTo>
                <a:cubicBezTo>
                  <a:pt x="20379" y="2852"/>
                  <a:pt x="17543" y="2191"/>
                  <a:pt x="14090" y="1396"/>
                </a:cubicBezTo>
                <a:cubicBezTo>
                  <a:pt x="8922" y="205"/>
                  <a:pt x="7986" y="-6"/>
                  <a:pt x="7759" y="0"/>
                </a:cubicBezTo>
                <a:close/>
                <a:moveTo>
                  <a:pt x="21302" y="3200"/>
                </a:moveTo>
                <a:cubicBezTo>
                  <a:pt x="21300" y="3198"/>
                  <a:pt x="21281" y="3210"/>
                  <a:pt x="21244" y="3237"/>
                </a:cubicBezTo>
                <a:cubicBezTo>
                  <a:pt x="21199" y="3269"/>
                  <a:pt x="21162" y="3303"/>
                  <a:pt x="21162" y="3311"/>
                </a:cubicBezTo>
                <a:cubicBezTo>
                  <a:pt x="21162" y="3346"/>
                  <a:pt x="21199" y="3324"/>
                  <a:pt x="21260" y="3253"/>
                </a:cubicBezTo>
                <a:cubicBezTo>
                  <a:pt x="21289" y="3219"/>
                  <a:pt x="21304" y="3202"/>
                  <a:pt x="21302" y="3200"/>
                </a:cubicBezTo>
                <a:close/>
                <a:moveTo>
                  <a:pt x="21486" y="4344"/>
                </a:moveTo>
                <a:cubicBezTo>
                  <a:pt x="21414" y="4344"/>
                  <a:pt x="21394" y="4371"/>
                  <a:pt x="21394" y="4470"/>
                </a:cubicBezTo>
                <a:cubicBezTo>
                  <a:pt x="21394" y="4569"/>
                  <a:pt x="21414" y="4598"/>
                  <a:pt x="21486" y="4598"/>
                </a:cubicBezTo>
                <a:cubicBezTo>
                  <a:pt x="21558" y="4598"/>
                  <a:pt x="21580" y="4569"/>
                  <a:pt x="21580" y="4470"/>
                </a:cubicBezTo>
                <a:cubicBezTo>
                  <a:pt x="21580" y="4371"/>
                  <a:pt x="21558" y="4344"/>
                  <a:pt x="21486" y="4344"/>
                </a:cubicBezTo>
                <a:close/>
                <a:moveTo>
                  <a:pt x="21254" y="4470"/>
                </a:moveTo>
                <a:cubicBezTo>
                  <a:pt x="21252" y="4468"/>
                  <a:pt x="21233" y="4482"/>
                  <a:pt x="21196" y="4508"/>
                </a:cubicBezTo>
                <a:cubicBezTo>
                  <a:pt x="21151" y="4540"/>
                  <a:pt x="21116" y="4573"/>
                  <a:pt x="21116" y="4581"/>
                </a:cubicBezTo>
                <a:cubicBezTo>
                  <a:pt x="21116" y="4616"/>
                  <a:pt x="21153" y="4594"/>
                  <a:pt x="21214" y="4523"/>
                </a:cubicBezTo>
                <a:cubicBezTo>
                  <a:pt x="21243" y="4489"/>
                  <a:pt x="21256" y="4472"/>
                  <a:pt x="21254" y="4470"/>
                </a:cubicBezTo>
                <a:close/>
                <a:moveTo>
                  <a:pt x="21394" y="6844"/>
                </a:moveTo>
                <a:cubicBezTo>
                  <a:pt x="21322" y="6844"/>
                  <a:pt x="21302" y="6873"/>
                  <a:pt x="21302" y="6972"/>
                </a:cubicBezTo>
                <a:cubicBezTo>
                  <a:pt x="21302" y="7070"/>
                  <a:pt x="21322" y="7097"/>
                  <a:pt x="21394" y="7097"/>
                </a:cubicBezTo>
                <a:cubicBezTo>
                  <a:pt x="21466" y="7097"/>
                  <a:pt x="21486" y="7070"/>
                  <a:pt x="21486" y="6972"/>
                </a:cubicBezTo>
                <a:cubicBezTo>
                  <a:pt x="21486" y="6873"/>
                  <a:pt x="21466" y="6844"/>
                  <a:pt x="21394" y="6844"/>
                </a:cubicBezTo>
                <a:close/>
                <a:moveTo>
                  <a:pt x="21010" y="8081"/>
                </a:moveTo>
                <a:cubicBezTo>
                  <a:pt x="20947" y="8070"/>
                  <a:pt x="20930" y="8095"/>
                  <a:pt x="20930" y="8200"/>
                </a:cubicBezTo>
                <a:cubicBezTo>
                  <a:pt x="20930" y="8304"/>
                  <a:pt x="20947" y="8329"/>
                  <a:pt x="21010" y="8318"/>
                </a:cubicBezTo>
                <a:cubicBezTo>
                  <a:pt x="21061" y="8309"/>
                  <a:pt x="21092" y="8266"/>
                  <a:pt x="21092" y="8200"/>
                </a:cubicBezTo>
                <a:cubicBezTo>
                  <a:pt x="21092" y="8133"/>
                  <a:pt x="21061" y="8090"/>
                  <a:pt x="21010" y="8081"/>
                </a:cubicBezTo>
                <a:close/>
                <a:moveTo>
                  <a:pt x="21258" y="9260"/>
                </a:moveTo>
                <a:cubicBezTo>
                  <a:pt x="21208" y="9260"/>
                  <a:pt x="21153" y="9280"/>
                  <a:pt x="21136" y="9305"/>
                </a:cubicBezTo>
                <a:cubicBezTo>
                  <a:pt x="21114" y="9338"/>
                  <a:pt x="21090" y="9338"/>
                  <a:pt x="21054" y="9305"/>
                </a:cubicBezTo>
                <a:cubicBezTo>
                  <a:pt x="20960" y="9219"/>
                  <a:pt x="20884" y="9255"/>
                  <a:pt x="20884" y="9386"/>
                </a:cubicBezTo>
                <a:cubicBezTo>
                  <a:pt x="20884" y="9516"/>
                  <a:pt x="20960" y="9554"/>
                  <a:pt x="21054" y="9468"/>
                </a:cubicBezTo>
                <a:cubicBezTo>
                  <a:pt x="21090" y="9434"/>
                  <a:pt x="21114" y="9434"/>
                  <a:pt x="21136" y="9468"/>
                </a:cubicBezTo>
                <a:cubicBezTo>
                  <a:pt x="21153" y="9493"/>
                  <a:pt x="21208" y="9513"/>
                  <a:pt x="21258" y="9513"/>
                </a:cubicBezTo>
                <a:cubicBezTo>
                  <a:pt x="21327" y="9513"/>
                  <a:pt x="21348" y="9483"/>
                  <a:pt x="21348" y="9386"/>
                </a:cubicBezTo>
                <a:cubicBezTo>
                  <a:pt x="21348" y="9288"/>
                  <a:pt x="21327" y="9260"/>
                  <a:pt x="21258" y="9260"/>
                </a:cubicBezTo>
                <a:close/>
                <a:moveTo>
                  <a:pt x="20512" y="10488"/>
                </a:moveTo>
                <a:cubicBezTo>
                  <a:pt x="20440" y="10488"/>
                  <a:pt x="20418" y="10516"/>
                  <a:pt x="20418" y="10615"/>
                </a:cubicBezTo>
                <a:cubicBezTo>
                  <a:pt x="20418" y="10714"/>
                  <a:pt x="20440" y="10743"/>
                  <a:pt x="20512" y="10743"/>
                </a:cubicBezTo>
                <a:cubicBezTo>
                  <a:pt x="20584" y="10743"/>
                  <a:pt x="20604" y="10714"/>
                  <a:pt x="20604" y="10615"/>
                </a:cubicBezTo>
                <a:cubicBezTo>
                  <a:pt x="20604" y="10516"/>
                  <a:pt x="20584" y="10488"/>
                  <a:pt x="20512" y="10488"/>
                </a:cubicBezTo>
                <a:close/>
                <a:moveTo>
                  <a:pt x="20908" y="10488"/>
                </a:moveTo>
                <a:cubicBezTo>
                  <a:pt x="20810" y="10488"/>
                  <a:pt x="20818" y="10606"/>
                  <a:pt x="20918" y="10626"/>
                </a:cubicBezTo>
                <a:cubicBezTo>
                  <a:pt x="21023" y="10648"/>
                  <a:pt x="21040" y="10633"/>
                  <a:pt x="21006" y="10553"/>
                </a:cubicBezTo>
                <a:cubicBezTo>
                  <a:pt x="20991" y="10517"/>
                  <a:pt x="20947" y="10488"/>
                  <a:pt x="20908" y="10488"/>
                </a:cubicBezTo>
                <a:close/>
                <a:moveTo>
                  <a:pt x="20466" y="11675"/>
                </a:moveTo>
                <a:cubicBezTo>
                  <a:pt x="20394" y="11675"/>
                  <a:pt x="20372" y="11702"/>
                  <a:pt x="20372" y="11801"/>
                </a:cubicBezTo>
                <a:cubicBezTo>
                  <a:pt x="20372" y="11900"/>
                  <a:pt x="20394" y="11929"/>
                  <a:pt x="20466" y="11929"/>
                </a:cubicBezTo>
                <a:cubicBezTo>
                  <a:pt x="20538" y="11929"/>
                  <a:pt x="20558" y="11900"/>
                  <a:pt x="20558" y="11801"/>
                </a:cubicBezTo>
                <a:cubicBezTo>
                  <a:pt x="20558" y="11702"/>
                  <a:pt x="20538" y="11675"/>
                  <a:pt x="20466" y="11675"/>
                </a:cubicBezTo>
                <a:close/>
                <a:moveTo>
                  <a:pt x="21164" y="11675"/>
                </a:moveTo>
                <a:cubicBezTo>
                  <a:pt x="21115" y="11675"/>
                  <a:pt x="21061" y="11696"/>
                  <a:pt x="21044" y="11721"/>
                </a:cubicBezTo>
                <a:cubicBezTo>
                  <a:pt x="21022" y="11754"/>
                  <a:pt x="20998" y="11754"/>
                  <a:pt x="20962" y="11721"/>
                </a:cubicBezTo>
                <a:cubicBezTo>
                  <a:pt x="20894" y="11659"/>
                  <a:pt x="20791" y="11663"/>
                  <a:pt x="20792" y="11728"/>
                </a:cubicBezTo>
                <a:cubicBezTo>
                  <a:pt x="20793" y="11757"/>
                  <a:pt x="20860" y="11811"/>
                  <a:pt x="20942" y="11849"/>
                </a:cubicBezTo>
                <a:cubicBezTo>
                  <a:pt x="21183" y="11959"/>
                  <a:pt x="21254" y="11948"/>
                  <a:pt x="21254" y="11801"/>
                </a:cubicBezTo>
                <a:cubicBezTo>
                  <a:pt x="21254" y="11704"/>
                  <a:pt x="21233" y="11675"/>
                  <a:pt x="21164" y="11675"/>
                </a:cubicBezTo>
                <a:close/>
                <a:moveTo>
                  <a:pt x="20824" y="12810"/>
                </a:moveTo>
                <a:cubicBezTo>
                  <a:pt x="20783" y="12810"/>
                  <a:pt x="20744" y="12855"/>
                  <a:pt x="20744" y="12945"/>
                </a:cubicBezTo>
                <a:cubicBezTo>
                  <a:pt x="20744" y="13043"/>
                  <a:pt x="20764" y="13073"/>
                  <a:pt x="20834" y="13073"/>
                </a:cubicBezTo>
                <a:cubicBezTo>
                  <a:pt x="20906" y="13073"/>
                  <a:pt x="20924" y="13046"/>
                  <a:pt x="20916" y="12945"/>
                </a:cubicBezTo>
                <a:cubicBezTo>
                  <a:pt x="20909" y="12855"/>
                  <a:pt x="20866" y="12810"/>
                  <a:pt x="20824" y="12810"/>
                </a:cubicBezTo>
                <a:close/>
                <a:moveTo>
                  <a:pt x="20418" y="12819"/>
                </a:moveTo>
                <a:cubicBezTo>
                  <a:pt x="20346" y="12819"/>
                  <a:pt x="20326" y="12846"/>
                  <a:pt x="20326" y="12945"/>
                </a:cubicBezTo>
                <a:cubicBezTo>
                  <a:pt x="20326" y="13044"/>
                  <a:pt x="20346" y="13073"/>
                  <a:pt x="20418" y="13073"/>
                </a:cubicBezTo>
                <a:cubicBezTo>
                  <a:pt x="20490" y="13073"/>
                  <a:pt x="20512" y="13044"/>
                  <a:pt x="20512" y="12945"/>
                </a:cubicBezTo>
                <a:cubicBezTo>
                  <a:pt x="20512" y="12846"/>
                  <a:pt x="20490" y="12819"/>
                  <a:pt x="20418" y="12819"/>
                </a:cubicBezTo>
                <a:close/>
                <a:moveTo>
                  <a:pt x="20372" y="14005"/>
                </a:moveTo>
                <a:cubicBezTo>
                  <a:pt x="20300" y="14005"/>
                  <a:pt x="20280" y="14034"/>
                  <a:pt x="20280" y="14133"/>
                </a:cubicBezTo>
                <a:cubicBezTo>
                  <a:pt x="20280" y="14232"/>
                  <a:pt x="20300" y="14259"/>
                  <a:pt x="20372" y="14259"/>
                </a:cubicBezTo>
                <a:cubicBezTo>
                  <a:pt x="20444" y="14259"/>
                  <a:pt x="20466" y="14232"/>
                  <a:pt x="20466" y="14133"/>
                </a:cubicBezTo>
                <a:cubicBezTo>
                  <a:pt x="20466" y="14034"/>
                  <a:pt x="20444" y="14005"/>
                  <a:pt x="20372" y="14005"/>
                </a:cubicBezTo>
                <a:close/>
                <a:moveTo>
                  <a:pt x="20930" y="14014"/>
                </a:moveTo>
                <a:cubicBezTo>
                  <a:pt x="20707" y="14014"/>
                  <a:pt x="20698" y="14021"/>
                  <a:pt x="20698" y="14133"/>
                </a:cubicBezTo>
                <a:cubicBezTo>
                  <a:pt x="20698" y="14246"/>
                  <a:pt x="20707" y="14250"/>
                  <a:pt x="20930" y="14250"/>
                </a:cubicBezTo>
                <a:cubicBezTo>
                  <a:pt x="21153" y="14250"/>
                  <a:pt x="21162" y="14246"/>
                  <a:pt x="21162" y="14133"/>
                </a:cubicBezTo>
                <a:cubicBezTo>
                  <a:pt x="21162" y="14021"/>
                  <a:pt x="21153" y="14014"/>
                  <a:pt x="20930" y="14014"/>
                </a:cubicBezTo>
                <a:close/>
                <a:moveTo>
                  <a:pt x="20500" y="15031"/>
                </a:moveTo>
                <a:cubicBezTo>
                  <a:pt x="20437" y="15020"/>
                  <a:pt x="20418" y="15045"/>
                  <a:pt x="20418" y="15149"/>
                </a:cubicBezTo>
                <a:cubicBezTo>
                  <a:pt x="20418" y="15254"/>
                  <a:pt x="20437" y="15279"/>
                  <a:pt x="20500" y="15268"/>
                </a:cubicBezTo>
                <a:cubicBezTo>
                  <a:pt x="20551" y="15259"/>
                  <a:pt x="20582" y="15215"/>
                  <a:pt x="20582" y="15149"/>
                </a:cubicBezTo>
                <a:cubicBezTo>
                  <a:pt x="20582" y="15083"/>
                  <a:pt x="20551" y="15040"/>
                  <a:pt x="20500" y="15031"/>
                </a:cubicBezTo>
                <a:close/>
                <a:moveTo>
                  <a:pt x="18561" y="16463"/>
                </a:moveTo>
                <a:cubicBezTo>
                  <a:pt x="18488" y="16463"/>
                  <a:pt x="18469" y="16492"/>
                  <a:pt x="18469" y="16591"/>
                </a:cubicBezTo>
                <a:cubicBezTo>
                  <a:pt x="18469" y="16690"/>
                  <a:pt x="18488" y="16717"/>
                  <a:pt x="18561" y="16717"/>
                </a:cubicBezTo>
                <a:cubicBezTo>
                  <a:pt x="18633" y="16717"/>
                  <a:pt x="18655" y="16690"/>
                  <a:pt x="18655" y="16591"/>
                </a:cubicBezTo>
                <a:cubicBezTo>
                  <a:pt x="18655" y="16492"/>
                  <a:pt x="18633" y="16463"/>
                  <a:pt x="18561" y="16463"/>
                </a:cubicBezTo>
                <a:close/>
                <a:moveTo>
                  <a:pt x="774" y="17649"/>
                </a:moveTo>
                <a:cubicBezTo>
                  <a:pt x="702" y="17649"/>
                  <a:pt x="682" y="17678"/>
                  <a:pt x="682" y="17777"/>
                </a:cubicBezTo>
                <a:cubicBezTo>
                  <a:pt x="682" y="17876"/>
                  <a:pt x="702" y="17904"/>
                  <a:pt x="774" y="17904"/>
                </a:cubicBezTo>
                <a:cubicBezTo>
                  <a:pt x="847" y="17904"/>
                  <a:pt x="868" y="17876"/>
                  <a:pt x="868" y="17777"/>
                </a:cubicBezTo>
                <a:cubicBezTo>
                  <a:pt x="868" y="17678"/>
                  <a:pt x="847" y="17649"/>
                  <a:pt x="774" y="17649"/>
                </a:cubicBezTo>
                <a:close/>
                <a:moveTo>
                  <a:pt x="16983" y="17988"/>
                </a:moveTo>
                <a:cubicBezTo>
                  <a:pt x="16911" y="17988"/>
                  <a:pt x="16889" y="18017"/>
                  <a:pt x="16889" y="18116"/>
                </a:cubicBezTo>
                <a:cubicBezTo>
                  <a:pt x="16889" y="18215"/>
                  <a:pt x="16911" y="18242"/>
                  <a:pt x="16983" y="18242"/>
                </a:cubicBezTo>
                <a:cubicBezTo>
                  <a:pt x="17055" y="18242"/>
                  <a:pt x="17075" y="18215"/>
                  <a:pt x="17075" y="18116"/>
                </a:cubicBezTo>
                <a:cubicBezTo>
                  <a:pt x="17075" y="18017"/>
                  <a:pt x="17055" y="17988"/>
                  <a:pt x="16983" y="17988"/>
                </a:cubicBezTo>
                <a:close/>
                <a:moveTo>
                  <a:pt x="17389" y="17998"/>
                </a:moveTo>
                <a:cubicBezTo>
                  <a:pt x="17325" y="17986"/>
                  <a:pt x="17307" y="18012"/>
                  <a:pt x="17307" y="18116"/>
                </a:cubicBezTo>
                <a:cubicBezTo>
                  <a:pt x="17307" y="18220"/>
                  <a:pt x="17325" y="18246"/>
                  <a:pt x="17389" y="18235"/>
                </a:cubicBezTo>
                <a:cubicBezTo>
                  <a:pt x="17440" y="18226"/>
                  <a:pt x="17471" y="18182"/>
                  <a:pt x="17471" y="18116"/>
                </a:cubicBezTo>
                <a:cubicBezTo>
                  <a:pt x="17471" y="18050"/>
                  <a:pt x="17440" y="18007"/>
                  <a:pt x="17389" y="17998"/>
                </a:cubicBezTo>
                <a:close/>
                <a:moveTo>
                  <a:pt x="3312" y="18539"/>
                </a:moveTo>
                <a:cubicBezTo>
                  <a:pt x="3243" y="18539"/>
                  <a:pt x="3192" y="18654"/>
                  <a:pt x="3224" y="18740"/>
                </a:cubicBezTo>
                <a:cubicBezTo>
                  <a:pt x="3264" y="18849"/>
                  <a:pt x="3376" y="18795"/>
                  <a:pt x="3376" y="18667"/>
                </a:cubicBezTo>
                <a:cubicBezTo>
                  <a:pt x="3376" y="18587"/>
                  <a:pt x="3352" y="18539"/>
                  <a:pt x="3312" y="18539"/>
                </a:cubicBezTo>
                <a:close/>
                <a:moveTo>
                  <a:pt x="6161" y="19472"/>
                </a:moveTo>
                <a:cubicBezTo>
                  <a:pt x="6089" y="19472"/>
                  <a:pt x="6069" y="19501"/>
                  <a:pt x="6069" y="19600"/>
                </a:cubicBezTo>
                <a:cubicBezTo>
                  <a:pt x="6069" y="19698"/>
                  <a:pt x="6089" y="19725"/>
                  <a:pt x="6161" y="19725"/>
                </a:cubicBezTo>
                <a:cubicBezTo>
                  <a:pt x="6233" y="19725"/>
                  <a:pt x="6255" y="19698"/>
                  <a:pt x="6255" y="19600"/>
                </a:cubicBezTo>
                <a:cubicBezTo>
                  <a:pt x="6255" y="19501"/>
                  <a:pt x="6233" y="19472"/>
                  <a:pt x="6161" y="19472"/>
                </a:cubicBezTo>
                <a:close/>
                <a:moveTo>
                  <a:pt x="6567" y="19479"/>
                </a:moveTo>
                <a:cubicBezTo>
                  <a:pt x="6504" y="19468"/>
                  <a:pt x="6487" y="19495"/>
                  <a:pt x="6487" y="19600"/>
                </a:cubicBezTo>
                <a:cubicBezTo>
                  <a:pt x="6487" y="19704"/>
                  <a:pt x="6504" y="19729"/>
                  <a:pt x="6567" y="19718"/>
                </a:cubicBezTo>
                <a:cubicBezTo>
                  <a:pt x="6618" y="19709"/>
                  <a:pt x="6649" y="19666"/>
                  <a:pt x="6649" y="19600"/>
                </a:cubicBezTo>
                <a:cubicBezTo>
                  <a:pt x="6649" y="19533"/>
                  <a:pt x="6618" y="19488"/>
                  <a:pt x="6567" y="19479"/>
                </a:cubicBezTo>
                <a:close/>
                <a:moveTo>
                  <a:pt x="15479" y="19514"/>
                </a:moveTo>
                <a:cubicBezTo>
                  <a:pt x="15410" y="19514"/>
                  <a:pt x="15359" y="19630"/>
                  <a:pt x="15391" y="19716"/>
                </a:cubicBezTo>
                <a:cubicBezTo>
                  <a:pt x="15431" y="19825"/>
                  <a:pt x="15543" y="19770"/>
                  <a:pt x="15543" y="19641"/>
                </a:cubicBezTo>
                <a:cubicBezTo>
                  <a:pt x="15543" y="19562"/>
                  <a:pt x="15520" y="19514"/>
                  <a:pt x="15479" y="19514"/>
                </a:cubicBezTo>
                <a:close/>
                <a:moveTo>
                  <a:pt x="9227" y="20362"/>
                </a:moveTo>
                <a:cubicBezTo>
                  <a:pt x="9154" y="20362"/>
                  <a:pt x="9135" y="20389"/>
                  <a:pt x="9135" y="20488"/>
                </a:cubicBezTo>
                <a:cubicBezTo>
                  <a:pt x="9135" y="20587"/>
                  <a:pt x="9154" y="20616"/>
                  <a:pt x="9227" y="20616"/>
                </a:cubicBezTo>
                <a:cubicBezTo>
                  <a:pt x="9299" y="20616"/>
                  <a:pt x="9321" y="20587"/>
                  <a:pt x="9321" y="20488"/>
                </a:cubicBezTo>
                <a:cubicBezTo>
                  <a:pt x="9321" y="20389"/>
                  <a:pt x="9299" y="20362"/>
                  <a:pt x="9227" y="20362"/>
                </a:cubicBezTo>
                <a:close/>
                <a:moveTo>
                  <a:pt x="14196" y="21125"/>
                </a:moveTo>
                <a:cubicBezTo>
                  <a:pt x="14123" y="21125"/>
                  <a:pt x="14104" y="21152"/>
                  <a:pt x="14104" y="21251"/>
                </a:cubicBezTo>
                <a:cubicBezTo>
                  <a:pt x="14104" y="21350"/>
                  <a:pt x="14123" y="21378"/>
                  <a:pt x="14196" y="21378"/>
                </a:cubicBezTo>
                <a:cubicBezTo>
                  <a:pt x="14268" y="21378"/>
                  <a:pt x="14289" y="21350"/>
                  <a:pt x="14289" y="21251"/>
                </a:cubicBezTo>
                <a:cubicBezTo>
                  <a:pt x="14289" y="21152"/>
                  <a:pt x="14268" y="21125"/>
                  <a:pt x="14196" y="21125"/>
                </a:cubicBezTo>
                <a:close/>
                <a:moveTo>
                  <a:pt x="12744" y="21344"/>
                </a:moveTo>
                <a:cubicBezTo>
                  <a:pt x="12680" y="21333"/>
                  <a:pt x="12664" y="21360"/>
                  <a:pt x="12664" y="21464"/>
                </a:cubicBezTo>
                <a:cubicBezTo>
                  <a:pt x="12664" y="21568"/>
                  <a:pt x="12680" y="21594"/>
                  <a:pt x="12744" y="21583"/>
                </a:cubicBezTo>
                <a:cubicBezTo>
                  <a:pt x="12795" y="21574"/>
                  <a:pt x="12826" y="21530"/>
                  <a:pt x="12826" y="21464"/>
                </a:cubicBezTo>
                <a:cubicBezTo>
                  <a:pt x="12826" y="21398"/>
                  <a:pt x="12795" y="21353"/>
                  <a:pt x="12744" y="213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6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9728" y="2120981"/>
            <a:ext cx="6809582" cy="4533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77" y="9182"/>
                </a:moveTo>
                <a:cubicBezTo>
                  <a:pt x="1399" y="9176"/>
                  <a:pt x="1416" y="9218"/>
                  <a:pt x="1449" y="9335"/>
                </a:cubicBezTo>
                <a:cubicBezTo>
                  <a:pt x="1512" y="9559"/>
                  <a:pt x="1575" y="9574"/>
                  <a:pt x="1649" y="9385"/>
                </a:cubicBezTo>
                <a:cubicBezTo>
                  <a:pt x="1696" y="9267"/>
                  <a:pt x="1711" y="9255"/>
                  <a:pt x="1751" y="9305"/>
                </a:cubicBezTo>
                <a:cubicBezTo>
                  <a:pt x="1777" y="9337"/>
                  <a:pt x="1823" y="9450"/>
                  <a:pt x="1853" y="9557"/>
                </a:cubicBezTo>
                <a:cubicBezTo>
                  <a:pt x="1908" y="9751"/>
                  <a:pt x="1982" y="9810"/>
                  <a:pt x="2013" y="9687"/>
                </a:cubicBezTo>
                <a:cubicBezTo>
                  <a:pt x="2036" y="9596"/>
                  <a:pt x="2249" y="9695"/>
                  <a:pt x="2269" y="9806"/>
                </a:cubicBezTo>
                <a:cubicBezTo>
                  <a:pt x="2284" y="9894"/>
                  <a:pt x="2410" y="9920"/>
                  <a:pt x="2442" y="9842"/>
                </a:cubicBezTo>
                <a:cubicBezTo>
                  <a:pt x="2467" y="9782"/>
                  <a:pt x="2660" y="9783"/>
                  <a:pt x="2685" y="9844"/>
                </a:cubicBezTo>
                <a:cubicBezTo>
                  <a:pt x="2697" y="9873"/>
                  <a:pt x="2756" y="9881"/>
                  <a:pt x="2838" y="9863"/>
                </a:cubicBezTo>
                <a:cubicBezTo>
                  <a:pt x="3016" y="9823"/>
                  <a:pt x="3280" y="9919"/>
                  <a:pt x="3300" y="10031"/>
                </a:cubicBezTo>
                <a:cubicBezTo>
                  <a:pt x="3310" y="10091"/>
                  <a:pt x="3342" y="10116"/>
                  <a:pt x="3407" y="10116"/>
                </a:cubicBezTo>
                <a:cubicBezTo>
                  <a:pt x="3473" y="10116"/>
                  <a:pt x="3584" y="10209"/>
                  <a:pt x="3808" y="10453"/>
                </a:cubicBezTo>
                <a:cubicBezTo>
                  <a:pt x="3979" y="10639"/>
                  <a:pt x="4161" y="10825"/>
                  <a:pt x="4213" y="10865"/>
                </a:cubicBezTo>
                <a:cubicBezTo>
                  <a:pt x="4271" y="10910"/>
                  <a:pt x="4308" y="10973"/>
                  <a:pt x="4308" y="11028"/>
                </a:cubicBezTo>
                <a:cubicBezTo>
                  <a:pt x="4308" y="11093"/>
                  <a:pt x="4329" y="11119"/>
                  <a:pt x="4382" y="11119"/>
                </a:cubicBezTo>
                <a:cubicBezTo>
                  <a:pt x="4423" y="11119"/>
                  <a:pt x="4465" y="11098"/>
                  <a:pt x="4475" y="11073"/>
                </a:cubicBezTo>
                <a:cubicBezTo>
                  <a:pt x="4486" y="11048"/>
                  <a:pt x="4544" y="11039"/>
                  <a:pt x="4608" y="11054"/>
                </a:cubicBezTo>
                <a:cubicBezTo>
                  <a:pt x="4670" y="11069"/>
                  <a:pt x="4849" y="11058"/>
                  <a:pt x="5007" y="11030"/>
                </a:cubicBezTo>
                <a:cubicBezTo>
                  <a:pt x="5256" y="10984"/>
                  <a:pt x="5296" y="10987"/>
                  <a:pt x="5326" y="11049"/>
                </a:cubicBezTo>
                <a:cubicBezTo>
                  <a:pt x="5371" y="11141"/>
                  <a:pt x="5479" y="11138"/>
                  <a:pt x="5503" y="11045"/>
                </a:cubicBezTo>
                <a:cubicBezTo>
                  <a:pt x="5519" y="10981"/>
                  <a:pt x="5569" y="10977"/>
                  <a:pt x="5908" y="11005"/>
                </a:cubicBezTo>
                <a:cubicBezTo>
                  <a:pt x="6121" y="11023"/>
                  <a:pt x="6308" y="11055"/>
                  <a:pt x="6323" y="11077"/>
                </a:cubicBezTo>
                <a:cubicBezTo>
                  <a:pt x="6374" y="11149"/>
                  <a:pt x="6484" y="11123"/>
                  <a:pt x="6500" y="11035"/>
                </a:cubicBezTo>
                <a:cubicBezTo>
                  <a:pt x="6509" y="10979"/>
                  <a:pt x="6626" y="10885"/>
                  <a:pt x="6860" y="10742"/>
                </a:cubicBezTo>
                <a:cubicBezTo>
                  <a:pt x="7307" y="10469"/>
                  <a:pt x="7338" y="10457"/>
                  <a:pt x="7361" y="10546"/>
                </a:cubicBezTo>
                <a:cubicBezTo>
                  <a:pt x="7384" y="10636"/>
                  <a:pt x="7491" y="10639"/>
                  <a:pt x="7536" y="10551"/>
                </a:cubicBezTo>
                <a:cubicBezTo>
                  <a:pt x="7565" y="10494"/>
                  <a:pt x="7615" y="10507"/>
                  <a:pt x="7888" y="10642"/>
                </a:cubicBezTo>
                <a:cubicBezTo>
                  <a:pt x="8063" y="10728"/>
                  <a:pt x="8238" y="10799"/>
                  <a:pt x="8277" y="10799"/>
                </a:cubicBezTo>
                <a:cubicBezTo>
                  <a:pt x="8323" y="10799"/>
                  <a:pt x="8354" y="10833"/>
                  <a:pt x="8364" y="10892"/>
                </a:cubicBezTo>
                <a:cubicBezTo>
                  <a:pt x="8383" y="11002"/>
                  <a:pt x="8525" y="11020"/>
                  <a:pt x="8525" y="10913"/>
                </a:cubicBezTo>
                <a:cubicBezTo>
                  <a:pt x="8525" y="10837"/>
                  <a:pt x="8664" y="10738"/>
                  <a:pt x="8710" y="10780"/>
                </a:cubicBezTo>
                <a:cubicBezTo>
                  <a:pt x="8726" y="10795"/>
                  <a:pt x="8758" y="10876"/>
                  <a:pt x="8782" y="10962"/>
                </a:cubicBezTo>
                <a:cubicBezTo>
                  <a:pt x="8834" y="11150"/>
                  <a:pt x="8880" y="11159"/>
                  <a:pt x="8966" y="10998"/>
                </a:cubicBezTo>
                <a:cubicBezTo>
                  <a:pt x="9047" y="10845"/>
                  <a:pt x="9081" y="10877"/>
                  <a:pt x="9151" y="11170"/>
                </a:cubicBezTo>
                <a:cubicBezTo>
                  <a:pt x="9182" y="11298"/>
                  <a:pt x="9226" y="11415"/>
                  <a:pt x="9249" y="11429"/>
                </a:cubicBezTo>
                <a:cubicBezTo>
                  <a:pt x="9274" y="11443"/>
                  <a:pt x="9328" y="11387"/>
                  <a:pt x="9377" y="11296"/>
                </a:cubicBezTo>
                <a:lnTo>
                  <a:pt x="9462" y="11141"/>
                </a:lnTo>
                <a:lnTo>
                  <a:pt x="9545" y="11427"/>
                </a:lnTo>
                <a:cubicBezTo>
                  <a:pt x="9638" y="11750"/>
                  <a:pt x="9697" y="11785"/>
                  <a:pt x="9780" y="11572"/>
                </a:cubicBezTo>
                <a:cubicBezTo>
                  <a:pt x="9847" y="11403"/>
                  <a:pt x="9891" y="11442"/>
                  <a:pt x="9979" y="11741"/>
                </a:cubicBezTo>
                <a:cubicBezTo>
                  <a:pt x="10049" y="11976"/>
                  <a:pt x="10096" y="11988"/>
                  <a:pt x="10179" y="11790"/>
                </a:cubicBezTo>
                <a:cubicBezTo>
                  <a:pt x="10213" y="11709"/>
                  <a:pt x="10254" y="11644"/>
                  <a:pt x="10270" y="11646"/>
                </a:cubicBezTo>
                <a:cubicBezTo>
                  <a:pt x="10286" y="11648"/>
                  <a:pt x="10331" y="11747"/>
                  <a:pt x="10371" y="11864"/>
                </a:cubicBezTo>
                <a:cubicBezTo>
                  <a:pt x="10410" y="11981"/>
                  <a:pt x="10459" y="12076"/>
                  <a:pt x="10478" y="12075"/>
                </a:cubicBezTo>
                <a:cubicBezTo>
                  <a:pt x="10497" y="12075"/>
                  <a:pt x="10543" y="11994"/>
                  <a:pt x="10581" y="11894"/>
                </a:cubicBezTo>
                <a:cubicBezTo>
                  <a:pt x="10619" y="11794"/>
                  <a:pt x="10663" y="11710"/>
                  <a:pt x="10679" y="11710"/>
                </a:cubicBezTo>
                <a:cubicBezTo>
                  <a:pt x="10695" y="11710"/>
                  <a:pt x="10735" y="11792"/>
                  <a:pt x="10769" y="11890"/>
                </a:cubicBezTo>
                <a:cubicBezTo>
                  <a:pt x="10808" y="12006"/>
                  <a:pt x="10854" y="12074"/>
                  <a:pt x="10898" y="12083"/>
                </a:cubicBezTo>
                <a:cubicBezTo>
                  <a:pt x="10963" y="12097"/>
                  <a:pt x="10968" y="12121"/>
                  <a:pt x="10976" y="12525"/>
                </a:cubicBezTo>
                <a:cubicBezTo>
                  <a:pt x="10985" y="12940"/>
                  <a:pt x="10987" y="12950"/>
                  <a:pt x="11042" y="12875"/>
                </a:cubicBezTo>
                <a:cubicBezTo>
                  <a:pt x="11096" y="12801"/>
                  <a:pt x="11101" y="12806"/>
                  <a:pt x="11179" y="13006"/>
                </a:cubicBezTo>
                <a:cubicBezTo>
                  <a:pt x="11224" y="13120"/>
                  <a:pt x="11274" y="13216"/>
                  <a:pt x="11288" y="13216"/>
                </a:cubicBezTo>
                <a:cubicBezTo>
                  <a:pt x="11303" y="13216"/>
                  <a:pt x="11350" y="13132"/>
                  <a:pt x="11392" y="13032"/>
                </a:cubicBezTo>
                <a:cubicBezTo>
                  <a:pt x="11434" y="12932"/>
                  <a:pt x="11481" y="12851"/>
                  <a:pt x="11496" y="12851"/>
                </a:cubicBezTo>
                <a:cubicBezTo>
                  <a:pt x="11511" y="12851"/>
                  <a:pt x="11553" y="12922"/>
                  <a:pt x="11589" y="13010"/>
                </a:cubicBezTo>
                <a:cubicBezTo>
                  <a:pt x="11674" y="13216"/>
                  <a:pt x="11724" y="13212"/>
                  <a:pt x="11800" y="12991"/>
                </a:cubicBezTo>
                <a:cubicBezTo>
                  <a:pt x="11833" y="12892"/>
                  <a:pt x="11874" y="12799"/>
                  <a:pt x="11889" y="12785"/>
                </a:cubicBezTo>
                <a:cubicBezTo>
                  <a:pt x="11904" y="12771"/>
                  <a:pt x="11952" y="12831"/>
                  <a:pt x="11996" y="12919"/>
                </a:cubicBezTo>
                <a:cubicBezTo>
                  <a:pt x="12040" y="13006"/>
                  <a:pt x="12089" y="13078"/>
                  <a:pt x="12103" y="13078"/>
                </a:cubicBezTo>
                <a:cubicBezTo>
                  <a:pt x="12117" y="13078"/>
                  <a:pt x="12156" y="12988"/>
                  <a:pt x="12191" y="12877"/>
                </a:cubicBezTo>
                <a:cubicBezTo>
                  <a:pt x="12277" y="12602"/>
                  <a:pt x="12312" y="12582"/>
                  <a:pt x="12405" y="12752"/>
                </a:cubicBezTo>
                <a:cubicBezTo>
                  <a:pt x="12448" y="12832"/>
                  <a:pt x="12495" y="12896"/>
                  <a:pt x="12508" y="12896"/>
                </a:cubicBezTo>
                <a:cubicBezTo>
                  <a:pt x="12522" y="12896"/>
                  <a:pt x="12565" y="12786"/>
                  <a:pt x="12605" y="12650"/>
                </a:cubicBezTo>
                <a:cubicBezTo>
                  <a:pt x="12645" y="12515"/>
                  <a:pt x="12691" y="12391"/>
                  <a:pt x="12707" y="12376"/>
                </a:cubicBezTo>
                <a:cubicBezTo>
                  <a:pt x="12724" y="12361"/>
                  <a:pt x="12762" y="12410"/>
                  <a:pt x="12792" y="12486"/>
                </a:cubicBezTo>
                <a:cubicBezTo>
                  <a:pt x="12871" y="12687"/>
                  <a:pt x="12930" y="12658"/>
                  <a:pt x="13023" y="12372"/>
                </a:cubicBezTo>
                <a:cubicBezTo>
                  <a:pt x="13068" y="12234"/>
                  <a:pt x="13118" y="12121"/>
                  <a:pt x="13133" y="12121"/>
                </a:cubicBezTo>
                <a:cubicBezTo>
                  <a:pt x="13148" y="12121"/>
                  <a:pt x="13182" y="12172"/>
                  <a:pt x="13210" y="12234"/>
                </a:cubicBezTo>
                <a:cubicBezTo>
                  <a:pt x="13279" y="12394"/>
                  <a:pt x="13339" y="12378"/>
                  <a:pt x="13401" y="12179"/>
                </a:cubicBezTo>
                <a:cubicBezTo>
                  <a:pt x="13460" y="11991"/>
                  <a:pt x="13533" y="11946"/>
                  <a:pt x="13640" y="12032"/>
                </a:cubicBezTo>
                <a:cubicBezTo>
                  <a:pt x="13688" y="12071"/>
                  <a:pt x="13723" y="12074"/>
                  <a:pt x="13750" y="12043"/>
                </a:cubicBezTo>
                <a:cubicBezTo>
                  <a:pt x="13802" y="11982"/>
                  <a:pt x="14471" y="12455"/>
                  <a:pt x="14471" y="12554"/>
                </a:cubicBezTo>
                <a:cubicBezTo>
                  <a:pt x="14471" y="12628"/>
                  <a:pt x="14606" y="12653"/>
                  <a:pt x="14635" y="12584"/>
                </a:cubicBezTo>
                <a:cubicBezTo>
                  <a:pt x="14643" y="12563"/>
                  <a:pt x="14758" y="12532"/>
                  <a:pt x="14888" y="12518"/>
                </a:cubicBezTo>
                <a:cubicBezTo>
                  <a:pt x="15017" y="12504"/>
                  <a:pt x="15202" y="12453"/>
                  <a:pt x="15298" y="12404"/>
                </a:cubicBezTo>
                <a:cubicBezTo>
                  <a:pt x="15394" y="12356"/>
                  <a:pt x="15480" y="12333"/>
                  <a:pt x="15489" y="12355"/>
                </a:cubicBezTo>
                <a:cubicBezTo>
                  <a:pt x="15522" y="12434"/>
                  <a:pt x="15647" y="12396"/>
                  <a:pt x="15663" y="12302"/>
                </a:cubicBezTo>
                <a:cubicBezTo>
                  <a:pt x="15672" y="12250"/>
                  <a:pt x="15729" y="12180"/>
                  <a:pt x="15795" y="12140"/>
                </a:cubicBezTo>
                <a:cubicBezTo>
                  <a:pt x="15859" y="12100"/>
                  <a:pt x="16035" y="11980"/>
                  <a:pt x="16187" y="11873"/>
                </a:cubicBezTo>
                <a:cubicBezTo>
                  <a:pt x="16388" y="11731"/>
                  <a:pt x="16488" y="11685"/>
                  <a:pt x="16558" y="11701"/>
                </a:cubicBezTo>
                <a:cubicBezTo>
                  <a:pt x="16641" y="11719"/>
                  <a:pt x="16655" y="11708"/>
                  <a:pt x="16655" y="11625"/>
                </a:cubicBezTo>
                <a:cubicBezTo>
                  <a:pt x="16655" y="11512"/>
                  <a:pt x="16868" y="11290"/>
                  <a:pt x="17223" y="11037"/>
                </a:cubicBezTo>
                <a:cubicBezTo>
                  <a:pt x="17411" y="10903"/>
                  <a:pt x="17461" y="10886"/>
                  <a:pt x="17507" y="10930"/>
                </a:cubicBezTo>
                <a:cubicBezTo>
                  <a:pt x="17587" y="11005"/>
                  <a:pt x="17677" y="10994"/>
                  <a:pt x="17699" y="10909"/>
                </a:cubicBezTo>
                <a:cubicBezTo>
                  <a:pt x="17715" y="10845"/>
                  <a:pt x="17765" y="10841"/>
                  <a:pt x="18104" y="10869"/>
                </a:cubicBezTo>
                <a:cubicBezTo>
                  <a:pt x="18317" y="10887"/>
                  <a:pt x="18504" y="10918"/>
                  <a:pt x="18520" y="10941"/>
                </a:cubicBezTo>
                <a:cubicBezTo>
                  <a:pt x="18567" y="11008"/>
                  <a:pt x="18688" y="10989"/>
                  <a:pt x="18688" y="10914"/>
                </a:cubicBezTo>
                <a:cubicBezTo>
                  <a:pt x="18688" y="10877"/>
                  <a:pt x="18739" y="10808"/>
                  <a:pt x="18801" y="10759"/>
                </a:cubicBezTo>
                <a:cubicBezTo>
                  <a:pt x="18864" y="10711"/>
                  <a:pt x="19004" y="10575"/>
                  <a:pt x="19112" y="10461"/>
                </a:cubicBezTo>
                <a:cubicBezTo>
                  <a:pt x="19304" y="10258"/>
                  <a:pt x="19311" y="10255"/>
                  <a:pt x="19352" y="10343"/>
                </a:cubicBezTo>
                <a:cubicBezTo>
                  <a:pt x="19413" y="10478"/>
                  <a:pt x="19437" y="10459"/>
                  <a:pt x="19523" y="10205"/>
                </a:cubicBezTo>
                <a:cubicBezTo>
                  <a:pt x="19565" y="10079"/>
                  <a:pt x="19614" y="9988"/>
                  <a:pt x="19630" y="10003"/>
                </a:cubicBezTo>
                <a:cubicBezTo>
                  <a:pt x="19646" y="10018"/>
                  <a:pt x="19687" y="10112"/>
                  <a:pt x="19720" y="10211"/>
                </a:cubicBezTo>
                <a:cubicBezTo>
                  <a:pt x="19754" y="10310"/>
                  <a:pt x="19799" y="10389"/>
                  <a:pt x="19821" y="10389"/>
                </a:cubicBezTo>
                <a:cubicBezTo>
                  <a:pt x="19843" y="10389"/>
                  <a:pt x="19887" y="10308"/>
                  <a:pt x="19917" y="10207"/>
                </a:cubicBezTo>
                <a:cubicBezTo>
                  <a:pt x="20004" y="9916"/>
                  <a:pt x="20039" y="9898"/>
                  <a:pt x="20112" y="10113"/>
                </a:cubicBezTo>
                <a:cubicBezTo>
                  <a:pt x="20147" y="10215"/>
                  <a:pt x="20193" y="10298"/>
                  <a:pt x="20215" y="10298"/>
                </a:cubicBezTo>
                <a:cubicBezTo>
                  <a:pt x="20237" y="10298"/>
                  <a:pt x="20292" y="10172"/>
                  <a:pt x="20336" y="10018"/>
                </a:cubicBezTo>
                <a:cubicBezTo>
                  <a:pt x="20415" y="9743"/>
                  <a:pt x="20418" y="9740"/>
                  <a:pt x="20477" y="9820"/>
                </a:cubicBezTo>
                <a:cubicBezTo>
                  <a:pt x="20510" y="9864"/>
                  <a:pt x="20545" y="9939"/>
                  <a:pt x="20555" y="9986"/>
                </a:cubicBezTo>
                <a:cubicBezTo>
                  <a:pt x="20584" y="10121"/>
                  <a:pt x="20644" y="10084"/>
                  <a:pt x="20702" y="9899"/>
                </a:cubicBezTo>
                <a:lnTo>
                  <a:pt x="20757" y="9729"/>
                </a:lnTo>
                <a:lnTo>
                  <a:pt x="20859" y="9910"/>
                </a:lnTo>
                <a:cubicBezTo>
                  <a:pt x="20914" y="10010"/>
                  <a:pt x="21007" y="10222"/>
                  <a:pt x="21066" y="10381"/>
                </a:cubicBezTo>
                <a:lnTo>
                  <a:pt x="21174" y="10670"/>
                </a:lnTo>
                <a:lnTo>
                  <a:pt x="21167" y="15668"/>
                </a:lnTo>
                <a:lnTo>
                  <a:pt x="21161" y="20666"/>
                </a:lnTo>
                <a:lnTo>
                  <a:pt x="11010" y="20677"/>
                </a:lnTo>
                <a:cubicBezTo>
                  <a:pt x="5428" y="20683"/>
                  <a:pt x="851" y="20675"/>
                  <a:pt x="840" y="20658"/>
                </a:cubicBezTo>
                <a:cubicBezTo>
                  <a:pt x="829" y="20642"/>
                  <a:pt x="820" y="18409"/>
                  <a:pt x="821" y="15697"/>
                </a:cubicBezTo>
                <a:cubicBezTo>
                  <a:pt x="821" y="11448"/>
                  <a:pt x="827" y="10728"/>
                  <a:pt x="866" y="10500"/>
                </a:cubicBezTo>
                <a:cubicBezTo>
                  <a:pt x="922" y="10178"/>
                  <a:pt x="956" y="10109"/>
                  <a:pt x="1046" y="10143"/>
                </a:cubicBezTo>
                <a:cubicBezTo>
                  <a:pt x="1121" y="10171"/>
                  <a:pt x="1157" y="10068"/>
                  <a:pt x="1259" y="9517"/>
                </a:cubicBezTo>
                <a:cubicBezTo>
                  <a:pt x="1285" y="9375"/>
                  <a:pt x="1328" y="9234"/>
                  <a:pt x="1352" y="9203"/>
                </a:cubicBezTo>
                <a:cubicBezTo>
                  <a:pt x="1361" y="9192"/>
                  <a:pt x="1370" y="9184"/>
                  <a:pt x="1377" y="9182"/>
                </a:cubicBezTo>
                <a:close/>
                <a:moveTo>
                  <a:pt x="1153" y="15492"/>
                </a:moveTo>
                <a:lnTo>
                  <a:pt x="1153" y="17841"/>
                </a:lnTo>
                <a:lnTo>
                  <a:pt x="1153" y="20187"/>
                </a:lnTo>
                <a:lnTo>
                  <a:pt x="10830" y="20187"/>
                </a:lnTo>
                <a:lnTo>
                  <a:pt x="20509" y="20187"/>
                </a:lnTo>
                <a:lnTo>
                  <a:pt x="20509" y="17841"/>
                </a:lnTo>
                <a:lnTo>
                  <a:pt x="20509" y="15492"/>
                </a:lnTo>
                <a:lnTo>
                  <a:pt x="10830" y="15492"/>
                </a:lnTo>
                <a:lnTo>
                  <a:pt x="1153" y="1549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 flipH="1" flipV="1">
            <a:off x="5128808" y="3652804"/>
            <a:ext cx="2178124" cy="9738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48" name="Shape 448"/>
          <p:cNvSpPr/>
          <p:nvPr/>
        </p:nvSpPr>
        <p:spPr>
          <a:xfrm>
            <a:off x="7695676" y="7436577"/>
            <a:ext cx="567101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Divide flat-field by</a:t>
            </a:r>
          </a:p>
          <a:p>
            <a:pPr/>
            <a:r>
              <a:t>the spline surface</a:t>
            </a:r>
          </a:p>
          <a:p>
            <a:pPr/>
            <a:r>
              <a:t>and smooth</a:t>
            </a:r>
          </a:p>
        </p:txBody>
      </p:sp>
      <p:sp>
        <p:nvSpPr>
          <p:cNvPr id="449" name="Shape 449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50" name="Shape 450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est_CalS_cont.png"/>
          <p:cNvPicPr>
            <a:picLocks noChangeAspect="1"/>
          </p:cNvPicPr>
          <p:nvPr/>
        </p:nvPicPr>
        <p:blipFill>
          <a:blip r:embed="rId2">
            <a:extLst/>
          </a:blip>
          <a:srcRect l="9859" t="9462" r="5889" b="10953"/>
          <a:stretch>
            <a:fillRect/>
          </a:stretch>
        </p:blipFill>
        <p:spPr>
          <a:xfrm>
            <a:off x="7098324" y="2190927"/>
            <a:ext cx="5852698" cy="526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54" fill="norm" stroke="1" extrusionOk="0">
                <a:moveTo>
                  <a:pt x="384" y="1"/>
                </a:moveTo>
                <a:cubicBezTo>
                  <a:pt x="361" y="8"/>
                  <a:pt x="354" y="38"/>
                  <a:pt x="354" y="107"/>
                </a:cubicBezTo>
                <a:cubicBezTo>
                  <a:pt x="354" y="200"/>
                  <a:pt x="367" y="223"/>
                  <a:pt x="414" y="213"/>
                </a:cubicBezTo>
                <a:cubicBezTo>
                  <a:pt x="451" y="205"/>
                  <a:pt x="472" y="166"/>
                  <a:pt x="472" y="107"/>
                </a:cubicBezTo>
                <a:cubicBezTo>
                  <a:pt x="472" y="48"/>
                  <a:pt x="451" y="9"/>
                  <a:pt x="414" y="1"/>
                </a:cubicBezTo>
                <a:cubicBezTo>
                  <a:pt x="402" y="-1"/>
                  <a:pt x="392" y="-1"/>
                  <a:pt x="384" y="1"/>
                </a:cubicBezTo>
                <a:close/>
                <a:moveTo>
                  <a:pt x="726" y="183"/>
                </a:moveTo>
                <a:lnTo>
                  <a:pt x="726" y="10659"/>
                </a:lnTo>
                <a:lnTo>
                  <a:pt x="726" y="21135"/>
                </a:lnTo>
                <a:lnTo>
                  <a:pt x="10086" y="21135"/>
                </a:lnTo>
                <a:lnTo>
                  <a:pt x="19445" y="21135"/>
                </a:lnTo>
                <a:lnTo>
                  <a:pt x="19445" y="10659"/>
                </a:lnTo>
                <a:lnTo>
                  <a:pt x="19445" y="183"/>
                </a:lnTo>
                <a:lnTo>
                  <a:pt x="10086" y="183"/>
                </a:lnTo>
                <a:lnTo>
                  <a:pt x="726" y="183"/>
                </a:lnTo>
                <a:close/>
                <a:moveTo>
                  <a:pt x="19613" y="183"/>
                </a:moveTo>
                <a:lnTo>
                  <a:pt x="19613" y="10659"/>
                </a:lnTo>
                <a:lnTo>
                  <a:pt x="19613" y="21135"/>
                </a:lnTo>
                <a:lnTo>
                  <a:pt x="20053" y="21135"/>
                </a:lnTo>
                <a:lnTo>
                  <a:pt x="20493" y="21135"/>
                </a:lnTo>
                <a:lnTo>
                  <a:pt x="20493" y="10659"/>
                </a:lnTo>
                <a:lnTo>
                  <a:pt x="20493" y="183"/>
                </a:lnTo>
                <a:lnTo>
                  <a:pt x="20053" y="183"/>
                </a:lnTo>
                <a:lnTo>
                  <a:pt x="19613" y="183"/>
                </a:lnTo>
                <a:close/>
                <a:moveTo>
                  <a:pt x="21492" y="1612"/>
                </a:moveTo>
                <a:cubicBezTo>
                  <a:pt x="21458" y="1612"/>
                  <a:pt x="21442" y="1650"/>
                  <a:pt x="21442" y="1725"/>
                </a:cubicBezTo>
                <a:cubicBezTo>
                  <a:pt x="21442" y="1801"/>
                  <a:pt x="21458" y="1837"/>
                  <a:pt x="21492" y="1837"/>
                </a:cubicBezTo>
                <a:cubicBezTo>
                  <a:pt x="21526" y="1837"/>
                  <a:pt x="21543" y="1801"/>
                  <a:pt x="21543" y="1725"/>
                </a:cubicBezTo>
                <a:cubicBezTo>
                  <a:pt x="21543" y="1650"/>
                  <a:pt x="21526" y="1612"/>
                  <a:pt x="21492" y="1612"/>
                </a:cubicBezTo>
                <a:close/>
                <a:moveTo>
                  <a:pt x="21033" y="1620"/>
                </a:moveTo>
                <a:cubicBezTo>
                  <a:pt x="21010" y="1626"/>
                  <a:pt x="21002" y="1656"/>
                  <a:pt x="21002" y="1725"/>
                </a:cubicBezTo>
                <a:cubicBezTo>
                  <a:pt x="21002" y="1818"/>
                  <a:pt x="21014" y="1841"/>
                  <a:pt x="21061" y="1831"/>
                </a:cubicBezTo>
                <a:cubicBezTo>
                  <a:pt x="21098" y="1823"/>
                  <a:pt x="21120" y="1784"/>
                  <a:pt x="21120" y="1725"/>
                </a:cubicBezTo>
                <a:cubicBezTo>
                  <a:pt x="21120" y="1667"/>
                  <a:pt x="21098" y="1628"/>
                  <a:pt x="21061" y="1620"/>
                </a:cubicBezTo>
                <a:cubicBezTo>
                  <a:pt x="21049" y="1617"/>
                  <a:pt x="21040" y="1617"/>
                  <a:pt x="21033" y="1620"/>
                </a:cubicBezTo>
                <a:close/>
                <a:moveTo>
                  <a:pt x="21340" y="1688"/>
                </a:moveTo>
                <a:cubicBezTo>
                  <a:pt x="21338" y="1686"/>
                  <a:pt x="21324" y="1697"/>
                  <a:pt x="21297" y="1720"/>
                </a:cubicBezTo>
                <a:cubicBezTo>
                  <a:pt x="21265" y="1749"/>
                  <a:pt x="21239" y="1779"/>
                  <a:pt x="21239" y="1787"/>
                </a:cubicBezTo>
                <a:cubicBezTo>
                  <a:pt x="21239" y="1818"/>
                  <a:pt x="21266" y="1798"/>
                  <a:pt x="21310" y="1735"/>
                </a:cubicBezTo>
                <a:cubicBezTo>
                  <a:pt x="21332" y="1705"/>
                  <a:pt x="21341" y="1690"/>
                  <a:pt x="21340" y="1688"/>
                </a:cubicBezTo>
                <a:close/>
                <a:moveTo>
                  <a:pt x="20765" y="3756"/>
                </a:moveTo>
                <a:cubicBezTo>
                  <a:pt x="20713" y="3756"/>
                  <a:pt x="20696" y="3782"/>
                  <a:pt x="20696" y="3870"/>
                </a:cubicBezTo>
                <a:cubicBezTo>
                  <a:pt x="20696" y="3958"/>
                  <a:pt x="20713" y="3982"/>
                  <a:pt x="20765" y="3982"/>
                </a:cubicBezTo>
                <a:cubicBezTo>
                  <a:pt x="20818" y="3982"/>
                  <a:pt x="20832" y="3958"/>
                  <a:pt x="20832" y="3870"/>
                </a:cubicBezTo>
                <a:cubicBezTo>
                  <a:pt x="20832" y="3782"/>
                  <a:pt x="20818" y="3756"/>
                  <a:pt x="20765" y="3756"/>
                </a:cubicBezTo>
                <a:close/>
                <a:moveTo>
                  <a:pt x="21049" y="3758"/>
                </a:moveTo>
                <a:cubicBezTo>
                  <a:pt x="21023" y="3761"/>
                  <a:pt x="21002" y="3778"/>
                  <a:pt x="21002" y="3810"/>
                </a:cubicBezTo>
                <a:cubicBezTo>
                  <a:pt x="21002" y="3839"/>
                  <a:pt x="21028" y="3870"/>
                  <a:pt x="21061" y="3878"/>
                </a:cubicBezTo>
                <a:cubicBezTo>
                  <a:pt x="21093" y="3886"/>
                  <a:pt x="21133" y="3881"/>
                  <a:pt x="21150" y="3865"/>
                </a:cubicBezTo>
                <a:cubicBezTo>
                  <a:pt x="21166" y="3849"/>
                  <a:pt x="21215" y="3853"/>
                  <a:pt x="21259" y="3871"/>
                </a:cubicBezTo>
                <a:cubicBezTo>
                  <a:pt x="21327" y="3900"/>
                  <a:pt x="21340" y="3894"/>
                  <a:pt x="21340" y="3831"/>
                </a:cubicBezTo>
                <a:cubicBezTo>
                  <a:pt x="21340" y="3770"/>
                  <a:pt x="21285" y="3743"/>
                  <a:pt x="21232" y="3763"/>
                </a:cubicBezTo>
                <a:cubicBezTo>
                  <a:pt x="21214" y="3769"/>
                  <a:pt x="21197" y="3781"/>
                  <a:pt x="21182" y="3798"/>
                </a:cubicBezTo>
                <a:cubicBezTo>
                  <a:pt x="21155" y="3828"/>
                  <a:pt x="21138" y="3828"/>
                  <a:pt x="21122" y="3798"/>
                </a:cubicBezTo>
                <a:cubicBezTo>
                  <a:pt x="21105" y="3769"/>
                  <a:pt x="21075" y="3755"/>
                  <a:pt x="21049" y="3758"/>
                </a:cubicBezTo>
                <a:close/>
                <a:moveTo>
                  <a:pt x="21454" y="3850"/>
                </a:moveTo>
                <a:cubicBezTo>
                  <a:pt x="21444" y="3855"/>
                  <a:pt x="21442" y="3873"/>
                  <a:pt x="21442" y="3906"/>
                </a:cubicBezTo>
                <a:cubicBezTo>
                  <a:pt x="21442" y="3927"/>
                  <a:pt x="21448" y="3945"/>
                  <a:pt x="21457" y="3959"/>
                </a:cubicBezTo>
                <a:cubicBezTo>
                  <a:pt x="21466" y="3973"/>
                  <a:pt x="21477" y="3982"/>
                  <a:pt x="21490" y="3982"/>
                </a:cubicBezTo>
                <a:cubicBezTo>
                  <a:pt x="21571" y="3982"/>
                  <a:pt x="21584" y="3913"/>
                  <a:pt x="21511" y="3870"/>
                </a:cubicBezTo>
                <a:cubicBezTo>
                  <a:pt x="21482" y="3852"/>
                  <a:pt x="21464" y="3845"/>
                  <a:pt x="21454" y="3850"/>
                </a:cubicBezTo>
                <a:close/>
                <a:moveTo>
                  <a:pt x="117" y="5261"/>
                </a:moveTo>
                <a:cubicBezTo>
                  <a:pt x="64" y="5261"/>
                  <a:pt x="50" y="5287"/>
                  <a:pt x="50" y="5374"/>
                </a:cubicBezTo>
                <a:cubicBezTo>
                  <a:pt x="50" y="5462"/>
                  <a:pt x="64" y="5486"/>
                  <a:pt x="117" y="5486"/>
                </a:cubicBezTo>
                <a:cubicBezTo>
                  <a:pt x="170" y="5486"/>
                  <a:pt x="186" y="5462"/>
                  <a:pt x="186" y="5374"/>
                </a:cubicBezTo>
                <a:cubicBezTo>
                  <a:pt x="186" y="5287"/>
                  <a:pt x="170" y="5261"/>
                  <a:pt x="117" y="5261"/>
                </a:cubicBezTo>
                <a:close/>
                <a:moveTo>
                  <a:pt x="20765" y="5901"/>
                </a:moveTo>
                <a:cubicBezTo>
                  <a:pt x="20713" y="5901"/>
                  <a:pt x="20696" y="5925"/>
                  <a:pt x="20696" y="6013"/>
                </a:cubicBezTo>
                <a:cubicBezTo>
                  <a:pt x="20696" y="6101"/>
                  <a:pt x="20713" y="6127"/>
                  <a:pt x="20765" y="6127"/>
                </a:cubicBezTo>
                <a:cubicBezTo>
                  <a:pt x="20818" y="6127"/>
                  <a:pt x="20832" y="6101"/>
                  <a:pt x="20832" y="6013"/>
                </a:cubicBezTo>
                <a:cubicBezTo>
                  <a:pt x="20832" y="5925"/>
                  <a:pt x="20818" y="5901"/>
                  <a:pt x="20765" y="5901"/>
                </a:cubicBezTo>
                <a:close/>
                <a:moveTo>
                  <a:pt x="21034" y="5904"/>
                </a:moveTo>
                <a:cubicBezTo>
                  <a:pt x="21010" y="5904"/>
                  <a:pt x="21002" y="5919"/>
                  <a:pt x="21002" y="5953"/>
                </a:cubicBezTo>
                <a:cubicBezTo>
                  <a:pt x="21002" y="5982"/>
                  <a:pt x="21047" y="6019"/>
                  <a:pt x="21103" y="6032"/>
                </a:cubicBezTo>
                <a:cubicBezTo>
                  <a:pt x="21159" y="6046"/>
                  <a:pt x="21213" y="6074"/>
                  <a:pt x="21224" y="6094"/>
                </a:cubicBezTo>
                <a:cubicBezTo>
                  <a:pt x="21251" y="6143"/>
                  <a:pt x="21347" y="6119"/>
                  <a:pt x="21365" y="6060"/>
                </a:cubicBezTo>
                <a:cubicBezTo>
                  <a:pt x="21369" y="6047"/>
                  <a:pt x="21366" y="6036"/>
                  <a:pt x="21357" y="6027"/>
                </a:cubicBezTo>
                <a:cubicBezTo>
                  <a:pt x="21349" y="6019"/>
                  <a:pt x="21335" y="6013"/>
                  <a:pt x="21318" y="6013"/>
                </a:cubicBezTo>
                <a:cubicBezTo>
                  <a:pt x="21284" y="6013"/>
                  <a:pt x="21212" y="5988"/>
                  <a:pt x="21158" y="5958"/>
                </a:cubicBezTo>
                <a:cubicBezTo>
                  <a:pt x="21098" y="5923"/>
                  <a:pt x="21058" y="5904"/>
                  <a:pt x="21034" y="5904"/>
                </a:cubicBezTo>
                <a:close/>
                <a:moveTo>
                  <a:pt x="21514" y="5906"/>
                </a:moveTo>
                <a:cubicBezTo>
                  <a:pt x="21498" y="5902"/>
                  <a:pt x="21478" y="5925"/>
                  <a:pt x="21451" y="5974"/>
                </a:cubicBezTo>
                <a:cubicBezTo>
                  <a:pt x="21417" y="6034"/>
                  <a:pt x="21420" y="6049"/>
                  <a:pt x="21468" y="6063"/>
                </a:cubicBezTo>
                <a:cubicBezTo>
                  <a:pt x="21500" y="6073"/>
                  <a:pt x="21536" y="6082"/>
                  <a:pt x="21547" y="6084"/>
                </a:cubicBezTo>
                <a:cubicBezTo>
                  <a:pt x="21559" y="6087"/>
                  <a:pt x="21561" y="6047"/>
                  <a:pt x="21552" y="5995"/>
                </a:cubicBezTo>
                <a:cubicBezTo>
                  <a:pt x="21542" y="5938"/>
                  <a:pt x="21530" y="5909"/>
                  <a:pt x="21514" y="5906"/>
                </a:cubicBezTo>
                <a:close/>
                <a:moveTo>
                  <a:pt x="20765" y="8083"/>
                </a:moveTo>
                <a:cubicBezTo>
                  <a:pt x="20713" y="8083"/>
                  <a:pt x="20696" y="8107"/>
                  <a:pt x="20696" y="8195"/>
                </a:cubicBezTo>
                <a:cubicBezTo>
                  <a:pt x="20696" y="8283"/>
                  <a:pt x="20713" y="8309"/>
                  <a:pt x="20765" y="8309"/>
                </a:cubicBezTo>
                <a:cubicBezTo>
                  <a:pt x="20818" y="8309"/>
                  <a:pt x="20832" y="8283"/>
                  <a:pt x="20832" y="8195"/>
                </a:cubicBezTo>
                <a:cubicBezTo>
                  <a:pt x="20832" y="8107"/>
                  <a:pt x="20818" y="8083"/>
                  <a:pt x="20765" y="8083"/>
                </a:cubicBezTo>
                <a:close/>
                <a:moveTo>
                  <a:pt x="21053" y="8083"/>
                </a:moveTo>
                <a:cubicBezTo>
                  <a:pt x="20981" y="8083"/>
                  <a:pt x="20988" y="8187"/>
                  <a:pt x="21061" y="8205"/>
                </a:cubicBezTo>
                <a:cubicBezTo>
                  <a:pt x="21137" y="8223"/>
                  <a:pt x="21149" y="8210"/>
                  <a:pt x="21125" y="8140"/>
                </a:cubicBezTo>
                <a:cubicBezTo>
                  <a:pt x="21114" y="8108"/>
                  <a:pt x="21082" y="8083"/>
                  <a:pt x="21053" y="8083"/>
                </a:cubicBezTo>
                <a:close/>
                <a:moveTo>
                  <a:pt x="21329" y="8094"/>
                </a:moveTo>
                <a:cubicBezTo>
                  <a:pt x="21326" y="8089"/>
                  <a:pt x="21319" y="8098"/>
                  <a:pt x="21308" y="8118"/>
                </a:cubicBezTo>
                <a:cubicBezTo>
                  <a:pt x="21291" y="8148"/>
                  <a:pt x="21284" y="8186"/>
                  <a:pt x="21293" y="8203"/>
                </a:cubicBezTo>
                <a:cubicBezTo>
                  <a:pt x="21318" y="8249"/>
                  <a:pt x="21325" y="8239"/>
                  <a:pt x="21331" y="8148"/>
                </a:cubicBezTo>
                <a:cubicBezTo>
                  <a:pt x="21333" y="8116"/>
                  <a:pt x="21333" y="8099"/>
                  <a:pt x="21329" y="8094"/>
                </a:cubicBezTo>
                <a:close/>
                <a:moveTo>
                  <a:pt x="20765" y="10226"/>
                </a:moveTo>
                <a:cubicBezTo>
                  <a:pt x="20713" y="10226"/>
                  <a:pt x="20696" y="10252"/>
                  <a:pt x="20696" y="10339"/>
                </a:cubicBezTo>
                <a:cubicBezTo>
                  <a:pt x="20696" y="10427"/>
                  <a:pt x="20713" y="10451"/>
                  <a:pt x="20765" y="10451"/>
                </a:cubicBezTo>
                <a:cubicBezTo>
                  <a:pt x="20818" y="10451"/>
                  <a:pt x="20832" y="10427"/>
                  <a:pt x="20832" y="10339"/>
                </a:cubicBezTo>
                <a:cubicBezTo>
                  <a:pt x="20832" y="10252"/>
                  <a:pt x="20818" y="10226"/>
                  <a:pt x="20765" y="10226"/>
                </a:cubicBezTo>
                <a:close/>
                <a:moveTo>
                  <a:pt x="21274" y="10226"/>
                </a:moveTo>
                <a:cubicBezTo>
                  <a:pt x="21256" y="10226"/>
                  <a:pt x="21237" y="10231"/>
                  <a:pt x="21221" y="10239"/>
                </a:cubicBezTo>
                <a:cubicBezTo>
                  <a:pt x="21205" y="10246"/>
                  <a:pt x="21191" y="10257"/>
                  <a:pt x="21185" y="10268"/>
                </a:cubicBezTo>
                <a:cubicBezTo>
                  <a:pt x="21168" y="10297"/>
                  <a:pt x="21153" y="10297"/>
                  <a:pt x="21126" y="10268"/>
                </a:cubicBezTo>
                <a:cubicBezTo>
                  <a:pt x="21076" y="10212"/>
                  <a:pt x="21001" y="10215"/>
                  <a:pt x="21002" y="10273"/>
                </a:cubicBezTo>
                <a:cubicBezTo>
                  <a:pt x="21002" y="10299"/>
                  <a:pt x="21053" y="10348"/>
                  <a:pt x="21113" y="10382"/>
                </a:cubicBezTo>
                <a:cubicBezTo>
                  <a:pt x="21289" y="10479"/>
                  <a:pt x="21340" y="10469"/>
                  <a:pt x="21340" y="10339"/>
                </a:cubicBezTo>
                <a:cubicBezTo>
                  <a:pt x="21340" y="10253"/>
                  <a:pt x="21324" y="10226"/>
                  <a:pt x="21274" y="10226"/>
                </a:cubicBezTo>
                <a:close/>
                <a:moveTo>
                  <a:pt x="21492" y="10226"/>
                </a:moveTo>
                <a:cubicBezTo>
                  <a:pt x="21475" y="10226"/>
                  <a:pt x="21462" y="10236"/>
                  <a:pt x="21454" y="10255"/>
                </a:cubicBezTo>
                <a:cubicBezTo>
                  <a:pt x="21445" y="10274"/>
                  <a:pt x="21442" y="10302"/>
                  <a:pt x="21442" y="10339"/>
                </a:cubicBezTo>
                <a:cubicBezTo>
                  <a:pt x="21442" y="10377"/>
                  <a:pt x="21445" y="10405"/>
                  <a:pt x="21454" y="10424"/>
                </a:cubicBezTo>
                <a:cubicBezTo>
                  <a:pt x="21462" y="10443"/>
                  <a:pt x="21475" y="10451"/>
                  <a:pt x="21492" y="10451"/>
                </a:cubicBezTo>
                <a:cubicBezTo>
                  <a:pt x="21526" y="10451"/>
                  <a:pt x="21543" y="10415"/>
                  <a:pt x="21543" y="10339"/>
                </a:cubicBezTo>
                <a:cubicBezTo>
                  <a:pt x="21543" y="10264"/>
                  <a:pt x="21526" y="10226"/>
                  <a:pt x="21492" y="10226"/>
                </a:cubicBezTo>
                <a:close/>
                <a:moveTo>
                  <a:pt x="117" y="10490"/>
                </a:moveTo>
                <a:cubicBezTo>
                  <a:pt x="64" y="10490"/>
                  <a:pt x="50" y="10515"/>
                  <a:pt x="50" y="10603"/>
                </a:cubicBezTo>
                <a:cubicBezTo>
                  <a:pt x="50" y="10690"/>
                  <a:pt x="64" y="10715"/>
                  <a:pt x="117" y="10715"/>
                </a:cubicBezTo>
                <a:cubicBezTo>
                  <a:pt x="170" y="10715"/>
                  <a:pt x="186" y="10690"/>
                  <a:pt x="186" y="10603"/>
                </a:cubicBezTo>
                <a:cubicBezTo>
                  <a:pt x="186" y="10515"/>
                  <a:pt x="170" y="10490"/>
                  <a:pt x="117" y="10490"/>
                </a:cubicBezTo>
                <a:close/>
                <a:moveTo>
                  <a:pt x="384" y="10497"/>
                </a:moveTo>
                <a:cubicBezTo>
                  <a:pt x="377" y="10499"/>
                  <a:pt x="371" y="10504"/>
                  <a:pt x="367" y="10512"/>
                </a:cubicBezTo>
                <a:cubicBezTo>
                  <a:pt x="358" y="10528"/>
                  <a:pt x="354" y="10556"/>
                  <a:pt x="354" y="10603"/>
                </a:cubicBezTo>
                <a:cubicBezTo>
                  <a:pt x="354" y="10695"/>
                  <a:pt x="367" y="10718"/>
                  <a:pt x="414" y="10708"/>
                </a:cubicBezTo>
                <a:cubicBezTo>
                  <a:pt x="451" y="10700"/>
                  <a:pt x="472" y="10661"/>
                  <a:pt x="472" y="10603"/>
                </a:cubicBezTo>
                <a:cubicBezTo>
                  <a:pt x="472" y="10544"/>
                  <a:pt x="451" y="10505"/>
                  <a:pt x="414" y="10497"/>
                </a:cubicBezTo>
                <a:cubicBezTo>
                  <a:pt x="402" y="10494"/>
                  <a:pt x="392" y="10495"/>
                  <a:pt x="384" y="10497"/>
                </a:cubicBezTo>
                <a:close/>
                <a:moveTo>
                  <a:pt x="20765" y="12370"/>
                </a:moveTo>
                <a:cubicBezTo>
                  <a:pt x="20713" y="12370"/>
                  <a:pt x="20696" y="12396"/>
                  <a:pt x="20696" y="12484"/>
                </a:cubicBezTo>
                <a:cubicBezTo>
                  <a:pt x="20696" y="12572"/>
                  <a:pt x="20713" y="12596"/>
                  <a:pt x="20765" y="12596"/>
                </a:cubicBezTo>
                <a:cubicBezTo>
                  <a:pt x="20818" y="12596"/>
                  <a:pt x="20832" y="12572"/>
                  <a:pt x="20832" y="12484"/>
                </a:cubicBezTo>
                <a:cubicBezTo>
                  <a:pt x="20832" y="12396"/>
                  <a:pt x="20818" y="12370"/>
                  <a:pt x="20765" y="12370"/>
                </a:cubicBezTo>
                <a:close/>
                <a:moveTo>
                  <a:pt x="21041" y="12370"/>
                </a:moveTo>
                <a:cubicBezTo>
                  <a:pt x="21031" y="12370"/>
                  <a:pt x="21021" y="12382"/>
                  <a:pt x="21014" y="12403"/>
                </a:cubicBezTo>
                <a:cubicBezTo>
                  <a:pt x="21007" y="12423"/>
                  <a:pt x="21002" y="12453"/>
                  <a:pt x="21002" y="12484"/>
                </a:cubicBezTo>
                <a:cubicBezTo>
                  <a:pt x="21002" y="12571"/>
                  <a:pt x="21016" y="12596"/>
                  <a:pt x="21066" y="12596"/>
                </a:cubicBezTo>
                <a:cubicBezTo>
                  <a:pt x="21102" y="12596"/>
                  <a:pt x="21143" y="12578"/>
                  <a:pt x="21156" y="12555"/>
                </a:cubicBezTo>
                <a:cubicBezTo>
                  <a:pt x="21172" y="12526"/>
                  <a:pt x="21189" y="12526"/>
                  <a:pt x="21215" y="12555"/>
                </a:cubicBezTo>
                <a:cubicBezTo>
                  <a:pt x="21265" y="12611"/>
                  <a:pt x="21339" y="12607"/>
                  <a:pt x="21338" y="12549"/>
                </a:cubicBezTo>
                <a:cubicBezTo>
                  <a:pt x="21337" y="12502"/>
                  <a:pt x="21118" y="12370"/>
                  <a:pt x="21041" y="12370"/>
                </a:cubicBezTo>
                <a:close/>
                <a:moveTo>
                  <a:pt x="21492" y="12370"/>
                </a:moveTo>
                <a:cubicBezTo>
                  <a:pt x="21458" y="12370"/>
                  <a:pt x="21442" y="12409"/>
                  <a:pt x="21442" y="12484"/>
                </a:cubicBezTo>
                <a:cubicBezTo>
                  <a:pt x="21442" y="12522"/>
                  <a:pt x="21445" y="12550"/>
                  <a:pt x="21454" y="12568"/>
                </a:cubicBezTo>
                <a:cubicBezTo>
                  <a:pt x="21462" y="12587"/>
                  <a:pt x="21475" y="12596"/>
                  <a:pt x="21492" y="12596"/>
                </a:cubicBezTo>
                <a:cubicBezTo>
                  <a:pt x="21526" y="12596"/>
                  <a:pt x="21543" y="12559"/>
                  <a:pt x="21543" y="12484"/>
                </a:cubicBezTo>
                <a:cubicBezTo>
                  <a:pt x="21543" y="12409"/>
                  <a:pt x="21526" y="12370"/>
                  <a:pt x="21492" y="12370"/>
                </a:cubicBezTo>
                <a:close/>
                <a:moveTo>
                  <a:pt x="20765" y="14515"/>
                </a:moveTo>
                <a:cubicBezTo>
                  <a:pt x="20713" y="14515"/>
                  <a:pt x="20696" y="14539"/>
                  <a:pt x="20696" y="14627"/>
                </a:cubicBezTo>
                <a:cubicBezTo>
                  <a:pt x="20696" y="14715"/>
                  <a:pt x="20713" y="14741"/>
                  <a:pt x="20765" y="14741"/>
                </a:cubicBezTo>
                <a:cubicBezTo>
                  <a:pt x="20818" y="14741"/>
                  <a:pt x="20832" y="14715"/>
                  <a:pt x="20832" y="14627"/>
                </a:cubicBezTo>
                <a:cubicBezTo>
                  <a:pt x="20832" y="14539"/>
                  <a:pt x="20818" y="14515"/>
                  <a:pt x="20765" y="14515"/>
                </a:cubicBezTo>
                <a:close/>
                <a:moveTo>
                  <a:pt x="21166" y="14521"/>
                </a:moveTo>
                <a:cubicBezTo>
                  <a:pt x="21048" y="14522"/>
                  <a:pt x="21014" y="14524"/>
                  <a:pt x="21005" y="14568"/>
                </a:cubicBezTo>
                <a:cubicBezTo>
                  <a:pt x="21002" y="14583"/>
                  <a:pt x="21002" y="14602"/>
                  <a:pt x="21002" y="14627"/>
                </a:cubicBezTo>
                <a:cubicBezTo>
                  <a:pt x="21002" y="14728"/>
                  <a:pt x="21009" y="14733"/>
                  <a:pt x="21169" y="14734"/>
                </a:cubicBezTo>
                <a:cubicBezTo>
                  <a:pt x="21331" y="14736"/>
                  <a:pt x="21335" y="14732"/>
                  <a:pt x="21332" y="14627"/>
                </a:cubicBezTo>
                <a:cubicBezTo>
                  <a:pt x="21330" y="14522"/>
                  <a:pt x="21324" y="14520"/>
                  <a:pt x="21166" y="14521"/>
                </a:cubicBezTo>
                <a:close/>
                <a:moveTo>
                  <a:pt x="21454" y="14609"/>
                </a:moveTo>
                <a:cubicBezTo>
                  <a:pt x="21444" y="14614"/>
                  <a:pt x="21442" y="14632"/>
                  <a:pt x="21442" y="14664"/>
                </a:cubicBezTo>
                <a:cubicBezTo>
                  <a:pt x="21442" y="14685"/>
                  <a:pt x="21448" y="14704"/>
                  <a:pt x="21457" y="14718"/>
                </a:cubicBezTo>
                <a:cubicBezTo>
                  <a:pt x="21466" y="14732"/>
                  <a:pt x="21477" y="14741"/>
                  <a:pt x="21490" y="14741"/>
                </a:cubicBezTo>
                <a:cubicBezTo>
                  <a:pt x="21571" y="14741"/>
                  <a:pt x="21584" y="14670"/>
                  <a:pt x="21511" y="14627"/>
                </a:cubicBezTo>
                <a:cubicBezTo>
                  <a:pt x="21482" y="14610"/>
                  <a:pt x="21464" y="14604"/>
                  <a:pt x="21454" y="14609"/>
                </a:cubicBezTo>
                <a:close/>
                <a:moveTo>
                  <a:pt x="70" y="15756"/>
                </a:moveTo>
                <a:cubicBezTo>
                  <a:pt x="20" y="15756"/>
                  <a:pt x="-16" y="15858"/>
                  <a:pt x="7" y="15935"/>
                </a:cubicBezTo>
                <a:cubicBezTo>
                  <a:pt x="36" y="16031"/>
                  <a:pt x="117" y="15982"/>
                  <a:pt x="117" y="15868"/>
                </a:cubicBezTo>
                <a:cubicBezTo>
                  <a:pt x="117" y="15797"/>
                  <a:pt x="100" y="15756"/>
                  <a:pt x="70" y="15756"/>
                </a:cubicBezTo>
                <a:close/>
                <a:moveTo>
                  <a:pt x="20765" y="16697"/>
                </a:moveTo>
                <a:cubicBezTo>
                  <a:pt x="20713" y="16697"/>
                  <a:pt x="20696" y="16721"/>
                  <a:pt x="20696" y="16809"/>
                </a:cubicBezTo>
                <a:cubicBezTo>
                  <a:pt x="20696" y="16897"/>
                  <a:pt x="20713" y="16923"/>
                  <a:pt x="20765" y="16923"/>
                </a:cubicBezTo>
                <a:cubicBezTo>
                  <a:pt x="20818" y="16923"/>
                  <a:pt x="20832" y="16897"/>
                  <a:pt x="20832" y="16809"/>
                </a:cubicBezTo>
                <a:cubicBezTo>
                  <a:pt x="20832" y="16721"/>
                  <a:pt x="20818" y="16697"/>
                  <a:pt x="20765" y="16697"/>
                </a:cubicBezTo>
                <a:close/>
                <a:moveTo>
                  <a:pt x="21514" y="16702"/>
                </a:moveTo>
                <a:cubicBezTo>
                  <a:pt x="21498" y="16698"/>
                  <a:pt x="21478" y="16721"/>
                  <a:pt x="21451" y="16770"/>
                </a:cubicBezTo>
                <a:cubicBezTo>
                  <a:pt x="21417" y="16831"/>
                  <a:pt x="21420" y="16845"/>
                  <a:pt x="21468" y="16859"/>
                </a:cubicBezTo>
                <a:cubicBezTo>
                  <a:pt x="21500" y="16869"/>
                  <a:pt x="21536" y="16878"/>
                  <a:pt x="21547" y="16880"/>
                </a:cubicBezTo>
                <a:cubicBezTo>
                  <a:pt x="21559" y="16883"/>
                  <a:pt x="21561" y="16843"/>
                  <a:pt x="21552" y="16791"/>
                </a:cubicBezTo>
                <a:cubicBezTo>
                  <a:pt x="21542" y="16735"/>
                  <a:pt x="21530" y="16705"/>
                  <a:pt x="21514" y="16702"/>
                </a:cubicBezTo>
                <a:close/>
                <a:moveTo>
                  <a:pt x="21167" y="16705"/>
                </a:moveTo>
                <a:cubicBezTo>
                  <a:pt x="21048" y="16705"/>
                  <a:pt x="21014" y="16707"/>
                  <a:pt x="21005" y="16750"/>
                </a:cubicBezTo>
                <a:cubicBezTo>
                  <a:pt x="21002" y="16765"/>
                  <a:pt x="21002" y="16784"/>
                  <a:pt x="21002" y="16809"/>
                </a:cubicBezTo>
                <a:cubicBezTo>
                  <a:pt x="21002" y="16834"/>
                  <a:pt x="21002" y="16853"/>
                  <a:pt x="21005" y="16867"/>
                </a:cubicBezTo>
                <a:cubicBezTo>
                  <a:pt x="21008" y="16882"/>
                  <a:pt x="21013" y="16891"/>
                  <a:pt x="21024" y="16898"/>
                </a:cubicBezTo>
                <a:cubicBezTo>
                  <a:pt x="21046" y="16912"/>
                  <a:pt x="21089" y="16914"/>
                  <a:pt x="21170" y="16914"/>
                </a:cubicBezTo>
                <a:cubicBezTo>
                  <a:pt x="21356" y="16914"/>
                  <a:pt x="21380" y="16898"/>
                  <a:pt x="21353" y="16783"/>
                </a:cubicBezTo>
                <a:cubicBezTo>
                  <a:pt x="21338" y="16718"/>
                  <a:pt x="21307" y="16705"/>
                  <a:pt x="21167" y="16705"/>
                </a:cubicBezTo>
                <a:close/>
                <a:moveTo>
                  <a:pt x="20765" y="18840"/>
                </a:moveTo>
                <a:cubicBezTo>
                  <a:pt x="20713" y="18840"/>
                  <a:pt x="20696" y="18866"/>
                  <a:pt x="20696" y="18953"/>
                </a:cubicBezTo>
                <a:cubicBezTo>
                  <a:pt x="20696" y="19041"/>
                  <a:pt x="20713" y="19066"/>
                  <a:pt x="20765" y="19066"/>
                </a:cubicBezTo>
                <a:cubicBezTo>
                  <a:pt x="20818" y="19066"/>
                  <a:pt x="20832" y="19041"/>
                  <a:pt x="20832" y="18953"/>
                </a:cubicBezTo>
                <a:cubicBezTo>
                  <a:pt x="20832" y="18866"/>
                  <a:pt x="20818" y="18840"/>
                  <a:pt x="20765" y="18840"/>
                </a:cubicBezTo>
                <a:close/>
                <a:moveTo>
                  <a:pt x="387" y="20984"/>
                </a:moveTo>
                <a:cubicBezTo>
                  <a:pt x="335" y="20984"/>
                  <a:pt x="320" y="21010"/>
                  <a:pt x="320" y="21098"/>
                </a:cubicBezTo>
                <a:cubicBezTo>
                  <a:pt x="320" y="21186"/>
                  <a:pt x="335" y="21210"/>
                  <a:pt x="387" y="21210"/>
                </a:cubicBezTo>
                <a:cubicBezTo>
                  <a:pt x="440" y="21210"/>
                  <a:pt x="456" y="21186"/>
                  <a:pt x="456" y="21098"/>
                </a:cubicBezTo>
                <a:cubicBezTo>
                  <a:pt x="456" y="21010"/>
                  <a:pt x="440" y="20984"/>
                  <a:pt x="387" y="20984"/>
                </a:cubicBezTo>
                <a:close/>
                <a:moveTo>
                  <a:pt x="20765" y="20984"/>
                </a:moveTo>
                <a:cubicBezTo>
                  <a:pt x="20713" y="20984"/>
                  <a:pt x="20696" y="21010"/>
                  <a:pt x="20696" y="21098"/>
                </a:cubicBezTo>
                <a:cubicBezTo>
                  <a:pt x="20696" y="21186"/>
                  <a:pt x="20713" y="21210"/>
                  <a:pt x="20765" y="21210"/>
                </a:cubicBezTo>
                <a:cubicBezTo>
                  <a:pt x="20818" y="21210"/>
                  <a:pt x="20832" y="21186"/>
                  <a:pt x="20832" y="21098"/>
                </a:cubicBezTo>
                <a:cubicBezTo>
                  <a:pt x="20832" y="21010"/>
                  <a:pt x="20818" y="20984"/>
                  <a:pt x="20765" y="20984"/>
                </a:cubicBezTo>
                <a:close/>
                <a:moveTo>
                  <a:pt x="21492" y="20984"/>
                </a:moveTo>
                <a:cubicBezTo>
                  <a:pt x="21458" y="20984"/>
                  <a:pt x="21442" y="21023"/>
                  <a:pt x="21442" y="21098"/>
                </a:cubicBezTo>
                <a:cubicBezTo>
                  <a:pt x="21442" y="21136"/>
                  <a:pt x="21445" y="21164"/>
                  <a:pt x="21454" y="21183"/>
                </a:cubicBezTo>
                <a:cubicBezTo>
                  <a:pt x="21462" y="21201"/>
                  <a:pt x="21475" y="21210"/>
                  <a:pt x="21492" y="21210"/>
                </a:cubicBezTo>
                <a:cubicBezTo>
                  <a:pt x="21526" y="21210"/>
                  <a:pt x="21543" y="21173"/>
                  <a:pt x="21543" y="21098"/>
                </a:cubicBezTo>
                <a:cubicBezTo>
                  <a:pt x="21543" y="21023"/>
                  <a:pt x="21526" y="20984"/>
                  <a:pt x="21492" y="20984"/>
                </a:cubicBezTo>
                <a:close/>
                <a:moveTo>
                  <a:pt x="21293" y="20997"/>
                </a:moveTo>
                <a:cubicBezTo>
                  <a:pt x="21285" y="20993"/>
                  <a:pt x="21272" y="21010"/>
                  <a:pt x="21251" y="21043"/>
                </a:cubicBezTo>
                <a:cubicBezTo>
                  <a:pt x="21214" y="21098"/>
                  <a:pt x="21213" y="21118"/>
                  <a:pt x="21246" y="21142"/>
                </a:cubicBezTo>
                <a:cubicBezTo>
                  <a:pt x="21317" y="21192"/>
                  <a:pt x="21331" y="21177"/>
                  <a:pt x="21313" y="21072"/>
                </a:cubicBezTo>
                <a:cubicBezTo>
                  <a:pt x="21305" y="21025"/>
                  <a:pt x="21301" y="21001"/>
                  <a:pt x="21293" y="20997"/>
                </a:cubicBezTo>
                <a:close/>
                <a:moveTo>
                  <a:pt x="930" y="21324"/>
                </a:moveTo>
                <a:cubicBezTo>
                  <a:pt x="877" y="21324"/>
                  <a:pt x="862" y="21348"/>
                  <a:pt x="862" y="21436"/>
                </a:cubicBezTo>
                <a:cubicBezTo>
                  <a:pt x="862" y="21524"/>
                  <a:pt x="877" y="21548"/>
                  <a:pt x="930" y="21548"/>
                </a:cubicBezTo>
                <a:cubicBezTo>
                  <a:pt x="982" y="21548"/>
                  <a:pt x="997" y="21524"/>
                  <a:pt x="997" y="21436"/>
                </a:cubicBezTo>
                <a:cubicBezTo>
                  <a:pt x="997" y="21348"/>
                  <a:pt x="982" y="21324"/>
                  <a:pt x="930" y="21324"/>
                </a:cubicBezTo>
                <a:close/>
                <a:moveTo>
                  <a:pt x="5317" y="21324"/>
                </a:moveTo>
                <a:cubicBezTo>
                  <a:pt x="5267" y="21324"/>
                  <a:pt x="5231" y="21426"/>
                  <a:pt x="5254" y="21503"/>
                </a:cubicBezTo>
                <a:cubicBezTo>
                  <a:pt x="5283" y="21599"/>
                  <a:pt x="5364" y="21550"/>
                  <a:pt x="5364" y="21436"/>
                </a:cubicBezTo>
                <a:cubicBezTo>
                  <a:pt x="5364" y="21365"/>
                  <a:pt x="5346" y="21324"/>
                  <a:pt x="5317" y="21324"/>
                </a:cubicBezTo>
                <a:close/>
                <a:moveTo>
                  <a:pt x="9899" y="21324"/>
                </a:moveTo>
                <a:cubicBezTo>
                  <a:pt x="9872" y="21324"/>
                  <a:pt x="9856" y="21329"/>
                  <a:pt x="9846" y="21347"/>
                </a:cubicBezTo>
                <a:cubicBezTo>
                  <a:pt x="9836" y="21364"/>
                  <a:pt x="9831" y="21392"/>
                  <a:pt x="9831" y="21436"/>
                </a:cubicBezTo>
                <a:cubicBezTo>
                  <a:pt x="9831" y="21480"/>
                  <a:pt x="9836" y="21508"/>
                  <a:pt x="9846" y="21525"/>
                </a:cubicBezTo>
                <a:cubicBezTo>
                  <a:pt x="9856" y="21543"/>
                  <a:pt x="9872" y="21548"/>
                  <a:pt x="9899" y="21548"/>
                </a:cubicBezTo>
                <a:cubicBezTo>
                  <a:pt x="9951" y="21548"/>
                  <a:pt x="9967" y="21524"/>
                  <a:pt x="9967" y="21436"/>
                </a:cubicBezTo>
                <a:cubicBezTo>
                  <a:pt x="9967" y="21348"/>
                  <a:pt x="9951" y="21324"/>
                  <a:pt x="9899" y="21324"/>
                </a:cubicBezTo>
                <a:close/>
                <a:moveTo>
                  <a:pt x="14605" y="21324"/>
                </a:moveTo>
                <a:cubicBezTo>
                  <a:pt x="14578" y="21324"/>
                  <a:pt x="14561" y="21329"/>
                  <a:pt x="14551" y="21347"/>
                </a:cubicBezTo>
                <a:cubicBezTo>
                  <a:pt x="14540" y="21364"/>
                  <a:pt x="14536" y="21392"/>
                  <a:pt x="14536" y="21436"/>
                </a:cubicBezTo>
                <a:cubicBezTo>
                  <a:pt x="14536" y="21480"/>
                  <a:pt x="14540" y="21508"/>
                  <a:pt x="14551" y="21525"/>
                </a:cubicBezTo>
                <a:cubicBezTo>
                  <a:pt x="14561" y="21543"/>
                  <a:pt x="14578" y="21548"/>
                  <a:pt x="14605" y="21548"/>
                </a:cubicBezTo>
                <a:cubicBezTo>
                  <a:pt x="14657" y="21548"/>
                  <a:pt x="14672" y="21524"/>
                  <a:pt x="14672" y="21436"/>
                </a:cubicBezTo>
                <a:cubicBezTo>
                  <a:pt x="14672" y="21348"/>
                  <a:pt x="14657" y="21324"/>
                  <a:pt x="14605" y="21324"/>
                </a:cubicBezTo>
                <a:close/>
                <a:moveTo>
                  <a:pt x="10166" y="21330"/>
                </a:moveTo>
                <a:cubicBezTo>
                  <a:pt x="10158" y="21333"/>
                  <a:pt x="10153" y="21337"/>
                  <a:pt x="10149" y="21345"/>
                </a:cubicBezTo>
                <a:cubicBezTo>
                  <a:pt x="10140" y="21361"/>
                  <a:pt x="10137" y="21390"/>
                  <a:pt x="10137" y="21436"/>
                </a:cubicBezTo>
                <a:cubicBezTo>
                  <a:pt x="10137" y="21528"/>
                  <a:pt x="10149" y="21551"/>
                  <a:pt x="10195" y="21542"/>
                </a:cubicBezTo>
                <a:cubicBezTo>
                  <a:pt x="10233" y="21534"/>
                  <a:pt x="10255" y="21495"/>
                  <a:pt x="10255" y="21436"/>
                </a:cubicBezTo>
                <a:cubicBezTo>
                  <a:pt x="10255" y="21377"/>
                  <a:pt x="10233" y="21338"/>
                  <a:pt x="10195" y="21330"/>
                </a:cubicBezTo>
                <a:cubicBezTo>
                  <a:pt x="10184" y="21328"/>
                  <a:pt x="10174" y="21328"/>
                  <a:pt x="10166" y="21330"/>
                </a:cubicBezTo>
                <a:close/>
                <a:moveTo>
                  <a:pt x="19543" y="21330"/>
                </a:moveTo>
                <a:cubicBezTo>
                  <a:pt x="19535" y="21333"/>
                  <a:pt x="19530" y="21337"/>
                  <a:pt x="19525" y="21345"/>
                </a:cubicBezTo>
                <a:cubicBezTo>
                  <a:pt x="19516" y="21361"/>
                  <a:pt x="19512" y="21390"/>
                  <a:pt x="19512" y="21436"/>
                </a:cubicBezTo>
                <a:cubicBezTo>
                  <a:pt x="19512" y="21528"/>
                  <a:pt x="19525" y="21551"/>
                  <a:pt x="19571" y="21542"/>
                </a:cubicBezTo>
                <a:cubicBezTo>
                  <a:pt x="19608" y="21534"/>
                  <a:pt x="19631" y="21495"/>
                  <a:pt x="19631" y="21436"/>
                </a:cubicBezTo>
                <a:cubicBezTo>
                  <a:pt x="19631" y="21377"/>
                  <a:pt x="19608" y="21338"/>
                  <a:pt x="19571" y="21330"/>
                </a:cubicBezTo>
                <a:cubicBezTo>
                  <a:pt x="19559" y="21328"/>
                  <a:pt x="19551" y="21328"/>
                  <a:pt x="19543" y="213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454" name="Shape 454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455" name="Shape 455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(4)</a:t>
            </a:r>
          </a:p>
        </p:txBody>
      </p:sp>
      <p:pic>
        <p:nvPicPr>
          <p:cNvPr id="456" name="est_CalS_surf.png"/>
          <p:cNvPicPr>
            <a:picLocks noChangeAspect="1"/>
          </p:cNvPicPr>
          <p:nvPr/>
        </p:nvPicPr>
        <p:blipFill>
          <a:blip r:embed="rId3">
            <a:extLst/>
          </a:blip>
          <a:srcRect l="21334" t="15207" r="14167" b="14046"/>
          <a:stretch>
            <a:fillRect/>
          </a:stretch>
        </p:blipFill>
        <p:spPr>
          <a:xfrm>
            <a:off x="4368850" y="4981200"/>
            <a:ext cx="4267100" cy="4680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5" fill="norm" stroke="1" extrusionOk="0">
                <a:moveTo>
                  <a:pt x="7746" y="0"/>
                </a:moveTo>
                <a:cubicBezTo>
                  <a:pt x="7714" y="1"/>
                  <a:pt x="7696" y="7"/>
                  <a:pt x="7682" y="15"/>
                </a:cubicBezTo>
                <a:cubicBezTo>
                  <a:pt x="7571" y="75"/>
                  <a:pt x="83" y="5041"/>
                  <a:pt x="3" y="5106"/>
                </a:cubicBezTo>
                <a:cubicBezTo>
                  <a:pt x="-27" y="5131"/>
                  <a:pt x="145" y="9444"/>
                  <a:pt x="272" y="11844"/>
                </a:cubicBezTo>
                <a:cubicBezTo>
                  <a:pt x="285" y="12089"/>
                  <a:pt x="316" y="12766"/>
                  <a:pt x="342" y="13348"/>
                </a:cubicBezTo>
                <a:cubicBezTo>
                  <a:pt x="368" y="13931"/>
                  <a:pt x="399" y="14599"/>
                  <a:pt x="411" y="14833"/>
                </a:cubicBezTo>
                <a:cubicBezTo>
                  <a:pt x="422" y="15066"/>
                  <a:pt x="447" y="15614"/>
                  <a:pt x="465" y="16050"/>
                </a:cubicBezTo>
                <a:cubicBezTo>
                  <a:pt x="491" y="16683"/>
                  <a:pt x="509" y="16845"/>
                  <a:pt x="563" y="16864"/>
                </a:cubicBezTo>
                <a:cubicBezTo>
                  <a:pt x="601" y="16877"/>
                  <a:pt x="620" y="16916"/>
                  <a:pt x="605" y="16952"/>
                </a:cubicBezTo>
                <a:cubicBezTo>
                  <a:pt x="583" y="17004"/>
                  <a:pt x="594" y="17009"/>
                  <a:pt x="669" y="16972"/>
                </a:cubicBezTo>
                <a:cubicBezTo>
                  <a:pt x="743" y="16936"/>
                  <a:pt x="1035" y="17006"/>
                  <a:pt x="2144" y="17335"/>
                </a:cubicBezTo>
                <a:cubicBezTo>
                  <a:pt x="2904" y="17560"/>
                  <a:pt x="3542" y="17754"/>
                  <a:pt x="3563" y="17765"/>
                </a:cubicBezTo>
                <a:cubicBezTo>
                  <a:pt x="3583" y="17776"/>
                  <a:pt x="3572" y="17814"/>
                  <a:pt x="3539" y="17851"/>
                </a:cubicBezTo>
                <a:cubicBezTo>
                  <a:pt x="3485" y="17910"/>
                  <a:pt x="3490" y="17911"/>
                  <a:pt x="3581" y="17860"/>
                </a:cubicBezTo>
                <a:cubicBezTo>
                  <a:pt x="3671" y="17809"/>
                  <a:pt x="3773" y="17829"/>
                  <a:pt x="4510" y="18043"/>
                </a:cubicBezTo>
                <a:cubicBezTo>
                  <a:pt x="6187" y="18531"/>
                  <a:pt x="6545" y="18652"/>
                  <a:pt x="6538" y="18722"/>
                </a:cubicBezTo>
                <a:cubicBezTo>
                  <a:pt x="6534" y="18775"/>
                  <a:pt x="6549" y="18779"/>
                  <a:pt x="6615" y="18742"/>
                </a:cubicBezTo>
                <a:cubicBezTo>
                  <a:pt x="6680" y="18705"/>
                  <a:pt x="6980" y="18779"/>
                  <a:pt x="8081" y="19108"/>
                </a:cubicBezTo>
                <a:cubicBezTo>
                  <a:pt x="9851" y="19637"/>
                  <a:pt x="9705" y="19584"/>
                  <a:pt x="9628" y="19674"/>
                </a:cubicBezTo>
                <a:cubicBezTo>
                  <a:pt x="9570" y="19743"/>
                  <a:pt x="9571" y="19743"/>
                  <a:pt x="9658" y="19676"/>
                </a:cubicBezTo>
                <a:cubicBezTo>
                  <a:pt x="9747" y="19607"/>
                  <a:pt x="9821" y="19625"/>
                  <a:pt x="11238" y="20051"/>
                </a:cubicBezTo>
                <a:cubicBezTo>
                  <a:pt x="12055" y="20296"/>
                  <a:pt x="12738" y="20506"/>
                  <a:pt x="12756" y="20516"/>
                </a:cubicBezTo>
                <a:cubicBezTo>
                  <a:pt x="12775" y="20526"/>
                  <a:pt x="12776" y="20567"/>
                  <a:pt x="12761" y="20607"/>
                </a:cubicBezTo>
                <a:cubicBezTo>
                  <a:pt x="12734" y="20675"/>
                  <a:pt x="12739" y="20675"/>
                  <a:pt x="12817" y="20609"/>
                </a:cubicBezTo>
                <a:cubicBezTo>
                  <a:pt x="12880" y="20555"/>
                  <a:pt x="12926" y="20547"/>
                  <a:pt x="13015" y="20578"/>
                </a:cubicBezTo>
                <a:cubicBezTo>
                  <a:pt x="13104" y="20609"/>
                  <a:pt x="13151" y="20602"/>
                  <a:pt x="13216" y="20549"/>
                </a:cubicBezTo>
                <a:cubicBezTo>
                  <a:pt x="13267" y="20506"/>
                  <a:pt x="13334" y="20491"/>
                  <a:pt x="13385" y="20508"/>
                </a:cubicBezTo>
                <a:cubicBezTo>
                  <a:pt x="13449" y="20531"/>
                  <a:pt x="13454" y="20526"/>
                  <a:pt x="13411" y="20486"/>
                </a:cubicBezTo>
                <a:cubicBezTo>
                  <a:pt x="13326" y="20408"/>
                  <a:pt x="14962" y="18870"/>
                  <a:pt x="15092" y="18905"/>
                </a:cubicBezTo>
                <a:cubicBezTo>
                  <a:pt x="15168" y="18926"/>
                  <a:pt x="15176" y="18921"/>
                  <a:pt x="15128" y="18876"/>
                </a:cubicBezTo>
                <a:cubicBezTo>
                  <a:pt x="15081" y="18830"/>
                  <a:pt x="15217" y="18681"/>
                  <a:pt x="15871" y="18078"/>
                </a:cubicBezTo>
                <a:cubicBezTo>
                  <a:pt x="16311" y="17670"/>
                  <a:pt x="16690" y="17343"/>
                  <a:pt x="16711" y="17348"/>
                </a:cubicBezTo>
                <a:cubicBezTo>
                  <a:pt x="16732" y="17352"/>
                  <a:pt x="16739" y="17340"/>
                  <a:pt x="16725" y="17320"/>
                </a:cubicBezTo>
                <a:cubicBezTo>
                  <a:pt x="16690" y="17269"/>
                  <a:pt x="18295" y="15818"/>
                  <a:pt x="18343" y="15858"/>
                </a:cubicBezTo>
                <a:cubicBezTo>
                  <a:pt x="18365" y="15876"/>
                  <a:pt x="18370" y="15870"/>
                  <a:pt x="18355" y="15845"/>
                </a:cubicBezTo>
                <a:cubicBezTo>
                  <a:pt x="18322" y="15793"/>
                  <a:pt x="19739" y="14430"/>
                  <a:pt x="19825" y="14430"/>
                </a:cubicBezTo>
                <a:cubicBezTo>
                  <a:pt x="19856" y="14430"/>
                  <a:pt x="19886" y="14381"/>
                  <a:pt x="19892" y="14320"/>
                </a:cubicBezTo>
                <a:cubicBezTo>
                  <a:pt x="19897" y="14260"/>
                  <a:pt x="19911" y="14195"/>
                  <a:pt x="19924" y="14176"/>
                </a:cubicBezTo>
                <a:cubicBezTo>
                  <a:pt x="19937" y="14156"/>
                  <a:pt x="19957" y="13828"/>
                  <a:pt x="19968" y="13447"/>
                </a:cubicBezTo>
                <a:cubicBezTo>
                  <a:pt x="20011" y="11987"/>
                  <a:pt x="20046" y="11143"/>
                  <a:pt x="20066" y="11090"/>
                </a:cubicBezTo>
                <a:cubicBezTo>
                  <a:pt x="20078" y="11058"/>
                  <a:pt x="20111" y="11047"/>
                  <a:pt x="20144" y="11066"/>
                </a:cubicBezTo>
                <a:cubicBezTo>
                  <a:pt x="20183" y="11087"/>
                  <a:pt x="20182" y="11074"/>
                  <a:pt x="20138" y="11026"/>
                </a:cubicBezTo>
                <a:cubicBezTo>
                  <a:pt x="20086" y="10967"/>
                  <a:pt x="20079" y="10819"/>
                  <a:pt x="20102" y="10264"/>
                </a:cubicBezTo>
                <a:cubicBezTo>
                  <a:pt x="20118" y="9886"/>
                  <a:pt x="20140" y="9320"/>
                  <a:pt x="20152" y="9005"/>
                </a:cubicBezTo>
                <a:cubicBezTo>
                  <a:pt x="20235" y="6906"/>
                  <a:pt x="20264" y="6458"/>
                  <a:pt x="20325" y="6391"/>
                </a:cubicBezTo>
                <a:cubicBezTo>
                  <a:pt x="20354" y="6359"/>
                  <a:pt x="20352" y="6333"/>
                  <a:pt x="20319" y="6314"/>
                </a:cubicBezTo>
                <a:cubicBezTo>
                  <a:pt x="20284" y="6295"/>
                  <a:pt x="20277" y="6071"/>
                  <a:pt x="20297" y="5580"/>
                </a:cubicBezTo>
                <a:cubicBezTo>
                  <a:pt x="20313" y="5192"/>
                  <a:pt x="20334" y="4851"/>
                  <a:pt x="20343" y="4823"/>
                </a:cubicBezTo>
                <a:cubicBezTo>
                  <a:pt x="20361" y="4768"/>
                  <a:pt x="20422" y="3277"/>
                  <a:pt x="20415" y="3033"/>
                </a:cubicBezTo>
                <a:cubicBezTo>
                  <a:pt x="20413" y="2953"/>
                  <a:pt x="20399" y="2877"/>
                  <a:pt x="20385" y="2864"/>
                </a:cubicBezTo>
                <a:cubicBezTo>
                  <a:pt x="20372" y="2852"/>
                  <a:pt x="17535" y="2192"/>
                  <a:pt x="14081" y="1396"/>
                </a:cubicBezTo>
                <a:cubicBezTo>
                  <a:pt x="8912" y="206"/>
                  <a:pt x="7973" y="-6"/>
                  <a:pt x="7746" y="0"/>
                </a:cubicBezTo>
                <a:close/>
                <a:moveTo>
                  <a:pt x="21236" y="3080"/>
                </a:moveTo>
                <a:cubicBezTo>
                  <a:pt x="21172" y="3069"/>
                  <a:pt x="21156" y="3095"/>
                  <a:pt x="21156" y="3199"/>
                </a:cubicBezTo>
                <a:cubicBezTo>
                  <a:pt x="21156" y="3303"/>
                  <a:pt x="21172" y="3329"/>
                  <a:pt x="21236" y="3318"/>
                </a:cubicBezTo>
                <a:cubicBezTo>
                  <a:pt x="21287" y="3309"/>
                  <a:pt x="21318" y="3265"/>
                  <a:pt x="21318" y="3199"/>
                </a:cubicBezTo>
                <a:cubicBezTo>
                  <a:pt x="21318" y="3133"/>
                  <a:pt x="21287" y="3089"/>
                  <a:pt x="21236" y="3080"/>
                </a:cubicBezTo>
                <a:close/>
                <a:moveTo>
                  <a:pt x="21483" y="4684"/>
                </a:moveTo>
                <a:cubicBezTo>
                  <a:pt x="21433" y="4684"/>
                  <a:pt x="21379" y="4704"/>
                  <a:pt x="21362" y="4729"/>
                </a:cubicBezTo>
                <a:cubicBezTo>
                  <a:pt x="21340" y="4763"/>
                  <a:pt x="21316" y="4763"/>
                  <a:pt x="21280" y="4729"/>
                </a:cubicBezTo>
                <a:cubicBezTo>
                  <a:pt x="21186" y="4643"/>
                  <a:pt x="21110" y="4679"/>
                  <a:pt x="21110" y="4810"/>
                </a:cubicBezTo>
                <a:cubicBezTo>
                  <a:pt x="21109" y="4941"/>
                  <a:pt x="21186" y="4976"/>
                  <a:pt x="21280" y="4890"/>
                </a:cubicBezTo>
                <a:cubicBezTo>
                  <a:pt x="21316" y="4857"/>
                  <a:pt x="21340" y="4857"/>
                  <a:pt x="21362" y="4890"/>
                </a:cubicBezTo>
                <a:cubicBezTo>
                  <a:pt x="21379" y="4916"/>
                  <a:pt x="21433" y="4936"/>
                  <a:pt x="21483" y="4936"/>
                </a:cubicBezTo>
                <a:cubicBezTo>
                  <a:pt x="21552" y="4936"/>
                  <a:pt x="21573" y="4908"/>
                  <a:pt x="21573" y="4810"/>
                </a:cubicBezTo>
                <a:cubicBezTo>
                  <a:pt x="21573" y="4712"/>
                  <a:pt x="21552" y="4684"/>
                  <a:pt x="21483" y="4684"/>
                </a:cubicBezTo>
                <a:close/>
                <a:moveTo>
                  <a:pt x="20736" y="6292"/>
                </a:moveTo>
                <a:cubicBezTo>
                  <a:pt x="20664" y="6292"/>
                  <a:pt x="20644" y="6322"/>
                  <a:pt x="20644" y="6421"/>
                </a:cubicBezTo>
                <a:cubicBezTo>
                  <a:pt x="20644" y="6519"/>
                  <a:pt x="20664" y="6547"/>
                  <a:pt x="20736" y="6547"/>
                </a:cubicBezTo>
                <a:cubicBezTo>
                  <a:pt x="20809" y="6547"/>
                  <a:pt x="20831" y="6519"/>
                  <a:pt x="20831" y="6421"/>
                </a:cubicBezTo>
                <a:cubicBezTo>
                  <a:pt x="20831" y="6322"/>
                  <a:pt x="20809" y="6292"/>
                  <a:pt x="20736" y="6292"/>
                </a:cubicBezTo>
                <a:close/>
                <a:moveTo>
                  <a:pt x="21134" y="6292"/>
                </a:moveTo>
                <a:cubicBezTo>
                  <a:pt x="21035" y="6292"/>
                  <a:pt x="21044" y="6409"/>
                  <a:pt x="21144" y="6430"/>
                </a:cubicBezTo>
                <a:cubicBezTo>
                  <a:pt x="21249" y="6451"/>
                  <a:pt x="21265" y="6438"/>
                  <a:pt x="21232" y="6358"/>
                </a:cubicBezTo>
                <a:cubicBezTo>
                  <a:pt x="21217" y="6322"/>
                  <a:pt x="21173" y="6292"/>
                  <a:pt x="21134" y="6292"/>
                </a:cubicBezTo>
                <a:close/>
                <a:moveTo>
                  <a:pt x="20644" y="7861"/>
                </a:moveTo>
                <a:cubicBezTo>
                  <a:pt x="20572" y="7861"/>
                  <a:pt x="20552" y="7888"/>
                  <a:pt x="20552" y="7987"/>
                </a:cubicBezTo>
                <a:cubicBezTo>
                  <a:pt x="20552" y="8086"/>
                  <a:pt x="20572" y="8115"/>
                  <a:pt x="20644" y="8115"/>
                </a:cubicBezTo>
                <a:cubicBezTo>
                  <a:pt x="20716" y="8115"/>
                  <a:pt x="20736" y="8086"/>
                  <a:pt x="20736" y="7987"/>
                </a:cubicBezTo>
                <a:cubicBezTo>
                  <a:pt x="20736" y="7888"/>
                  <a:pt x="20716" y="7861"/>
                  <a:pt x="20644" y="7861"/>
                </a:cubicBezTo>
                <a:close/>
                <a:moveTo>
                  <a:pt x="21344" y="7861"/>
                </a:moveTo>
                <a:cubicBezTo>
                  <a:pt x="21295" y="7861"/>
                  <a:pt x="21239" y="7881"/>
                  <a:pt x="21222" y="7907"/>
                </a:cubicBezTo>
                <a:cubicBezTo>
                  <a:pt x="21199" y="7940"/>
                  <a:pt x="21178" y="7940"/>
                  <a:pt x="21142" y="7907"/>
                </a:cubicBezTo>
                <a:cubicBezTo>
                  <a:pt x="21073" y="7844"/>
                  <a:pt x="20970" y="7849"/>
                  <a:pt x="20971" y="7914"/>
                </a:cubicBezTo>
                <a:cubicBezTo>
                  <a:pt x="20972" y="7943"/>
                  <a:pt x="21039" y="7997"/>
                  <a:pt x="21122" y="8035"/>
                </a:cubicBezTo>
                <a:cubicBezTo>
                  <a:pt x="21363" y="8145"/>
                  <a:pt x="21435" y="8134"/>
                  <a:pt x="21435" y="7987"/>
                </a:cubicBezTo>
                <a:cubicBezTo>
                  <a:pt x="21435" y="7890"/>
                  <a:pt x="21413" y="7861"/>
                  <a:pt x="21344" y="7861"/>
                </a:cubicBezTo>
                <a:close/>
                <a:moveTo>
                  <a:pt x="20957" y="9420"/>
                </a:moveTo>
                <a:cubicBezTo>
                  <a:pt x="20916" y="9420"/>
                  <a:pt x="20877" y="9466"/>
                  <a:pt x="20877" y="9556"/>
                </a:cubicBezTo>
                <a:cubicBezTo>
                  <a:pt x="20877" y="9654"/>
                  <a:pt x="20897" y="9684"/>
                  <a:pt x="20967" y="9684"/>
                </a:cubicBezTo>
                <a:cubicBezTo>
                  <a:pt x="21039" y="9684"/>
                  <a:pt x="21057" y="9657"/>
                  <a:pt x="21049" y="9556"/>
                </a:cubicBezTo>
                <a:cubicBezTo>
                  <a:pt x="21042" y="9466"/>
                  <a:pt x="20998" y="9420"/>
                  <a:pt x="20957" y="9420"/>
                </a:cubicBezTo>
                <a:close/>
                <a:moveTo>
                  <a:pt x="20552" y="9430"/>
                </a:moveTo>
                <a:cubicBezTo>
                  <a:pt x="20479" y="9430"/>
                  <a:pt x="20459" y="9457"/>
                  <a:pt x="20459" y="9556"/>
                </a:cubicBezTo>
                <a:cubicBezTo>
                  <a:pt x="20459" y="9655"/>
                  <a:pt x="20479" y="9684"/>
                  <a:pt x="20552" y="9684"/>
                </a:cubicBezTo>
                <a:cubicBezTo>
                  <a:pt x="20624" y="9684"/>
                  <a:pt x="20644" y="9655"/>
                  <a:pt x="20644" y="9556"/>
                </a:cubicBezTo>
                <a:cubicBezTo>
                  <a:pt x="20644" y="9457"/>
                  <a:pt x="20624" y="9430"/>
                  <a:pt x="20552" y="9430"/>
                </a:cubicBezTo>
                <a:close/>
                <a:moveTo>
                  <a:pt x="20506" y="10996"/>
                </a:moveTo>
                <a:cubicBezTo>
                  <a:pt x="20433" y="10996"/>
                  <a:pt x="20411" y="11026"/>
                  <a:pt x="20411" y="11124"/>
                </a:cubicBezTo>
                <a:cubicBezTo>
                  <a:pt x="20411" y="11223"/>
                  <a:pt x="20433" y="11251"/>
                  <a:pt x="20506" y="11251"/>
                </a:cubicBezTo>
                <a:cubicBezTo>
                  <a:pt x="20578" y="11251"/>
                  <a:pt x="20598" y="11223"/>
                  <a:pt x="20598" y="11124"/>
                </a:cubicBezTo>
                <a:cubicBezTo>
                  <a:pt x="20598" y="11026"/>
                  <a:pt x="20578" y="10996"/>
                  <a:pt x="20506" y="10996"/>
                </a:cubicBezTo>
                <a:close/>
                <a:moveTo>
                  <a:pt x="21063" y="11007"/>
                </a:moveTo>
                <a:cubicBezTo>
                  <a:pt x="20841" y="11007"/>
                  <a:pt x="20831" y="11012"/>
                  <a:pt x="20831" y="11124"/>
                </a:cubicBezTo>
                <a:cubicBezTo>
                  <a:pt x="20831" y="11237"/>
                  <a:pt x="20841" y="11242"/>
                  <a:pt x="21063" y="11242"/>
                </a:cubicBezTo>
                <a:cubicBezTo>
                  <a:pt x="21286" y="11242"/>
                  <a:pt x="21294" y="11237"/>
                  <a:pt x="21294" y="11124"/>
                </a:cubicBezTo>
                <a:cubicBezTo>
                  <a:pt x="21294" y="11012"/>
                  <a:pt x="21286" y="11007"/>
                  <a:pt x="21063" y="11007"/>
                </a:cubicBezTo>
                <a:close/>
                <a:moveTo>
                  <a:pt x="20411" y="12481"/>
                </a:moveTo>
                <a:cubicBezTo>
                  <a:pt x="20339" y="12481"/>
                  <a:pt x="20319" y="12508"/>
                  <a:pt x="20319" y="12607"/>
                </a:cubicBezTo>
                <a:cubicBezTo>
                  <a:pt x="20319" y="12706"/>
                  <a:pt x="20339" y="12735"/>
                  <a:pt x="20411" y="12735"/>
                </a:cubicBezTo>
                <a:cubicBezTo>
                  <a:pt x="20484" y="12735"/>
                  <a:pt x="20506" y="12706"/>
                  <a:pt x="20506" y="12607"/>
                </a:cubicBezTo>
                <a:cubicBezTo>
                  <a:pt x="20506" y="12508"/>
                  <a:pt x="20484" y="12481"/>
                  <a:pt x="20411" y="12481"/>
                </a:cubicBezTo>
                <a:close/>
                <a:moveTo>
                  <a:pt x="20365" y="14005"/>
                </a:moveTo>
                <a:cubicBezTo>
                  <a:pt x="20293" y="14005"/>
                  <a:pt x="20273" y="14035"/>
                  <a:pt x="20273" y="14133"/>
                </a:cubicBezTo>
                <a:cubicBezTo>
                  <a:pt x="20273" y="14232"/>
                  <a:pt x="20293" y="14260"/>
                  <a:pt x="20365" y="14260"/>
                </a:cubicBezTo>
                <a:cubicBezTo>
                  <a:pt x="20437" y="14260"/>
                  <a:pt x="20459" y="14232"/>
                  <a:pt x="20459" y="14133"/>
                </a:cubicBezTo>
                <a:cubicBezTo>
                  <a:pt x="20459" y="14035"/>
                  <a:pt x="20437" y="14005"/>
                  <a:pt x="20365" y="14005"/>
                </a:cubicBezTo>
                <a:close/>
                <a:moveTo>
                  <a:pt x="21063" y="14005"/>
                </a:moveTo>
                <a:cubicBezTo>
                  <a:pt x="20991" y="14005"/>
                  <a:pt x="20969" y="14035"/>
                  <a:pt x="20969" y="14133"/>
                </a:cubicBezTo>
                <a:cubicBezTo>
                  <a:pt x="20969" y="14232"/>
                  <a:pt x="20991" y="14260"/>
                  <a:pt x="21063" y="14260"/>
                </a:cubicBezTo>
                <a:cubicBezTo>
                  <a:pt x="21136" y="14260"/>
                  <a:pt x="21156" y="14232"/>
                  <a:pt x="21156" y="14133"/>
                </a:cubicBezTo>
                <a:cubicBezTo>
                  <a:pt x="21156" y="14035"/>
                  <a:pt x="21136" y="14005"/>
                  <a:pt x="21063" y="14005"/>
                </a:cubicBezTo>
                <a:close/>
                <a:moveTo>
                  <a:pt x="20494" y="15030"/>
                </a:moveTo>
                <a:cubicBezTo>
                  <a:pt x="20430" y="15019"/>
                  <a:pt x="20411" y="15045"/>
                  <a:pt x="20411" y="15149"/>
                </a:cubicBezTo>
                <a:cubicBezTo>
                  <a:pt x="20411" y="15254"/>
                  <a:pt x="20430" y="15279"/>
                  <a:pt x="20494" y="15268"/>
                </a:cubicBezTo>
                <a:cubicBezTo>
                  <a:pt x="20545" y="15259"/>
                  <a:pt x="20574" y="15215"/>
                  <a:pt x="20574" y="15149"/>
                </a:cubicBezTo>
                <a:cubicBezTo>
                  <a:pt x="20574" y="15083"/>
                  <a:pt x="20545" y="15039"/>
                  <a:pt x="20494" y="15030"/>
                </a:cubicBezTo>
                <a:close/>
                <a:moveTo>
                  <a:pt x="18553" y="16463"/>
                </a:moveTo>
                <a:cubicBezTo>
                  <a:pt x="18481" y="16463"/>
                  <a:pt x="18461" y="16491"/>
                  <a:pt x="18461" y="16590"/>
                </a:cubicBezTo>
                <a:cubicBezTo>
                  <a:pt x="18461" y="16689"/>
                  <a:pt x="18481" y="16718"/>
                  <a:pt x="18553" y="16718"/>
                </a:cubicBezTo>
                <a:cubicBezTo>
                  <a:pt x="18625" y="16718"/>
                  <a:pt x="18648" y="16689"/>
                  <a:pt x="18648" y="16590"/>
                </a:cubicBezTo>
                <a:cubicBezTo>
                  <a:pt x="18648" y="16491"/>
                  <a:pt x="18625" y="16463"/>
                  <a:pt x="18553" y="16463"/>
                </a:cubicBezTo>
                <a:close/>
                <a:moveTo>
                  <a:pt x="762" y="17650"/>
                </a:moveTo>
                <a:cubicBezTo>
                  <a:pt x="689" y="17650"/>
                  <a:pt x="667" y="17679"/>
                  <a:pt x="667" y="17778"/>
                </a:cubicBezTo>
                <a:cubicBezTo>
                  <a:pt x="667" y="17877"/>
                  <a:pt x="689" y="17904"/>
                  <a:pt x="762" y="17904"/>
                </a:cubicBezTo>
                <a:cubicBezTo>
                  <a:pt x="834" y="17904"/>
                  <a:pt x="854" y="17877"/>
                  <a:pt x="854" y="17778"/>
                </a:cubicBezTo>
                <a:cubicBezTo>
                  <a:pt x="854" y="17679"/>
                  <a:pt x="834" y="17650"/>
                  <a:pt x="762" y="17650"/>
                </a:cubicBezTo>
                <a:close/>
                <a:moveTo>
                  <a:pt x="16974" y="17990"/>
                </a:moveTo>
                <a:cubicBezTo>
                  <a:pt x="16902" y="17990"/>
                  <a:pt x="16882" y="18017"/>
                  <a:pt x="16882" y="18116"/>
                </a:cubicBezTo>
                <a:cubicBezTo>
                  <a:pt x="16882" y="18215"/>
                  <a:pt x="16902" y="18243"/>
                  <a:pt x="16974" y="18243"/>
                </a:cubicBezTo>
                <a:cubicBezTo>
                  <a:pt x="17046" y="18243"/>
                  <a:pt x="17066" y="18215"/>
                  <a:pt x="17066" y="18116"/>
                </a:cubicBezTo>
                <a:cubicBezTo>
                  <a:pt x="17066" y="18017"/>
                  <a:pt x="17046" y="17990"/>
                  <a:pt x="16974" y="17990"/>
                </a:cubicBezTo>
                <a:close/>
                <a:moveTo>
                  <a:pt x="17381" y="17997"/>
                </a:moveTo>
                <a:cubicBezTo>
                  <a:pt x="17318" y="17986"/>
                  <a:pt x="17299" y="18012"/>
                  <a:pt x="17299" y="18116"/>
                </a:cubicBezTo>
                <a:cubicBezTo>
                  <a:pt x="17299" y="18220"/>
                  <a:pt x="17318" y="18246"/>
                  <a:pt x="17381" y="18235"/>
                </a:cubicBezTo>
                <a:cubicBezTo>
                  <a:pt x="17433" y="18226"/>
                  <a:pt x="17462" y="18182"/>
                  <a:pt x="17462" y="18116"/>
                </a:cubicBezTo>
                <a:cubicBezTo>
                  <a:pt x="17462" y="18050"/>
                  <a:pt x="17433" y="18006"/>
                  <a:pt x="17381" y="17997"/>
                </a:cubicBezTo>
                <a:close/>
                <a:moveTo>
                  <a:pt x="3298" y="18541"/>
                </a:moveTo>
                <a:cubicBezTo>
                  <a:pt x="3229" y="18541"/>
                  <a:pt x="3180" y="18654"/>
                  <a:pt x="3212" y="18740"/>
                </a:cubicBezTo>
                <a:cubicBezTo>
                  <a:pt x="3252" y="18849"/>
                  <a:pt x="3362" y="18795"/>
                  <a:pt x="3362" y="18667"/>
                </a:cubicBezTo>
                <a:cubicBezTo>
                  <a:pt x="3362" y="18587"/>
                  <a:pt x="3338" y="18541"/>
                  <a:pt x="3298" y="18541"/>
                </a:cubicBezTo>
                <a:close/>
                <a:moveTo>
                  <a:pt x="6149" y="19472"/>
                </a:moveTo>
                <a:cubicBezTo>
                  <a:pt x="6077" y="19473"/>
                  <a:pt x="6057" y="19500"/>
                  <a:pt x="6057" y="19599"/>
                </a:cubicBezTo>
                <a:cubicBezTo>
                  <a:pt x="6057" y="19698"/>
                  <a:pt x="6077" y="19727"/>
                  <a:pt x="6149" y="19727"/>
                </a:cubicBezTo>
                <a:cubicBezTo>
                  <a:pt x="6221" y="19727"/>
                  <a:pt x="6243" y="19698"/>
                  <a:pt x="6243" y="19599"/>
                </a:cubicBezTo>
                <a:cubicBezTo>
                  <a:pt x="6243" y="19500"/>
                  <a:pt x="6221" y="19472"/>
                  <a:pt x="6149" y="19472"/>
                </a:cubicBezTo>
                <a:close/>
                <a:moveTo>
                  <a:pt x="6556" y="19480"/>
                </a:moveTo>
                <a:cubicBezTo>
                  <a:pt x="6493" y="19469"/>
                  <a:pt x="6476" y="19495"/>
                  <a:pt x="6476" y="19599"/>
                </a:cubicBezTo>
                <a:cubicBezTo>
                  <a:pt x="6476" y="19703"/>
                  <a:pt x="6493" y="19729"/>
                  <a:pt x="6556" y="19718"/>
                </a:cubicBezTo>
                <a:cubicBezTo>
                  <a:pt x="6608" y="19709"/>
                  <a:pt x="6639" y="19665"/>
                  <a:pt x="6639" y="19599"/>
                </a:cubicBezTo>
                <a:cubicBezTo>
                  <a:pt x="6639" y="19533"/>
                  <a:pt x="6608" y="19489"/>
                  <a:pt x="6556" y="19480"/>
                </a:cubicBezTo>
                <a:close/>
                <a:moveTo>
                  <a:pt x="15469" y="19515"/>
                </a:moveTo>
                <a:cubicBezTo>
                  <a:pt x="15400" y="19515"/>
                  <a:pt x="15351" y="19630"/>
                  <a:pt x="15383" y="19716"/>
                </a:cubicBezTo>
                <a:cubicBezTo>
                  <a:pt x="15423" y="19825"/>
                  <a:pt x="15533" y="19769"/>
                  <a:pt x="15533" y="19641"/>
                </a:cubicBezTo>
                <a:cubicBezTo>
                  <a:pt x="15533" y="19561"/>
                  <a:pt x="15510" y="19515"/>
                  <a:pt x="15469" y="19515"/>
                </a:cubicBezTo>
                <a:close/>
                <a:moveTo>
                  <a:pt x="9217" y="20362"/>
                </a:moveTo>
                <a:cubicBezTo>
                  <a:pt x="9145" y="20362"/>
                  <a:pt x="9123" y="20391"/>
                  <a:pt x="9123" y="20490"/>
                </a:cubicBezTo>
                <a:cubicBezTo>
                  <a:pt x="9123" y="20589"/>
                  <a:pt x="9145" y="20616"/>
                  <a:pt x="9217" y="20616"/>
                </a:cubicBezTo>
                <a:cubicBezTo>
                  <a:pt x="9289" y="20616"/>
                  <a:pt x="9309" y="20589"/>
                  <a:pt x="9309" y="20490"/>
                </a:cubicBezTo>
                <a:cubicBezTo>
                  <a:pt x="9309" y="20391"/>
                  <a:pt x="9289" y="20362"/>
                  <a:pt x="9217" y="20362"/>
                </a:cubicBezTo>
                <a:close/>
                <a:moveTo>
                  <a:pt x="14187" y="21125"/>
                </a:moveTo>
                <a:cubicBezTo>
                  <a:pt x="14115" y="21125"/>
                  <a:pt x="14095" y="21153"/>
                  <a:pt x="14095" y="21252"/>
                </a:cubicBezTo>
                <a:cubicBezTo>
                  <a:pt x="14095" y="21350"/>
                  <a:pt x="14115" y="21380"/>
                  <a:pt x="14187" y="21380"/>
                </a:cubicBezTo>
                <a:cubicBezTo>
                  <a:pt x="14259" y="21380"/>
                  <a:pt x="14279" y="21350"/>
                  <a:pt x="14279" y="21252"/>
                </a:cubicBezTo>
                <a:cubicBezTo>
                  <a:pt x="14279" y="21153"/>
                  <a:pt x="14259" y="21125"/>
                  <a:pt x="14187" y="21125"/>
                </a:cubicBezTo>
                <a:close/>
                <a:moveTo>
                  <a:pt x="12734" y="21345"/>
                </a:moveTo>
                <a:cubicBezTo>
                  <a:pt x="12671" y="21334"/>
                  <a:pt x="12654" y="21360"/>
                  <a:pt x="12654" y="21464"/>
                </a:cubicBezTo>
                <a:cubicBezTo>
                  <a:pt x="12654" y="21568"/>
                  <a:pt x="12671" y="21594"/>
                  <a:pt x="12734" y="21583"/>
                </a:cubicBezTo>
                <a:cubicBezTo>
                  <a:pt x="12786" y="21574"/>
                  <a:pt x="12817" y="21530"/>
                  <a:pt x="12817" y="21464"/>
                </a:cubicBezTo>
                <a:cubicBezTo>
                  <a:pt x="12817" y="21398"/>
                  <a:pt x="12786" y="21354"/>
                  <a:pt x="12734" y="213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7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9728" y="2120981"/>
            <a:ext cx="6809582" cy="4533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77" y="9182"/>
                </a:moveTo>
                <a:cubicBezTo>
                  <a:pt x="1399" y="9176"/>
                  <a:pt x="1416" y="9218"/>
                  <a:pt x="1449" y="9335"/>
                </a:cubicBezTo>
                <a:cubicBezTo>
                  <a:pt x="1512" y="9559"/>
                  <a:pt x="1575" y="9574"/>
                  <a:pt x="1649" y="9385"/>
                </a:cubicBezTo>
                <a:cubicBezTo>
                  <a:pt x="1696" y="9267"/>
                  <a:pt x="1711" y="9255"/>
                  <a:pt x="1751" y="9305"/>
                </a:cubicBezTo>
                <a:cubicBezTo>
                  <a:pt x="1777" y="9337"/>
                  <a:pt x="1823" y="9450"/>
                  <a:pt x="1853" y="9557"/>
                </a:cubicBezTo>
                <a:cubicBezTo>
                  <a:pt x="1908" y="9751"/>
                  <a:pt x="1982" y="9810"/>
                  <a:pt x="2013" y="9687"/>
                </a:cubicBezTo>
                <a:cubicBezTo>
                  <a:pt x="2036" y="9596"/>
                  <a:pt x="2249" y="9695"/>
                  <a:pt x="2269" y="9806"/>
                </a:cubicBezTo>
                <a:cubicBezTo>
                  <a:pt x="2284" y="9894"/>
                  <a:pt x="2410" y="9920"/>
                  <a:pt x="2442" y="9842"/>
                </a:cubicBezTo>
                <a:cubicBezTo>
                  <a:pt x="2467" y="9782"/>
                  <a:pt x="2660" y="9783"/>
                  <a:pt x="2685" y="9844"/>
                </a:cubicBezTo>
                <a:cubicBezTo>
                  <a:pt x="2697" y="9873"/>
                  <a:pt x="2756" y="9881"/>
                  <a:pt x="2838" y="9863"/>
                </a:cubicBezTo>
                <a:cubicBezTo>
                  <a:pt x="3016" y="9823"/>
                  <a:pt x="3280" y="9919"/>
                  <a:pt x="3300" y="10031"/>
                </a:cubicBezTo>
                <a:cubicBezTo>
                  <a:pt x="3310" y="10091"/>
                  <a:pt x="3342" y="10116"/>
                  <a:pt x="3407" y="10116"/>
                </a:cubicBezTo>
                <a:cubicBezTo>
                  <a:pt x="3473" y="10116"/>
                  <a:pt x="3584" y="10209"/>
                  <a:pt x="3808" y="10453"/>
                </a:cubicBezTo>
                <a:cubicBezTo>
                  <a:pt x="3979" y="10639"/>
                  <a:pt x="4161" y="10825"/>
                  <a:pt x="4213" y="10865"/>
                </a:cubicBezTo>
                <a:cubicBezTo>
                  <a:pt x="4271" y="10910"/>
                  <a:pt x="4308" y="10973"/>
                  <a:pt x="4308" y="11028"/>
                </a:cubicBezTo>
                <a:cubicBezTo>
                  <a:pt x="4308" y="11093"/>
                  <a:pt x="4329" y="11119"/>
                  <a:pt x="4382" y="11119"/>
                </a:cubicBezTo>
                <a:cubicBezTo>
                  <a:pt x="4423" y="11119"/>
                  <a:pt x="4465" y="11098"/>
                  <a:pt x="4475" y="11073"/>
                </a:cubicBezTo>
                <a:cubicBezTo>
                  <a:pt x="4486" y="11048"/>
                  <a:pt x="4544" y="11039"/>
                  <a:pt x="4608" y="11054"/>
                </a:cubicBezTo>
                <a:cubicBezTo>
                  <a:pt x="4670" y="11069"/>
                  <a:pt x="4849" y="11058"/>
                  <a:pt x="5007" y="11030"/>
                </a:cubicBezTo>
                <a:cubicBezTo>
                  <a:pt x="5256" y="10984"/>
                  <a:pt x="5296" y="10987"/>
                  <a:pt x="5326" y="11049"/>
                </a:cubicBezTo>
                <a:cubicBezTo>
                  <a:pt x="5371" y="11141"/>
                  <a:pt x="5479" y="11138"/>
                  <a:pt x="5503" y="11045"/>
                </a:cubicBezTo>
                <a:cubicBezTo>
                  <a:pt x="5519" y="10981"/>
                  <a:pt x="5569" y="10977"/>
                  <a:pt x="5908" y="11005"/>
                </a:cubicBezTo>
                <a:cubicBezTo>
                  <a:pt x="6121" y="11023"/>
                  <a:pt x="6308" y="11055"/>
                  <a:pt x="6323" y="11077"/>
                </a:cubicBezTo>
                <a:cubicBezTo>
                  <a:pt x="6374" y="11149"/>
                  <a:pt x="6484" y="11123"/>
                  <a:pt x="6500" y="11035"/>
                </a:cubicBezTo>
                <a:cubicBezTo>
                  <a:pt x="6509" y="10979"/>
                  <a:pt x="6626" y="10885"/>
                  <a:pt x="6860" y="10742"/>
                </a:cubicBezTo>
                <a:cubicBezTo>
                  <a:pt x="7307" y="10469"/>
                  <a:pt x="7338" y="10457"/>
                  <a:pt x="7361" y="10546"/>
                </a:cubicBezTo>
                <a:cubicBezTo>
                  <a:pt x="7384" y="10636"/>
                  <a:pt x="7491" y="10639"/>
                  <a:pt x="7536" y="10551"/>
                </a:cubicBezTo>
                <a:cubicBezTo>
                  <a:pt x="7565" y="10494"/>
                  <a:pt x="7615" y="10507"/>
                  <a:pt x="7888" y="10642"/>
                </a:cubicBezTo>
                <a:cubicBezTo>
                  <a:pt x="8063" y="10728"/>
                  <a:pt x="8238" y="10799"/>
                  <a:pt x="8277" y="10799"/>
                </a:cubicBezTo>
                <a:cubicBezTo>
                  <a:pt x="8323" y="10799"/>
                  <a:pt x="8354" y="10833"/>
                  <a:pt x="8364" y="10892"/>
                </a:cubicBezTo>
                <a:cubicBezTo>
                  <a:pt x="8383" y="11002"/>
                  <a:pt x="8525" y="11020"/>
                  <a:pt x="8525" y="10913"/>
                </a:cubicBezTo>
                <a:cubicBezTo>
                  <a:pt x="8525" y="10837"/>
                  <a:pt x="8664" y="10738"/>
                  <a:pt x="8710" y="10780"/>
                </a:cubicBezTo>
                <a:cubicBezTo>
                  <a:pt x="8726" y="10795"/>
                  <a:pt x="8758" y="10876"/>
                  <a:pt x="8782" y="10962"/>
                </a:cubicBezTo>
                <a:cubicBezTo>
                  <a:pt x="8834" y="11150"/>
                  <a:pt x="8880" y="11159"/>
                  <a:pt x="8966" y="10998"/>
                </a:cubicBezTo>
                <a:cubicBezTo>
                  <a:pt x="9047" y="10845"/>
                  <a:pt x="9081" y="10877"/>
                  <a:pt x="9151" y="11170"/>
                </a:cubicBezTo>
                <a:cubicBezTo>
                  <a:pt x="9182" y="11298"/>
                  <a:pt x="9226" y="11415"/>
                  <a:pt x="9249" y="11429"/>
                </a:cubicBezTo>
                <a:cubicBezTo>
                  <a:pt x="9274" y="11443"/>
                  <a:pt x="9328" y="11387"/>
                  <a:pt x="9377" y="11296"/>
                </a:cubicBezTo>
                <a:lnTo>
                  <a:pt x="9462" y="11141"/>
                </a:lnTo>
                <a:lnTo>
                  <a:pt x="9545" y="11427"/>
                </a:lnTo>
                <a:cubicBezTo>
                  <a:pt x="9638" y="11750"/>
                  <a:pt x="9697" y="11785"/>
                  <a:pt x="9780" y="11572"/>
                </a:cubicBezTo>
                <a:cubicBezTo>
                  <a:pt x="9847" y="11403"/>
                  <a:pt x="9891" y="11442"/>
                  <a:pt x="9979" y="11741"/>
                </a:cubicBezTo>
                <a:cubicBezTo>
                  <a:pt x="10049" y="11976"/>
                  <a:pt x="10096" y="11988"/>
                  <a:pt x="10179" y="11790"/>
                </a:cubicBezTo>
                <a:cubicBezTo>
                  <a:pt x="10213" y="11709"/>
                  <a:pt x="10254" y="11644"/>
                  <a:pt x="10270" y="11646"/>
                </a:cubicBezTo>
                <a:cubicBezTo>
                  <a:pt x="10286" y="11648"/>
                  <a:pt x="10331" y="11747"/>
                  <a:pt x="10371" y="11864"/>
                </a:cubicBezTo>
                <a:cubicBezTo>
                  <a:pt x="10410" y="11981"/>
                  <a:pt x="10459" y="12076"/>
                  <a:pt x="10478" y="12075"/>
                </a:cubicBezTo>
                <a:cubicBezTo>
                  <a:pt x="10497" y="12075"/>
                  <a:pt x="10543" y="11994"/>
                  <a:pt x="10581" y="11894"/>
                </a:cubicBezTo>
                <a:cubicBezTo>
                  <a:pt x="10619" y="11794"/>
                  <a:pt x="10663" y="11710"/>
                  <a:pt x="10679" y="11710"/>
                </a:cubicBezTo>
                <a:cubicBezTo>
                  <a:pt x="10695" y="11710"/>
                  <a:pt x="10735" y="11792"/>
                  <a:pt x="10769" y="11890"/>
                </a:cubicBezTo>
                <a:cubicBezTo>
                  <a:pt x="10808" y="12006"/>
                  <a:pt x="10854" y="12074"/>
                  <a:pt x="10898" y="12083"/>
                </a:cubicBezTo>
                <a:cubicBezTo>
                  <a:pt x="10963" y="12097"/>
                  <a:pt x="10968" y="12121"/>
                  <a:pt x="10976" y="12525"/>
                </a:cubicBezTo>
                <a:cubicBezTo>
                  <a:pt x="10985" y="12940"/>
                  <a:pt x="10987" y="12950"/>
                  <a:pt x="11042" y="12875"/>
                </a:cubicBezTo>
                <a:cubicBezTo>
                  <a:pt x="11096" y="12801"/>
                  <a:pt x="11101" y="12806"/>
                  <a:pt x="11179" y="13006"/>
                </a:cubicBezTo>
                <a:cubicBezTo>
                  <a:pt x="11224" y="13120"/>
                  <a:pt x="11274" y="13216"/>
                  <a:pt x="11288" y="13216"/>
                </a:cubicBezTo>
                <a:cubicBezTo>
                  <a:pt x="11303" y="13216"/>
                  <a:pt x="11350" y="13132"/>
                  <a:pt x="11392" y="13032"/>
                </a:cubicBezTo>
                <a:cubicBezTo>
                  <a:pt x="11434" y="12932"/>
                  <a:pt x="11481" y="12851"/>
                  <a:pt x="11496" y="12851"/>
                </a:cubicBezTo>
                <a:cubicBezTo>
                  <a:pt x="11511" y="12851"/>
                  <a:pt x="11553" y="12922"/>
                  <a:pt x="11589" y="13010"/>
                </a:cubicBezTo>
                <a:cubicBezTo>
                  <a:pt x="11674" y="13216"/>
                  <a:pt x="11724" y="13212"/>
                  <a:pt x="11800" y="12991"/>
                </a:cubicBezTo>
                <a:cubicBezTo>
                  <a:pt x="11833" y="12892"/>
                  <a:pt x="11874" y="12799"/>
                  <a:pt x="11889" y="12785"/>
                </a:cubicBezTo>
                <a:cubicBezTo>
                  <a:pt x="11904" y="12771"/>
                  <a:pt x="11952" y="12831"/>
                  <a:pt x="11996" y="12919"/>
                </a:cubicBezTo>
                <a:cubicBezTo>
                  <a:pt x="12040" y="13006"/>
                  <a:pt x="12089" y="13078"/>
                  <a:pt x="12103" y="13078"/>
                </a:cubicBezTo>
                <a:cubicBezTo>
                  <a:pt x="12117" y="13078"/>
                  <a:pt x="12156" y="12988"/>
                  <a:pt x="12191" y="12877"/>
                </a:cubicBezTo>
                <a:cubicBezTo>
                  <a:pt x="12277" y="12602"/>
                  <a:pt x="12312" y="12582"/>
                  <a:pt x="12405" y="12752"/>
                </a:cubicBezTo>
                <a:cubicBezTo>
                  <a:pt x="12448" y="12832"/>
                  <a:pt x="12495" y="12896"/>
                  <a:pt x="12508" y="12896"/>
                </a:cubicBezTo>
                <a:cubicBezTo>
                  <a:pt x="12522" y="12896"/>
                  <a:pt x="12565" y="12786"/>
                  <a:pt x="12605" y="12650"/>
                </a:cubicBezTo>
                <a:cubicBezTo>
                  <a:pt x="12645" y="12515"/>
                  <a:pt x="12691" y="12391"/>
                  <a:pt x="12707" y="12376"/>
                </a:cubicBezTo>
                <a:cubicBezTo>
                  <a:pt x="12724" y="12361"/>
                  <a:pt x="12762" y="12410"/>
                  <a:pt x="12792" y="12486"/>
                </a:cubicBezTo>
                <a:cubicBezTo>
                  <a:pt x="12871" y="12687"/>
                  <a:pt x="12930" y="12658"/>
                  <a:pt x="13023" y="12372"/>
                </a:cubicBezTo>
                <a:cubicBezTo>
                  <a:pt x="13068" y="12234"/>
                  <a:pt x="13118" y="12121"/>
                  <a:pt x="13133" y="12121"/>
                </a:cubicBezTo>
                <a:cubicBezTo>
                  <a:pt x="13148" y="12121"/>
                  <a:pt x="13182" y="12172"/>
                  <a:pt x="13210" y="12234"/>
                </a:cubicBezTo>
                <a:cubicBezTo>
                  <a:pt x="13279" y="12394"/>
                  <a:pt x="13339" y="12378"/>
                  <a:pt x="13401" y="12179"/>
                </a:cubicBezTo>
                <a:cubicBezTo>
                  <a:pt x="13460" y="11991"/>
                  <a:pt x="13533" y="11946"/>
                  <a:pt x="13640" y="12032"/>
                </a:cubicBezTo>
                <a:cubicBezTo>
                  <a:pt x="13688" y="12071"/>
                  <a:pt x="13723" y="12074"/>
                  <a:pt x="13750" y="12043"/>
                </a:cubicBezTo>
                <a:cubicBezTo>
                  <a:pt x="13802" y="11982"/>
                  <a:pt x="14471" y="12455"/>
                  <a:pt x="14471" y="12554"/>
                </a:cubicBezTo>
                <a:cubicBezTo>
                  <a:pt x="14471" y="12628"/>
                  <a:pt x="14606" y="12653"/>
                  <a:pt x="14635" y="12584"/>
                </a:cubicBezTo>
                <a:cubicBezTo>
                  <a:pt x="14643" y="12563"/>
                  <a:pt x="14758" y="12532"/>
                  <a:pt x="14888" y="12518"/>
                </a:cubicBezTo>
                <a:cubicBezTo>
                  <a:pt x="15017" y="12504"/>
                  <a:pt x="15202" y="12453"/>
                  <a:pt x="15298" y="12404"/>
                </a:cubicBezTo>
                <a:cubicBezTo>
                  <a:pt x="15394" y="12356"/>
                  <a:pt x="15480" y="12333"/>
                  <a:pt x="15489" y="12355"/>
                </a:cubicBezTo>
                <a:cubicBezTo>
                  <a:pt x="15522" y="12434"/>
                  <a:pt x="15647" y="12396"/>
                  <a:pt x="15663" y="12302"/>
                </a:cubicBezTo>
                <a:cubicBezTo>
                  <a:pt x="15672" y="12250"/>
                  <a:pt x="15729" y="12180"/>
                  <a:pt x="15795" y="12140"/>
                </a:cubicBezTo>
                <a:cubicBezTo>
                  <a:pt x="15859" y="12100"/>
                  <a:pt x="16035" y="11980"/>
                  <a:pt x="16187" y="11873"/>
                </a:cubicBezTo>
                <a:cubicBezTo>
                  <a:pt x="16388" y="11731"/>
                  <a:pt x="16488" y="11685"/>
                  <a:pt x="16558" y="11701"/>
                </a:cubicBezTo>
                <a:cubicBezTo>
                  <a:pt x="16641" y="11719"/>
                  <a:pt x="16655" y="11708"/>
                  <a:pt x="16655" y="11625"/>
                </a:cubicBezTo>
                <a:cubicBezTo>
                  <a:pt x="16655" y="11512"/>
                  <a:pt x="16868" y="11290"/>
                  <a:pt x="17223" y="11037"/>
                </a:cubicBezTo>
                <a:cubicBezTo>
                  <a:pt x="17411" y="10903"/>
                  <a:pt x="17461" y="10886"/>
                  <a:pt x="17507" y="10930"/>
                </a:cubicBezTo>
                <a:cubicBezTo>
                  <a:pt x="17587" y="11005"/>
                  <a:pt x="17677" y="10994"/>
                  <a:pt x="17699" y="10909"/>
                </a:cubicBezTo>
                <a:cubicBezTo>
                  <a:pt x="17715" y="10845"/>
                  <a:pt x="17765" y="10841"/>
                  <a:pt x="18104" y="10869"/>
                </a:cubicBezTo>
                <a:cubicBezTo>
                  <a:pt x="18317" y="10887"/>
                  <a:pt x="18504" y="10918"/>
                  <a:pt x="18520" y="10941"/>
                </a:cubicBezTo>
                <a:cubicBezTo>
                  <a:pt x="18567" y="11008"/>
                  <a:pt x="18688" y="10989"/>
                  <a:pt x="18688" y="10914"/>
                </a:cubicBezTo>
                <a:cubicBezTo>
                  <a:pt x="18688" y="10877"/>
                  <a:pt x="18739" y="10808"/>
                  <a:pt x="18801" y="10759"/>
                </a:cubicBezTo>
                <a:cubicBezTo>
                  <a:pt x="18864" y="10711"/>
                  <a:pt x="19004" y="10575"/>
                  <a:pt x="19112" y="10461"/>
                </a:cubicBezTo>
                <a:cubicBezTo>
                  <a:pt x="19304" y="10258"/>
                  <a:pt x="19311" y="10255"/>
                  <a:pt x="19352" y="10343"/>
                </a:cubicBezTo>
                <a:cubicBezTo>
                  <a:pt x="19413" y="10478"/>
                  <a:pt x="19437" y="10459"/>
                  <a:pt x="19523" y="10205"/>
                </a:cubicBezTo>
                <a:cubicBezTo>
                  <a:pt x="19565" y="10079"/>
                  <a:pt x="19614" y="9988"/>
                  <a:pt x="19630" y="10003"/>
                </a:cubicBezTo>
                <a:cubicBezTo>
                  <a:pt x="19646" y="10018"/>
                  <a:pt x="19687" y="10112"/>
                  <a:pt x="19720" y="10211"/>
                </a:cubicBezTo>
                <a:cubicBezTo>
                  <a:pt x="19754" y="10310"/>
                  <a:pt x="19799" y="10389"/>
                  <a:pt x="19821" y="10389"/>
                </a:cubicBezTo>
                <a:cubicBezTo>
                  <a:pt x="19843" y="10389"/>
                  <a:pt x="19887" y="10308"/>
                  <a:pt x="19917" y="10207"/>
                </a:cubicBezTo>
                <a:cubicBezTo>
                  <a:pt x="20004" y="9916"/>
                  <a:pt x="20039" y="9898"/>
                  <a:pt x="20112" y="10113"/>
                </a:cubicBezTo>
                <a:cubicBezTo>
                  <a:pt x="20147" y="10215"/>
                  <a:pt x="20193" y="10298"/>
                  <a:pt x="20215" y="10298"/>
                </a:cubicBezTo>
                <a:cubicBezTo>
                  <a:pt x="20237" y="10298"/>
                  <a:pt x="20292" y="10172"/>
                  <a:pt x="20336" y="10018"/>
                </a:cubicBezTo>
                <a:cubicBezTo>
                  <a:pt x="20415" y="9743"/>
                  <a:pt x="20418" y="9740"/>
                  <a:pt x="20477" y="9820"/>
                </a:cubicBezTo>
                <a:cubicBezTo>
                  <a:pt x="20510" y="9864"/>
                  <a:pt x="20545" y="9939"/>
                  <a:pt x="20555" y="9986"/>
                </a:cubicBezTo>
                <a:cubicBezTo>
                  <a:pt x="20584" y="10121"/>
                  <a:pt x="20644" y="10084"/>
                  <a:pt x="20702" y="9899"/>
                </a:cubicBezTo>
                <a:lnTo>
                  <a:pt x="20757" y="9729"/>
                </a:lnTo>
                <a:lnTo>
                  <a:pt x="20859" y="9910"/>
                </a:lnTo>
                <a:cubicBezTo>
                  <a:pt x="20914" y="10010"/>
                  <a:pt x="21007" y="10222"/>
                  <a:pt x="21066" y="10381"/>
                </a:cubicBezTo>
                <a:lnTo>
                  <a:pt x="21174" y="10670"/>
                </a:lnTo>
                <a:lnTo>
                  <a:pt x="21167" y="15668"/>
                </a:lnTo>
                <a:lnTo>
                  <a:pt x="21161" y="20666"/>
                </a:lnTo>
                <a:lnTo>
                  <a:pt x="11010" y="20677"/>
                </a:lnTo>
                <a:cubicBezTo>
                  <a:pt x="5428" y="20683"/>
                  <a:pt x="851" y="20675"/>
                  <a:pt x="840" y="20658"/>
                </a:cubicBezTo>
                <a:cubicBezTo>
                  <a:pt x="829" y="20642"/>
                  <a:pt x="820" y="18409"/>
                  <a:pt x="821" y="15697"/>
                </a:cubicBezTo>
                <a:cubicBezTo>
                  <a:pt x="821" y="11448"/>
                  <a:pt x="827" y="10728"/>
                  <a:pt x="866" y="10500"/>
                </a:cubicBezTo>
                <a:cubicBezTo>
                  <a:pt x="922" y="10178"/>
                  <a:pt x="956" y="10109"/>
                  <a:pt x="1046" y="10143"/>
                </a:cubicBezTo>
                <a:cubicBezTo>
                  <a:pt x="1121" y="10171"/>
                  <a:pt x="1157" y="10068"/>
                  <a:pt x="1259" y="9517"/>
                </a:cubicBezTo>
                <a:cubicBezTo>
                  <a:pt x="1285" y="9375"/>
                  <a:pt x="1328" y="9234"/>
                  <a:pt x="1352" y="9203"/>
                </a:cubicBezTo>
                <a:cubicBezTo>
                  <a:pt x="1361" y="9192"/>
                  <a:pt x="1370" y="9184"/>
                  <a:pt x="1377" y="9182"/>
                </a:cubicBezTo>
                <a:close/>
                <a:moveTo>
                  <a:pt x="1153" y="15492"/>
                </a:moveTo>
                <a:lnTo>
                  <a:pt x="1153" y="17841"/>
                </a:lnTo>
                <a:lnTo>
                  <a:pt x="1153" y="20187"/>
                </a:lnTo>
                <a:lnTo>
                  <a:pt x="10830" y="20187"/>
                </a:lnTo>
                <a:lnTo>
                  <a:pt x="20509" y="20187"/>
                </a:lnTo>
                <a:lnTo>
                  <a:pt x="20509" y="17841"/>
                </a:lnTo>
                <a:lnTo>
                  <a:pt x="20509" y="15492"/>
                </a:lnTo>
                <a:lnTo>
                  <a:pt x="10830" y="15492"/>
                </a:lnTo>
                <a:lnTo>
                  <a:pt x="1153" y="1549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8" name="Shape 458"/>
          <p:cNvSpPr/>
          <p:nvPr/>
        </p:nvSpPr>
        <p:spPr>
          <a:xfrm flipH="1" flipV="1">
            <a:off x="5688888" y="3008625"/>
            <a:ext cx="1618044" cy="16180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59" name="Shape 459"/>
          <p:cNvSpPr/>
          <p:nvPr/>
        </p:nvSpPr>
        <p:spPr>
          <a:xfrm>
            <a:off x="7695676" y="7709627"/>
            <a:ext cx="56710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Apply derived</a:t>
            </a:r>
          </a:p>
          <a:p>
            <a:pPr/>
            <a:r>
              <a:t>illumination correction</a:t>
            </a:r>
          </a:p>
        </p:txBody>
      </p:sp>
      <p:sp>
        <p:nvSpPr>
          <p:cNvPr id="460" name="Shape 460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61" name="Shape 461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464" name="Shape 464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465" name="Shape 465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90727">
              <a:defRPr sz="6719"/>
            </a:lvl1pPr>
          </a:lstStyle>
          <a:p>
            <a:pPr/>
            <a:r>
              <a:t>Reconstruction from CBP data (5)</a:t>
            </a:r>
          </a:p>
        </p:txBody>
      </p:sp>
      <p:pic>
        <p:nvPicPr>
          <p:cNvPr id="466" name="flat_field_cont.png"/>
          <p:cNvPicPr>
            <a:picLocks noChangeAspect="1"/>
          </p:cNvPicPr>
          <p:nvPr/>
        </p:nvPicPr>
        <p:blipFill>
          <a:blip r:embed="rId2">
            <a:extLst/>
          </a:blip>
          <a:srcRect l="9859" t="9461" r="6747" b="10956"/>
          <a:stretch>
            <a:fillRect/>
          </a:stretch>
        </p:blipFill>
        <p:spPr>
          <a:xfrm>
            <a:off x="7105459" y="2169231"/>
            <a:ext cx="5813027" cy="5283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47" fill="norm" stroke="1" extrusionOk="0">
                <a:moveTo>
                  <a:pt x="419" y="2"/>
                </a:moveTo>
                <a:cubicBezTo>
                  <a:pt x="372" y="-8"/>
                  <a:pt x="358" y="16"/>
                  <a:pt x="358" y="109"/>
                </a:cubicBezTo>
                <a:cubicBezTo>
                  <a:pt x="358" y="201"/>
                  <a:pt x="372" y="224"/>
                  <a:pt x="419" y="214"/>
                </a:cubicBezTo>
                <a:cubicBezTo>
                  <a:pt x="456" y="206"/>
                  <a:pt x="478" y="167"/>
                  <a:pt x="478" y="109"/>
                </a:cubicBezTo>
                <a:cubicBezTo>
                  <a:pt x="478" y="50"/>
                  <a:pt x="456" y="10"/>
                  <a:pt x="419" y="2"/>
                </a:cubicBezTo>
                <a:close/>
                <a:moveTo>
                  <a:pt x="735" y="183"/>
                </a:moveTo>
                <a:lnTo>
                  <a:pt x="735" y="10656"/>
                </a:lnTo>
                <a:lnTo>
                  <a:pt x="735" y="21130"/>
                </a:lnTo>
                <a:lnTo>
                  <a:pt x="10201" y="21130"/>
                </a:lnTo>
                <a:lnTo>
                  <a:pt x="19666" y="21130"/>
                </a:lnTo>
                <a:lnTo>
                  <a:pt x="19666" y="10656"/>
                </a:lnTo>
                <a:lnTo>
                  <a:pt x="19666" y="183"/>
                </a:lnTo>
                <a:lnTo>
                  <a:pt x="10201" y="183"/>
                </a:lnTo>
                <a:lnTo>
                  <a:pt x="735" y="183"/>
                </a:lnTo>
                <a:close/>
                <a:moveTo>
                  <a:pt x="19837" y="183"/>
                </a:moveTo>
                <a:lnTo>
                  <a:pt x="19837" y="10656"/>
                </a:lnTo>
                <a:lnTo>
                  <a:pt x="19837" y="21130"/>
                </a:lnTo>
                <a:lnTo>
                  <a:pt x="20282" y="21130"/>
                </a:lnTo>
                <a:lnTo>
                  <a:pt x="20728" y="21130"/>
                </a:lnTo>
                <a:lnTo>
                  <a:pt x="20728" y="10656"/>
                </a:lnTo>
                <a:lnTo>
                  <a:pt x="20728" y="183"/>
                </a:lnTo>
                <a:lnTo>
                  <a:pt x="20282" y="183"/>
                </a:lnTo>
                <a:lnTo>
                  <a:pt x="19837" y="183"/>
                </a:lnTo>
                <a:close/>
                <a:moveTo>
                  <a:pt x="21472" y="322"/>
                </a:moveTo>
                <a:cubicBezTo>
                  <a:pt x="21439" y="335"/>
                  <a:pt x="21432" y="380"/>
                  <a:pt x="21469" y="421"/>
                </a:cubicBezTo>
                <a:cubicBezTo>
                  <a:pt x="21510" y="465"/>
                  <a:pt x="21583" y="449"/>
                  <a:pt x="21583" y="395"/>
                </a:cubicBezTo>
                <a:cubicBezTo>
                  <a:pt x="21583" y="367"/>
                  <a:pt x="21553" y="333"/>
                  <a:pt x="21515" y="322"/>
                </a:cubicBezTo>
                <a:cubicBezTo>
                  <a:pt x="21499" y="318"/>
                  <a:pt x="21484" y="318"/>
                  <a:pt x="21472" y="322"/>
                </a:cubicBezTo>
                <a:close/>
                <a:moveTo>
                  <a:pt x="21322" y="4843"/>
                </a:moveTo>
                <a:cubicBezTo>
                  <a:pt x="21283" y="4828"/>
                  <a:pt x="21241" y="4877"/>
                  <a:pt x="21241" y="4960"/>
                </a:cubicBezTo>
                <a:cubicBezTo>
                  <a:pt x="21241" y="5078"/>
                  <a:pt x="21298" y="5106"/>
                  <a:pt x="21371" y="5026"/>
                </a:cubicBezTo>
                <a:cubicBezTo>
                  <a:pt x="21403" y="4991"/>
                  <a:pt x="21421" y="4991"/>
                  <a:pt x="21453" y="5026"/>
                </a:cubicBezTo>
                <a:cubicBezTo>
                  <a:pt x="21509" y="5088"/>
                  <a:pt x="21583" y="5083"/>
                  <a:pt x="21583" y="5018"/>
                </a:cubicBezTo>
                <a:cubicBezTo>
                  <a:pt x="21583" y="4989"/>
                  <a:pt x="21538" y="4954"/>
                  <a:pt x="21481" y="4940"/>
                </a:cubicBezTo>
                <a:cubicBezTo>
                  <a:pt x="21425" y="4927"/>
                  <a:pt x="21370" y="4900"/>
                  <a:pt x="21359" y="4880"/>
                </a:cubicBezTo>
                <a:cubicBezTo>
                  <a:pt x="21348" y="4860"/>
                  <a:pt x="21335" y="4848"/>
                  <a:pt x="21322" y="4843"/>
                </a:cubicBezTo>
                <a:close/>
                <a:moveTo>
                  <a:pt x="119" y="5259"/>
                </a:moveTo>
                <a:cubicBezTo>
                  <a:pt x="66" y="5259"/>
                  <a:pt x="50" y="5285"/>
                  <a:pt x="50" y="5373"/>
                </a:cubicBezTo>
                <a:cubicBezTo>
                  <a:pt x="50" y="5460"/>
                  <a:pt x="66" y="5486"/>
                  <a:pt x="119" y="5486"/>
                </a:cubicBezTo>
                <a:cubicBezTo>
                  <a:pt x="173" y="5486"/>
                  <a:pt x="187" y="5460"/>
                  <a:pt x="187" y="5373"/>
                </a:cubicBezTo>
                <a:cubicBezTo>
                  <a:pt x="187" y="5285"/>
                  <a:pt x="173" y="5259"/>
                  <a:pt x="119" y="5259"/>
                </a:cubicBezTo>
                <a:close/>
                <a:moveTo>
                  <a:pt x="21301" y="7147"/>
                </a:moveTo>
                <a:cubicBezTo>
                  <a:pt x="21255" y="7137"/>
                  <a:pt x="21241" y="7161"/>
                  <a:pt x="21241" y="7253"/>
                </a:cubicBezTo>
                <a:cubicBezTo>
                  <a:pt x="21241" y="7346"/>
                  <a:pt x="21255" y="7368"/>
                  <a:pt x="21301" y="7359"/>
                </a:cubicBezTo>
                <a:cubicBezTo>
                  <a:pt x="21339" y="7351"/>
                  <a:pt x="21360" y="7312"/>
                  <a:pt x="21360" y="7253"/>
                </a:cubicBezTo>
                <a:cubicBezTo>
                  <a:pt x="21360" y="7195"/>
                  <a:pt x="21339" y="7155"/>
                  <a:pt x="21301" y="7147"/>
                </a:cubicBezTo>
                <a:close/>
                <a:moveTo>
                  <a:pt x="21001" y="9434"/>
                </a:moveTo>
                <a:cubicBezTo>
                  <a:pt x="20948" y="9434"/>
                  <a:pt x="20933" y="9459"/>
                  <a:pt x="20933" y="9547"/>
                </a:cubicBezTo>
                <a:cubicBezTo>
                  <a:pt x="20933" y="9635"/>
                  <a:pt x="20948" y="9660"/>
                  <a:pt x="21001" y="9660"/>
                </a:cubicBezTo>
                <a:cubicBezTo>
                  <a:pt x="21054" y="9660"/>
                  <a:pt x="21070" y="9635"/>
                  <a:pt x="21070" y="9547"/>
                </a:cubicBezTo>
                <a:cubicBezTo>
                  <a:pt x="21070" y="9459"/>
                  <a:pt x="21054" y="9434"/>
                  <a:pt x="21001" y="9434"/>
                </a:cubicBezTo>
                <a:close/>
                <a:moveTo>
                  <a:pt x="21288" y="9435"/>
                </a:moveTo>
                <a:cubicBezTo>
                  <a:pt x="21262" y="9439"/>
                  <a:pt x="21241" y="9457"/>
                  <a:pt x="21241" y="9487"/>
                </a:cubicBezTo>
                <a:cubicBezTo>
                  <a:pt x="21241" y="9516"/>
                  <a:pt x="21286" y="9553"/>
                  <a:pt x="21343" y="9566"/>
                </a:cubicBezTo>
                <a:cubicBezTo>
                  <a:pt x="21399" y="9580"/>
                  <a:pt x="21454" y="9606"/>
                  <a:pt x="21465" y="9625"/>
                </a:cubicBezTo>
                <a:cubicBezTo>
                  <a:pt x="21496" y="9679"/>
                  <a:pt x="21583" y="9666"/>
                  <a:pt x="21583" y="9607"/>
                </a:cubicBezTo>
                <a:cubicBezTo>
                  <a:pt x="21583" y="9577"/>
                  <a:pt x="21538" y="9541"/>
                  <a:pt x="21481" y="9528"/>
                </a:cubicBezTo>
                <a:cubicBezTo>
                  <a:pt x="21425" y="9514"/>
                  <a:pt x="21370" y="9488"/>
                  <a:pt x="21359" y="9469"/>
                </a:cubicBezTo>
                <a:cubicBezTo>
                  <a:pt x="21344" y="9442"/>
                  <a:pt x="21314" y="9431"/>
                  <a:pt x="21288" y="9435"/>
                </a:cubicBezTo>
                <a:close/>
                <a:moveTo>
                  <a:pt x="119" y="10487"/>
                </a:moveTo>
                <a:cubicBezTo>
                  <a:pt x="66" y="10487"/>
                  <a:pt x="50" y="10511"/>
                  <a:pt x="50" y="10599"/>
                </a:cubicBezTo>
                <a:cubicBezTo>
                  <a:pt x="50" y="10687"/>
                  <a:pt x="66" y="10712"/>
                  <a:pt x="119" y="10712"/>
                </a:cubicBezTo>
                <a:cubicBezTo>
                  <a:pt x="173" y="10712"/>
                  <a:pt x="187" y="10687"/>
                  <a:pt x="187" y="10599"/>
                </a:cubicBezTo>
                <a:cubicBezTo>
                  <a:pt x="187" y="10511"/>
                  <a:pt x="173" y="10487"/>
                  <a:pt x="119" y="10487"/>
                </a:cubicBezTo>
                <a:close/>
                <a:moveTo>
                  <a:pt x="419" y="10494"/>
                </a:moveTo>
                <a:cubicBezTo>
                  <a:pt x="372" y="10484"/>
                  <a:pt x="358" y="10507"/>
                  <a:pt x="358" y="10599"/>
                </a:cubicBezTo>
                <a:cubicBezTo>
                  <a:pt x="358" y="10691"/>
                  <a:pt x="372" y="10716"/>
                  <a:pt x="419" y="10706"/>
                </a:cubicBezTo>
                <a:cubicBezTo>
                  <a:pt x="456" y="10698"/>
                  <a:pt x="478" y="10658"/>
                  <a:pt x="478" y="10599"/>
                </a:cubicBezTo>
                <a:cubicBezTo>
                  <a:pt x="478" y="10540"/>
                  <a:pt x="456" y="10502"/>
                  <a:pt x="419" y="10494"/>
                </a:cubicBezTo>
                <a:close/>
                <a:moveTo>
                  <a:pt x="21001" y="11766"/>
                </a:moveTo>
                <a:cubicBezTo>
                  <a:pt x="20948" y="11766"/>
                  <a:pt x="20933" y="11790"/>
                  <a:pt x="20933" y="11878"/>
                </a:cubicBezTo>
                <a:cubicBezTo>
                  <a:pt x="20933" y="11966"/>
                  <a:pt x="20948" y="11991"/>
                  <a:pt x="21001" y="11991"/>
                </a:cubicBezTo>
                <a:cubicBezTo>
                  <a:pt x="21054" y="11991"/>
                  <a:pt x="21070" y="11966"/>
                  <a:pt x="21070" y="11878"/>
                </a:cubicBezTo>
                <a:cubicBezTo>
                  <a:pt x="21070" y="11790"/>
                  <a:pt x="21054" y="11766"/>
                  <a:pt x="21001" y="11766"/>
                </a:cubicBezTo>
                <a:close/>
                <a:moveTo>
                  <a:pt x="21294" y="11766"/>
                </a:moveTo>
                <a:cubicBezTo>
                  <a:pt x="21222" y="11766"/>
                  <a:pt x="21228" y="11869"/>
                  <a:pt x="21301" y="11887"/>
                </a:cubicBezTo>
                <a:cubicBezTo>
                  <a:pt x="21379" y="11906"/>
                  <a:pt x="21391" y="11895"/>
                  <a:pt x="21366" y="11824"/>
                </a:cubicBezTo>
                <a:cubicBezTo>
                  <a:pt x="21355" y="11792"/>
                  <a:pt x="21323" y="11766"/>
                  <a:pt x="21294" y="11766"/>
                </a:cubicBezTo>
                <a:close/>
                <a:moveTo>
                  <a:pt x="21001" y="14060"/>
                </a:moveTo>
                <a:cubicBezTo>
                  <a:pt x="20948" y="14060"/>
                  <a:pt x="20933" y="14085"/>
                  <a:pt x="20933" y="14173"/>
                </a:cubicBezTo>
                <a:cubicBezTo>
                  <a:pt x="20933" y="14261"/>
                  <a:pt x="20948" y="14285"/>
                  <a:pt x="21001" y="14285"/>
                </a:cubicBezTo>
                <a:cubicBezTo>
                  <a:pt x="21054" y="14285"/>
                  <a:pt x="21070" y="14261"/>
                  <a:pt x="21070" y="14173"/>
                </a:cubicBezTo>
                <a:cubicBezTo>
                  <a:pt x="21070" y="14085"/>
                  <a:pt x="21054" y="14060"/>
                  <a:pt x="21001" y="14060"/>
                </a:cubicBezTo>
                <a:close/>
                <a:moveTo>
                  <a:pt x="21281" y="14060"/>
                </a:moveTo>
                <a:cubicBezTo>
                  <a:pt x="21259" y="14060"/>
                  <a:pt x="21241" y="14111"/>
                  <a:pt x="21241" y="14173"/>
                </a:cubicBezTo>
                <a:cubicBezTo>
                  <a:pt x="21241" y="14260"/>
                  <a:pt x="21256" y="14285"/>
                  <a:pt x="21307" y="14285"/>
                </a:cubicBezTo>
                <a:cubicBezTo>
                  <a:pt x="21344" y="14285"/>
                  <a:pt x="21385" y="14267"/>
                  <a:pt x="21397" y="14244"/>
                </a:cubicBezTo>
                <a:cubicBezTo>
                  <a:pt x="21414" y="14215"/>
                  <a:pt x="21431" y="14215"/>
                  <a:pt x="21458" y="14244"/>
                </a:cubicBezTo>
                <a:cubicBezTo>
                  <a:pt x="21508" y="14300"/>
                  <a:pt x="21584" y="14296"/>
                  <a:pt x="21583" y="14238"/>
                </a:cubicBezTo>
                <a:cubicBezTo>
                  <a:pt x="21582" y="14191"/>
                  <a:pt x="21358" y="14060"/>
                  <a:pt x="21281" y="14060"/>
                </a:cubicBezTo>
                <a:close/>
                <a:moveTo>
                  <a:pt x="71" y="15751"/>
                </a:moveTo>
                <a:cubicBezTo>
                  <a:pt x="20" y="15751"/>
                  <a:pt x="-16" y="15854"/>
                  <a:pt x="7" y="15931"/>
                </a:cubicBezTo>
                <a:cubicBezTo>
                  <a:pt x="37" y="16027"/>
                  <a:pt x="119" y="15978"/>
                  <a:pt x="119" y="15864"/>
                </a:cubicBezTo>
                <a:cubicBezTo>
                  <a:pt x="119" y="15793"/>
                  <a:pt x="101" y="15751"/>
                  <a:pt x="71" y="15751"/>
                </a:cubicBezTo>
                <a:close/>
                <a:moveTo>
                  <a:pt x="21300" y="16347"/>
                </a:moveTo>
                <a:cubicBezTo>
                  <a:pt x="21270" y="16347"/>
                  <a:pt x="21241" y="16387"/>
                  <a:pt x="21241" y="16467"/>
                </a:cubicBezTo>
                <a:cubicBezTo>
                  <a:pt x="21241" y="16554"/>
                  <a:pt x="21257" y="16578"/>
                  <a:pt x="21309" y="16578"/>
                </a:cubicBezTo>
                <a:cubicBezTo>
                  <a:pt x="21362" y="16578"/>
                  <a:pt x="21373" y="16556"/>
                  <a:pt x="21368" y="16467"/>
                </a:cubicBezTo>
                <a:cubicBezTo>
                  <a:pt x="21363" y="16387"/>
                  <a:pt x="21330" y="16347"/>
                  <a:pt x="21300" y="16347"/>
                </a:cubicBezTo>
                <a:close/>
                <a:moveTo>
                  <a:pt x="21001" y="16353"/>
                </a:moveTo>
                <a:cubicBezTo>
                  <a:pt x="20948" y="16353"/>
                  <a:pt x="20933" y="16379"/>
                  <a:pt x="20933" y="16467"/>
                </a:cubicBezTo>
                <a:cubicBezTo>
                  <a:pt x="20933" y="16554"/>
                  <a:pt x="20948" y="16578"/>
                  <a:pt x="21001" y="16578"/>
                </a:cubicBezTo>
                <a:cubicBezTo>
                  <a:pt x="21054" y="16578"/>
                  <a:pt x="21070" y="16554"/>
                  <a:pt x="21070" y="16467"/>
                </a:cubicBezTo>
                <a:cubicBezTo>
                  <a:pt x="21070" y="16379"/>
                  <a:pt x="21054" y="16353"/>
                  <a:pt x="21001" y="16353"/>
                </a:cubicBezTo>
                <a:close/>
                <a:moveTo>
                  <a:pt x="21001" y="18684"/>
                </a:moveTo>
                <a:cubicBezTo>
                  <a:pt x="20948" y="18684"/>
                  <a:pt x="20933" y="18710"/>
                  <a:pt x="20933" y="18797"/>
                </a:cubicBezTo>
                <a:cubicBezTo>
                  <a:pt x="20933" y="18885"/>
                  <a:pt x="20948" y="18911"/>
                  <a:pt x="21001" y="18911"/>
                </a:cubicBezTo>
                <a:cubicBezTo>
                  <a:pt x="21054" y="18911"/>
                  <a:pt x="21070" y="18885"/>
                  <a:pt x="21070" y="18797"/>
                </a:cubicBezTo>
                <a:cubicBezTo>
                  <a:pt x="21070" y="18710"/>
                  <a:pt x="21054" y="18684"/>
                  <a:pt x="21001" y="18684"/>
                </a:cubicBezTo>
                <a:close/>
                <a:moveTo>
                  <a:pt x="21472" y="18786"/>
                </a:moveTo>
                <a:cubicBezTo>
                  <a:pt x="21439" y="18798"/>
                  <a:pt x="21432" y="18844"/>
                  <a:pt x="21469" y="18885"/>
                </a:cubicBezTo>
                <a:cubicBezTo>
                  <a:pt x="21510" y="18929"/>
                  <a:pt x="21583" y="18913"/>
                  <a:pt x="21583" y="18859"/>
                </a:cubicBezTo>
                <a:cubicBezTo>
                  <a:pt x="21583" y="18830"/>
                  <a:pt x="21553" y="18797"/>
                  <a:pt x="21515" y="18786"/>
                </a:cubicBezTo>
                <a:cubicBezTo>
                  <a:pt x="21499" y="18781"/>
                  <a:pt x="21484" y="18782"/>
                  <a:pt x="21472" y="18786"/>
                </a:cubicBezTo>
                <a:close/>
                <a:moveTo>
                  <a:pt x="392" y="20979"/>
                </a:moveTo>
                <a:cubicBezTo>
                  <a:pt x="339" y="20979"/>
                  <a:pt x="324" y="21003"/>
                  <a:pt x="324" y="21091"/>
                </a:cubicBezTo>
                <a:cubicBezTo>
                  <a:pt x="324" y="21179"/>
                  <a:pt x="339" y="21204"/>
                  <a:pt x="392" y="21204"/>
                </a:cubicBezTo>
                <a:cubicBezTo>
                  <a:pt x="445" y="21204"/>
                  <a:pt x="461" y="21179"/>
                  <a:pt x="461" y="21091"/>
                </a:cubicBezTo>
                <a:cubicBezTo>
                  <a:pt x="461" y="21003"/>
                  <a:pt x="445" y="20979"/>
                  <a:pt x="392" y="20979"/>
                </a:cubicBezTo>
                <a:close/>
                <a:moveTo>
                  <a:pt x="21001" y="20979"/>
                </a:moveTo>
                <a:cubicBezTo>
                  <a:pt x="20948" y="20979"/>
                  <a:pt x="20933" y="21003"/>
                  <a:pt x="20933" y="21091"/>
                </a:cubicBezTo>
                <a:cubicBezTo>
                  <a:pt x="20933" y="21179"/>
                  <a:pt x="20948" y="21204"/>
                  <a:pt x="21001" y="21204"/>
                </a:cubicBezTo>
                <a:cubicBezTo>
                  <a:pt x="21054" y="21204"/>
                  <a:pt x="21070" y="21179"/>
                  <a:pt x="21070" y="21091"/>
                </a:cubicBezTo>
                <a:cubicBezTo>
                  <a:pt x="21070" y="21003"/>
                  <a:pt x="21054" y="20979"/>
                  <a:pt x="21001" y="20979"/>
                </a:cubicBezTo>
                <a:close/>
                <a:moveTo>
                  <a:pt x="940" y="21318"/>
                </a:moveTo>
                <a:cubicBezTo>
                  <a:pt x="887" y="21318"/>
                  <a:pt x="872" y="21342"/>
                  <a:pt x="872" y="21429"/>
                </a:cubicBezTo>
                <a:cubicBezTo>
                  <a:pt x="872" y="21517"/>
                  <a:pt x="887" y="21543"/>
                  <a:pt x="940" y="21543"/>
                </a:cubicBezTo>
                <a:cubicBezTo>
                  <a:pt x="993" y="21543"/>
                  <a:pt x="1009" y="21517"/>
                  <a:pt x="1009" y="21429"/>
                </a:cubicBezTo>
                <a:cubicBezTo>
                  <a:pt x="1009" y="21342"/>
                  <a:pt x="993" y="21318"/>
                  <a:pt x="940" y="21318"/>
                </a:cubicBezTo>
                <a:close/>
                <a:moveTo>
                  <a:pt x="5377" y="21318"/>
                </a:moveTo>
                <a:cubicBezTo>
                  <a:pt x="5326" y="21318"/>
                  <a:pt x="5290" y="21419"/>
                  <a:pt x="5314" y="21496"/>
                </a:cubicBezTo>
                <a:cubicBezTo>
                  <a:pt x="5343" y="21592"/>
                  <a:pt x="5426" y="21543"/>
                  <a:pt x="5426" y="21429"/>
                </a:cubicBezTo>
                <a:cubicBezTo>
                  <a:pt x="5426" y="21358"/>
                  <a:pt x="5407" y="21318"/>
                  <a:pt x="5377" y="21318"/>
                </a:cubicBezTo>
                <a:close/>
                <a:moveTo>
                  <a:pt x="10013" y="21318"/>
                </a:moveTo>
                <a:cubicBezTo>
                  <a:pt x="9959" y="21318"/>
                  <a:pt x="9943" y="21342"/>
                  <a:pt x="9943" y="21429"/>
                </a:cubicBezTo>
                <a:cubicBezTo>
                  <a:pt x="9943" y="21517"/>
                  <a:pt x="9959" y="21543"/>
                  <a:pt x="10013" y="21543"/>
                </a:cubicBezTo>
                <a:cubicBezTo>
                  <a:pt x="10066" y="21543"/>
                  <a:pt x="10081" y="21517"/>
                  <a:pt x="10081" y="21429"/>
                </a:cubicBezTo>
                <a:cubicBezTo>
                  <a:pt x="10081" y="21342"/>
                  <a:pt x="10066" y="21318"/>
                  <a:pt x="10013" y="21318"/>
                </a:cubicBezTo>
                <a:close/>
                <a:moveTo>
                  <a:pt x="14771" y="21318"/>
                </a:moveTo>
                <a:cubicBezTo>
                  <a:pt x="14718" y="21318"/>
                  <a:pt x="14703" y="21342"/>
                  <a:pt x="14703" y="21429"/>
                </a:cubicBezTo>
                <a:cubicBezTo>
                  <a:pt x="14703" y="21517"/>
                  <a:pt x="14718" y="21543"/>
                  <a:pt x="14771" y="21543"/>
                </a:cubicBezTo>
                <a:cubicBezTo>
                  <a:pt x="14824" y="21543"/>
                  <a:pt x="14840" y="21517"/>
                  <a:pt x="14840" y="21429"/>
                </a:cubicBezTo>
                <a:cubicBezTo>
                  <a:pt x="14840" y="21342"/>
                  <a:pt x="14824" y="21318"/>
                  <a:pt x="14771" y="21318"/>
                </a:cubicBezTo>
                <a:close/>
                <a:moveTo>
                  <a:pt x="10312" y="21324"/>
                </a:moveTo>
                <a:cubicBezTo>
                  <a:pt x="10265" y="21314"/>
                  <a:pt x="10251" y="21337"/>
                  <a:pt x="10251" y="21429"/>
                </a:cubicBezTo>
                <a:cubicBezTo>
                  <a:pt x="10251" y="21522"/>
                  <a:pt x="10265" y="21546"/>
                  <a:pt x="10312" y="21536"/>
                </a:cubicBezTo>
                <a:cubicBezTo>
                  <a:pt x="10350" y="21528"/>
                  <a:pt x="10372" y="21488"/>
                  <a:pt x="10372" y="21429"/>
                </a:cubicBezTo>
                <a:cubicBezTo>
                  <a:pt x="10372" y="21371"/>
                  <a:pt x="10350" y="21332"/>
                  <a:pt x="10312" y="21324"/>
                </a:cubicBezTo>
                <a:close/>
                <a:moveTo>
                  <a:pt x="19794" y="21324"/>
                </a:moveTo>
                <a:cubicBezTo>
                  <a:pt x="19747" y="21314"/>
                  <a:pt x="19735" y="21337"/>
                  <a:pt x="19735" y="21429"/>
                </a:cubicBezTo>
                <a:cubicBezTo>
                  <a:pt x="19735" y="21522"/>
                  <a:pt x="19747" y="21546"/>
                  <a:pt x="19794" y="21536"/>
                </a:cubicBezTo>
                <a:cubicBezTo>
                  <a:pt x="19832" y="21528"/>
                  <a:pt x="19854" y="21488"/>
                  <a:pt x="19854" y="21429"/>
                </a:cubicBezTo>
                <a:cubicBezTo>
                  <a:pt x="19854" y="21371"/>
                  <a:pt x="19832" y="21332"/>
                  <a:pt x="19794" y="213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7" name="flat_field_surf.png"/>
          <p:cNvPicPr>
            <a:picLocks noChangeAspect="1"/>
          </p:cNvPicPr>
          <p:nvPr/>
        </p:nvPicPr>
        <p:blipFill>
          <a:blip r:embed="rId3">
            <a:extLst/>
          </a:blip>
          <a:srcRect l="21328" t="15207" r="14444" b="14047"/>
          <a:stretch>
            <a:fillRect/>
          </a:stretch>
        </p:blipFill>
        <p:spPr>
          <a:xfrm>
            <a:off x="4377525" y="4996486"/>
            <a:ext cx="4221469" cy="4649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85" fill="norm" stroke="1" extrusionOk="0">
                <a:moveTo>
                  <a:pt x="7781" y="0"/>
                </a:moveTo>
                <a:cubicBezTo>
                  <a:pt x="7748" y="1"/>
                  <a:pt x="7732" y="5"/>
                  <a:pt x="7718" y="13"/>
                </a:cubicBezTo>
                <a:cubicBezTo>
                  <a:pt x="7606" y="74"/>
                  <a:pt x="85" y="5041"/>
                  <a:pt x="5" y="5107"/>
                </a:cubicBezTo>
                <a:cubicBezTo>
                  <a:pt x="-26" y="5132"/>
                  <a:pt x="84" y="8069"/>
                  <a:pt x="179" y="9748"/>
                </a:cubicBezTo>
                <a:cubicBezTo>
                  <a:pt x="190" y="9934"/>
                  <a:pt x="268" y="11602"/>
                  <a:pt x="352" y="13454"/>
                </a:cubicBezTo>
                <a:cubicBezTo>
                  <a:pt x="479" y="16240"/>
                  <a:pt x="517" y="16832"/>
                  <a:pt x="573" y="16870"/>
                </a:cubicBezTo>
                <a:cubicBezTo>
                  <a:pt x="612" y="16897"/>
                  <a:pt x="626" y="16939"/>
                  <a:pt x="605" y="16970"/>
                </a:cubicBezTo>
                <a:cubicBezTo>
                  <a:pt x="577" y="17011"/>
                  <a:pt x="591" y="17013"/>
                  <a:pt x="668" y="16975"/>
                </a:cubicBezTo>
                <a:cubicBezTo>
                  <a:pt x="751" y="16935"/>
                  <a:pt x="992" y="16994"/>
                  <a:pt x="2155" y="17336"/>
                </a:cubicBezTo>
                <a:cubicBezTo>
                  <a:pt x="2918" y="17561"/>
                  <a:pt x="3558" y="17753"/>
                  <a:pt x="3579" y="17764"/>
                </a:cubicBezTo>
                <a:cubicBezTo>
                  <a:pt x="3599" y="17775"/>
                  <a:pt x="3590" y="17815"/>
                  <a:pt x="3556" y="17852"/>
                </a:cubicBezTo>
                <a:cubicBezTo>
                  <a:pt x="3502" y="17912"/>
                  <a:pt x="3506" y="17911"/>
                  <a:pt x="3597" y="17859"/>
                </a:cubicBezTo>
                <a:cubicBezTo>
                  <a:pt x="3687" y="17808"/>
                  <a:pt x="3790" y="17829"/>
                  <a:pt x="4530" y="18044"/>
                </a:cubicBezTo>
                <a:cubicBezTo>
                  <a:pt x="6214" y="18532"/>
                  <a:pt x="6574" y="18651"/>
                  <a:pt x="6568" y="18722"/>
                </a:cubicBezTo>
                <a:cubicBezTo>
                  <a:pt x="6563" y="18775"/>
                  <a:pt x="6579" y="18779"/>
                  <a:pt x="6645" y="18742"/>
                </a:cubicBezTo>
                <a:cubicBezTo>
                  <a:pt x="6710" y="18705"/>
                  <a:pt x="7011" y="18779"/>
                  <a:pt x="8117" y="19109"/>
                </a:cubicBezTo>
                <a:cubicBezTo>
                  <a:pt x="9894" y="19637"/>
                  <a:pt x="9747" y="19584"/>
                  <a:pt x="9671" y="19674"/>
                </a:cubicBezTo>
                <a:cubicBezTo>
                  <a:pt x="9612" y="19743"/>
                  <a:pt x="9613" y="19744"/>
                  <a:pt x="9701" y="19676"/>
                </a:cubicBezTo>
                <a:cubicBezTo>
                  <a:pt x="9790" y="19608"/>
                  <a:pt x="9865" y="19624"/>
                  <a:pt x="11287" y="20050"/>
                </a:cubicBezTo>
                <a:cubicBezTo>
                  <a:pt x="12108" y="20296"/>
                  <a:pt x="12794" y="20506"/>
                  <a:pt x="12812" y="20516"/>
                </a:cubicBezTo>
                <a:cubicBezTo>
                  <a:pt x="12830" y="20526"/>
                  <a:pt x="12832" y="20566"/>
                  <a:pt x="12816" y="20606"/>
                </a:cubicBezTo>
                <a:cubicBezTo>
                  <a:pt x="12790" y="20675"/>
                  <a:pt x="12793" y="20675"/>
                  <a:pt x="12871" y="20608"/>
                </a:cubicBezTo>
                <a:cubicBezTo>
                  <a:pt x="12935" y="20554"/>
                  <a:pt x="12983" y="20548"/>
                  <a:pt x="13072" y="20579"/>
                </a:cubicBezTo>
                <a:cubicBezTo>
                  <a:pt x="13161" y="20610"/>
                  <a:pt x="13208" y="20603"/>
                  <a:pt x="13273" y="20549"/>
                </a:cubicBezTo>
                <a:cubicBezTo>
                  <a:pt x="13324" y="20507"/>
                  <a:pt x="13391" y="20489"/>
                  <a:pt x="13441" y="20507"/>
                </a:cubicBezTo>
                <a:cubicBezTo>
                  <a:pt x="13506" y="20529"/>
                  <a:pt x="13513" y="20526"/>
                  <a:pt x="13469" y="20487"/>
                </a:cubicBezTo>
                <a:cubicBezTo>
                  <a:pt x="13384" y="20409"/>
                  <a:pt x="15026" y="18871"/>
                  <a:pt x="15157" y="18906"/>
                </a:cubicBezTo>
                <a:cubicBezTo>
                  <a:pt x="15233" y="18926"/>
                  <a:pt x="15239" y="18920"/>
                  <a:pt x="15191" y="18875"/>
                </a:cubicBezTo>
                <a:cubicBezTo>
                  <a:pt x="15144" y="18829"/>
                  <a:pt x="15284" y="18682"/>
                  <a:pt x="15940" y="18079"/>
                </a:cubicBezTo>
                <a:cubicBezTo>
                  <a:pt x="16382" y="17671"/>
                  <a:pt x="16760" y="17342"/>
                  <a:pt x="16781" y="17347"/>
                </a:cubicBezTo>
                <a:cubicBezTo>
                  <a:pt x="16802" y="17352"/>
                  <a:pt x="16809" y="17339"/>
                  <a:pt x="16795" y="17320"/>
                </a:cubicBezTo>
                <a:cubicBezTo>
                  <a:pt x="16760" y="17268"/>
                  <a:pt x="18374" y="15819"/>
                  <a:pt x="18422" y="15859"/>
                </a:cubicBezTo>
                <a:cubicBezTo>
                  <a:pt x="18444" y="15877"/>
                  <a:pt x="18448" y="15871"/>
                  <a:pt x="18432" y="15846"/>
                </a:cubicBezTo>
                <a:cubicBezTo>
                  <a:pt x="18400" y="15794"/>
                  <a:pt x="19824" y="14429"/>
                  <a:pt x="19911" y="14429"/>
                </a:cubicBezTo>
                <a:cubicBezTo>
                  <a:pt x="19941" y="14429"/>
                  <a:pt x="19970" y="14381"/>
                  <a:pt x="19975" y="14320"/>
                </a:cubicBezTo>
                <a:cubicBezTo>
                  <a:pt x="19981" y="14260"/>
                  <a:pt x="19995" y="14195"/>
                  <a:pt x="20008" y="14177"/>
                </a:cubicBezTo>
                <a:cubicBezTo>
                  <a:pt x="20021" y="14158"/>
                  <a:pt x="20044" y="13678"/>
                  <a:pt x="20059" y="13112"/>
                </a:cubicBezTo>
                <a:cubicBezTo>
                  <a:pt x="20073" y="12545"/>
                  <a:pt x="20094" y="12068"/>
                  <a:pt x="20105" y="12052"/>
                </a:cubicBezTo>
                <a:cubicBezTo>
                  <a:pt x="20116" y="12036"/>
                  <a:pt x="20137" y="11559"/>
                  <a:pt x="20152" y="10991"/>
                </a:cubicBezTo>
                <a:cubicBezTo>
                  <a:pt x="20172" y="10202"/>
                  <a:pt x="20192" y="9946"/>
                  <a:pt x="20241" y="9901"/>
                </a:cubicBezTo>
                <a:cubicBezTo>
                  <a:pt x="20288" y="9858"/>
                  <a:pt x="20293" y="9821"/>
                  <a:pt x="20257" y="9770"/>
                </a:cubicBezTo>
                <a:cubicBezTo>
                  <a:pt x="20224" y="9721"/>
                  <a:pt x="20223" y="9394"/>
                  <a:pt x="20255" y="8707"/>
                </a:cubicBezTo>
                <a:cubicBezTo>
                  <a:pt x="20281" y="8160"/>
                  <a:pt x="20317" y="7287"/>
                  <a:pt x="20334" y="6767"/>
                </a:cubicBezTo>
                <a:cubicBezTo>
                  <a:pt x="20352" y="6246"/>
                  <a:pt x="20383" y="5724"/>
                  <a:pt x="20403" y="5606"/>
                </a:cubicBezTo>
                <a:cubicBezTo>
                  <a:pt x="20424" y="5488"/>
                  <a:pt x="20431" y="5359"/>
                  <a:pt x="20420" y="5319"/>
                </a:cubicBezTo>
                <a:cubicBezTo>
                  <a:pt x="20408" y="5279"/>
                  <a:pt x="20423" y="4782"/>
                  <a:pt x="20454" y="4213"/>
                </a:cubicBezTo>
                <a:cubicBezTo>
                  <a:pt x="20512" y="3155"/>
                  <a:pt x="20516" y="2904"/>
                  <a:pt x="20472" y="2865"/>
                </a:cubicBezTo>
                <a:cubicBezTo>
                  <a:pt x="20459" y="2852"/>
                  <a:pt x="17610" y="2192"/>
                  <a:pt x="14141" y="1396"/>
                </a:cubicBezTo>
                <a:cubicBezTo>
                  <a:pt x="8950" y="206"/>
                  <a:pt x="8008" y="-6"/>
                  <a:pt x="7781" y="0"/>
                </a:cubicBezTo>
                <a:close/>
                <a:moveTo>
                  <a:pt x="21572" y="3200"/>
                </a:moveTo>
                <a:cubicBezTo>
                  <a:pt x="21569" y="3198"/>
                  <a:pt x="21550" y="3211"/>
                  <a:pt x="21513" y="3237"/>
                </a:cubicBezTo>
                <a:cubicBezTo>
                  <a:pt x="21468" y="3269"/>
                  <a:pt x="21432" y="3302"/>
                  <a:pt x="21432" y="3311"/>
                </a:cubicBezTo>
                <a:cubicBezTo>
                  <a:pt x="21432" y="3345"/>
                  <a:pt x="21470" y="3322"/>
                  <a:pt x="21531" y="3252"/>
                </a:cubicBezTo>
                <a:cubicBezTo>
                  <a:pt x="21560" y="3218"/>
                  <a:pt x="21574" y="3202"/>
                  <a:pt x="21572" y="3200"/>
                </a:cubicBezTo>
                <a:close/>
                <a:moveTo>
                  <a:pt x="21280" y="7572"/>
                </a:moveTo>
                <a:cubicBezTo>
                  <a:pt x="21216" y="7561"/>
                  <a:pt x="21198" y="7587"/>
                  <a:pt x="21198" y="7692"/>
                </a:cubicBezTo>
                <a:cubicBezTo>
                  <a:pt x="21198" y="7796"/>
                  <a:pt x="21216" y="7823"/>
                  <a:pt x="21280" y="7811"/>
                </a:cubicBezTo>
                <a:cubicBezTo>
                  <a:pt x="21331" y="7802"/>
                  <a:pt x="21363" y="7758"/>
                  <a:pt x="21363" y="7692"/>
                </a:cubicBezTo>
                <a:cubicBezTo>
                  <a:pt x="21363" y="7626"/>
                  <a:pt x="21331" y="7581"/>
                  <a:pt x="21280" y="7572"/>
                </a:cubicBezTo>
                <a:close/>
                <a:moveTo>
                  <a:pt x="20779" y="9768"/>
                </a:moveTo>
                <a:cubicBezTo>
                  <a:pt x="20706" y="9768"/>
                  <a:pt x="20685" y="9796"/>
                  <a:pt x="20685" y="9895"/>
                </a:cubicBezTo>
                <a:cubicBezTo>
                  <a:pt x="20685" y="9994"/>
                  <a:pt x="20706" y="10022"/>
                  <a:pt x="20779" y="10022"/>
                </a:cubicBezTo>
                <a:cubicBezTo>
                  <a:pt x="20851" y="10022"/>
                  <a:pt x="20872" y="9994"/>
                  <a:pt x="20872" y="9895"/>
                </a:cubicBezTo>
                <a:cubicBezTo>
                  <a:pt x="20872" y="9796"/>
                  <a:pt x="20851" y="9768"/>
                  <a:pt x="20779" y="9768"/>
                </a:cubicBezTo>
                <a:close/>
                <a:moveTo>
                  <a:pt x="21176" y="9768"/>
                </a:moveTo>
                <a:cubicBezTo>
                  <a:pt x="21077" y="9768"/>
                  <a:pt x="21086" y="9886"/>
                  <a:pt x="21186" y="9906"/>
                </a:cubicBezTo>
                <a:cubicBezTo>
                  <a:pt x="21292" y="9927"/>
                  <a:pt x="21309" y="9912"/>
                  <a:pt x="21275" y="9832"/>
                </a:cubicBezTo>
                <a:cubicBezTo>
                  <a:pt x="21260" y="9796"/>
                  <a:pt x="21215" y="9768"/>
                  <a:pt x="21176" y="9768"/>
                </a:cubicBezTo>
                <a:close/>
                <a:moveTo>
                  <a:pt x="21093" y="11879"/>
                </a:moveTo>
                <a:cubicBezTo>
                  <a:pt x="21051" y="11879"/>
                  <a:pt x="21012" y="11924"/>
                  <a:pt x="21012" y="12014"/>
                </a:cubicBezTo>
                <a:cubicBezTo>
                  <a:pt x="21012" y="12112"/>
                  <a:pt x="21033" y="12141"/>
                  <a:pt x="21103" y="12141"/>
                </a:cubicBezTo>
                <a:cubicBezTo>
                  <a:pt x="21176" y="12141"/>
                  <a:pt x="21192" y="12115"/>
                  <a:pt x="21184" y="12014"/>
                </a:cubicBezTo>
                <a:cubicBezTo>
                  <a:pt x="21177" y="11924"/>
                  <a:pt x="21134" y="11879"/>
                  <a:pt x="21093" y="11879"/>
                </a:cubicBezTo>
                <a:close/>
                <a:moveTo>
                  <a:pt x="20685" y="11887"/>
                </a:moveTo>
                <a:cubicBezTo>
                  <a:pt x="20613" y="11887"/>
                  <a:pt x="20592" y="11915"/>
                  <a:pt x="20592" y="12014"/>
                </a:cubicBezTo>
                <a:cubicBezTo>
                  <a:pt x="20592" y="12113"/>
                  <a:pt x="20613" y="12141"/>
                  <a:pt x="20685" y="12141"/>
                </a:cubicBezTo>
                <a:cubicBezTo>
                  <a:pt x="20758" y="12141"/>
                  <a:pt x="20779" y="12113"/>
                  <a:pt x="20779" y="12014"/>
                </a:cubicBezTo>
                <a:cubicBezTo>
                  <a:pt x="20779" y="11915"/>
                  <a:pt x="20758" y="11887"/>
                  <a:pt x="20685" y="11887"/>
                </a:cubicBezTo>
                <a:close/>
                <a:moveTo>
                  <a:pt x="20592" y="14005"/>
                </a:moveTo>
                <a:cubicBezTo>
                  <a:pt x="20519" y="14005"/>
                  <a:pt x="20499" y="14034"/>
                  <a:pt x="20499" y="14132"/>
                </a:cubicBezTo>
                <a:cubicBezTo>
                  <a:pt x="20499" y="14231"/>
                  <a:pt x="20519" y="14260"/>
                  <a:pt x="20592" y="14260"/>
                </a:cubicBezTo>
                <a:cubicBezTo>
                  <a:pt x="20665" y="14260"/>
                  <a:pt x="20685" y="14231"/>
                  <a:pt x="20685" y="14132"/>
                </a:cubicBezTo>
                <a:cubicBezTo>
                  <a:pt x="20685" y="14034"/>
                  <a:pt x="20665" y="14005"/>
                  <a:pt x="20592" y="14005"/>
                </a:cubicBezTo>
                <a:close/>
                <a:moveTo>
                  <a:pt x="20580" y="15031"/>
                </a:moveTo>
                <a:cubicBezTo>
                  <a:pt x="20516" y="15020"/>
                  <a:pt x="20499" y="15045"/>
                  <a:pt x="20499" y="15149"/>
                </a:cubicBezTo>
                <a:cubicBezTo>
                  <a:pt x="20499" y="15254"/>
                  <a:pt x="20516" y="15280"/>
                  <a:pt x="20580" y="15269"/>
                </a:cubicBezTo>
                <a:cubicBezTo>
                  <a:pt x="20631" y="15260"/>
                  <a:pt x="20663" y="15216"/>
                  <a:pt x="20663" y="15149"/>
                </a:cubicBezTo>
                <a:cubicBezTo>
                  <a:pt x="20663" y="15083"/>
                  <a:pt x="20631" y="15041"/>
                  <a:pt x="20580" y="15031"/>
                </a:cubicBezTo>
                <a:close/>
                <a:moveTo>
                  <a:pt x="18633" y="16463"/>
                </a:moveTo>
                <a:cubicBezTo>
                  <a:pt x="18560" y="16463"/>
                  <a:pt x="18540" y="16491"/>
                  <a:pt x="18540" y="16590"/>
                </a:cubicBezTo>
                <a:cubicBezTo>
                  <a:pt x="18540" y="16689"/>
                  <a:pt x="18560" y="16717"/>
                  <a:pt x="18633" y="16717"/>
                </a:cubicBezTo>
                <a:cubicBezTo>
                  <a:pt x="18705" y="16717"/>
                  <a:pt x="18726" y="16689"/>
                  <a:pt x="18726" y="16590"/>
                </a:cubicBezTo>
                <a:cubicBezTo>
                  <a:pt x="18726" y="16491"/>
                  <a:pt x="18705" y="16463"/>
                  <a:pt x="18633" y="16463"/>
                </a:cubicBezTo>
                <a:close/>
                <a:moveTo>
                  <a:pt x="766" y="17649"/>
                </a:moveTo>
                <a:cubicBezTo>
                  <a:pt x="693" y="17649"/>
                  <a:pt x="672" y="17678"/>
                  <a:pt x="672" y="17777"/>
                </a:cubicBezTo>
                <a:cubicBezTo>
                  <a:pt x="672" y="17875"/>
                  <a:pt x="693" y="17904"/>
                  <a:pt x="766" y="17904"/>
                </a:cubicBezTo>
                <a:cubicBezTo>
                  <a:pt x="838" y="17904"/>
                  <a:pt x="859" y="17875"/>
                  <a:pt x="859" y="17777"/>
                </a:cubicBezTo>
                <a:cubicBezTo>
                  <a:pt x="859" y="17678"/>
                  <a:pt x="838" y="17649"/>
                  <a:pt x="766" y="17649"/>
                </a:cubicBezTo>
                <a:close/>
                <a:moveTo>
                  <a:pt x="17047" y="17988"/>
                </a:moveTo>
                <a:cubicBezTo>
                  <a:pt x="16974" y="17988"/>
                  <a:pt x="16954" y="18017"/>
                  <a:pt x="16954" y="18116"/>
                </a:cubicBezTo>
                <a:cubicBezTo>
                  <a:pt x="16954" y="18214"/>
                  <a:pt x="16974" y="18243"/>
                  <a:pt x="17047" y="18243"/>
                </a:cubicBezTo>
                <a:cubicBezTo>
                  <a:pt x="17120" y="18243"/>
                  <a:pt x="17140" y="18214"/>
                  <a:pt x="17140" y="18116"/>
                </a:cubicBezTo>
                <a:cubicBezTo>
                  <a:pt x="17140" y="18017"/>
                  <a:pt x="17120" y="17988"/>
                  <a:pt x="17047" y="17988"/>
                </a:cubicBezTo>
                <a:close/>
                <a:moveTo>
                  <a:pt x="17455" y="17998"/>
                </a:moveTo>
                <a:cubicBezTo>
                  <a:pt x="17391" y="17986"/>
                  <a:pt x="17373" y="18011"/>
                  <a:pt x="17373" y="18116"/>
                </a:cubicBezTo>
                <a:cubicBezTo>
                  <a:pt x="17373" y="18220"/>
                  <a:pt x="17391" y="18246"/>
                  <a:pt x="17455" y="18235"/>
                </a:cubicBezTo>
                <a:cubicBezTo>
                  <a:pt x="17506" y="18226"/>
                  <a:pt x="17536" y="18182"/>
                  <a:pt x="17536" y="18116"/>
                </a:cubicBezTo>
                <a:cubicBezTo>
                  <a:pt x="17536" y="18049"/>
                  <a:pt x="17506" y="18007"/>
                  <a:pt x="17455" y="17998"/>
                </a:cubicBezTo>
                <a:close/>
                <a:moveTo>
                  <a:pt x="3315" y="18539"/>
                </a:moveTo>
                <a:cubicBezTo>
                  <a:pt x="3245" y="18539"/>
                  <a:pt x="3196" y="18656"/>
                  <a:pt x="3228" y="18742"/>
                </a:cubicBezTo>
                <a:cubicBezTo>
                  <a:pt x="3268" y="18851"/>
                  <a:pt x="3378" y="18795"/>
                  <a:pt x="3378" y="18666"/>
                </a:cubicBezTo>
                <a:cubicBezTo>
                  <a:pt x="3378" y="18586"/>
                  <a:pt x="3355" y="18539"/>
                  <a:pt x="3315" y="18539"/>
                </a:cubicBezTo>
                <a:close/>
                <a:moveTo>
                  <a:pt x="6179" y="19472"/>
                </a:moveTo>
                <a:cubicBezTo>
                  <a:pt x="6106" y="19472"/>
                  <a:pt x="6085" y="19500"/>
                  <a:pt x="6085" y="19599"/>
                </a:cubicBezTo>
                <a:cubicBezTo>
                  <a:pt x="6085" y="19698"/>
                  <a:pt x="6106" y="19726"/>
                  <a:pt x="6179" y="19726"/>
                </a:cubicBezTo>
                <a:cubicBezTo>
                  <a:pt x="6251" y="19726"/>
                  <a:pt x="6272" y="19698"/>
                  <a:pt x="6272" y="19599"/>
                </a:cubicBezTo>
                <a:cubicBezTo>
                  <a:pt x="6272" y="19500"/>
                  <a:pt x="6251" y="19472"/>
                  <a:pt x="6179" y="19472"/>
                </a:cubicBezTo>
                <a:close/>
                <a:moveTo>
                  <a:pt x="6586" y="19481"/>
                </a:moveTo>
                <a:cubicBezTo>
                  <a:pt x="6522" y="19470"/>
                  <a:pt x="6505" y="19494"/>
                  <a:pt x="6505" y="19599"/>
                </a:cubicBezTo>
                <a:cubicBezTo>
                  <a:pt x="6505" y="19703"/>
                  <a:pt x="6522" y="19730"/>
                  <a:pt x="6586" y="19718"/>
                </a:cubicBezTo>
                <a:cubicBezTo>
                  <a:pt x="6638" y="19709"/>
                  <a:pt x="6667" y="19665"/>
                  <a:pt x="6667" y="19599"/>
                </a:cubicBezTo>
                <a:cubicBezTo>
                  <a:pt x="6667" y="19533"/>
                  <a:pt x="6638" y="19490"/>
                  <a:pt x="6586" y="19481"/>
                </a:cubicBezTo>
                <a:close/>
                <a:moveTo>
                  <a:pt x="15536" y="19514"/>
                </a:moveTo>
                <a:cubicBezTo>
                  <a:pt x="15467" y="19514"/>
                  <a:pt x="15417" y="19630"/>
                  <a:pt x="15449" y="19717"/>
                </a:cubicBezTo>
                <a:cubicBezTo>
                  <a:pt x="15489" y="19825"/>
                  <a:pt x="15601" y="19769"/>
                  <a:pt x="15601" y="19641"/>
                </a:cubicBezTo>
                <a:cubicBezTo>
                  <a:pt x="15601" y="19561"/>
                  <a:pt x="15577" y="19514"/>
                  <a:pt x="15536" y="19514"/>
                </a:cubicBezTo>
                <a:close/>
                <a:moveTo>
                  <a:pt x="9257" y="20361"/>
                </a:moveTo>
                <a:cubicBezTo>
                  <a:pt x="9185" y="20361"/>
                  <a:pt x="9164" y="20390"/>
                  <a:pt x="9164" y="20488"/>
                </a:cubicBezTo>
                <a:cubicBezTo>
                  <a:pt x="9164" y="20587"/>
                  <a:pt x="9185" y="20616"/>
                  <a:pt x="9257" y="20616"/>
                </a:cubicBezTo>
                <a:cubicBezTo>
                  <a:pt x="9330" y="20616"/>
                  <a:pt x="9350" y="20587"/>
                  <a:pt x="9350" y="20488"/>
                </a:cubicBezTo>
                <a:cubicBezTo>
                  <a:pt x="9350" y="20390"/>
                  <a:pt x="9330" y="20361"/>
                  <a:pt x="9257" y="20361"/>
                </a:cubicBezTo>
                <a:close/>
                <a:moveTo>
                  <a:pt x="14248" y="21124"/>
                </a:moveTo>
                <a:cubicBezTo>
                  <a:pt x="14176" y="21124"/>
                  <a:pt x="14155" y="21152"/>
                  <a:pt x="14155" y="21251"/>
                </a:cubicBezTo>
                <a:cubicBezTo>
                  <a:pt x="14155" y="21350"/>
                  <a:pt x="14176" y="21378"/>
                  <a:pt x="14248" y="21378"/>
                </a:cubicBezTo>
                <a:cubicBezTo>
                  <a:pt x="14321" y="21378"/>
                  <a:pt x="14342" y="21350"/>
                  <a:pt x="14342" y="21251"/>
                </a:cubicBezTo>
                <a:cubicBezTo>
                  <a:pt x="14342" y="21152"/>
                  <a:pt x="14321" y="21124"/>
                  <a:pt x="14248" y="21124"/>
                </a:cubicBezTo>
                <a:close/>
                <a:moveTo>
                  <a:pt x="12790" y="21345"/>
                </a:moveTo>
                <a:cubicBezTo>
                  <a:pt x="12726" y="21334"/>
                  <a:pt x="12709" y="21359"/>
                  <a:pt x="12709" y="21463"/>
                </a:cubicBezTo>
                <a:cubicBezTo>
                  <a:pt x="12709" y="21567"/>
                  <a:pt x="12726" y="21594"/>
                  <a:pt x="12790" y="21583"/>
                </a:cubicBezTo>
                <a:cubicBezTo>
                  <a:pt x="12842" y="21574"/>
                  <a:pt x="12871" y="21529"/>
                  <a:pt x="12871" y="21463"/>
                </a:cubicBezTo>
                <a:cubicBezTo>
                  <a:pt x="12871" y="21397"/>
                  <a:pt x="12842" y="21354"/>
                  <a:pt x="12790" y="213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8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9728" y="2120981"/>
            <a:ext cx="6809582" cy="4533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77" y="9182"/>
                </a:moveTo>
                <a:cubicBezTo>
                  <a:pt x="1399" y="9176"/>
                  <a:pt x="1416" y="9218"/>
                  <a:pt x="1449" y="9335"/>
                </a:cubicBezTo>
                <a:cubicBezTo>
                  <a:pt x="1512" y="9559"/>
                  <a:pt x="1575" y="9574"/>
                  <a:pt x="1649" y="9385"/>
                </a:cubicBezTo>
                <a:cubicBezTo>
                  <a:pt x="1696" y="9267"/>
                  <a:pt x="1711" y="9255"/>
                  <a:pt x="1751" y="9305"/>
                </a:cubicBezTo>
                <a:cubicBezTo>
                  <a:pt x="1777" y="9337"/>
                  <a:pt x="1823" y="9450"/>
                  <a:pt x="1853" y="9557"/>
                </a:cubicBezTo>
                <a:cubicBezTo>
                  <a:pt x="1908" y="9751"/>
                  <a:pt x="1982" y="9810"/>
                  <a:pt x="2013" y="9687"/>
                </a:cubicBezTo>
                <a:cubicBezTo>
                  <a:pt x="2036" y="9596"/>
                  <a:pt x="2249" y="9695"/>
                  <a:pt x="2269" y="9806"/>
                </a:cubicBezTo>
                <a:cubicBezTo>
                  <a:pt x="2284" y="9894"/>
                  <a:pt x="2410" y="9920"/>
                  <a:pt x="2442" y="9842"/>
                </a:cubicBezTo>
                <a:cubicBezTo>
                  <a:pt x="2467" y="9782"/>
                  <a:pt x="2660" y="9783"/>
                  <a:pt x="2685" y="9844"/>
                </a:cubicBezTo>
                <a:cubicBezTo>
                  <a:pt x="2697" y="9873"/>
                  <a:pt x="2756" y="9881"/>
                  <a:pt x="2838" y="9863"/>
                </a:cubicBezTo>
                <a:cubicBezTo>
                  <a:pt x="3016" y="9823"/>
                  <a:pt x="3280" y="9919"/>
                  <a:pt x="3300" y="10031"/>
                </a:cubicBezTo>
                <a:cubicBezTo>
                  <a:pt x="3310" y="10091"/>
                  <a:pt x="3342" y="10116"/>
                  <a:pt x="3407" y="10116"/>
                </a:cubicBezTo>
                <a:cubicBezTo>
                  <a:pt x="3473" y="10116"/>
                  <a:pt x="3584" y="10209"/>
                  <a:pt x="3808" y="10453"/>
                </a:cubicBezTo>
                <a:cubicBezTo>
                  <a:pt x="3979" y="10639"/>
                  <a:pt x="4161" y="10825"/>
                  <a:pt x="4213" y="10865"/>
                </a:cubicBezTo>
                <a:cubicBezTo>
                  <a:pt x="4271" y="10910"/>
                  <a:pt x="4308" y="10973"/>
                  <a:pt x="4308" y="11028"/>
                </a:cubicBezTo>
                <a:cubicBezTo>
                  <a:pt x="4308" y="11093"/>
                  <a:pt x="4329" y="11119"/>
                  <a:pt x="4382" y="11119"/>
                </a:cubicBezTo>
                <a:cubicBezTo>
                  <a:pt x="4423" y="11119"/>
                  <a:pt x="4465" y="11098"/>
                  <a:pt x="4475" y="11073"/>
                </a:cubicBezTo>
                <a:cubicBezTo>
                  <a:pt x="4486" y="11048"/>
                  <a:pt x="4544" y="11039"/>
                  <a:pt x="4608" y="11054"/>
                </a:cubicBezTo>
                <a:cubicBezTo>
                  <a:pt x="4670" y="11069"/>
                  <a:pt x="4849" y="11058"/>
                  <a:pt x="5007" y="11030"/>
                </a:cubicBezTo>
                <a:cubicBezTo>
                  <a:pt x="5256" y="10984"/>
                  <a:pt x="5296" y="10987"/>
                  <a:pt x="5326" y="11049"/>
                </a:cubicBezTo>
                <a:cubicBezTo>
                  <a:pt x="5371" y="11141"/>
                  <a:pt x="5479" y="11138"/>
                  <a:pt x="5503" y="11045"/>
                </a:cubicBezTo>
                <a:cubicBezTo>
                  <a:pt x="5519" y="10981"/>
                  <a:pt x="5569" y="10977"/>
                  <a:pt x="5908" y="11005"/>
                </a:cubicBezTo>
                <a:cubicBezTo>
                  <a:pt x="6121" y="11023"/>
                  <a:pt x="6308" y="11055"/>
                  <a:pt x="6323" y="11077"/>
                </a:cubicBezTo>
                <a:cubicBezTo>
                  <a:pt x="6374" y="11149"/>
                  <a:pt x="6484" y="11123"/>
                  <a:pt x="6500" y="11035"/>
                </a:cubicBezTo>
                <a:cubicBezTo>
                  <a:pt x="6509" y="10979"/>
                  <a:pt x="6626" y="10885"/>
                  <a:pt x="6860" y="10742"/>
                </a:cubicBezTo>
                <a:cubicBezTo>
                  <a:pt x="7307" y="10469"/>
                  <a:pt x="7338" y="10457"/>
                  <a:pt x="7361" y="10546"/>
                </a:cubicBezTo>
                <a:cubicBezTo>
                  <a:pt x="7384" y="10636"/>
                  <a:pt x="7491" y="10639"/>
                  <a:pt x="7536" y="10551"/>
                </a:cubicBezTo>
                <a:cubicBezTo>
                  <a:pt x="7565" y="10494"/>
                  <a:pt x="7615" y="10507"/>
                  <a:pt x="7888" y="10642"/>
                </a:cubicBezTo>
                <a:cubicBezTo>
                  <a:pt x="8063" y="10728"/>
                  <a:pt x="8238" y="10799"/>
                  <a:pt x="8277" y="10799"/>
                </a:cubicBezTo>
                <a:cubicBezTo>
                  <a:pt x="8323" y="10799"/>
                  <a:pt x="8354" y="10833"/>
                  <a:pt x="8364" y="10892"/>
                </a:cubicBezTo>
                <a:cubicBezTo>
                  <a:pt x="8383" y="11002"/>
                  <a:pt x="8525" y="11020"/>
                  <a:pt x="8525" y="10913"/>
                </a:cubicBezTo>
                <a:cubicBezTo>
                  <a:pt x="8525" y="10837"/>
                  <a:pt x="8664" y="10738"/>
                  <a:pt x="8710" y="10780"/>
                </a:cubicBezTo>
                <a:cubicBezTo>
                  <a:pt x="8726" y="10795"/>
                  <a:pt x="8758" y="10876"/>
                  <a:pt x="8782" y="10962"/>
                </a:cubicBezTo>
                <a:cubicBezTo>
                  <a:pt x="8834" y="11150"/>
                  <a:pt x="8880" y="11159"/>
                  <a:pt x="8966" y="10998"/>
                </a:cubicBezTo>
                <a:cubicBezTo>
                  <a:pt x="9047" y="10845"/>
                  <a:pt x="9081" y="10877"/>
                  <a:pt x="9151" y="11170"/>
                </a:cubicBezTo>
                <a:cubicBezTo>
                  <a:pt x="9182" y="11298"/>
                  <a:pt x="9226" y="11415"/>
                  <a:pt x="9249" y="11429"/>
                </a:cubicBezTo>
                <a:cubicBezTo>
                  <a:pt x="9274" y="11443"/>
                  <a:pt x="9328" y="11387"/>
                  <a:pt x="9377" y="11296"/>
                </a:cubicBezTo>
                <a:lnTo>
                  <a:pt x="9462" y="11141"/>
                </a:lnTo>
                <a:lnTo>
                  <a:pt x="9545" y="11427"/>
                </a:lnTo>
                <a:cubicBezTo>
                  <a:pt x="9638" y="11750"/>
                  <a:pt x="9697" y="11785"/>
                  <a:pt x="9780" y="11572"/>
                </a:cubicBezTo>
                <a:cubicBezTo>
                  <a:pt x="9847" y="11403"/>
                  <a:pt x="9891" y="11442"/>
                  <a:pt x="9979" y="11741"/>
                </a:cubicBezTo>
                <a:cubicBezTo>
                  <a:pt x="10049" y="11976"/>
                  <a:pt x="10096" y="11988"/>
                  <a:pt x="10179" y="11790"/>
                </a:cubicBezTo>
                <a:cubicBezTo>
                  <a:pt x="10213" y="11709"/>
                  <a:pt x="10254" y="11644"/>
                  <a:pt x="10270" y="11646"/>
                </a:cubicBezTo>
                <a:cubicBezTo>
                  <a:pt x="10286" y="11648"/>
                  <a:pt x="10331" y="11747"/>
                  <a:pt x="10371" y="11864"/>
                </a:cubicBezTo>
                <a:cubicBezTo>
                  <a:pt x="10410" y="11981"/>
                  <a:pt x="10459" y="12076"/>
                  <a:pt x="10478" y="12075"/>
                </a:cubicBezTo>
                <a:cubicBezTo>
                  <a:pt x="10497" y="12075"/>
                  <a:pt x="10543" y="11994"/>
                  <a:pt x="10581" y="11894"/>
                </a:cubicBezTo>
                <a:cubicBezTo>
                  <a:pt x="10619" y="11794"/>
                  <a:pt x="10663" y="11710"/>
                  <a:pt x="10679" y="11710"/>
                </a:cubicBezTo>
                <a:cubicBezTo>
                  <a:pt x="10695" y="11710"/>
                  <a:pt x="10735" y="11792"/>
                  <a:pt x="10769" y="11890"/>
                </a:cubicBezTo>
                <a:cubicBezTo>
                  <a:pt x="10808" y="12006"/>
                  <a:pt x="10854" y="12074"/>
                  <a:pt x="10898" y="12083"/>
                </a:cubicBezTo>
                <a:cubicBezTo>
                  <a:pt x="10963" y="12097"/>
                  <a:pt x="10968" y="12121"/>
                  <a:pt x="10976" y="12525"/>
                </a:cubicBezTo>
                <a:cubicBezTo>
                  <a:pt x="10985" y="12940"/>
                  <a:pt x="10987" y="12950"/>
                  <a:pt x="11042" y="12875"/>
                </a:cubicBezTo>
                <a:cubicBezTo>
                  <a:pt x="11096" y="12801"/>
                  <a:pt x="11101" y="12806"/>
                  <a:pt x="11179" y="13006"/>
                </a:cubicBezTo>
                <a:cubicBezTo>
                  <a:pt x="11224" y="13120"/>
                  <a:pt x="11274" y="13216"/>
                  <a:pt x="11288" y="13216"/>
                </a:cubicBezTo>
                <a:cubicBezTo>
                  <a:pt x="11303" y="13216"/>
                  <a:pt x="11350" y="13132"/>
                  <a:pt x="11392" y="13032"/>
                </a:cubicBezTo>
                <a:cubicBezTo>
                  <a:pt x="11434" y="12932"/>
                  <a:pt x="11481" y="12851"/>
                  <a:pt x="11496" y="12851"/>
                </a:cubicBezTo>
                <a:cubicBezTo>
                  <a:pt x="11511" y="12851"/>
                  <a:pt x="11553" y="12922"/>
                  <a:pt x="11589" y="13010"/>
                </a:cubicBezTo>
                <a:cubicBezTo>
                  <a:pt x="11674" y="13216"/>
                  <a:pt x="11724" y="13212"/>
                  <a:pt x="11800" y="12991"/>
                </a:cubicBezTo>
                <a:cubicBezTo>
                  <a:pt x="11833" y="12892"/>
                  <a:pt x="11874" y="12799"/>
                  <a:pt x="11889" y="12785"/>
                </a:cubicBezTo>
                <a:cubicBezTo>
                  <a:pt x="11904" y="12771"/>
                  <a:pt x="11952" y="12831"/>
                  <a:pt x="11996" y="12919"/>
                </a:cubicBezTo>
                <a:cubicBezTo>
                  <a:pt x="12040" y="13006"/>
                  <a:pt x="12089" y="13078"/>
                  <a:pt x="12103" y="13078"/>
                </a:cubicBezTo>
                <a:cubicBezTo>
                  <a:pt x="12117" y="13078"/>
                  <a:pt x="12156" y="12988"/>
                  <a:pt x="12191" y="12877"/>
                </a:cubicBezTo>
                <a:cubicBezTo>
                  <a:pt x="12277" y="12602"/>
                  <a:pt x="12312" y="12582"/>
                  <a:pt x="12405" y="12752"/>
                </a:cubicBezTo>
                <a:cubicBezTo>
                  <a:pt x="12448" y="12832"/>
                  <a:pt x="12495" y="12896"/>
                  <a:pt x="12508" y="12896"/>
                </a:cubicBezTo>
                <a:cubicBezTo>
                  <a:pt x="12522" y="12896"/>
                  <a:pt x="12565" y="12786"/>
                  <a:pt x="12605" y="12650"/>
                </a:cubicBezTo>
                <a:cubicBezTo>
                  <a:pt x="12645" y="12515"/>
                  <a:pt x="12691" y="12391"/>
                  <a:pt x="12707" y="12376"/>
                </a:cubicBezTo>
                <a:cubicBezTo>
                  <a:pt x="12724" y="12361"/>
                  <a:pt x="12762" y="12410"/>
                  <a:pt x="12792" y="12486"/>
                </a:cubicBezTo>
                <a:cubicBezTo>
                  <a:pt x="12871" y="12687"/>
                  <a:pt x="12930" y="12658"/>
                  <a:pt x="13023" y="12372"/>
                </a:cubicBezTo>
                <a:cubicBezTo>
                  <a:pt x="13068" y="12234"/>
                  <a:pt x="13118" y="12121"/>
                  <a:pt x="13133" y="12121"/>
                </a:cubicBezTo>
                <a:cubicBezTo>
                  <a:pt x="13148" y="12121"/>
                  <a:pt x="13182" y="12172"/>
                  <a:pt x="13210" y="12234"/>
                </a:cubicBezTo>
                <a:cubicBezTo>
                  <a:pt x="13279" y="12394"/>
                  <a:pt x="13339" y="12378"/>
                  <a:pt x="13401" y="12179"/>
                </a:cubicBezTo>
                <a:cubicBezTo>
                  <a:pt x="13460" y="11991"/>
                  <a:pt x="13533" y="11946"/>
                  <a:pt x="13640" y="12032"/>
                </a:cubicBezTo>
                <a:cubicBezTo>
                  <a:pt x="13688" y="12071"/>
                  <a:pt x="13723" y="12074"/>
                  <a:pt x="13750" y="12043"/>
                </a:cubicBezTo>
                <a:cubicBezTo>
                  <a:pt x="13802" y="11982"/>
                  <a:pt x="14471" y="12455"/>
                  <a:pt x="14471" y="12554"/>
                </a:cubicBezTo>
                <a:cubicBezTo>
                  <a:pt x="14471" y="12628"/>
                  <a:pt x="14606" y="12653"/>
                  <a:pt x="14635" y="12584"/>
                </a:cubicBezTo>
                <a:cubicBezTo>
                  <a:pt x="14643" y="12563"/>
                  <a:pt x="14758" y="12532"/>
                  <a:pt x="14888" y="12518"/>
                </a:cubicBezTo>
                <a:cubicBezTo>
                  <a:pt x="15017" y="12504"/>
                  <a:pt x="15202" y="12453"/>
                  <a:pt x="15298" y="12404"/>
                </a:cubicBezTo>
                <a:cubicBezTo>
                  <a:pt x="15394" y="12356"/>
                  <a:pt x="15480" y="12333"/>
                  <a:pt x="15489" y="12355"/>
                </a:cubicBezTo>
                <a:cubicBezTo>
                  <a:pt x="15522" y="12434"/>
                  <a:pt x="15647" y="12396"/>
                  <a:pt x="15663" y="12302"/>
                </a:cubicBezTo>
                <a:cubicBezTo>
                  <a:pt x="15672" y="12250"/>
                  <a:pt x="15729" y="12180"/>
                  <a:pt x="15795" y="12140"/>
                </a:cubicBezTo>
                <a:cubicBezTo>
                  <a:pt x="15859" y="12100"/>
                  <a:pt x="16035" y="11980"/>
                  <a:pt x="16187" y="11873"/>
                </a:cubicBezTo>
                <a:cubicBezTo>
                  <a:pt x="16388" y="11731"/>
                  <a:pt x="16488" y="11685"/>
                  <a:pt x="16558" y="11701"/>
                </a:cubicBezTo>
                <a:cubicBezTo>
                  <a:pt x="16641" y="11719"/>
                  <a:pt x="16655" y="11708"/>
                  <a:pt x="16655" y="11625"/>
                </a:cubicBezTo>
                <a:cubicBezTo>
                  <a:pt x="16655" y="11512"/>
                  <a:pt x="16868" y="11290"/>
                  <a:pt x="17223" y="11037"/>
                </a:cubicBezTo>
                <a:cubicBezTo>
                  <a:pt x="17411" y="10903"/>
                  <a:pt x="17461" y="10886"/>
                  <a:pt x="17507" y="10930"/>
                </a:cubicBezTo>
                <a:cubicBezTo>
                  <a:pt x="17587" y="11005"/>
                  <a:pt x="17677" y="10994"/>
                  <a:pt x="17699" y="10909"/>
                </a:cubicBezTo>
                <a:cubicBezTo>
                  <a:pt x="17715" y="10845"/>
                  <a:pt x="17765" y="10841"/>
                  <a:pt x="18104" y="10869"/>
                </a:cubicBezTo>
                <a:cubicBezTo>
                  <a:pt x="18317" y="10887"/>
                  <a:pt x="18504" y="10918"/>
                  <a:pt x="18520" y="10941"/>
                </a:cubicBezTo>
                <a:cubicBezTo>
                  <a:pt x="18567" y="11008"/>
                  <a:pt x="18688" y="10989"/>
                  <a:pt x="18688" y="10914"/>
                </a:cubicBezTo>
                <a:cubicBezTo>
                  <a:pt x="18688" y="10877"/>
                  <a:pt x="18739" y="10808"/>
                  <a:pt x="18801" y="10759"/>
                </a:cubicBezTo>
                <a:cubicBezTo>
                  <a:pt x="18864" y="10711"/>
                  <a:pt x="19004" y="10575"/>
                  <a:pt x="19112" y="10461"/>
                </a:cubicBezTo>
                <a:cubicBezTo>
                  <a:pt x="19304" y="10258"/>
                  <a:pt x="19311" y="10255"/>
                  <a:pt x="19352" y="10343"/>
                </a:cubicBezTo>
                <a:cubicBezTo>
                  <a:pt x="19413" y="10478"/>
                  <a:pt x="19437" y="10459"/>
                  <a:pt x="19523" y="10205"/>
                </a:cubicBezTo>
                <a:cubicBezTo>
                  <a:pt x="19565" y="10079"/>
                  <a:pt x="19614" y="9988"/>
                  <a:pt x="19630" y="10003"/>
                </a:cubicBezTo>
                <a:cubicBezTo>
                  <a:pt x="19646" y="10018"/>
                  <a:pt x="19687" y="10112"/>
                  <a:pt x="19720" y="10211"/>
                </a:cubicBezTo>
                <a:cubicBezTo>
                  <a:pt x="19754" y="10310"/>
                  <a:pt x="19799" y="10389"/>
                  <a:pt x="19821" y="10389"/>
                </a:cubicBezTo>
                <a:cubicBezTo>
                  <a:pt x="19843" y="10389"/>
                  <a:pt x="19887" y="10308"/>
                  <a:pt x="19917" y="10207"/>
                </a:cubicBezTo>
                <a:cubicBezTo>
                  <a:pt x="20004" y="9916"/>
                  <a:pt x="20039" y="9898"/>
                  <a:pt x="20112" y="10113"/>
                </a:cubicBezTo>
                <a:cubicBezTo>
                  <a:pt x="20147" y="10215"/>
                  <a:pt x="20193" y="10298"/>
                  <a:pt x="20215" y="10298"/>
                </a:cubicBezTo>
                <a:cubicBezTo>
                  <a:pt x="20237" y="10298"/>
                  <a:pt x="20292" y="10172"/>
                  <a:pt x="20336" y="10018"/>
                </a:cubicBezTo>
                <a:cubicBezTo>
                  <a:pt x="20415" y="9743"/>
                  <a:pt x="20418" y="9740"/>
                  <a:pt x="20477" y="9820"/>
                </a:cubicBezTo>
                <a:cubicBezTo>
                  <a:pt x="20510" y="9864"/>
                  <a:pt x="20545" y="9939"/>
                  <a:pt x="20555" y="9986"/>
                </a:cubicBezTo>
                <a:cubicBezTo>
                  <a:pt x="20584" y="10121"/>
                  <a:pt x="20644" y="10084"/>
                  <a:pt x="20702" y="9899"/>
                </a:cubicBezTo>
                <a:lnTo>
                  <a:pt x="20757" y="9729"/>
                </a:lnTo>
                <a:lnTo>
                  <a:pt x="20859" y="9910"/>
                </a:lnTo>
                <a:cubicBezTo>
                  <a:pt x="20914" y="10010"/>
                  <a:pt x="21007" y="10222"/>
                  <a:pt x="21066" y="10381"/>
                </a:cubicBezTo>
                <a:lnTo>
                  <a:pt x="21174" y="10670"/>
                </a:lnTo>
                <a:lnTo>
                  <a:pt x="21167" y="15668"/>
                </a:lnTo>
                <a:lnTo>
                  <a:pt x="21161" y="20666"/>
                </a:lnTo>
                <a:lnTo>
                  <a:pt x="11010" y="20677"/>
                </a:lnTo>
                <a:cubicBezTo>
                  <a:pt x="5428" y="20683"/>
                  <a:pt x="851" y="20675"/>
                  <a:pt x="840" y="20658"/>
                </a:cubicBezTo>
                <a:cubicBezTo>
                  <a:pt x="829" y="20642"/>
                  <a:pt x="820" y="18409"/>
                  <a:pt x="821" y="15697"/>
                </a:cubicBezTo>
                <a:cubicBezTo>
                  <a:pt x="821" y="11448"/>
                  <a:pt x="827" y="10728"/>
                  <a:pt x="866" y="10500"/>
                </a:cubicBezTo>
                <a:cubicBezTo>
                  <a:pt x="922" y="10178"/>
                  <a:pt x="956" y="10109"/>
                  <a:pt x="1046" y="10143"/>
                </a:cubicBezTo>
                <a:cubicBezTo>
                  <a:pt x="1121" y="10171"/>
                  <a:pt x="1157" y="10068"/>
                  <a:pt x="1259" y="9517"/>
                </a:cubicBezTo>
                <a:cubicBezTo>
                  <a:pt x="1285" y="9375"/>
                  <a:pt x="1328" y="9234"/>
                  <a:pt x="1352" y="9203"/>
                </a:cubicBezTo>
                <a:cubicBezTo>
                  <a:pt x="1361" y="9192"/>
                  <a:pt x="1370" y="9184"/>
                  <a:pt x="1377" y="9182"/>
                </a:cubicBezTo>
                <a:close/>
                <a:moveTo>
                  <a:pt x="1153" y="15492"/>
                </a:moveTo>
                <a:lnTo>
                  <a:pt x="1153" y="17841"/>
                </a:lnTo>
                <a:lnTo>
                  <a:pt x="1153" y="20187"/>
                </a:lnTo>
                <a:lnTo>
                  <a:pt x="10830" y="20187"/>
                </a:lnTo>
                <a:lnTo>
                  <a:pt x="20509" y="20187"/>
                </a:lnTo>
                <a:lnTo>
                  <a:pt x="20509" y="17841"/>
                </a:lnTo>
                <a:lnTo>
                  <a:pt x="20509" y="15492"/>
                </a:lnTo>
                <a:lnTo>
                  <a:pt x="10830" y="15492"/>
                </a:lnTo>
                <a:lnTo>
                  <a:pt x="1153" y="1549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9" name="Shape 469"/>
          <p:cNvSpPr/>
          <p:nvPr/>
        </p:nvSpPr>
        <p:spPr>
          <a:xfrm flipH="1" flipV="1">
            <a:off x="5688888" y="3008625"/>
            <a:ext cx="1618044" cy="16180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70" name="Shape 470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71" name="Shape 471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  <p:sp>
        <p:nvSpPr>
          <p:cNvPr id="472" name="Shape 472"/>
          <p:cNvSpPr/>
          <p:nvPr/>
        </p:nvSpPr>
        <p:spPr>
          <a:xfrm>
            <a:off x="7695676" y="7436577"/>
            <a:ext cx="5671018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Arrive at </a:t>
            </a:r>
          </a:p>
          <a:p>
            <a:pPr/>
            <a:r>
              <a:t>system response,</a:t>
            </a:r>
          </a:p>
          <a:p>
            <a:pPr/>
            <a:r>
              <a:t>plot residuals…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residuals_cont.png"/>
          <p:cNvPicPr>
            <a:picLocks noChangeAspect="1"/>
          </p:cNvPicPr>
          <p:nvPr/>
        </p:nvPicPr>
        <p:blipFill>
          <a:blip r:embed="rId2">
            <a:extLst/>
          </a:blip>
          <a:srcRect l="9859" t="9461" r="5027" b="10956"/>
          <a:stretch>
            <a:fillRect/>
          </a:stretch>
        </p:blipFill>
        <p:spPr>
          <a:xfrm>
            <a:off x="7113672" y="2165421"/>
            <a:ext cx="5912941" cy="52654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48" fill="norm" stroke="1" extrusionOk="0">
                <a:moveTo>
                  <a:pt x="409" y="2"/>
                </a:moveTo>
                <a:cubicBezTo>
                  <a:pt x="364" y="-8"/>
                  <a:pt x="350" y="15"/>
                  <a:pt x="350" y="107"/>
                </a:cubicBezTo>
                <a:cubicBezTo>
                  <a:pt x="350" y="200"/>
                  <a:pt x="364" y="223"/>
                  <a:pt x="409" y="213"/>
                </a:cubicBezTo>
                <a:cubicBezTo>
                  <a:pt x="447" y="205"/>
                  <a:pt x="467" y="166"/>
                  <a:pt x="467" y="107"/>
                </a:cubicBezTo>
                <a:cubicBezTo>
                  <a:pt x="467" y="49"/>
                  <a:pt x="447" y="10"/>
                  <a:pt x="409" y="2"/>
                </a:cubicBezTo>
                <a:close/>
                <a:moveTo>
                  <a:pt x="719" y="184"/>
                </a:moveTo>
                <a:lnTo>
                  <a:pt x="719" y="10656"/>
                </a:lnTo>
                <a:lnTo>
                  <a:pt x="719" y="21130"/>
                </a:lnTo>
                <a:lnTo>
                  <a:pt x="9989" y="21130"/>
                </a:lnTo>
                <a:lnTo>
                  <a:pt x="19258" y="21130"/>
                </a:lnTo>
                <a:lnTo>
                  <a:pt x="19258" y="10656"/>
                </a:lnTo>
                <a:lnTo>
                  <a:pt x="19258" y="184"/>
                </a:lnTo>
                <a:lnTo>
                  <a:pt x="9989" y="184"/>
                </a:lnTo>
                <a:lnTo>
                  <a:pt x="719" y="184"/>
                </a:lnTo>
                <a:close/>
                <a:moveTo>
                  <a:pt x="19426" y="184"/>
                </a:moveTo>
                <a:lnTo>
                  <a:pt x="19426" y="10656"/>
                </a:lnTo>
                <a:lnTo>
                  <a:pt x="19426" y="21130"/>
                </a:lnTo>
                <a:lnTo>
                  <a:pt x="19861" y="21130"/>
                </a:lnTo>
                <a:lnTo>
                  <a:pt x="20297" y="21130"/>
                </a:lnTo>
                <a:lnTo>
                  <a:pt x="20297" y="10656"/>
                </a:lnTo>
                <a:lnTo>
                  <a:pt x="20297" y="184"/>
                </a:lnTo>
                <a:lnTo>
                  <a:pt x="19861" y="184"/>
                </a:lnTo>
                <a:lnTo>
                  <a:pt x="19426" y="184"/>
                </a:lnTo>
                <a:close/>
                <a:moveTo>
                  <a:pt x="20859" y="453"/>
                </a:moveTo>
                <a:cubicBezTo>
                  <a:pt x="20813" y="444"/>
                  <a:pt x="20800" y="467"/>
                  <a:pt x="20800" y="559"/>
                </a:cubicBezTo>
                <a:cubicBezTo>
                  <a:pt x="20800" y="651"/>
                  <a:pt x="20813" y="674"/>
                  <a:pt x="20859" y="665"/>
                </a:cubicBezTo>
                <a:cubicBezTo>
                  <a:pt x="20896" y="657"/>
                  <a:pt x="20917" y="618"/>
                  <a:pt x="20917" y="559"/>
                </a:cubicBezTo>
                <a:cubicBezTo>
                  <a:pt x="20917" y="500"/>
                  <a:pt x="20896" y="461"/>
                  <a:pt x="20859" y="453"/>
                </a:cubicBezTo>
                <a:close/>
                <a:moveTo>
                  <a:pt x="21524" y="465"/>
                </a:moveTo>
                <a:cubicBezTo>
                  <a:pt x="21514" y="460"/>
                  <a:pt x="21499" y="472"/>
                  <a:pt x="21474" y="501"/>
                </a:cubicBezTo>
                <a:cubicBezTo>
                  <a:pt x="21427" y="554"/>
                  <a:pt x="21426" y="567"/>
                  <a:pt x="21470" y="598"/>
                </a:cubicBezTo>
                <a:cubicBezTo>
                  <a:pt x="21548" y="654"/>
                  <a:pt x="21563" y="642"/>
                  <a:pt x="21545" y="538"/>
                </a:cubicBezTo>
                <a:cubicBezTo>
                  <a:pt x="21538" y="493"/>
                  <a:pt x="21533" y="470"/>
                  <a:pt x="21524" y="465"/>
                </a:cubicBezTo>
                <a:close/>
                <a:moveTo>
                  <a:pt x="21489" y="2740"/>
                </a:moveTo>
                <a:cubicBezTo>
                  <a:pt x="21418" y="2740"/>
                  <a:pt x="21424" y="2844"/>
                  <a:pt x="21496" y="2862"/>
                </a:cubicBezTo>
                <a:cubicBezTo>
                  <a:pt x="21572" y="2881"/>
                  <a:pt x="21584" y="2869"/>
                  <a:pt x="21560" y="2799"/>
                </a:cubicBezTo>
                <a:cubicBezTo>
                  <a:pt x="21549" y="2767"/>
                  <a:pt x="21517" y="2740"/>
                  <a:pt x="21489" y="2740"/>
                </a:cubicBezTo>
                <a:close/>
                <a:moveTo>
                  <a:pt x="20859" y="2748"/>
                </a:moveTo>
                <a:cubicBezTo>
                  <a:pt x="20813" y="2738"/>
                  <a:pt x="20800" y="2761"/>
                  <a:pt x="20800" y="2854"/>
                </a:cubicBezTo>
                <a:cubicBezTo>
                  <a:pt x="20800" y="2946"/>
                  <a:pt x="20813" y="2969"/>
                  <a:pt x="20859" y="2959"/>
                </a:cubicBezTo>
                <a:cubicBezTo>
                  <a:pt x="20896" y="2951"/>
                  <a:pt x="20917" y="2913"/>
                  <a:pt x="20917" y="2854"/>
                </a:cubicBezTo>
                <a:cubicBezTo>
                  <a:pt x="20917" y="2795"/>
                  <a:pt x="20896" y="2756"/>
                  <a:pt x="20859" y="2748"/>
                </a:cubicBezTo>
                <a:close/>
                <a:moveTo>
                  <a:pt x="21286" y="4996"/>
                </a:moveTo>
                <a:cubicBezTo>
                  <a:pt x="21253" y="4996"/>
                  <a:pt x="21235" y="5035"/>
                  <a:pt x="21235" y="5110"/>
                </a:cubicBezTo>
                <a:cubicBezTo>
                  <a:pt x="21235" y="5185"/>
                  <a:pt x="21253" y="5222"/>
                  <a:pt x="21286" y="5222"/>
                </a:cubicBezTo>
                <a:cubicBezTo>
                  <a:pt x="21320" y="5222"/>
                  <a:pt x="21337" y="5185"/>
                  <a:pt x="21337" y="5110"/>
                </a:cubicBezTo>
                <a:cubicBezTo>
                  <a:pt x="21337" y="5035"/>
                  <a:pt x="21320" y="4996"/>
                  <a:pt x="21286" y="4996"/>
                </a:cubicBezTo>
                <a:close/>
                <a:moveTo>
                  <a:pt x="20859" y="5004"/>
                </a:moveTo>
                <a:cubicBezTo>
                  <a:pt x="20813" y="4994"/>
                  <a:pt x="20800" y="5017"/>
                  <a:pt x="20800" y="5110"/>
                </a:cubicBezTo>
                <a:cubicBezTo>
                  <a:pt x="20800" y="5202"/>
                  <a:pt x="20813" y="5225"/>
                  <a:pt x="20859" y="5215"/>
                </a:cubicBezTo>
                <a:cubicBezTo>
                  <a:pt x="20896" y="5207"/>
                  <a:pt x="20917" y="5168"/>
                  <a:pt x="20917" y="5110"/>
                </a:cubicBezTo>
                <a:cubicBezTo>
                  <a:pt x="20917" y="5051"/>
                  <a:pt x="20896" y="5012"/>
                  <a:pt x="20859" y="5004"/>
                </a:cubicBezTo>
                <a:close/>
                <a:moveTo>
                  <a:pt x="21524" y="5016"/>
                </a:moveTo>
                <a:cubicBezTo>
                  <a:pt x="21514" y="5011"/>
                  <a:pt x="21499" y="5023"/>
                  <a:pt x="21474" y="5051"/>
                </a:cubicBezTo>
                <a:cubicBezTo>
                  <a:pt x="21427" y="5105"/>
                  <a:pt x="21426" y="5117"/>
                  <a:pt x="21470" y="5149"/>
                </a:cubicBezTo>
                <a:cubicBezTo>
                  <a:pt x="21548" y="5204"/>
                  <a:pt x="21563" y="5192"/>
                  <a:pt x="21545" y="5087"/>
                </a:cubicBezTo>
                <a:cubicBezTo>
                  <a:pt x="21538" y="5042"/>
                  <a:pt x="21533" y="5020"/>
                  <a:pt x="21524" y="5016"/>
                </a:cubicBezTo>
                <a:close/>
                <a:moveTo>
                  <a:pt x="116" y="5259"/>
                </a:moveTo>
                <a:cubicBezTo>
                  <a:pt x="63" y="5259"/>
                  <a:pt x="49" y="5285"/>
                  <a:pt x="49" y="5373"/>
                </a:cubicBezTo>
                <a:cubicBezTo>
                  <a:pt x="49" y="5461"/>
                  <a:pt x="63" y="5485"/>
                  <a:pt x="116" y="5485"/>
                </a:cubicBezTo>
                <a:cubicBezTo>
                  <a:pt x="168" y="5485"/>
                  <a:pt x="184" y="5461"/>
                  <a:pt x="184" y="5373"/>
                </a:cubicBezTo>
                <a:cubicBezTo>
                  <a:pt x="184" y="5285"/>
                  <a:pt x="168" y="5259"/>
                  <a:pt x="116" y="5259"/>
                </a:cubicBezTo>
                <a:close/>
                <a:moveTo>
                  <a:pt x="21070" y="7291"/>
                </a:moveTo>
                <a:cubicBezTo>
                  <a:pt x="21035" y="7291"/>
                  <a:pt x="20996" y="7309"/>
                  <a:pt x="20984" y="7332"/>
                </a:cubicBezTo>
                <a:cubicBezTo>
                  <a:pt x="20967" y="7361"/>
                  <a:pt x="20950" y="7361"/>
                  <a:pt x="20924" y="7332"/>
                </a:cubicBezTo>
                <a:cubicBezTo>
                  <a:pt x="20856" y="7255"/>
                  <a:pt x="20800" y="7287"/>
                  <a:pt x="20800" y="7403"/>
                </a:cubicBezTo>
                <a:cubicBezTo>
                  <a:pt x="20800" y="7519"/>
                  <a:pt x="20856" y="7552"/>
                  <a:pt x="20924" y="7476"/>
                </a:cubicBezTo>
                <a:cubicBezTo>
                  <a:pt x="20950" y="7447"/>
                  <a:pt x="20967" y="7447"/>
                  <a:pt x="20984" y="7476"/>
                </a:cubicBezTo>
                <a:cubicBezTo>
                  <a:pt x="20996" y="7499"/>
                  <a:pt x="21035" y="7517"/>
                  <a:pt x="21070" y="7517"/>
                </a:cubicBezTo>
                <a:cubicBezTo>
                  <a:pt x="21120" y="7517"/>
                  <a:pt x="21136" y="7490"/>
                  <a:pt x="21136" y="7403"/>
                </a:cubicBezTo>
                <a:cubicBezTo>
                  <a:pt x="21136" y="7316"/>
                  <a:pt x="21120" y="7291"/>
                  <a:pt x="21070" y="7291"/>
                </a:cubicBezTo>
                <a:close/>
                <a:moveTo>
                  <a:pt x="21286" y="7291"/>
                </a:moveTo>
                <a:cubicBezTo>
                  <a:pt x="21253" y="7291"/>
                  <a:pt x="21235" y="7328"/>
                  <a:pt x="21235" y="7403"/>
                </a:cubicBezTo>
                <a:cubicBezTo>
                  <a:pt x="21235" y="7478"/>
                  <a:pt x="21253" y="7517"/>
                  <a:pt x="21286" y="7517"/>
                </a:cubicBezTo>
                <a:cubicBezTo>
                  <a:pt x="21320" y="7517"/>
                  <a:pt x="21337" y="7478"/>
                  <a:pt x="21337" y="7403"/>
                </a:cubicBezTo>
                <a:cubicBezTo>
                  <a:pt x="21337" y="7328"/>
                  <a:pt x="21320" y="7291"/>
                  <a:pt x="21286" y="7291"/>
                </a:cubicBezTo>
                <a:close/>
                <a:moveTo>
                  <a:pt x="21489" y="7291"/>
                </a:moveTo>
                <a:cubicBezTo>
                  <a:pt x="21418" y="7291"/>
                  <a:pt x="21424" y="7395"/>
                  <a:pt x="21496" y="7413"/>
                </a:cubicBezTo>
                <a:cubicBezTo>
                  <a:pt x="21572" y="7432"/>
                  <a:pt x="21584" y="7420"/>
                  <a:pt x="21560" y="7349"/>
                </a:cubicBezTo>
                <a:cubicBezTo>
                  <a:pt x="21549" y="7318"/>
                  <a:pt x="21517" y="7291"/>
                  <a:pt x="21489" y="7291"/>
                </a:cubicBezTo>
                <a:close/>
                <a:moveTo>
                  <a:pt x="21070" y="9584"/>
                </a:moveTo>
                <a:cubicBezTo>
                  <a:pt x="21035" y="9584"/>
                  <a:pt x="20996" y="9602"/>
                  <a:pt x="20984" y="9625"/>
                </a:cubicBezTo>
                <a:cubicBezTo>
                  <a:pt x="20967" y="9654"/>
                  <a:pt x="20950" y="9654"/>
                  <a:pt x="20924" y="9625"/>
                </a:cubicBezTo>
                <a:cubicBezTo>
                  <a:pt x="20856" y="9549"/>
                  <a:pt x="20800" y="9582"/>
                  <a:pt x="20800" y="9698"/>
                </a:cubicBezTo>
                <a:cubicBezTo>
                  <a:pt x="20800" y="9814"/>
                  <a:pt x="20856" y="9846"/>
                  <a:pt x="20924" y="9769"/>
                </a:cubicBezTo>
                <a:cubicBezTo>
                  <a:pt x="20950" y="9740"/>
                  <a:pt x="20967" y="9740"/>
                  <a:pt x="20984" y="9769"/>
                </a:cubicBezTo>
                <a:cubicBezTo>
                  <a:pt x="20996" y="9792"/>
                  <a:pt x="21035" y="9810"/>
                  <a:pt x="21070" y="9810"/>
                </a:cubicBezTo>
                <a:cubicBezTo>
                  <a:pt x="21120" y="9810"/>
                  <a:pt x="21136" y="9785"/>
                  <a:pt x="21136" y="9698"/>
                </a:cubicBezTo>
                <a:cubicBezTo>
                  <a:pt x="21136" y="9611"/>
                  <a:pt x="21120" y="9584"/>
                  <a:pt x="21070" y="9584"/>
                </a:cubicBezTo>
                <a:close/>
                <a:moveTo>
                  <a:pt x="21524" y="9602"/>
                </a:moveTo>
                <a:cubicBezTo>
                  <a:pt x="21514" y="9597"/>
                  <a:pt x="21499" y="9611"/>
                  <a:pt x="21474" y="9639"/>
                </a:cubicBezTo>
                <a:cubicBezTo>
                  <a:pt x="21427" y="9693"/>
                  <a:pt x="21426" y="9704"/>
                  <a:pt x="21470" y="9735"/>
                </a:cubicBezTo>
                <a:cubicBezTo>
                  <a:pt x="21548" y="9791"/>
                  <a:pt x="21563" y="9780"/>
                  <a:pt x="21545" y="9675"/>
                </a:cubicBezTo>
                <a:cubicBezTo>
                  <a:pt x="21538" y="9630"/>
                  <a:pt x="21533" y="9607"/>
                  <a:pt x="21524" y="9602"/>
                </a:cubicBezTo>
                <a:close/>
                <a:moveTo>
                  <a:pt x="116" y="10487"/>
                </a:moveTo>
                <a:cubicBezTo>
                  <a:pt x="63" y="10487"/>
                  <a:pt x="49" y="10512"/>
                  <a:pt x="49" y="10599"/>
                </a:cubicBezTo>
                <a:cubicBezTo>
                  <a:pt x="49" y="10687"/>
                  <a:pt x="63" y="10713"/>
                  <a:pt x="116" y="10713"/>
                </a:cubicBezTo>
                <a:cubicBezTo>
                  <a:pt x="168" y="10713"/>
                  <a:pt x="184" y="10687"/>
                  <a:pt x="184" y="10599"/>
                </a:cubicBezTo>
                <a:cubicBezTo>
                  <a:pt x="184" y="10512"/>
                  <a:pt x="168" y="10487"/>
                  <a:pt x="116" y="10487"/>
                </a:cubicBezTo>
                <a:close/>
                <a:moveTo>
                  <a:pt x="409" y="10494"/>
                </a:moveTo>
                <a:cubicBezTo>
                  <a:pt x="364" y="10484"/>
                  <a:pt x="350" y="10507"/>
                  <a:pt x="350" y="10599"/>
                </a:cubicBezTo>
                <a:cubicBezTo>
                  <a:pt x="350" y="10692"/>
                  <a:pt x="364" y="10715"/>
                  <a:pt x="409" y="10705"/>
                </a:cubicBezTo>
                <a:cubicBezTo>
                  <a:pt x="447" y="10697"/>
                  <a:pt x="467" y="10658"/>
                  <a:pt x="467" y="10599"/>
                </a:cubicBezTo>
                <a:cubicBezTo>
                  <a:pt x="467" y="10541"/>
                  <a:pt x="447" y="10502"/>
                  <a:pt x="409" y="10494"/>
                </a:cubicBezTo>
                <a:close/>
                <a:moveTo>
                  <a:pt x="21070" y="11840"/>
                </a:moveTo>
                <a:cubicBezTo>
                  <a:pt x="21035" y="11840"/>
                  <a:pt x="20996" y="11860"/>
                  <a:pt x="20984" y="11882"/>
                </a:cubicBezTo>
                <a:cubicBezTo>
                  <a:pt x="20967" y="11912"/>
                  <a:pt x="20950" y="11912"/>
                  <a:pt x="20924" y="11882"/>
                </a:cubicBezTo>
                <a:cubicBezTo>
                  <a:pt x="20856" y="11806"/>
                  <a:pt x="20800" y="11838"/>
                  <a:pt x="20800" y="11954"/>
                </a:cubicBezTo>
                <a:cubicBezTo>
                  <a:pt x="20800" y="12070"/>
                  <a:pt x="20856" y="12102"/>
                  <a:pt x="20924" y="12025"/>
                </a:cubicBezTo>
                <a:cubicBezTo>
                  <a:pt x="20950" y="11996"/>
                  <a:pt x="20967" y="11996"/>
                  <a:pt x="20984" y="12025"/>
                </a:cubicBezTo>
                <a:cubicBezTo>
                  <a:pt x="20996" y="12048"/>
                  <a:pt x="21035" y="12066"/>
                  <a:pt x="21070" y="12066"/>
                </a:cubicBezTo>
                <a:cubicBezTo>
                  <a:pt x="21120" y="12066"/>
                  <a:pt x="21136" y="12040"/>
                  <a:pt x="21136" y="11954"/>
                </a:cubicBezTo>
                <a:cubicBezTo>
                  <a:pt x="21136" y="11867"/>
                  <a:pt x="21120" y="11840"/>
                  <a:pt x="21070" y="11840"/>
                </a:cubicBezTo>
                <a:close/>
                <a:moveTo>
                  <a:pt x="21489" y="11840"/>
                </a:moveTo>
                <a:cubicBezTo>
                  <a:pt x="21418" y="11840"/>
                  <a:pt x="21424" y="11946"/>
                  <a:pt x="21496" y="11964"/>
                </a:cubicBezTo>
                <a:cubicBezTo>
                  <a:pt x="21572" y="11983"/>
                  <a:pt x="21584" y="11969"/>
                  <a:pt x="21560" y="11899"/>
                </a:cubicBezTo>
                <a:cubicBezTo>
                  <a:pt x="21549" y="11867"/>
                  <a:pt x="21517" y="11840"/>
                  <a:pt x="21489" y="11840"/>
                </a:cubicBezTo>
                <a:close/>
                <a:moveTo>
                  <a:pt x="21072" y="14137"/>
                </a:moveTo>
                <a:cubicBezTo>
                  <a:pt x="21038" y="14128"/>
                  <a:pt x="21003" y="14140"/>
                  <a:pt x="20984" y="14176"/>
                </a:cubicBezTo>
                <a:cubicBezTo>
                  <a:pt x="20967" y="14205"/>
                  <a:pt x="20950" y="14205"/>
                  <a:pt x="20924" y="14176"/>
                </a:cubicBezTo>
                <a:cubicBezTo>
                  <a:pt x="20856" y="14099"/>
                  <a:pt x="20800" y="14131"/>
                  <a:pt x="20800" y="14247"/>
                </a:cubicBezTo>
                <a:cubicBezTo>
                  <a:pt x="20800" y="14363"/>
                  <a:pt x="20856" y="14397"/>
                  <a:pt x="20924" y="14320"/>
                </a:cubicBezTo>
                <a:cubicBezTo>
                  <a:pt x="20950" y="14291"/>
                  <a:pt x="20967" y="14291"/>
                  <a:pt x="20984" y="14320"/>
                </a:cubicBezTo>
                <a:cubicBezTo>
                  <a:pt x="21010" y="14368"/>
                  <a:pt x="21124" y="14375"/>
                  <a:pt x="21149" y="14330"/>
                </a:cubicBezTo>
                <a:cubicBezTo>
                  <a:pt x="21158" y="14313"/>
                  <a:pt x="21158" y="14261"/>
                  <a:pt x="21147" y="14216"/>
                </a:cubicBezTo>
                <a:cubicBezTo>
                  <a:pt x="21137" y="14173"/>
                  <a:pt x="21105" y="14145"/>
                  <a:pt x="21072" y="14137"/>
                </a:cubicBezTo>
                <a:close/>
                <a:moveTo>
                  <a:pt x="21308" y="14140"/>
                </a:moveTo>
                <a:cubicBezTo>
                  <a:pt x="21292" y="14137"/>
                  <a:pt x="21273" y="14160"/>
                  <a:pt x="21246" y="14208"/>
                </a:cubicBezTo>
                <a:cubicBezTo>
                  <a:pt x="21212" y="14269"/>
                  <a:pt x="21215" y="14283"/>
                  <a:pt x="21263" y="14297"/>
                </a:cubicBezTo>
                <a:cubicBezTo>
                  <a:pt x="21295" y="14307"/>
                  <a:pt x="21328" y="14316"/>
                  <a:pt x="21340" y="14319"/>
                </a:cubicBezTo>
                <a:cubicBezTo>
                  <a:pt x="21351" y="14321"/>
                  <a:pt x="21354" y="14281"/>
                  <a:pt x="21345" y="14229"/>
                </a:cubicBezTo>
                <a:cubicBezTo>
                  <a:pt x="21336" y="14173"/>
                  <a:pt x="21324" y="14143"/>
                  <a:pt x="21308" y="14140"/>
                </a:cubicBezTo>
                <a:close/>
                <a:moveTo>
                  <a:pt x="21524" y="14153"/>
                </a:moveTo>
                <a:cubicBezTo>
                  <a:pt x="21514" y="14148"/>
                  <a:pt x="21499" y="14162"/>
                  <a:pt x="21474" y="14190"/>
                </a:cubicBezTo>
                <a:cubicBezTo>
                  <a:pt x="21427" y="14244"/>
                  <a:pt x="21426" y="14255"/>
                  <a:pt x="21470" y="14286"/>
                </a:cubicBezTo>
                <a:cubicBezTo>
                  <a:pt x="21548" y="14342"/>
                  <a:pt x="21563" y="14331"/>
                  <a:pt x="21545" y="14226"/>
                </a:cubicBezTo>
                <a:cubicBezTo>
                  <a:pt x="21538" y="14181"/>
                  <a:pt x="21533" y="14158"/>
                  <a:pt x="21524" y="14153"/>
                </a:cubicBezTo>
                <a:close/>
                <a:moveTo>
                  <a:pt x="69" y="15753"/>
                </a:moveTo>
                <a:cubicBezTo>
                  <a:pt x="19" y="15753"/>
                  <a:pt x="-16" y="15853"/>
                  <a:pt x="7" y="15930"/>
                </a:cubicBezTo>
                <a:cubicBezTo>
                  <a:pt x="36" y="16026"/>
                  <a:pt x="116" y="15979"/>
                  <a:pt x="116" y="15865"/>
                </a:cubicBezTo>
                <a:cubicBezTo>
                  <a:pt x="116" y="15794"/>
                  <a:pt x="98" y="15753"/>
                  <a:pt x="69" y="15753"/>
                </a:cubicBezTo>
                <a:close/>
                <a:moveTo>
                  <a:pt x="21070" y="16428"/>
                </a:moveTo>
                <a:cubicBezTo>
                  <a:pt x="21035" y="16428"/>
                  <a:pt x="20996" y="16446"/>
                  <a:pt x="20984" y="16469"/>
                </a:cubicBezTo>
                <a:cubicBezTo>
                  <a:pt x="20967" y="16498"/>
                  <a:pt x="20950" y="16498"/>
                  <a:pt x="20924" y="16469"/>
                </a:cubicBezTo>
                <a:cubicBezTo>
                  <a:pt x="20856" y="16393"/>
                  <a:pt x="20800" y="16426"/>
                  <a:pt x="20800" y="16542"/>
                </a:cubicBezTo>
                <a:cubicBezTo>
                  <a:pt x="20800" y="16658"/>
                  <a:pt x="20856" y="16690"/>
                  <a:pt x="20924" y="16614"/>
                </a:cubicBezTo>
                <a:cubicBezTo>
                  <a:pt x="20950" y="16584"/>
                  <a:pt x="20967" y="16584"/>
                  <a:pt x="20984" y="16614"/>
                </a:cubicBezTo>
                <a:cubicBezTo>
                  <a:pt x="20996" y="16636"/>
                  <a:pt x="21035" y="16654"/>
                  <a:pt x="21070" y="16654"/>
                </a:cubicBezTo>
                <a:cubicBezTo>
                  <a:pt x="21120" y="16654"/>
                  <a:pt x="21136" y="16629"/>
                  <a:pt x="21136" y="16542"/>
                </a:cubicBezTo>
                <a:cubicBezTo>
                  <a:pt x="21136" y="16455"/>
                  <a:pt x="21120" y="16428"/>
                  <a:pt x="21070" y="16428"/>
                </a:cubicBezTo>
                <a:close/>
                <a:moveTo>
                  <a:pt x="21489" y="16428"/>
                </a:moveTo>
                <a:cubicBezTo>
                  <a:pt x="21418" y="16428"/>
                  <a:pt x="21424" y="16532"/>
                  <a:pt x="21496" y="16550"/>
                </a:cubicBezTo>
                <a:cubicBezTo>
                  <a:pt x="21572" y="16569"/>
                  <a:pt x="21584" y="16558"/>
                  <a:pt x="21560" y="16487"/>
                </a:cubicBezTo>
                <a:cubicBezTo>
                  <a:pt x="21549" y="16455"/>
                  <a:pt x="21517" y="16428"/>
                  <a:pt x="21489" y="16428"/>
                </a:cubicBezTo>
                <a:close/>
                <a:moveTo>
                  <a:pt x="21070" y="18686"/>
                </a:moveTo>
                <a:cubicBezTo>
                  <a:pt x="21035" y="18686"/>
                  <a:pt x="20996" y="18704"/>
                  <a:pt x="20984" y="18726"/>
                </a:cubicBezTo>
                <a:cubicBezTo>
                  <a:pt x="20967" y="18756"/>
                  <a:pt x="20950" y="18756"/>
                  <a:pt x="20924" y="18726"/>
                </a:cubicBezTo>
                <a:cubicBezTo>
                  <a:pt x="20856" y="18650"/>
                  <a:pt x="20800" y="18682"/>
                  <a:pt x="20800" y="18798"/>
                </a:cubicBezTo>
                <a:cubicBezTo>
                  <a:pt x="20800" y="18914"/>
                  <a:pt x="20856" y="18946"/>
                  <a:pt x="20924" y="18869"/>
                </a:cubicBezTo>
                <a:cubicBezTo>
                  <a:pt x="20950" y="18840"/>
                  <a:pt x="20967" y="18840"/>
                  <a:pt x="20984" y="18869"/>
                </a:cubicBezTo>
                <a:cubicBezTo>
                  <a:pt x="20996" y="18892"/>
                  <a:pt x="21035" y="18910"/>
                  <a:pt x="21070" y="18910"/>
                </a:cubicBezTo>
                <a:cubicBezTo>
                  <a:pt x="21120" y="18910"/>
                  <a:pt x="21136" y="18885"/>
                  <a:pt x="21136" y="18798"/>
                </a:cubicBezTo>
                <a:cubicBezTo>
                  <a:pt x="21136" y="18711"/>
                  <a:pt x="21120" y="18686"/>
                  <a:pt x="21070" y="18686"/>
                </a:cubicBezTo>
                <a:close/>
                <a:moveTo>
                  <a:pt x="21524" y="18704"/>
                </a:moveTo>
                <a:cubicBezTo>
                  <a:pt x="21514" y="18699"/>
                  <a:pt x="21499" y="18711"/>
                  <a:pt x="21474" y="18739"/>
                </a:cubicBezTo>
                <a:cubicBezTo>
                  <a:pt x="21427" y="18793"/>
                  <a:pt x="21426" y="18805"/>
                  <a:pt x="21470" y="18837"/>
                </a:cubicBezTo>
                <a:cubicBezTo>
                  <a:pt x="21548" y="18893"/>
                  <a:pt x="21563" y="18881"/>
                  <a:pt x="21545" y="18777"/>
                </a:cubicBezTo>
                <a:cubicBezTo>
                  <a:pt x="21538" y="18732"/>
                  <a:pt x="21533" y="18709"/>
                  <a:pt x="21524" y="18704"/>
                </a:cubicBezTo>
                <a:close/>
                <a:moveTo>
                  <a:pt x="383" y="20979"/>
                </a:moveTo>
                <a:cubicBezTo>
                  <a:pt x="331" y="20979"/>
                  <a:pt x="317" y="21003"/>
                  <a:pt x="317" y="21091"/>
                </a:cubicBezTo>
                <a:cubicBezTo>
                  <a:pt x="317" y="21179"/>
                  <a:pt x="331" y="21205"/>
                  <a:pt x="383" y="21205"/>
                </a:cubicBezTo>
                <a:cubicBezTo>
                  <a:pt x="436" y="21205"/>
                  <a:pt x="451" y="21179"/>
                  <a:pt x="451" y="21091"/>
                </a:cubicBezTo>
                <a:cubicBezTo>
                  <a:pt x="451" y="21003"/>
                  <a:pt x="436" y="20979"/>
                  <a:pt x="383" y="20979"/>
                </a:cubicBezTo>
                <a:close/>
                <a:moveTo>
                  <a:pt x="20565" y="20979"/>
                </a:moveTo>
                <a:cubicBezTo>
                  <a:pt x="20513" y="20979"/>
                  <a:pt x="20499" y="21003"/>
                  <a:pt x="20499" y="21091"/>
                </a:cubicBezTo>
                <a:cubicBezTo>
                  <a:pt x="20499" y="21179"/>
                  <a:pt x="20513" y="21205"/>
                  <a:pt x="20565" y="21205"/>
                </a:cubicBezTo>
                <a:cubicBezTo>
                  <a:pt x="20617" y="21205"/>
                  <a:pt x="20633" y="21179"/>
                  <a:pt x="20633" y="21091"/>
                </a:cubicBezTo>
                <a:cubicBezTo>
                  <a:pt x="20633" y="21003"/>
                  <a:pt x="20617" y="20979"/>
                  <a:pt x="20565" y="20979"/>
                </a:cubicBezTo>
                <a:close/>
                <a:moveTo>
                  <a:pt x="21286" y="20979"/>
                </a:moveTo>
                <a:cubicBezTo>
                  <a:pt x="21225" y="20979"/>
                  <a:pt x="21219" y="21078"/>
                  <a:pt x="21277" y="21104"/>
                </a:cubicBezTo>
                <a:cubicBezTo>
                  <a:pt x="21300" y="21115"/>
                  <a:pt x="21324" y="21125"/>
                  <a:pt x="21328" y="21127"/>
                </a:cubicBezTo>
                <a:cubicBezTo>
                  <a:pt x="21333" y="21129"/>
                  <a:pt x="21337" y="21095"/>
                  <a:pt x="21337" y="21054"/>
                </a:cubicBezTo>
                <a:cubicBezTo>
                  <a:pt x="21337" y="21012"/>
                  <a:pt x="21314" y="20979"/>
                  <a:pt x="21286" y="20979"/>
                </a:cubicBezTo>
                <a:close/>
                <a:moveTo>
                  <a:pt x="21489" y="20979"/>
                </a:moveTo>
                <a:cubicBezTo>
                  <a:pt x="21418" y="20979"/>
                  <a:pt x="21424" y="21083"/>
                  <a:pt x="21496" y="21101"/>
                </a:cubicBezTo>
                <a:cubicBezTo>
                  <a:pt x="21572" y="21120"/>
                  <a:pt x="21584" y="21108"/>
                  <a:pt x="21560" y="21038"/>
                </a:cubicBezTo>
                <a:cubicBezTo>
                  <a:pt x="21549" y="21006"/>
                  <a:pt x="21517" y="20979"/>
                  <a:pt x="21489" y="20979"/>
                </a:cubicBezTo>
                <a:close/>
                <a:moveTo>
                  <a:pt x="20847" y="20981"/>
                </a:moveTo>
                <a:cubicBezTo>
                  <a:pt x="20822" y="20984"/>
                  <a:pt x="20800" y="21001"/>
                  <a:pt x="20800" y="21033"/>
                </a:cubicBezTo>
                <a:cubicBezTo>
                  <a:pt x="20800" y="21062"/>
                  <a:pt x="20827" y="21093"/>
                  <a:pt x="20859" y="21101"/>
                </a:cubicBezTo>
                <a:cubicBezTo>
                  <a:pt x="20891" y="21109"/>
                  <a:pt x="20931" y="21104"/>
                  <a:pt x="20947" y="21088"/>
                </a:cubicBezTo>
                <a:cubicBezTo>
                  <a:pt x="20964" y="21072"/>
                  <a:pt x="21012" y="21076"/>
                  <a:pt x="21056" y="21094"/>
                </a:cubicBezTo>
                <a:cubicBezTo>
                  <a:pt x="21123" y="21123"/>
                  <a:pt x="21136" y="21117"/>
                  <a:pt x="21136" y="21054"/>
                </a:cubicBezTo>
                <a:cubicBezTo>
                  <a:pt x="21136" y="20972"/>
                  <a:pt x="21039" y="20951"/>
                  <a:pt x="20978" y="21020"/>
                </a:cubicBezTo>
                <a:cubicBezTo>
                  <a:pt x="20952" y="21049"/>
                  <a:pt x="20936" y="21049"/>
                  <a:pt x="20920" y="21020"/>
                </a:cubicBezTo>
                <a:cubicBezTo>
                  <a:pt x="20903" y="20990"/>
                  <a:pt x="20873" y="20978"/>
                  <a:pt x="20847" y="20981"/>
                </a:cubicBezTo>
                <a:close/>
                <a:moveTo>
                  <a:pt x="921" y="21317"/>
                </a:moveTo>
                <a:cubicBezTo>
                  <a:pt x="868" y="21317"/>
                  <a:pt x="854" y="21343"/>
                  <a:pt x="854" y="21431"/>
                </a:cubicBezTo>
                <a:cubicBezTo>
                  <a:pt x="854" y="21518"/>
                  <a:pt x="868" y="21543"/>
                  <a:pt x="921" y="21543"/>
                </a:cubicBezTo>
                <a:cubicBezTo>
                  <a:pt x="973" y="21543"/>
                  <a:pt x="987" y="21518"/>
                  <a:pt x="987" y="21431"/>
                </a:cubicBezTo>
                <a:cubicBezTo>
                  <a:pt x="987" y="21343"/>
                  <a:pt x="973" y="21317"/>
                  <a:pt x="921" y="21317"/>
                </a:cubicBezTo>
                <a:close/>
                <a:moveTo>
                  <a:pt x="5266" y="21317"/>
                </a:moveTo>
                <a:cubicBezTo>
                  <a:pt x="5216" y="21317"/>
                  <a:pt x="5180" y="21419"/>
                  <a:pt x="5203" y="21496"/>
                </a:cubicBezTo>
                <a:cubicBezTo>
                  <a:pt x="5232" y="21592"/>
                  <a:pt x="5312" y="21544"/>
                  <a:pt x="5312" y="21431"/>
                </a:cubicBezTo>
                <a:cubicBezTo>
                  <a:pt x="5312" y="21360"/>
                  <a:pt x="5295" y="21317"/>
                  <a:pt x="5266" y="21317"/>
                </a:cubicBezTo>
                <a:close/>
                <a:moveTo>
                  <a:pt x="9805" y="21317"/>
                </a:moveTo>
                <a:cubicBezTo>
                  <a:pt x="9752" y="21317"/>
                  <a:pt x="9738" y="21343"/>
                  <a:pt x="9738" y="21431"/>
                </a:cubicBezTo>
                <a:cubicBezTo>
                  <a:pt x="9738" y="21518"/>
                  <a:pt x="9752" y="21543"/>
                  <a:pt x="9805" y="21543"/>
                </a:cubicBezTo>
                <a:cubicBezTo>
                  <a:pt x="9857" y="21543"/>
                  <a:pt x="9871" y="21518"/>
                  <a:pt x="9871" y="21431"/>
                </a:cubicBezTo>
                <a:cubicBezTo>
                  <a:pt x="9871" y="21343"/>
                  <a:pt x="9857" y="21317"/>
                  <a:pt x="9805" y="21317"/>
                </a:cubicBezTo>
                <a:close/>
                <a:moveTo>
                  <a:pt x="14464" y="21317"/>
                </a:moveTo>
                <a:cubicBezTo>
                  <a:pt x="14412" y="21317"/>
                  <a:pt x="14397" y="21343"/>
                  <a:pt x="14397" y="21431"/>
                </a:cubicBezTo>
                <a:cubicBezTo>
                  <a:pt x="14397" y="21518"/>
                  <a:pt x="14412" y="21543"/>
                  <a:pt x="14464" y="21543"/>
                </a:cubicBezTo>
                <a:cubicBezTo>
                  <a:pt x="14516" y="21543"/>
                  <a:pt x="14532" y="21518"/>
                  <a:pt x="14532" y="21431"/>
                </a:cubicBezTo>
                <a:cubicBezTo>
                  <a:pt x="14532" y="21343"/>
                  <a:pt x="14516" y="21317"/>
                  <a:pt x="14464" y="21317"/>
                </a:cubicBezTo>
                <a:close/>
                <a:moveTo>
                  <a:pt x="10097" y="21325"/>
                </a:moveTo>
                <a:cubicBezTo>
                  <a:pt x="10051" y="21315"/>
                  <a:pt x="10039" y="21338"/>
                  <a:pt x="10039" y="21431"/>
                </a:cubicBezTo>
                <a:cubicBezTo>
                  <a:pt x="10039" y="21523"/>
                  <a:pt x="10051" y="21546"/>
                  <a:pt x="10097" y="21536"/>
                </a:cubicBezTo>
                <a:cubicBezTo>
                  <a:pt x="10134" y="21528"/>
                  <a:pt x="10156" y="21489"/>
                  <a:pt x="10156" y="21431"/>
                </a:cubicBezTo>
                <a:cubicBezTo>
                  <a:pt x="10156" y="21372"/>
                  <a:pt x="10134" y="21333"/>
                  <a:pt x="10097" y="21325"/>
                </a:cubicBezTo>
                <a:close/>
                <a:moveTo>
                  <a:pt x="19384" y="21325"/>
                </a:moveTo>
                <a:cubicBezTo>
                  <a:pt x="19338" y="21315"/>
                  <a:pt x="19326" y="21338"/>
                  <a:pt x="19326" y="21431"/>
                </a:cubicBezTo>
                <a:cubicBezTo>
                  <a:pt x="19326" y="21523"/>
                  <a:pt x="19338" y="21546"/>
                  <a:pt x="19384" y="21536"/>
                </a:cubicBezTo>
                <a:cubicBezTo>
                  <a:pt x="19421" y="21528"/>
                  <a:pt x="19443" y="21489"/>
                  <a:pt x="19443" y="21431"/>
                </a:cubicBezTo>
                <a:cubicBezTo>
                  <a:pt x="19443" y="21372"/>
                  <a:pt x="19421" y="21333"/>
                  <a:pt x="19384" y="2132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476" name="Shape 476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477" name="Shape 477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Residuals</a:t>
            </a:r>
          </a:p>
        </p:txBody>
      </p:sp>
      <p:pic>
        <p:nvPicPr>
          <p:cNvPr id="478" name="residuals_surf.png"/>
          <p:cNvPicPr>
            <a:picLocks noChangeAspect="1"/>
          </p:cNvPicPr>
          <p:nvPr/>
        </p:nvPicPr>
        <p:blipFill>
          <a:blip r:embed="rId3">
            <a:extLst/>
          </a:blip>
          <a:srcRect l="21224" t="15206" r="13555" b="14043"/>
          <a:stretch>
            <a:fillRect/>
          </a:stretch>
        </p:blipFill>
        <p:spPr>
          <a:xfrm>
            <a:off x="4363237" y="4980948"/>
            <a:ext cx="4315154" cy="4680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78" fill="norm" stroke="1" extrusionOk="0">
                <a:moveTo>
                  <a:pt x="7696" y="0"/>
                </a:moveTo>
                <a:cubicBezTo>
                  <a:pt x="7667" y="2"/>
                  <a:pt x="7650" y="9"/>
                  <a:pt x="7635" y="17"/>
                </a:cubicBezTo>
                <a:cubicBezTo>
                  <a:pt x="7568" y="54"/>
                  <a:pt x="5822" y="1219"/>
                  <a:pt x="3756" y="2605"/>
                </a:cubicBezTo>
                <a:lnTo>
                  <a:pt x="0" y="5126"/>
                </a:lnTo>
                <a:lnTo>
                  <a:pt x="28" y="5761"/>
                </a:lnTo>
                <a:cubicBezTo>
                  <a:pt x="43" y="6111"/>
                  <a:pt x="67" y="6587"/>
                  <a:pt x="79" y="6820"/>
                </a:cubicBezTo>
                <a:cubicBezTo>
                  <a:pt x="92" y="7053"/>
                  <a:pt x="164" y="8626"/>
                  <a:pt x="238" y="10315"/>
                </a:cubicBezTo>
                <a:cubicBezTo>
                  <a:pt x="313" y="12004"/>
                  <a:pt x="383" y="13557"/>
                  <a:pt x="395" y="13767"/>
                </a:cubicBezTo>
                <a:cubicBezTo>
                  <a:pt x="408" y="13976"/>
                  <a:pt x="444" y="14749"/>
                  <a:pt x="475" y="15483"/>
                </a:cubicBezTo>
                <a:cubicBezTo>
                  <a:pt x="520" y="16568"/>
                  <a:pt x="543" y="16824"/>
                  <a:pt x="598" y="16862"/>
                </a:cubicBezTo>
                <a:cubicBezTo>
                  <a:pt x="637" y="16889"/>
                  <a:pt x="652" y="16932"/>
                  <a:pt x="632" y="16963"/>
                </a:cubicBezTo>
                <a:cubicBezTo>
                  <a:pt x="604" y="17004"/>
                  <a:pt x="617" y="17006"/>
                  <a:pt x="693" y="16968"/>
                </a:cubicBezTo>
                <a:cubicBezTo>
                  <a:pt x="775" y="16928"/>
                  <a:pt x="1013" y="16986"/>
                  <a:pt x="2159" y="17329"/>
                </a:cubicBezTo>
                <a:cubicBezTo>
                  <a:pt x="2911" y="17554"/>
                  <a:pt x="3543" y="17746"/>
                  <a:pt x="3563" y="17757"/>
                </a:cubicBezTo>
                <a:cubicBezTo>
                  <a:pt x="3583" y="17768"/>
                  <a:pt x="3572" y="17808"/>
                  <a:pt x="3539" y="17845"/>
                </a:cubicBezTo>
                <a:cubicBezTo>
                  <a:pt x="3486" y="17904"/>
                  <a:pt x="3491" y="17905"/>
                  <a:pt x="3581" y="17854"/>
                </a:cubicBezTo>
                <a:cubicBezTo>
                  <a:pt x="3670" y="17803"/>
                  <a:pt x="3771" y="17822"/>
                  <a:pt x="4501" y="18037"/>
                </a:cubicBezTo>
                <a:cubicBezTo>
                  <a:pt x="6161" y="18525"/>
                  <a:pt x="6517" y="18643"/>
                  <a:pt x="6511" y="18714"/>
                </a:cubicBezTo>
                <a:cubicBezTo>
                  <a:pt x="6506" y="18767"/>
                  <a:pt x="6520" y="18771"/>
                  <a:pt x="6584" y="18734"/>
                </a:cubicBezTo>
                <a:cubicBezTo>
                  <a:pt x="6649" y="18697"/>
                  <a:pt x="6945" y="18772"/>
                  <a:pt x="8036" y="19101"/>
                </a:cubicBezTo>
                <a:cubicBezTo>
                  <a:pt x="9788" y="19630"/>
                  <a:pt x="9643" y="19577"/>
                  <a:pt x="9567" y="19667"/>
                </a:cubicBezTo>
                <a:cubicBezTo>
                  <a:pt x="9509" y="19736"/>
                  <a:pt x="9513" y="19736"/>
                  <a:pt x="9599" y="19669"/>
                </a:cubicBezTo>
                <a:cubicBezTo>
                  <a:pt x="9687" y="19600"/>
                  <a:pt x="9758" y="19616"/>
                  <a:pt x="11160" y="20042"/>
                </a:cubicBezTo>
                <a:cubicBezTo>
                  <a:pt x="11969" y="20287"/>
                  <a:pt x="12646" y="20496"/>
                  <a:pt x="12664" y="20506"/>
                </a:cubicBezTo>
                <a:cubicBezTo>
                  <a:pt x="12682" y="20517"/>
                  <a:pt x="12685" y="20558"/>
                  <a:pt x="12670" y="20598"/>
                </a:cubicBezTo>
                <a:cubicBezTo>
                  <a:pt x="12644" y="20666"/>
                  <a:pt x="12647" y="20666"/>
                  <a:pt x="12724" y="20600"/>
                </a:cubicBezTo>
                <a:cubicBezTo>
                  <a:pt x="12786" y="20545"/>
                  <a:pt x="12832" y="20540"/>
                  <a:pt x="12920" y="20570"/>
                </a:cubicBezTo>
                <a:cubicBezTo>
                  <a:pt x="13008" y="20601"/>
                  <a:pt x="13057" y="20593"/>
                  <a:pt x="13121" y="20539"/>
                </a:cubicBezTo>
                <a:cubicBezTo>
                  <a:pt x="13171" y="20497"/>
                  <a:pt x="13236" y="20482"/>
                  <a:pt x="13286" y="20499"/>
                </a:cubicBezTo>
                <a:cubicBezTo>
                  <a:pt x="13349" y="20521"/>
                  <a:pt x="13356" y="20517"/>
                  <a:pt x="13313" y="20477"/>
                </a:cubicBezTo>
                <a:cubicBezTo>
                  <a:pt x="13229" y="20399"/>
                  <a:pt x="14849" y="18863"/>
                  <a:pt x="14978" y="18898"/>
                </a:cubicBezTo>
                <a:cubicBezTo>
                  <a:pt x="15053" y="18919"/>
                  <a:pt x="15059" y="18913"/>
                  <a:pt x="15012" y="18867"/>
                </a:cubicBezTo>
                <a:cubicBezTo>
                  <a:pt x="14965" y="18822"/>
                  <a:pt x="15102" y="18675"/>
                  <a:pt x="15749" y="18071"/>
                </a:cubicBezTo>
                <a:cubicBezTo>
                  <a:pt x="16185" y="17664"/>
                  <a:pt x="16558" y="17335"/>
                  <a:pt x="16579" y="17340"/>
                </a:cubicBezTo>
                <a:cubicBezTo>
                  <a:pt x="16600" y="17345"/>
                  <a:pt x="16606" y="17332"/>
                  <a:pt x="16593" y="17312"/>
                </a:cubicBezTo>
                <a:cubicBezTo>
                  <a:pt x="16558" y="17261"/>
                  <a:pt x="18148" y="15811"/>
                  <a:pt x="18195" y="15851"/>
                </a:cubicBezTo>
                <a:cubicBezTo>
                  <a:pt x="18217" y="15869"/>
                  <a:pt x="18221" y="15863"/>
                  <a:pt x="18205" y="15838"/>
                </a:cubicBezTo>
                <a:cubicBezTo>
                  <a:pt x="18173" y="15786"/>
                  <a:pt x="19578" y="14424"/>
                  <a:pt x="19663" y="14424"/>
                </a:cubicBezTo>
                <a:cubicBezTo>
                  <a:pt x="19694" y="14424"/>
                  <a:pt x="19721" y="14374"/>
                  <a:pt x="19727" y="14314"/>
                </a:cubicBezTo>
                <a:cubicBezTo>
                  <a:pt x="19732" y="14253"/>
                  <a:pt x="19749" y="14188"/>
                  <a:pt x="19763" y="14167"/>
                </a:cubicBezTo>
                <a:cubicBezTo>
                  <a:pt x="19776" y="14147"/>
                  <a:pt x="19793" y="13848"/>
                  <a:pt x="19802" y="13503"/>
                </a:cubicBezTo>
                <a:cubicBezTo>
                  <a:pt x="19837" y="12175"/>
                  <a:pt x="19876" y="11531"/>
                  <a:pt x="19923" y="11478"/>
                </a:cubicBezTo>
                <a:cubicBezTo>
                  <a:pt x="19957" y="11441"/>
                  <a:pt x="19958" y="11414"/>
                  <a:pt x="19925" y="11396"/>
                </a:cubicBezTo>
                <a:cubicBezTo>
                  <a:pt x="19869" y="11364"/>
                  <a:pt x="19913" y="10187"/>
                  <a:pt x="19973" y="10126"/>
                </a:cubicBezTo>
                <a:cubicBezTo>
                  <a:pt x="19995" y="10105"/>
                  <a:pt x="19996" y="10067"/>
                  <a:pt x="19977" y="10042"/>
                </a:cubicBezTo>
                <a:cubicBezTo>
                  <a:pt x="19958" y="10017"/>
                  <a:pt x="19956" y="9730"/>
                  <a:pt x="19971" y="9404"/>
                </a:cubicBezTo>
                <a:cubicBezTo>
                  <a:pt x="19986" y="9077"/>
                  <a:pt x="20011" y="8505"/>
                  <a:pt x="20027" y="8132"/>
                </a:cubicBezTo>
                <a:cubicBezTo>
                  <a:pt x="20042" y="7759"/>
                  <a:pt x="20065" y="7255"/>
                  <a:pt x="20076" y="7011"/>
                </a:cubicBezTo>
                <a:cubicBezTo>
                  <a:pt x="20088" y="6766"/>
                  <a:pt x="20110" y="6166"/>
                  <a:pt x="20126" y="5677"/>
                </a:cubicBezTo>
                <a:cubicBezTo>
                  <a:pt x="20142" y="5188"/>
                  <a:pt x="20166" y="4745"/>
                  <a:pt x="20178" y="4695"/>
                </a:cubicBezTo>
                <a:cubicBezTo>
                  <a:pt x="20199" y="4598"/>
                  <a:pt x="20254" y="3282"/>
                  <a:pt x="20247" y="3032"/>
                </a:cubicBezTo>
                <a:cubicBezTo>
                  <a:pt x="20245" y="2952"/>
                  <a:pt x="20231" y="2876"/>
                  <a:pt x="20217" y="2863"/>
                </a:cubicBezTo>
                <a:cubicBezTo>
                  <a:pt x="20204" y="2851"/>
                  <a:pt x="17395" y="2191"/>
                  <a:pt x="13975" y="1396"/>
                </a:cubicBezTo>
                <a:cubicBezTo>
                  <a:pt x="8743" y="180"/>
                  <a:pt x="7904" y="-14"/>
                  <a:pt x="7696" y="0"/>
                </a:cubicBezTo>
                <a:close/>
                <a:moveTo>
                  <a:pt x="21538" y="3076"/>
                </a:moveTo>
                <a:cubicBezTo>
                  <a:pt x="21517" y="3072"/>
                  <a:pt x="21488" y="3098"/>
                  <a:pt x="21451" y="3152"/>
                </a:cubicBezTo>
                <a:cubicBezTo>
                  <a:pt x="21405" y="3221"/>
                  <a:pt x="21409" y="3237"/>
                  <a:pt x="21475" y="3253"/>
                </a:cubicBezTo>
                <a:cubicBezTo>
                  <a:pt x="21518" y="3263"/>
                  <a:pt x="21566" y="3276"/>
                  <a:pt x="21582" y="3279"/>
                </a:cubicBezTo>
                <a:cubicBezTo>
                  <a:pt x="21597" y="3281"/>
                  <a:pt x="21600" y="3234"/>
                  <a:pt x="21588" y="3176"/>
                </a:cubicBezTo>
                <a:cubicBezTo>
                  <a:pt x="21575" y="3113"/>
                  <a:pt x="21560" y="3079"/>
                  <a:pt x="21538" y="3076"/>
                </a:cubicBezTo>
                <a:close/>
                <a:moveTo>
                  <a:pt x="20923" y="3079"/>
                </a:moveTo>
                <a:cubicBezTo>
                  <a:pt x="20860" y="3068"/>
                  <a:pt x="20841" y="3094"/>
                  <a:pt x="20841" y="3198"/>
                </a:cubicBezTo>
                <a:cubicBezTo>
                  <a:pt x="20841" y="3302"/>
                  <a:pt x="20860" y="3328"/>
                  <a:pt x="20923" y="3317"/>
                </a:cubicBezTo>
                <a:cubicBezTo>
                  <a:pt x="20973" y="3308"/>
                  <a:pt x="21002" y="3264"/>
                  <a:pt x="21002" y="3198"/>
                </a:cubicBezTo>
                <a:cubicBezTo>
                  <a:pt x="21002" y="3132"/>
                  <a:pt x="20973" y="3088"/>
                  <a:pt x="20923" y="3079"/>
                </a:cubicBezTo>
                <a:close/>
                <a:moveTo>
                  <a:pt x="20501" y="3088"/>
                </a:moveTo>
                <a:cubicBezTo>
                  <a:pt x="20482" y="3080"/>
                  <a:pt x="20448" y="3083"/>
                  <a:pt x="20402" y="3099"/>
                </a:cubicBezTo>
                <a:cubicBezTo>
                  <a:pt x="20323" y="3127"/>
                  <a:pt x="20324" y="3130"/>
                  <a:pt x="20408" y="3158"/>
                </a:cubicBezTo>
                <a:cubicBezTo>
                  <a:pt x="20457" y="3174"/>
                  <a:pt x="20504" y="3169"/>
                  <a:pt x="20513" y="3147"/>
                </a:cubicBezTo>
                <a:cubicBezTo>
                  <a:pt x="20526" y="3116"/>
                  <a:pt x="20521" y="3097"/>
                  <a:pt x="20501" y="3088"/>
                </a:cubicBezTo>
                <a:close/>
                <a:moveTo>
                  <a:pt x="20875" y="4477"/>
                </a:moveTo>
                <a:cubicBezTo>
                  <a:pt x="20812" y="4466"/>
                  <a:pt x="20795" y="4492"/>
                  <a:pt x="20795" y="4596"/>
                </a:cubicBezTo>
                <a:cubicBezTo>
                  <a:pt x="20795" y="4700"/>
                  <a:pt x="20812" y="4726"/>
                  <a:pt x="20875" y="4715"/>
                </a:cubicBezTo>
                <a:cubicBezTo>
                  <a:pt x="20926" y="4706"/>
                  <a:pt x="20956" y="4662"/>
                  <a:pt x="20956" y="4596"/>
                </a:cubicBezTo>
                <a:cubicBezTo>
                  <a:pt x="20956" y="4530"/>
                  <a:pt x="20926" y="4486"/>
                  <a:pt x="20875" y="4477"/>
                </a:cubicBezTo>
                <a:close/>
                <a:moveTo>
                  <a:pt x="20460" y="4484"/>
                </a:moveTo>
                <a:cubicBezTo>
                  <a:pt x="20450" y="4479"/>
                  <a:pt x="20432" y="4490"/>
                  <a:pt x="20402" y="4513"/>
                </a:cubicBezTo>
                <a:cubicBezTo>
                  <a:pt x="20345" y="4557"/>
                  <a:pt x="20343" y="4573"/>
                  <a:pt x="20390" y="4601"/>
                </a:cubicBezTo>
                <a:cubicBezTo>
                  <a:pt x="20472" y="4649"/>
                  <a:pt x="20474" y="4650"/>
                  <a:pt x="20474" y="4548"/>
                </a:cubicBezTo>
                <a:cubicBezTo>
                  <a:pt x="20474" y="4510"/>
                  <a:pt x="20470" y="4489"/>
                  <a:pt x="20460" y="4484"/>
                </a:cubicBezTo>
                <a:close/>
                <a:moveTo>
                  <a:pt x="21369" y="5909"/>
                </a:moveTo>
                <a:cubicBezTo>
                  <a:pt x="21323" y="5909"/>
                  <a:pt x="21302" y="5951"/>
                  <a:pt x="21302" y="6036"/>
                </a:cubicBezTo>
                <a:cubicBezTo>
                  <a:pt x="21302" y="6120"/>
                  <a:pt x="21323" y="6164"/>
                  <a:pt x="21369" y="6164"/>
                </a:cubicBezTo>
                <a:cubicBezTo>
                  <a:pt x="21415" y="6164"/>
                  <a:pt x="21439" y="6120"/>
                  <a:pt x="21439" y="6036"/>
                </a:cubicBezTo>
                <a:cubicBezTo>
                  <a:pt x="21439" y="5951"/>
                  <a:pt x="21415" y="5909"/>
                  <a:pt x="21369" y="5909"/>
                </a:cubicBezTo>
                <a:close/>
                <a:moveTo>
                  <a:pt x="20784" y="5917"/>
                </a:moveTo>
                <a:cubicBezTo>
                  <a:pt x="20721" y="5906"/>
                  <a:pt x="20704" y="5931"/>
                  <a:pt x="20704" y="6036"/>
                </a:cubicBezTo>
                <a:cubicBezTo>
                  <a:pt x="20704" y="6140"/>
                  <a:pt x="20721" y="6166"/>
                  <a:pt x="20784" y="6154"/>
                </a:cubicBezTo>
                <a:cubicBezTo>
                  <a:pt x="20834" y="6145"/>
                  <a:pt x="20865" y="6102"/>
                  <a:pt x="20865" y="6036"/>
                </a:cubicBezTo>
                <a:cubicBezTo>
                  <a:pt x="20865" y="5969"/>
                  <a:pt x="20834" y="5926"/>
                  <a:pt x="20784" y="5917"/>
                </a:cubicBezTo>
                <a:close/>
                <a:moveTo>
                  <a:pt x="20364" y="5926"/>
                </a:moveTo>
                <a:cubicBezTo>
                  <a:pt x="20345" y="5917"/>
                  <a:pt x="20311" y="5921"/>
                  <a:pt x="20265" y="5937"/>
                </a:cubicBezTo>
                <a:cubicBezTo>
                  <a:pt x="20186" y="5965"/>
                  <a:pt x="20185" y="5968"/>
                  <a:pt x="20269" y="5995"/>
                </a:cubicBezTo>
                <a:cubicBezTo>
                  <a:pt x="20318" y="6011"/>
                  <a:pt x="20365" y="6008"/>
                  <a:pt x="20374" y="5986"/>
                </a:cubicBezTo>
                <a:cubicBezTo>
                  <a:pt x="20387" y="5955"/>
                  <a:pt x="20384" y="5934"/>
                  <a:pt x="20364" y="5926"/>
                </a:cubicBezTo>
                <a:close/>
                <a:moveTo>
                  <a:pt x="21028" y="7265"/>
                </a:moveTo>
                <a:cubicBezTo>
                  <a:pt x="20979" y="7265"/>
                  <a:pt x="20926" y="7285"/>
                  <a:pt x="20909" y="7311"/>
                </a:cubicBezTo>
                <a:cubicBezTo>
                  <a:pt x="20886" y="7344"/>
                  <a:pt x="20863" y="7344"/>
                  <a:pt x="20827" y="7311"/>
                </a:cubicBezTo>
                <a:cubicBezTo>
                  <a:pt x="20734" y="7225"/>
                  <a:pt x="20656" y="7261"/>
                  <a:pt x="20656" y="7391"/>
                </a:cubicBezTo>
                <a:cubicBezTo>
                  <a:pt x="20656" y="7522"/>
                  <a:pt x="20734" y="7559"/>
                  <a:pt x="20827" y="7474"/>
                </a:cubicBezTo>
                <a:cubicBezTo>
                  <a:pt x="20863" y="7440"/>
                  <a:pt x="20886" y="7440"/>
                  <a:pt x="20909" y="7474"/>
                </a:cubicBezTo>
                <a:cubicBezTo>
                  <a:pt x="20926" y="7499"/>
                  <a:pt x="20979" y="7519"/>
                  <a:pt x="21028" y="7519"/>
                </a:cubicBezTo>
                <a:cubicBezTo>
                  <a:pt x="21096" y="7519"/>
                  <a:pt x="21117" y="7489"/>
                  <a:pt x="21117" y="7391"/>
                </a:cubicBezTo>
                <a:cubicBezTo>
                  <a:pt x="21117" y="7294"/>
                  <a:pt x="21096" y="7265"/>
                  <a:pt x="21028" y="7265"/>
                </a:cubicBezTo>
                <a:close/>
                <a:moveTo>
                  <a:pt x="21324" y="7265"/>
                </a:moveTo>
                <a:cubicBezTo>
                  <a:pt x="21278" y="7265"/>
                  <a:pt x="21254" y="7306"/>
                  <a:pt x="21254" y="7391"/>
                </a:cubicBezTo>
                <a:cubicBezTo>
                  <a:pt x="21254" y="7476"/>
                  <a:pt x="21278" y="7519"/>
                  <a:pt x="21324" y="7519"/>
                </a:cubicBezTo>
                <a:cubicBezTo>
                  <a:pt x="21370" y="7519"/>
                  <a:pt x="21393" y="7476"/>
                  <a:pt x="21393" y="7391"/>
                </a:cubicBezTo>
                <a:cubicBezTo>
                  <a:pt x="21393" y="7306"/>
                  <a:pt x="21370" y="7265"/>
                  <a:pt x="21324" y="7265"/>
                </a:cubicBezTo>
                <a:close/>
                <a:moveTo>
                  <a:pt x="20319" y="7287"/>
                </a:moveTo>
                <a:cubicBezTo>
                  <a:pt x="20306" y="7282"/>
                  <a:pt x="20283" y="7293"/>
                  <a:pt x="20243" y="7316"/>
                </a:cubicBezTo>
                <a:cubicBezTo>
                  <a:pt x="20158" y="7365"/>
                  <a:pt x="20157" y="7371"/>
                  <a:pt x="20231" y="7399"/>
                </a:cubicBezTo>
                <a:cubicBezTo>
                  <a:pt x="20276" y="7415"/>
                  <a:pt x="20318" y="7430"/>
                  <a:pt x="20325" y="7431"/>
                </a:cubicBezTo>
                <a:cubicBezTo>
                  <a:pt x="20331" y="7433"/>
                  <a:pt x="20335" y="7396"/>
                  <a:pt x="20335" y="7349"/>
                </a:cubicBezTo>
                <a:cubicBezTo>
                  <a:pt x="20335" y="7312"/>
                  <a:pt x="20332" y="7291"/>
                  <a:pt x="20319" y="7287"/>
                </a:cubicBezTo>
                <a:close/>
                <a:moveTo>
                  <a:pt x="20982" y="8663"/>
                </a:moveTo>
                <a:cubicBezTo>
                  <a:pt x="20933" y="8663"/>
                  <a:pt x="20878" y="8683"/>
                  <a:pt x="20861" y="8708"/>
                </a:cubicBezTo>
                <a:cubicBezTo>
                  <a:pt x="20839" y="8742"/>
                  <a:pt x="20818" y="8742"/>
                  <a:pt x="20782" y="8708"/>
                </a:cubicBezTo>
                <a:cubicBezTo>
                  <a:pt x="20688" y="8622"/>
                  <a:pt x="20611" y="8658"/>
                  <a:pt x="20611" y="8789"/>
                </a:cubicBezTo>
                <a:cubicBezTo>
                  <a:pt x="20611" y="8919"/>
                  <a:pt x="20688" y="8957"/>
                  <a:pt x="20782" y="8871"/>
                </a:cubicBezTo>
                <a:cubicBezTo>
                  <a:pt x="20818" y="8838"/>
                  <a:pt x="20839" y="8838"/>
                  <a:pt x="20861" y="8871"/>
                </a:cubicBezTo>
                <a:cubicBezTo>
                  <a:pt x="20878" y="8897"/>
                  <a:pt x="20933" y="8917"/>
                  <a:pt x="20982" y="8917"/>
                </a:cubicBezTo>
                <a:cubicBezTo>
                  <a:pt x="21051" y="8917"/>
                  <a:pt x="21072" y="8886"/>
                  <a:pt x="21072" y="8789"/>
                </a:cubicBezTo>
                <a:cubicBezTo>
                  <a:pt x="21072" y="8691"/>
                  <a:pt x="21051" y="8663"/>
                  <a:pt x="20982" y="8663"/>
                </a:cubicBezTo>
                <a:close/>
                <a:moveTo>
                  <a:pt x="20277" y="8677"/>
                </a:moveTo>
                <a:cubicBezTo>
                  <a:pt x="20269" y="8670"/>
                  <a:pt x="20256" y="8675"/>
                  <a:pt x="20237" y="8692"/>
                </a:cubicBezTo>
                <a:cubicBezTo>
                  <a:pt x="20209" y="8718"/>
                  <a:pt x="20200" y="8760"/>
                  <a:pt x="20217" y="8785"/>
                </a:cubicBezTo>
                <a:cubicBezTo>
                  <a:pt x="20265" y="8856"/>
                  <a:pt x="20289" y="8842"/>
                  <a:pt x="20289" y="8739"/>
                </a:cubicBezTo>
                <a:cubicBezTo>
                  <a:pt x="20289" y="8705"/>
                  <a:pt x="20285" y="8685"/>
                  <a:pt x="20277" y="8677"/>
                </a:cubicBezTo>
                <a:close/>
                <a:moveTo>
                  <a:pt x="21226" y="8769"/>
                </a:moveTo>
                <a:cubicBezTo>
                  <a:pt x="21213" y="8775"/>
                  <a:pt x="21209" y="8794"/>
                  <a:pt x="21209" y="8831"/>
                </a:cubicBezTo>
                <a:cubicBezTo>
                  <a:pt x="21209" y="8878"/>
                  <a:pt x="21240" y="8917"/>
                  <a:pt x="21276" y="8917"/>
                </a:cubicBezTo>
                <a:cubicBezTo>
                  <a:pt x="21386" y="8917"/>
                  <a:pt x="21401" y="8840"/>
                  <a:pt x="21302" y="8791"/>
                </a:cubicBezTo>
                <a:cubicBezTo>
                  <a:pt x="21262" y="8771"/>
                  <a:pt x="21240" y="8763"/>
                  <a:pt x="21226" y="8769"/>
                </a:cubicBezTo>
                <a:close/>
                <a:moveTo>
                  <a:pt x="20893" y="10020"/>
                </a:moveTo>
                <a:cubicBezTo>
                  <a:pt x="20847" y="10011"/>
                  <a:pt x="20796" y="10024"/>
                  <a:pt x="20770" y="10064"/>
                </a:cubicBezTo>
                <a:cubicBezTo>
                  <a:pt x="20747" y="10097"/>
                  <a:pt x="20724" y="10097"/>
                  <a:pt x="20688" y="10064"/>
                </a:cubicBezTo>
                <a:cubicBezTo>
                  <a:pt x="20595" y="9978"/>
                  <a:pt x="20519" y="10014"/>
                  <a:pt x="20519" y="10144"/>
                </a:cubicBezTo>
                <a:cubicBezTo>
                  <a:pt x="20519" y="10275"/>
                  <a:pt x="20595" y="10313"/>
                  <a:pt x="20688" y="10227"/>
                </a:cubicBezTo>
                <a:cubicBezTo>
                  <a:pt x="20724" y="10194"/>
                  <a:pt x="20747" y="10194"/>
                  <a:pt x="20770" y="10227"/>
                </a:cubicBezTo>
                <a:cubicBezTo>
                  <a:pt x="20806" y="10281"/>
                  <a:pt x="20964" y="10288"/>
                  <a:pt x="20998" y="10238"/>
                </a:cubicBezTo>
                <a:cubicBezTo>
                  <a:pt x="21011" y="10219"/>
                  <a:pt x="21008" y="10160"/>
                  <a:pt x="20994" y="10110"/>
                </a:cubicBezTo>
                <a:cubicBezTo>
                  <a:pt x="20980" y="10061"/>
                  <a:pt x="20939" y="10030"/>
                  <a:pt x="20893" y="10020"/>
                </a:cubicBezTo>
                <a:close/>
                <a:moveTo>
                  <a:pt x="21216" y="10024"/>
                </a:moveTo>
                <a:cubicBezTo>
                  <a:pt x="21195" y="10020"/>
                  <a:pt x="21166" y="10046"/>
                  <a:pt x="21129" y="10101"/>
                </a:cubicBezTo>
                <a:cubicBezTo>
                  <a:pt x="21083" y="10169"/>
                  <a:pt x="21087" y="10185"/>
                  <a:pt x="21153" y="10201"/>
                </a:cubicBezTo>
                <a:cubicBezTo>
                  <a:pt x="21196" y="10212"/>
                  <a:pt x="21245" y="10222"/>
                  <a:pt x="21260" y="10225"/>
                </a:cubicBezTo>
                <a:cubicBezTo>
                  <a:pt x="21276" y="10228"/>
                  <a:pt x="21278" y="10183"/>
                  <a:pt x="21266" y="10124"/>
                </a:cubicBezTo>
                <a:cubicBezTo>
                  <a:pt x="21253" y="10061"/>
                  <a:pt x="21238" y="10028"/>
                  <a:pt x="21216" y="10024"/>
                </a:cubicBezTo>
                <a:close/>
                <a:moveTo>
                  <a:pt x="20186" y="10033"/>
                </a:moveTo>
                <a:cubicBezTo>
                  <a:pt x="20178" y="10026"/>
                  <a:pt x="20165" y="10030"/>
                  <a:pt x="20146" y="10048"/>
                </a:cubicBezTo>
                <a:cubicBezTo>
                  <a:pt x="20118" y="10073"/>
                  <a:pt x="20109" y="10116"/>
                  <a:pt x="20126" y="10141"/>
                </a:cubicBezTo>
                <a:cubicBezTo>
                  <a:pt x="20174" y="10212"/>
                  <a:pt x="20198" y="10196"/>
                  <a:pt x="20198" y="10093"/>
                </a:cubicBezTo>
                <a:cubicBezTo>
                  <a:pt x="20198" y="10059"/>
                  <a:pt x="20194" y="10040"/>
                  <a:pt x="20186" y="10033"/>
                </a:cubicBezTo>
                <a:close/>
                <a:moveTo>
                  <a:pt x="20843" y="11374"/>
                </a:moveTo>
                <a:cubicBezTo>
                  <a:pt x="20794" y="11374"/>
                  <a:pt x="20741" y="11394"/>
                  <a:pt x="20724" y="11420"/>
                </a:cubicBezTo>
                <a:cubicBezTo>
                  <a:pt x="20702" y="11453"/>
                  <a:pt x="20678" y="11453"/>
                  <a:pt x="20642" y="11420"/>
                </a:cubicBezTo>
                <a:cubicBezTo>
                  <a:pt x="20549" y="11334"/>
                  <a:pt x="20474" y="11370"/>
                  <a:pt x="20474" y="11500"/>
                </a:cubicBezTo>
                <a:cubicBezTo>
                  <a:pt x="20474" y="11631"/>
                  <a:pt x="20549" y="11668"/>
                  <a:pt x="20642" y="11582"/>
                </a:cubicBezTo>
                <a:cubicBezTo>
                  <a:pt x="20678" y="11549"/>
                  <a:pt x="20702" y="11549"/>
                  <a:pt x="20724" y="11582"/>
                </a:cubicBezTo>
                <a:cubicBezTo>
                  <a:pt x="20741" y="11608"/>
                  <a:pt x="20794" y="11628"/>
                  <a:pt x="20843" y="11628"/>
                </a:cubicBezTo>
                <a:cubicBezTo>
                  <a:pt x="20912" y="11628"/>
                  <a:pt x="20932" y="11598"/>
                  <a:pt x="20932" y="11500"/>
                </a:cubicBezTo>
                <a:cubicBezTo>
                  <a:pt x="20932" y="11403"/>
                  <a:pt x="20912" y="11374"/>
                  <a:pt x="20843" y="11374"/>
                </a:cubicBezTo>
                <a:close/>
                <a:moveTo>
                  <a:pt x="20104" y="11396"/>
                </a:moveTo>
                <a:cubicBezTo>
                  <a:pt x="20079" y="11410"/>
                  <a:pt x="20070" y="11440"/>
                  <a:pt x="20084" y="11462"/>
                </a:cubicBezTo>
                <a:cubicBezTo>
                  <a:pt x="20124" y="11520"/>
                  <a:pt x="20152" y="11509"/>
                  <a:pt x="20152" y="11434"/>
                </a:cubicBezTo>
                <a:cubicBezTo>
                  <a:pt x="20152" y="11398"/>
                  <a:pt x="20130" y="11381"/>
                  <a:pt x="20104" y="11396"/>
                </a:cubicBezTo>
                <a:close/>
                <a:moveTo>
                  <a:pt x="20752" y="12687"/>
                </a:moveTo>
                <a:cubicBezTo>
                  <a:pt x="20703" y="12687"/>
                  <a:pt x="20650" y="12708"/>
                  <a:pt x="20633" y="12733"/>
                </a:cubicBezTo>
                <a:cubicBezTo>
                  <a:pt x="20610" y="12766"/>
                  <a:pt x="20587" y="12766"/>
                  <a:pt x="20551" y="12733"/>
                </a:cubicBezTo>
                <a:cubicBezTo>
                  <a:pt x="20458" y="12647"/>
                  <a:pt x="20382" y="12683"/>
                  <a:pt x="20382" y="12814"/>
                </a:cubicBezTo>
                <a:cubicBezTo>
                  <a:pt x="20382" y="12944"/>
                  <a:pt x="20458" y="12980"/>
                  <a:pt x="20551" y="12894"/>
                </a:cubicBezTo>
                <a:cubicBezTo>
                  <a:pt x="20587" y="12861"/>
                  <a:pt x="20610" y="12861"/>
                  <a:pt x="20633" y="12894"/>
                </a:cubicBezTo>
                <a:cubicBezTo>
                  <a:pt x="20650" y="12919"/>
                  <a:pt x="20703" y="12940"/>
                  <a:pt x="20752" y="12940"/>
                </a:cubicBezTo>
                <a:cubicBezTo>
                  <a:pt x="20820" y="12940"/>
                  <a:pt x="20841" y="12911"/>
                  <a:pt x="20841" y="12814"/>
                </a:cubicBezTo>
                <a:cubicBezTo>
                  <a:pt x="20841" y="12716"/>
                  <a:pt x="20820" y="12687"/>
                  <a:pt x="20752" y="12687"/>
                </a:cubicBezTo>
                <a:close/>
                <a:moveTo>
                  <a:pt x="21048" y="12687"/>
                </a:moveTo>
                <a:cubicBezTo>
                  <a:pt x="21002" y="12687"/>
                  <a:pt x="20980" y="12729"/>
                  <a:pt x="20980" y="12814"/>
                </a:cubicBezTo>
                <a:cubicBezTo>
                  <a:pt x="20980" y="12898"/>
                  <a:pt x="21002" y="12940"/>
                  <a:pt x="21048" y="12940"/>
                </a:cubicBezTo>
                <a:cubicBezTo>
                  <a:pt x="21094" y="12940"/>
                  <a:pt x="21117" y="12898"/>
                  <a:pt x="21117" y="12814"/>
                </a:cubicBezTo>
                <a:cubicBezTo>
                  <a:pt x="21117" y="12729"/>
                  <a:pt x="21094" y="12687"/>
                  <a:pt x="21048" y="12687"/>
                </a:cubicBezTo>
                <a:close/>
                <a:moveTo>
                  <a:pt x="20049" y="12700"/>
                </a:moveTo>
                <a:cubicBezTo>
                  <a:pt x="20041" y="12693"/>
                  <a:pt x="20028" y="12699"/>
                  <a:pt x="20009" y="12717"/>
                </a:cubicBezTo>
                <a:cubicBezTo>
                  <a:pt x="19981" y="12743"/>
                  <a:pt x="19972" y="12785"/>
                  <a:pt x="19989" y="12810"/>
                </a:cubicBezTo>
                <a:cubicBezTo>
                  <a:pt x="20037" y="12881"/>
                  <a:pt x="20059" y="12865"/>
                  <a:pt x="20059" y="12762"/>
                </a:cubicBezTo>
                <a:cubicBezTo>
                  <a:pt x="20059" y="12728"/>
                  <a:pt x="20057" y="12708"/>
                  <a:pt x="20049" y="12700"/>
                </a:cubicBezTo>
                <a:close/>
                <a:moveTo>
                  <a:pt x="20063" y="13999"/>
                </a:moveTo>
                <a:cubicBezTo>
                  <a:pt x="19950" y="13999"/>
                  <a:pt x="19918" y="14045"/>
                  <a:pt x="19951" y="14162"/>
                </a:cubicBezTo>
                <a:cubicBezTo>
                  <a:pt x="19966" y="14215"/>
                  <a:pt x="20014" y="14253"/>
                  <a:pt x="20065" y="14253"/>
                </a:cubicBezTo>
                <a:cubicBezTo>
                  <a:pt x="20130" y="14253"/>
                  <a:pt x="20152" y="14223"/>
                  <a:pt x="20152" y="14127"/>
                </a:cubicBezTo>
                <a:cubicBezTo>
                  <a:pt x="20152" y="14030"/>
                  <a:pt x="20131" y="13999"/>
                  <a:pt x="20063" y="13999"/>
                </a:cubicBezTo>
                <a:close/>
                <a:moveTo>
                  <a:pt x="21048" y="13999"/>
                </a:moveTo>
                <a:cubicBezTo>
                  <a:pt x="21002" y="13999"/>
                  <a:pt x="20980" y="14042"/>
                  <a:pt x="20980" y="14127"/>
                </a:cubicBezTo>
                <a:cubicBezTo>
                  <a:pt x="20980" y="14212"/>
                  <a:pt x="21002" y="14253"/>
                  <a:pt x="21048" y="14253"/>
                </a:cubicBezTo>
                <a:cubicBezTo>
                  <a:pt x="21094" y="14253"/>
                  <a:pt x="21117" y="14212"/>
                  <a:pt x="21117" y="14127"/>
                </a:cubicBezTo>
                <a:cubicBezTo>
                  <a:pt x="21117" y="14042"/>
                  <a:pt x="21094" y="13999"/>
                  <a:pt x="21048" y="13999"/>
                </a:cubicBezTo>
                <a:close/>
                <a:moveTo>
                  <a:pt x="20446" y="14001"/>
                </a:moveTo>
                <a:cubicBezTo>
                  <a:pt x="20411" y="14004"/>
                  <a:pt x="20382" y="14024"/>
                  <a:pt x="20382" y="14059"/>
                </a:cubicBezTo>
                <a:cubicBezTo>
                  <a:pt x="20382" y="14093"/>
                  <a:pt x="20417" y="14129"/>
                  <a:pt x="20462" y="14138"/>
                </a:cubicBezTo>
                <a:cubicBezTo>
                  <a:pt x="20506" y="14147"/>
                  <a:pt x="20561" y="14139"/>
                  <a:pt x="20583" y="14122"/>
                </a:cubicBezTo>
                <a:cubicBezTo>
                  <a:pt x="20605" y="14104"/>
                  <a:pt x="20672" y="14108"/>
                  <a:pt x="20732" y="14129"/>
                </a:cubicBezTo>
                <a:cubicBezTo>
                  <a:pt x="20824" y="14161"/>
                  <a:pt x="20841" y="14154"/>
                  <a:pt x="20841" y="14083"/>
                </a:cubicBezTo>
                <a:cubicBezTo>
                  <a:pt x="20841" y="13991"/>
                  <a:pt x="20711" y="13968"/>
                  <a:pt x="20627" y="14045"/>
                </a:cubicBezTo>
                <a:cubicBezTo>
                  <a:pt x="20591" y="14078"/>
                  <a:pt x="20567" y="14078"/>
                  <a:pt x="20545" y="14045"/>
                </a:cubicBezTo>
                <a:cubicBezTo>
                  <a:pt x="20523" y="14011"/>
                  <a:pt x="20481" y="13998"/>
                  <a:pt x="20446" y="14001"/>
                </a:cubicBezTo>
                <a:close/>
                <a:moveTo>
                  <a:pt x="20325" y="15024"/>
                </a:moveTo>
                <a:cubicBezTo>
                  <a:pt x="20262" y="15012"/>
                  <a:pt x="20243" y="15038"/>
                  <a:pt x="20243" y="15143"/>
                </a:cubicBezTo>
                <a:cubicBezTo>
                  <a:pt x="20243" y="15247"/>
                  <a:pt x="20262" y="15274"/>
                  <a:pt x="20325" y="15263"/>
                </a:cubicBezTo>
                <a:cubicBezTo>
                  <a:pt x="20375" y="15254"/>
                  <a:pt x="20404" y="15209"/>
                  <a:pt x="20404" y="15143"/>
                </a:cubicBezTo>
                <a:cubicBezTo>
                  <a:pt x="20404" y="15076"/>
                  <a:pt x="20375" y="15033"/>
                  <a:pt x="20325" y="15024"/>
                </a:cubicBezTo>
                <a:close/>
                <a:moveTo>
                  <a:pt x="18404" y="16456"/>
                </a:moveTo>
                <a:cubicBezTo>
                  <a:pt x="18333" y="16456"/>
                  <a:pt x="18313" y="16485"/>
                  <a:pt x="18313" y="16584"/>
                </a:cubicBezTo>
                <a:cubicBezTo>
                  <a:pt x="18313" y="16683"/>
                  <a:pt x="18333" y="16710"/>
                  <a:pt x="18404" y="16710"/>
                </a:cubicBezTo>
                <a:cubicBezTo>
                  <a:pt x="18476" y="16710"/>
                  <a:pt x="18495" y="16683"/>
                  <a:pt x="18495" y="16584"/>
                </a:cubicBezTo>
                <a:cubicBezTo>
                  <a:pt x="18495" y="16485"/>
                  <a:pt x="18476" y="16456"/>
                  <a:pt x="18404" y="16456"/>
                </a:cubicBezTo>
                <a:close/>
                <a:moveTo>
                  <a:pt x="791" y="17643"/>
                </a:moveTo>
                <a:cubicBezTo>
                  <a:pt x="719" y="17643"/>
                  <a:pt x="699" y="17671"/>
                  <a:pt x="699" y="17770"/>
                </a:cubicBezTo>
                <a:cubicBezTo>
                  <a:pt x="699" y="17868"/>
                  <a:pt x="719" y="17896"/>
                  <a:pt x="791" y="17896"/>
                </a:cubicBezTo>
                <a:cubicBezTo>
                  <a:pt x="862" y="17896"/>
                  <a:pt x="882" y="17868"/>
                  <a:pt x="882" y="17770"/>
                </a:cubicBezTo>
                <a:cubicBezTo>
                  <a:pt x="882" y="17671"/>
                  <a:pt x="862" y="17643"/>
                  <a:pt x="791" y="17643"/>
                </a:cubicBezTo>
                <a:close/>
                <a:moveTo>
                  <a:pt x="16841" y="17982"/>
                </a:moveTo>
                <a:cubicBezTo>
                  <a:pt x="16769" y="17982"/>
                  <a:pt x="16748" y="18009"/>
                  <a:pt x="16748" y="18108"/>
                </a:cubicBezTo>
                <a:cubicBezTo>
                  <a:pt x="16748" y="18207"/>
                  <a:pt x="16769" y="18236"/>
                  <a:pt x="16841" y="18236"/>
                </a:cubicBezTo>
                <a:cubicBezTo>
                  <a:pt x="16912" y="18236"/>
                  <a:pt x="16932" y="18207"/>
                  <a:pt x="16932" y="18108"/>
                </a:cubicBezTo>
                <a:cubicBezTo>
                  <a:pt x="16932" y="18009"/>
                  <a:pt x="16912" y="17982"/>
                  <a:pt x="16841" y="17982"/>
                </a:cubicBezTo>
                <a:close/>
                <a:moveTo>
                  <a:pt x="17242" y="17989"/>
                </a:moveTo>
                <a:cubicBezTo>
                  <a:pt x="17179" y="17978"/>
                  <a:pt x="17163" y="18004"/>
                  <a:pt x="17163" y="18108"/>
                </a:cubicBezTo>
                <a:cubicBezTo>
                  <a:pt x="17163" y="18212"/>
                  <a:pt x="17179" y="18238"/>
                  <a:pt x="17242" y="18227"/>
                </a:cubicBezTo>
                <a:cubicBezTo>
                  <a:pt x="17293" y="18218"/>
                  <a:pt x="17324" y="18174"/>
                  <a:pt x="17324" y="18108"/>
                </a:cubicBezTo>
                <a:cubicBezTo>
                  <a:pt x="17324" y="18042"/>
                  <a:pt x="17293" y="17998"/>
                  <a:pt x="17242" y="17989"/>
                </a:cubicBezTo>
                <a:close/>
                <a:moveTo>
                  <a:pt x="3301" y="18532"/>
                </a:moveTo>
                <a:cubicBezTo>
                  <a:pt x="3233" y="18532"/>
                  <a:pt x="3184" y="18647"/>
                  <a:pt x="3216" y="18734"/>
                </a:cubicBezTo>
                <a:cubicBezTo>
                  <a:pt x="3255" y="18842"/>
                  <a:pt x="3365" y="18787"/>
                  <a:pt x="3365" y="18659"/>
                </a:cubicBezTo>
                <a:cubicBezTo>
                  <a:pt x="3365" y="18579"/>
                  <a:pt x="3341" y="18532"/>
                  <a:pt x="3301" y="18532"/>
                </a:cubicBezTo>
                <a:close/>
                <a:moveTo>
                  <a:pt x="6125" y="19464"/>
                </a:moveTo>
                <a:cubicBezTo>
                  <a:pt x="6054" y="19464"/>
                  <a:pt x="6032" y="19493"/>
                  <a:pt x="6032" y="19592"/>
                </a:cubicBezTo>
                <a:cubicBezTo>
                  <a:pt x="6032" y="19691"/>
                  <a:pt x="6054" y="19718"/>
                  <a:pt x="6125" y="19718"/>
                </a:cubicBezTo>
                <a:cubicBezTo>
                  <a:pt x="6197" y="19718"/>
                  <a:pt x="6217" y="19691"/>
                  <a:pt x="6217" y="19592"/>
                </a:cubicBezTo>
                <a:cubicBezTo>
                  <a:pt x="6217" y="19493"/>
                  <a:pt x="6197" y="19464"/>
                  <a:pt x="6125" y="19464"/>
                </a:cubicBezTo>
                <a:close/>
                <a:moveTo>
                  <a:pt x="6527" y="19473"/>
                </a:moveTo>
                <a:cubicBezTo>
                  <a:pt x="6464" y="19462"/>
                  <a:pt x="6447" y="19488"/>
                  <a:pt x="6447" y="19592"/>
                </a:cubicBezTo>
                <a:cubicBezTo>
                  <a:pt x="6447" y="19696"/>
                  <a:pt x="6464" y="19722"/>
                  <a:pt x="6527" y="19711"/>
                </a:cubicBezTo>
                <a:cubicBezTo>
                  <a:pt x="6577" y="19702"/>
                  <a:pt x="6608" y="19658"/>
                  <a:pt x="6608" y="19592"/>
                </a:cubicBezTo>
                <a:cubicBezTo>
                  <a:pt x="6608" y="19526"/>
                  <a:pt x="6577" y="19482"/>
                  <a:pt x="6527" y="19473"/>
                </a:cubicBezTo>
                <a:close/>
                <a:moveTo>
                  <a:pt x="15351" y="19506"/>
                </a:moveTo>
                <a:cubicBezTo>
                  <a:pt x="15283" y="19506"/>
                  <a:pt x="15234" y="19621"/>
                  <a:pt x="15266" y="19707"/>
                </a:cubicBezTo>
                <a:cubicBezTo>
                  <a:pt x="15306" y="19816"/>
                  <a:pt x="15415" y="19762"/>
                  <a:pt x="15415" y="19634"/>
                </a:cubicBezTo>
                <a:cubicBezTo>
                  <a:pt x="15415" y="19554"/>
                  <a:pt x="15391" y="19506"/>
                  <a:pt x="15351" y="19506"/>
                </a:cubicBezTo>
                <a:close/>
                <a:moveTo>
                  <a:pt x="9160" y="20353"/>
                </a:moveTo>
                <a:cubicBezTo>
                  <a:pt x="9089" y="20353"/>
                  <a:pt x="9069" y="20382"/>
                  <a:pt x="9069" y="20481"/>
                </a:cubicBezTo>
                <a:cubicBezTo>
                  <a:pt x="9069" y="20580"/>
                  <a:pt x="9089" y="20607"/>
                  <a:pt x="9160" y="20607"/>
                </a:cubicBezTo>
                <a:cubicBezTo>
                  <a:pt x="9232" y="20607"/>
                  <a:pt x="9252" y="20580"/>
                  <a:pt x="9252" y="20481"/>
                </a:cubicBezTo>
                <a:cubicBezTo>
                  <a:pt x="9252" y="20382"/>
                  <a:pt x="9232" y="20353"/>
                  <a:pt x="9160" y="20353"/>
                </a:cubicBezTo>
                <a:close/>
                <a:moveTo>
                  <a:pt x="14080" y="21116"/>
                </a:moveTo>
                <a:cubicBezTo>
                  <a:pt x="14009" y="21116"/>
                  <a:pt x="13989" y="21145"/>
                  <a:pt x="13989" y="21244"/>
                </a:cubicBezTo>
                <a:cubicBezTo>
                  <a:pt x="13989" y="21343"/>
                  <a:pt x="14009" y="21370"/>
                  <a:pt x="14080" y="21370"/>
                </a:cubicBezTo>
                <a:cubicBezTo>
                  <a:pt x="14152" y="21370"/>
                  <a:pt x="14173" y="21343"/>
                  <a:pt x="14173" y="21244"/>
                </a:cubicBezTo>
                <a:cubicBezTo>
                  <a:pt x="14173" y="21145"/>
                  <a:pt x="14152" y="21116"/>
                  <a:pt x="14080" y="21116"/>
                </a:cubicBezTo>
                <a:close/>
                <a:moveTo>
                  <a:pt x="12644" y="21335"/>
                </a:moveTo>
                <a:cubicBezTo>
                  <a:pt x="12581" y="21324"/>
                  <a:pt x="12563" y="21350"/>
                  <a:pt x="12563" y="21454"/>
                </a:cubicBezTo>
                <a:cubicBezTo>
                  <a:pt x="12563" y="21558"/>
                  <a:pt x="12581" y="21586"/>
                  <a:pt x="12644" y="21575"/>
                </a:cubicBezTo>
                <a:cubicBezTo>
                  <a:pt x="12695" y="21566"/>
                  <a:pt x="12724" y="21520"/>
                  <a:pt x="12724" y="21454"/>
                </a:cubicBezTo>
                <a:cubicBezTo>
                  <a:pt x="12724" y="21388"/>
                  <a:pt x="12695" y="21344"/>
                  <a:pt x="12644" y="213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7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44" y="2078449"/>
            <a:ext cx="6985649" cy="4577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20269" y="2639"/>
                </a:moveTo>
                <a:lnTo>
                  <a:pt x="20356" y="2781"/>
                </a:lnTo>
                <a:cubicBezTo>
                  <a:pt x="20469" y="2968"/>
                  <a:pt x="20609" y="3753"/>
                  <a:pt x="20638" y="4360"/>
                </a:cubicBezTo>
                <a:cubicBezTo>
                  <a:pt x="20644" y="4479"/>
                  <a:pt x="20656" y="4627"/>
                  <a:pt x="20666" y="4689"/>
                </a:cubicBezTo>
                <a:cubicBezTo>
                  <a:pt x="20742" y="5175"/>
                  <a:pt x="20908" y="8764"/>
                  <a:pt x="21009" y="12107"/>
                </a:cubicBezTo>
                <a:cubicBezTo>
                  <a:pt x="21038" y="13072"/>
                  <a:pt x="21120" y="16434"/>
                  <a:pt x="21124" y="16796"/>
                </a:cubicBezTo>
                <a:cubicBezTo>
                  <a:pt x="21125" y="16896"/>
                  <a:pt x="21141" y="17302"/>
                  <a:pt x="21158" y="17699"/>
                </a:cubicBezTo>
                <a:cubicBezTo>
                  <a:pt x="21176" y="18096"/>
                  <a:pt x="21186" y="18927"/>
                  <a:pt x="21180" y="19547"/>
                </a:cubicBezTo>
                <a:lnTo>
                  <a:pt x="21171" y="20675"/>
                </a:lnTo>
                <a:lnTo>
                  <a:pt x="11279" y="20686"/>
                </a:lnTo>
                <a:cubicBezTo>
                  <a:pt x="2160" y="20696"/>
                  <a:pt x="1385" y="20692"/>
                  <a:pt x="1368" y="20624"/>
                </a:cubicBezTo>
                <a:cubicBezTo>
                  <a:pt x="1350" y="20551"/>
                  <a:pt x="1379" y="17069"/>
                  <a:pt x="1404" y="16392"/>
                </a:cubicBezTo>
                <a:cubicBezTo>
                  <a:pt x="1411" y="16194"/>
                  <a:pt x="1431" y="15443"/>
                  <a:pt x="1448" y="14723"/>
                </a:cubicBezTo>
                <a:cubicBezTo>
                  <a:pt x="1545" y="10642"/>
                  <a:pt x="1722" y="6204"/>
                  <a:pt x="1835" y="4983"/>
                </a:cubicBezTo>
                <a:cubicBezTo>
                  <a:pt x="1851" y="4810"/>
                  <a:pt x="1871" y="4576"/>
                  <a:pt x="1879" y="4465"/>
                </a:cubicBezTo>
                <a:cubicBezTo>
                  <a:pt x="1907" y="4067"/>
                  <a:pt x="2013" y="3279"/>
                  <a:pt x="2070" y="3045"/>
                </a:cubicBezTo>
                <a:cubicBezTo>
                  <a:pt x="2102" y="2914"/>
                  <a:pt x="2156" y="2771"/>
                  <a:pt x="2188" y="2727"/>
                </a:cubicBezTo>
                <a:cubicBezTo>
                  <a:pt x="2245" y="2648"/>
                  <a:pt x="2250" y="2648"/>
                  <a:pt x="2332" y="2768"/>
                </a:cubicBezTo>
                <a:cubicBezTo>
                  <a:pt x="2380" y="2839"/>
                  <a:pt x="2526" y="3249"/>
                  <a:pt x="2676" y="3734"/>
                </a:cubicBezTo>
                <a:cubicBezTo>
                  <a:pt x="3065" y="4987"/>
                  <a:pt x="3192" y="5231"/>
                  <a:pt x="3456" y="5231"/>
                </a:cubicBezTo>
                <a:cubicBezTo>
                  <a:pt x="3595" y="5231"/>
                  <a:pt x="3694" y="5163"/>
                  <a:pt x="3945" y="4892"/>
                </a:cubicBezTo>
                <a:cubicBezTo>
                  <a:pt x="4184" y="4633"/>
                  <a:pt x="4404" y="4476"/>
                  <a:pt x="4621" y="4412"/>
                </a:cubicBezTo>
                <a:cubicBezTo>
                  <a:pt x="4721" y="4383"/>
                  <a:pt x="4885" y="4313"/>
                  <a:pt x="4987" y="4255"/>
                </a:cubicBezTo>
                <a:cubicBezTo>
                  <a:pt x="5089" y="4197"/>
                  <a:pt x="5200" y="4148"/>
                  <a:pt x="5235" y="4148"/>
                </a:cubicBezTo>
                <a:cubicBezTo>
                  <a:pt x="5270" y="4148"/>
                  <a:pt x="5416" y="4232"/>
                  <a:pt x="5560" y="4333"/>
                </a:cubicBezTo>
                <a:lnTo>
                  <a:pt x="5823" y="4517"/>
                </a:lnTo>
                <a:lnTo>
                  <a:pt x="6026" y="4423"/>
                </a:lnTo>
                <a:cubicBezTo>
                  <a:pt x="6287" y="4303"/>
                  <a:pt x="6362" y="4305"/>
                  <a:pt x="6555" y="4442"/>
                </a:cubicBezTo>
                <a:cubicBezTo>
                  <a:pt x="6754" y="4584"/>
                  <a:pt x="6841" y="4583"/>
                  <a:pt x="7116" y="4438"/>
                </a:cubicBezTo>
                <a:cubicBezTo>
                  <a:pt x="7314" y="4334"/>
                  <a:pt x="7352" y="4328"/>
                  <a:pt x="7473" y="4375"/>
                </a:cubicBezTo>
                <a:cubicBezTo>
                  <a:pt x="7548" y="4403"/>
                  <a:pt x="7652" y="4457"/>
                  <a:pt x="7706" y="4496"/>
                </a:cubicBezTo>
                <a:cubicBezTo>
                  <a:pt x="7791" y="4557"/>
                  <a:pt x="7833" y="4561"/>
                  <a:pt x="8006" y="4513"/>
                </a:cubicBezTo>
                <a:cubicBezTo>
                  <a:pt x="8295" y="4435"/>
                  <a:pt x="8491" y="4444"/>
                  <a:pt x="8851" y="4556"/>
                </a:cubicBezTo>
                <a:cubicBezTo>
                  <a:pt x="9145" y="4648"/>
                  <a:pt x="9191" y="4651"/>
                  <a:pt x="9467" y="4599"/>
                </a:cubicBezTo>
                <a:cubicBezTo>
                  <a:pt x="9762" y="4544"/>
                  <a:pt x="9768" y="4545"/>
                  <a:pt x="9950" y="4661"/>
                </a:cubicBezTo>
                <a:cubicBezTo>
                  <a:pt x="10181" y="4810"/>
                  <a:pt x="10321" y="4811"/>
                  <a:pt x="10563" y="4663"/>
                </a:cubicBezTo>
                <a:lnTo>
                  <a:pt x="10755" y="4545"/>
                </a:lnTo>
                <a:lnTo>
                  <a:pt x="10951" y="4686"/>
                </a:lnTo>
                <a:cubicBezTo>
                  <a:pt x="11202" y="4865"/>
                  <a:pt x="11334" y="4865"/>
                  <a:pt x="11580" y="4687"/>
                </a:cubicBezTo>
                <a:lnTo>
                  <a:pt x="11771" y="4551"/>
                </a:lnTo>
                <a:lnTo>
                  <a:pt x="11974" y="4665"/>
                </a:lnTo>
                <a:cubicBezTo>
                  <a:pt x="12231" y="4810"/>
                  <a:pt x="12337" y="4809"/>
                  <a:pt x="12582" y="4659"/>
                </a:cubicBezTo>
                <a:cubicBezTo>
                  <a:pt x="12775" y="4542"/>
                  <a:pt x="12786" y="4540"/>
                  <a:pt x="13057" y="4592"/>
                </a:cubicBezTo>
                <a:cubicBezTo>
                  <a:pt x="13343" y="4647"/>
                  <a:pt x="13776" y="4600"/>
                  <a:pt x="13900" y="4500"/>
                </a:cubicBezTo>
                <a:cubicBezTo>
                  <a:pt x="13978" y="4437"/>
                  <a:pt x="14415" y="4447"/>
                  <a:pt x="14467" y="4513"/>
                </a:cubicBezTo>
                <a:cubicBezTo>
                  <a:pt x="14519" y="4580"/>
                  <a:pt x="14703" y="4545"/>
                  <a:pt x="14982" y="4416"/>
                </a:cubicBezTo>
                <a:cubicBezTo>
                  <a:pt x="15181" y="4323"/>
                  <a:pt x="15192" y="4323"/>
                  <a:pt x="15351" y="4399"/>
                </a:cubicBezTo>
                <a:cubicBezTo>
                  <a:pt x="15441" y="4442"/>
                  <a:pt x="15522" y="4494"/>
                  <a:pt x="15531" y="4515"/>
                </a:cubicBezTo>
                <a:cubicBezTo>
                  <a:pt x="15561" y="4590"/>
                  <a:pt x="15782" y="4553"/>
                  <a:pt x="15961" y="4442"/>
                </a:cubicBezTo>
                <a:cubicBezTo>
                  <a:pt x="16061" y="4380"/>
                  <a:pt x="16177" y="4329"/>
                  <a:pt x="16219" y="4330"/>
                </a:cubicBezTo>
                <a:cubicBezTo>
                  <a:pt x="16298" y="4330"/>
                  <a:pt x="16620" y="4472"/>
                  <a:pt x="16651" y="4519"/>
                </a:cubicBezTo>
                <a:cubicBezTo>
                  <a:pt x="16661" y="4534"/>
                  <a:pt x="16776" y="4465"/>
                  <a:pt x="16907" y="4367"/>
                </a:cubicBezTo>
                <a:cubicBezTo>
                  <a:pt x="17039" y="4269"/>
                  <a:pt x="17182" y="4178"/>
                  <a:pt x="17226" y="4165"/>
                </a:cubicBezTo>
                <a:cubicBezTo>
                  <a:pt x="17274" y="4150"/>
                  <a:pt x="17418" y="4195"/>
                  <a:pt x="17584" y="4275"/>
                </a:cubicBezTo>
                <a:cubicBezTo>
                  <a:pt x="17736" y="4350"/>
                  <a:pt x="17918" y="4423"/>
                  <a:pt x="17987" y="4440"/>
                </a:cubicBezTo>
                <a:cubicBezTo>
                  <a:pt x="18056" y="4457"/>
                  <a:pt x="18120" y="4491"/>
                  <a:pt x="18130" y="4513"/>
                </a:cubicBezTo>
                <a:cubicBezTo>
                  <a:pt x="18139" y="4536"/>
                  <a:pt x="18168" y="4554"/>
                  <a:pt x="18195" y="4554"/>
                </a:cubicBezTo>
                <a:cubicBezTo>
                  <a:pt x="18221" y="4554"/>
                  <a:pt x="18388" y="4701"/>
                  <a:pt x="18564" y="4878"/>
                </a:cubicBezTo>
                <a:cubicBezTo>
                  <a:pt x="18839" y="5156"/>
                  <a:pt x="18906" y="5204"/>
                  <a:pt x="19038" y="5219"/>
                </a:cubicBezTo>
                <a:cubicBezTo>
                  <a:pt x="19333" y="5252"/>
                  <a:pt x="19460" y="5019"/>
                  <a:pt x="19843" y="3744"/>
                </a:cubicBezTo>
                <a:cubicBezTo>
                  <a:pt x="19971" y="3317"/>
                  <a:pt x="20118" y="2895"/>
                  <a:pt x="20172" y="2803"/>
                </a:cubicBezTo>
                <a:lnTo>
                  <a:pt x="20269" y="2639"/>
                </a:lnTo>
                <a:close/>
                <a:moveTo>
                  <a:pt x="1832" y="17180"/>
                </a:moveTo>
                <a:lnTo>
                  <a:pt x="1832" y="18577"/>
                </a:lnTo>
                <a:lnTo>
                  <a:pt x="1832" y="19976"/>
                </a:lnTo>
                <a:lnTo>
                  <a:pt x="4639" y="19976"/>
                </a:lnTo>
                <a:lnTo>
                  <a:pt x="7446" y="19976"/>
                </a:lnTo>
                <a:lnTo>
                  <a:pt x="7446" y="18577"/>
                </a:lnTo>
                <a:lnTo>
                  <a:pt x="7446" y="17180"/>
                </a:lnTo>
                <a:lnTo>
                  <a:pt x="4639" y="17180"/>
                </a:lnTo>
                <a:lnTo>
                  <a:pt x="1832" y="1718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80" name="Shape 480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81" name="Shape 481"/>
          <p:cNvSpPr/>
          <p:nvPr/>
        </p:nvSpPr>
        <p:spPr>
          <a:xfrm>
            <a:off x="1277086" y="3790950"/>
            <a:ext cx="318622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Max = 1.00023</a:t>
            </a:r>
          </a:p>
        </p:txBody>
      </p:sp>
      <p:sp>
        <p:nvSpPr>
          <p:cNvPr id="482" name="Shape 482"/>
          <p:cNvSpPr/>
          <p:nvPr/>
        </p:nvSpPr>
        <p:spPr>
          <a:xfrm>
            <a:off x="9326827" y="7643283"/>
            <a:ext cx="2932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Max = 1.0137</a:t>
            </a:r>
          </a:p>
        </p:txBody>
      </p:sp>
      <p:sp>
        <p:nvSpPr>
          <p:cNvPr id="483" name="Shape 483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CBP-errors_clip.png"/>
          <p:cNvPicPr>
            <a:picLocks noChangeAspect="1"/>
          </p:cNvPicPr>
          <p:nvPr/>
        </p:nvPicPr>
        <p:blipFill>
          <a:blip r:embed="rId2">
            <a:extLst/>
          </a:blip>
          <a:srcRect l="9859" t="10138" r="3305" b="10956"/>
          <a:stretch>
            <a:fillRect/>
          </a:stretch>
        </p:blipFill>
        <p:spPr>
          <a:xfrm>
            <a:off x="7110031" y="2201687"/>
            <a:ext cx="6045191" cy="5231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55" fill="norm" stroke="1" extrusionOk="0">
                <a:moveTo>
                  <a:pt x="706" y="0"/>
                </a:moveTo>
                <a:lnTo>
                  <a:pt x="706" y="10567"/>
                </a:lnTo>
                <a:lnTo>
                  <a:pt x="706" y="21133"/>
                </a:lnTo>
                <a:lnTo>
                  <a:pt x="9796" y="21133"/>
                </a:lnTo>
                <a:lnTo>
                  <a:pt x="18884" y="21133"/>
                </a:lnTo>
                <a:lnTo>
                  <a:pt x="18884" y="10567"/>
                </a:lnTo>
                <a:lnTo>
                  <a:pt x="18884" y="0"/>
                </a:lnTo>
                <a:lnTo>
                  <a:pt x="9796" y="0"/>
                </a:lnTo>
                <a:lnTo>
                  <a:pt x="706" y="0"/>
                </a:lnTo>
                <a:close/>
                <a:moveTo>
                  <a:pt x="19049" y="0"/>
                </a:moveTo>
                <a:lnTo>
                  <a:pt x="19049" y="10567"/>
                </a:lnTo>
                <a:lnTo>
                  <a:pt x="19049" y="21133"/>
                </a:lnTo>
                <a:lnTo>
                  <a:pt x="19476" y="21133"/>
                </a:lnTo>
                <a:lnTo>
                  <a:pt x="19903" y="21133"/>
                </a:lnTo>
                <a:lnTo>
                  <a:pt x="19903" y="10567"/>
                </a:lnTo>
                <a:lnTo>
                  <a:pt x="19903" y="0"/>
                </a:lnTo>
                <a:lnTo>
                  <a:pt x="19476" y="0"/>
                </a:lnTo>
                <a:lnTo>
                  <a:pt x="19049" y="0"/>
                </a:lnTo>
                <a:close/>
                <a:moveTo>
                  <a:pt x="20661" y="1328"/>
                </a:moveTo>
                <a:cubicBezTo>
                  <a:pt x="20626" y="1328"/>
                  <a:pt x="20588" y="1346"/>
                  <a:pt x="20576" y="1369"/>
                </a:cubicBezTo>
                <a:cubicBezTo>
                  <a:pt x="20560" y="1398"/>
                  <a:pt x="20543" y="1398"/>
                  <a:pt x="20518" y="1369"/>
                </a:cubicBezTo>
                <a:cubicBezTo>
                  <a:pt x="20451" y="1292"/>
                  <a:pt x="20396" y="1325"/>
                  <a:pt x="20396" y="1442"/>
                </a:cubicBezTo>
                <a:cubicBezTo>
                  <a:pt x="20396" y="1559"/>
                  <a:pt x="20451" y="1591"/>
                  <a:pt x="20518" y="1514"/>
                </a:cubicBezTo>
                <a:cubicBezTo>
                  <a:pt x="20543" y="1484"/>
                  <a:pt x="20560" y="1484"/>
                  <a:pt x="20576" y="1514"/>
                </a:cubicBezTo>
                <a:cubicBezTo>
                  <a:pt x="20588" y="1537"/>
                  <a:pt x="20626" y="1555"/>
                  <a:pt x="20661" y="1555"/>
                </a:cubicBezTo>
                <a:cubicBezTo>
                  <a:pt x="20710" y="1555"/>
                  <a:pt x="20725" y="1530"/>
                  <a:pt x="20725" y="1442"/>
                </a:cubicBezTo>
                <a:cubicBezTo>
                  <a:pt x="20725" y="1355"/>
                  <a:pt x="20710" y="1328"/>
                  <a:pt x="20661" y="1328"/>
                </a:cubicBezTo>
                <a:close/>
                <a:moveTo>
                  <a:pt x="20873" y="1328"/>
                </a:moveTo>
                <a:cubicBezTo>
                  <a:pt x="20840" y="1328"/>
                  <a:pt x="20824" y="1366"/>
                  <a:pt x="20824" y="1442"/>
                </a:cubicBezTo>
                <a:cubicBezTo>
                  <a:pt x="20824" y="1518"/>
                  <a:pt x="20840" y="1555"/>
                  <a:pt x="20873" y="1555"/>
                </a:cubicBezTo>
                <a:cubicBezTo>
                  <a:pt x="20906" y="1555"/>
                  <a:pt x="20923" y="1518"/>
                  <a:pt x="20923" y="1442"/>
                </a:cubicBezTo>
                <a:cubicBezTo>
                  <a:pt x="20923" y="1366"/>
                  <a:pt x="20906" y="1328"/>
                  <a:pt x="20873" y="1328"/>
                </a:cubicBezTo>
                <a:close/>
                <a:moveTo>
                  <a:pt x="21087" y="1328"/>
                </a:moveTo>
                <a:cubicBezTo>
                  <a:pt x="21036" y="1328"/>
                  <a:pt x="21021" y="1354"/>
                  <a:pt x="21021" y="1442"/>
                </a:cubicBezTo>
                <a:cubicBezTo>
                  <a:pt x="21021" y="1531"/>
                  <a:pt x="21036" y="1555"/>
                  <a:pt x="21087" y="1555"/>
                </a:cubicBezTo>
                <a:cubicBezTo>
                  <a:pt x="21138" y="1555"/>
                  <a:pt x="21152" y="1531"/>
                  <a:pt x="21152" y="1442"/>
                </a:cubicBezTo>
                <a:cubicBezTo>
                  <a:pt x="21152" y="1354"/>
                  <a:pt x="21138" y="1328"/>
                  <a:pt x="21087" y="1328"/>
                </a:cubicBezTo>
                <a:close/>
                <a:moveTo>
                  <a:pt x="21463" y="1431"/>
                </a:moveTo>
                <a:cubicBezTo>
                  <a:pt x="21452" y="1439"/>
                  <a:pt x="21449" y="1456"/>
                  <a:pt x="21449" y="1483"/>
                </a:cubicBezTo>
                <a:cubicBezTo>
                  <a:pt x="21449" y="1530"/>
                  <a:pt x="21471" y="1555"/>
                  <a:pt x="21514" y="1555"/>
                </a:cubicBezTo>
                <a:cubicBezTo>
                  <a:pt x="21550" y="1555"/>
                  <a:pt x="21580" y="1532"/>
                  <a:pt x="21580" y="1503"/>
                </a:cubicBezTo>
                <a:cubicBezTo>
                  <a:pt x="21580" y="1474"/>
                  <a:pt x="21550" y="1442"/>
                  <a:pt x="21514" y="1431"/>
                </a:cubicBezTo>
                <a:cubicBezTo>
                  <a:pt x="21489" y="1423"/>
                  <a:pt x="21473" y="1423"/>
                  <a:pt x="21463" y="1431"/>
                </a:cubicBezTo>
                <a:close/>
                <a:moveTo>
                  <a:pt x="20661" y="3529"/>
                </a:moveTo>
                <a:cubicBezTo>
                  <a:pt x="20626" y="3529"/>
                  <a:pt x="20588" y="3547"/>
                  <a:pt x="20576" y="3570"/>
                </a:cubicBezTo>
                <a:cubicBezTo>
                  <a:pt x="20560" y="3599"/>
                  <a:pt x="20543" y="3599"/>
                  <a:pt x="20518" y="3570"/>
                </a:cubicBezTo>
                <a:cubicBezTo>
                  <a:pt x="20451" y="3493"/>
                  <a:pt x="20396" y="3525"/>
                  <a:pt x="20396" y="3642"/>
                </a:cubicBezTo>
                <a:cubicBezTo>
                  <a:pt x="20396" y="3759"/>
                  <a:pt x="20451" y="3792"/>
                  <a:pt x="20518" y="3715"/>
                </a:cubicBezTo>
                <a:cubicBezTo>
                  <a:pt x="20543" y="3685"/>
                  <a:pt x="20560" y="3685"/>
                  <a:pt x="20576" y="3715"/>
                </a:cubicBezTo>
                <a:cubicBezTo>
                  <a:pt x="20588" y="3738"/>
                  <a:pt x="20626" y="3756"/>
                  <a:pt x="20661" y="3756"/>
                </a:cubicBezTo>
                <a:cubicBezTo>
                  <a:pt x="20710" y="3756"/>
                  <a:pt x="20725" y="3729"/>
                  <a:pt x="20725" y="3642"/>
                </a:cubicBezTo>
                <a:cubicBezTo>
                  <a:pt x="20725" y="3554"/>
                  <a:pt x="20710" y="3529"/>
                  <a:pt x="20661" y="3529"/>
                </a:cubicBezTo>
                <a:close/>
                <a:moveTo>
                  <a:pt x="20873" y="3529"/>
                </a:moveTo>
                <a:cubicBezTo>
                  <a:pt x="20840" y="3529"/>
                  <a:pt x="20824" y="3566"/>
                  <a:pt x="20824" y="3642"/>
                </a:cubicBezTo>
                <a:cubicBezTo>
                  <a:pt x="20824" y="3717"/>
                  <a:pt x="20840" y="3756"/>
                  <a:pt x="20873" y="3756"/>
                </a:cubicBezTo>
                <a:cubicBezTo>
                  <a:pt x="20906" y="3756"/>
                  <a:pt x="20923" y="3717"/>
                  <a:pt x="20923" y="3642"/>
                </a:cubicBezTo>
                <a:cubicBezTo>
                  <a:pt x="20923" y="3566"/>
                  <a:pt x="20906" y="3529"/>
                  <a:pt x="20873" y="3529"/>
                </a:cubicBezTo>
                <a:close/>
                <a:moveTo>
                  <a:pt x="21080" y="3529"/>
                </a:moveTo>
                <a:cubicBezTo>
                  <a:pt x="21036" y="3529"/>
                  <a:pt x="21021" y="3557"/>
                  <a:pt x="21021" y="3642"/>
                </a:cubicBezTo>
                <a:cubicBezTo>
                  <a:pt x="21021" y="3729"/>
                  <a:pt x="21035" y="3756"/>
                  <a:pt x="21084" y="3756"/>
                </a:cubicBezTo>
                <a:cubicBezTo>
                  <a:pt x="21120" y="3756"/>
                  <a:pt x="21159" y="3738"/>
                  <a:pt x="21171" y="3715"/>
                </a:cubicBezTo>
                <a:cubicBezTo>
                  <a:pt x="21187" y="3685"/>
                  <a:pt x="21203" y="3685"/>
                  <a:pt x="21229" y="3715"/>
                </a:cubicBezTo>
                <a:cubicBezTo>
                  <a:pt x="21296" y="3792"/>
                  <a:pt x="21349" y="3759"/>
                  <a:pt x="21349" y="3642"/>
                </a:cubicBezTo>
                <a:cubicBezTo>
                  <a:pt x="21349" y="3527"/>
                  <a:pt x="21279" y="3484"/>
                  <a:pt x="21233" y="3570"/>
                </a:cubicBezTo>
                <a:cubicBezTo>
                  <a:pt x="21217" y="3599"/>
                  <a:pt x="21201" y="3599"/>
                  <a:pt x="21175" y="3570"/>
                </a:cubicBezTo>
                <a:cubicBezTo>
                  <a:pt x="21155" y="3547"/>
                  <a:pt x="21113" y="3529"/>
                  <a:pt x="21080" y="3529"/>
                </a:cubicBezTo>
                <a:close/>
                <a:moveTo>
                  <a:pt x="21498" y="3529"/>
                </a:moveTo>
                <a:cubicBezTo>
                  <a:pt x="21465" y="3529"/>
                  <a:pt x="21449" y="3566"/>
                  <a:pt x="21449" y="3645"/>
                </a:cubicBezTo>
                <a:cubicBezTo>
                  <a:pt x="21449" y="3730"/>
                  <a:pt x="21462" y="3758"/>
                  <a:pt x="21500" y="3749"/>
                </a:cubicBezTo>
                <a:cubicBezTo>
                  <a:pt x="21528" y="3743"/>
                  <a:pt x="21550" y="3724"/>
                  <a:pt x="21549" y="3709"/>
                </a:cubicBezTo>
                <a:cubicBezTo>
                  <a:pt x="21548" y="3693"/>
                  <a:pt x="21548" y="3646"/>
                  <a:pt x="21548" y="3604"/>
                </a:cubicBezTo>
                <a:cubicBezTo>
                  <a:pt x="21548" y="3562"/>
                  <a:pt x="21526" y="3529"/>
                  <a:pt x="21498" y="3529"/>
                </a:cubicBezTo>
                <a:close/>
                <a:moveTo>
                  <a:pt x="114" y="4173"/>
                </a:moveTo>
                <a:cubicBezTo>
                  <a:pt x="63" y="4173"/>
                  <a:pt x="49" y="4199"/>
                  <a:pt x="49" y="4287"/>
                </a:cubicBezTo>
                <a:cubicBezTo>
                  <a:pt x="49" y="4376"/>
                  <a:pt x="63" y="4402"/>
                  <a:pt x="114" y="4402"/>
                </a:cubicBezTo>
                <a:cubicBezTo>
                  <a:pt x="165" y="4402"/>
                  <a:pt x="180" y="4376"/>
                  <a:pt x="180" y="4287"/>
                </a:cubicBezTo>
                <a:cubicBezTo>
                  <a:pt x="180" y="4199"/>
                  <a:pt x="165" y="4173"/>
                  <a:pt x="114" y="4173"/>
                </a:cubicBezTo>
                <a:close/>
                <a:moveTo>
                  <a:pt x="20661" y="5690"/>
                </a:moveTo>
                <a:cubicBezTo>
                  <a:pt x="20626" y="5690"/>
                  <a:pt x="20588" y="5710"/>
                  <a:pt x="20576" y="5733"/>
                </a:cubicBezTo>
                <a:cubicBezTo>
                  <a:pt x="20560" y="5763"/>
                  <a:pt x="20543" y="5763"/>
                  <a:pt x="20518" y="5733"/>
                </a:cubicBezTo>
                <a:cubicBezTo>
                  <a:pt x="20451" y="5656"/>
                  <a:pt x="20396" y="5688"/>
                  <a:pt x="20396" y="5805"/>
                </a:cubicBezTo>
                <a:cubicBezTo>
                  <a:pt x="20396" y="5922"/>
                  <a:pt x="20451" y="5954"/>
                  <a:pt x="20518" y="5877"/>
                </a:cubicBezTo>
                <a:cubicBezTo>
                  <a:pt x="20543" y="5847"/>
                  <a:pt x="20560" y="5847"/>
                  <a:pt x="20576" y="5877"/>
                </a:cubicBezTo>
                <a:cubicBezTo>
                  <a:pt x="20588" y="5900"/>
                  <a:pt x="20626" y="5919"/>
                  <a:pt x="20661" y="5919"/>
                </a:cubicBezTo>
                <a:cubicBezTo>
                  <a:pt x="20710" y="5919"/>
                  <a:pt x="20725" y="5892"/>
                  <a:pt x="20725" y="5805"/>
                </a:cubicBezTo>
                <a:cubicBezTo>
                  <a:pt x="20725" y="5718"/>
                  <a:pt x="20710" y="5690"/>
                  <a:pt x="20661" y="5690"/>
                </a:cubicBezTo>
                <a:close/>
                <a:moveTo>
                  <a:pt x="20873" y="5690"/>
                </a:moveTo>
                <a:cubicBezTo>
                  <a:pt x="20840" y="5690"/>
                  <a:pt x="20824" y="5729"/>
                  <a:pt x="20824" y="5805"/>
                </a:cubicBezTo>
                <a:cubicBezTo>
                  <a:pt x="20824" y="5881"/>
                  <a:pt x="20840" y="5919"/>
                  <a:pt x="20873" y="5919"/>
                </a:cubicBezTo>
                <a:cubicBezTo>
                  <a:pt x="20906" y="5919"/>
                  <a:pt x="20923" y="5881"/>
                  <a:pt x="20923" y="5805"/>
                </a:cubicBezTo>
                <a:cubicBezTo>
                  <a:pt x="20923" y="5729"/>
                  <a:pt x="20906" y="5690"/>
                  <a:pt x="20873" y="5690"/>
                </a:cubicBezTo>
                <a:close/>
                <a:moveTo>
                  <a:pt x="21080" y="5690"/>
                </a:moveTo>
                <a:cubicBezTo>
                  <a:pt x="21036" y="5690"/>
                  <a:pt x="21021" y="5721"/>
                  <a:pt x="21021" y="5805"/>
                </a:cubicBezTo>
                <a:cubicBezTo>
                  <a:pt x="21021" y="5892"/>
                  <a:pt x="21035" y="5919"/>
                  <a:pt x="21084" y="5919"/>
                </a:cubicBezTo>
                <a:cubicBezTo>
                  <a:pt x="21120" y="5919"/>
                  <a:pt x="21159" y="5900"/>
                  <a:pt x="21171" y="5877"/>
                </a:cubicBezTo>
                <a:cubicBezTo>
                  <a:pt x="21187" y="5847"/>
                  <a:pt x="21203" y="5847"/>
                  <a:pt x="21229" y="5877"/>
                </a:cubicBezTo>
                <a:cubicBezTo>
                  <a:pt x="21296" y="5954"/>
                  <a:pt x="21349" y="5922"/>
                  <a:pt x="21349" y="5805"/>
                </a:cubicBezTo>
                <a:cubicBezTo>
                  <a:pt x="21349" y="5690"/>
                  <a:pt x="21279" y="5647"/>
                  <a:pt x="21233" y="5733"/>
                </a:cubicBezTo>
                <a:cubicBezTo>
                  <a:pt x="21217" y="5763"/>
                  <a:pt x="21201" y="5763"/>
                  <a:pt x="21175" y="5733"/>
                </a:cubicBezTo>
                <a:cubicBezTo>
                  <a:pt x="21155" y="5710"/>
                  <a:pt x="21113" y="5690"/>
                  <a:pt x="21080" y="5690"/>
                </a:cubicBezTo>
                <a:close/>
                <a:moveTo>
                  <a:pt x="21491" y="5692"/>
                </a:moveTo>
                <a:cubicBezTo>
                  <a:pt x="21468" y="5704"/>
                  <a:pt x="21449" y="5744"/>
                  <a:pt x="21449" y="5805"/>
                </a:cubicBezTo>
                <a:cubicBezTo>
                  <a:pt x="21449" y="5877"/>
                  <a:pt x="21465" y="5919"/>
                  <a:pt x="21494" y="5919"/>
                </a:cubicBezTo>
                <a:cubicBezTo>
                  <a:pt x="21549" y="5919"/>
                  <a:pt x="21585" y="5826"/>
                  <a:pt x="21559" y="5748"/>
                </a:cubicBezTo>
                <a:cubicBezTo>
                  <a:pt x="21542" y="5696"/>
                  <a:pt x="21514" y="5680"/>
                  <a:pt x="21491" y="5692"/>
                </a:cubicBezTo>
                <a:close/>
                <a:moveTo>
                  <a:pt x="20166" y="7891"/>
                </a:moveTo>
                <a:cubicBezTo>
                  <a:pt x="20115" y="7891"/>
                  <a:pt x="20101" y="7917"/>
                  <a:pt x="20101" y="8006"/>
                </a:cubicBezTo>
                <a:cubicBezTo>
                  <a:pt x="20101" y="8094"/>
                  <a:pt x="20115" y="8119"/>
                  <a:pt x="20166" y="8119"/>
                </a:cubicBezTo>
                <a:cubicBezTo>
                  <a:pt x="20218" y="8119"/>
                  <a:pt x="20232" y="8094"/>
                  <a:pt x="20232" y="8006"/>
                </a:cubicBezTo>
                <a:cubicBezTo>
                  <a:pt x="20232" y="7917"/>
                  <a:pt x="20218" y="7891"/>
                  <a:pt x="20166" y="7891"/>
                </a:cubicBezTo>
                <a:close/>
                <a:moveTo>
                  <a:pt x="20873" y="7891"/>
                </a:moveTo>
                <a:cubicBezTo>
                  <a:pt x="20814" y="7891"/>
                  <a:pt x="20807" y="7992"/>
                  <a:pt x="20865" y="8019"/>
                </a:cubicBezTo>
                <a:cubicBezTo>
                  <a:pt x="20887" y="8030"/>
                  <a:pt x="20910" y="8039"/>
                  <a:pt x="20914" y="8040"/>
                </a:cubicBezTo>
                <a:cubicBezTo>
                  <a:pt x="20919" y="8042"/>
                  <a:pt x="20923" y="8010"/>
                  <a:pt x="20923" y="7968"/>
                </a:cubicBezTo>
                <a:cubicBezTo>
                  <a:pt x="20923" y="7926"/>
                  <a:pt x="20901" y="7891"/>
                  <a:pt x="20873" y="7891"/>
                </a:cubicBezTo>
                <a:close/>
                <a:moveTo>
                  <a:pt x="20443" y="7893"/>
                </a:moveTo>
                <a:cubicBezTo>
                  <a:pt x="20417" y="7896"/>
                  <a:pt x="20396" y="7914"/>
                  <a:pt x="20396" y="7945"/>
                </a:cubicBezTo>
                <a:cubicBezTo>
                  <a:pt x="20396" y="7975"/>
                  <a:pt x="20422" y="8007"/>
                  <a:pt x="20454" y="8016"/>
                </a:cubicBezTo>
                <a:cubicBezTo>
                  <a:pt x="20486" y="8024"/>
                  <a:pt x="20525" y="8017"/>
                  <a:pt x="20540" y="8001"/>
                </a:cubicBezTo>
                <a:cubicBezTo>
                  <a:pt x="20556" y="7985"/>
                  <a:pt x="20604" y="7989"/>
                  <a:pt x="20647" y="8008"/>
                </a:cubicBezTo>
                <a:cubicBezTo>
                  <a:pt x="20712" y="8036"/>
                  <a:pt x="20725" y="8030"/>
                  <a:pt x="20725" y="7967"/>
                </a:cubicBezTo>
                <a:cubicBezTo>
                  <a:pt x="20725" y="7884"/>
                  <a:pt x="20632" y="7863"/>
                  <a:pt x="20572" y="7932"/>
                </a:cubicBezTo>
                <a:cubicBezTo>
                  <a:pt x="20546" y="7962"/>
                  <a:pt x="20529" y="7962"/>
                  <a:pt x="20513" y="7932"/>
                </a:cubicBezTo>
                <a:cubicBezTo>
                  <a:pt x="20497" y="7902"/>
                  <a:pt x="20468" y="7890"/>
                  <a:pt x="20443" y="7893"/>
                </a:cubicBezTo>
                <a:close/>
                <a:moveTo>
                  <a:pt x="21067" y="7893"/>
                </a:moveTo>
                <a:cubicBezTo>
                  <a:pt x="21042" y="7896"/>
                  <a:pt x="21021" y="7914"/>
                  <a:pt x="21021" y="7945"/>
                </a:cubicBezTo>
                <a:cubicBezTo>
                  <a:pt x="21021" y="7975"/>
                  <a:pt x="21047" y="8007"/>
                  <a:pt x="21079" y="8016"/>
                </a:cubicBezTo>
                <a:cubicBezTo>
                  <a:pt x="21110" y="8024"/>
                  <a:pt x="21149" y="8017"/>
                  <a:pt x="21165" y="8001"/>
                </a:cubicBezTo>
                <a:cubicBezTo>
                  <a:pt x="21181" y="7985"/>
                  <a:pt x="21229" y="7989"/>
                  <a:pt x="21271" y="8008"/>
                </a:cubicBezTo>
                <a:cubicBezTo>
                  <a:pt x="21337" y="8036"/>
                  <a:pt x="21349" y="8030"/>
                  <a:pt x="21349" y="7967"/>
                </a:cubicBezTo>
                <a:cubicBezTo>
                  <a:pt x="21349" y="7884"/>
                  <a:pt x="21256" y="7863"/>
                  <a:pt x="21196" y="7932"/>
                </a:cubicBezTo>
                <a:cubicBezTo>
                  <a:pt x="21171" y="7962"/>
                  <a:pt x="21154" y="7962"/>
                  <a:pt x="21138" y="7932"/>
                </a:cubicBezTo>
                <a:cubicBezTo>
                  <a:pt x="21122" y="7902"/>
                  <a:pt x="21093" y="7890"/>
                  <a:pt x="21067" y="7893"/>
                </a:cubicBezTo>
                <a:close/>
                <a:moveTo>
                  <a:pt x="21548" y="8006"/>
                </a:moveTo>
                <a:cubicBezTo>
                  <a:pt x="21546" y="8004"/>
                  <a:pt x="21533" y="8015"/>
                  <a:pt x="21507" y="8039"/>
                </a:cubicBezTo>
                <a:cubicBezTo>
                  <a:pt x="21475" y="8067"/>
                  <a:pt x="21449" y="8098"/>
                  <a:pt x="21449" y="8106"/>
                </a:cubicBezTo>
                <a:cubicBezTo>
                  <a:pt x="21449" y="8137"/>
                  <a:pt x="21475" y="8117"/>
                  <a:pt x="21518" y="8053"/>
                </a:cubicBezTo>
                <a:cubicBezTo>
                  <a:pt x="21538" y="8023"/>
                  <a:pt x="21549" y="8008"/>
                  <a:pt x="21548" y="8006"/>
                </a:cubicBezTo>
                <a:close/>
                <a:moveTo>
                  <a:pt x="20166" y="10055"/>
                </a:moveTo>
                <a:cubicBezTo>
                  <a:pt x="20115" y="10055"/>
                  <a:pt x="20101" y="10079"/>
                  <a:pt x="20101" y="10168"/>
                </a:cubicBezTo>
                <a:cubicBezTo>
                  <a:pt x="20101" y="10256"/>
                  <a:pt x="20115" y="10282"/>
                  <a:pt x="20166" y="10282"/>
                </a:cubicBezTo>
                <a:cubicBezTo>
                  <a:pt x="20218" y="10282"/>
                  <a:pt x="20232" y="10256"/>
                  <a:pt x="20232" y="10168"/>
                </a:cubicBezTo>
                <a:cubicBezTo>
                  <a:pt x="20232" y="10079"/>
                  <a:pt x="20218" y="10055"/>
                  <a:pt x="20166" y="10055"/>
                </a:cubicBezTo>
                <a:close/>
                <a:moveTo>
                  <a:pt x="20671" y="10055"/>
                </a:moveTo>
                <a:cubicBezTo>
                  <a:pt x="20640" y="10048"/>
                  <a:pt x="20602" y="10061"/>
                  <a:pt x="20572" y="10096"/>
                </a:cubicBezTo>
                <a:cubicBezTo>
                  <a:pt x="20546" y="10125"/>
                  <a:pt x="20529" y="10125"/>
                  <a:pt x="20513" y="10096"/>
                </a:cubicBezTo>
                <a:cubicBezTo>
                  <a:pt x="20481" y="10036"/>
                  <a:pt x="20396" y="10045"/>
                  <a:pt x="20396" y="10109"/>
                </a:cubicBezTo>
                <a:cubicBezTo>
                  <a:pt x="20396" y="10139"/>
                  <a:pt x="20422" y="10169"/>
                  <a:pt x="20454" y="10177"/>
                </a:cubicBezTo>
                <a:cubicBezTo>
                  <a:pt x="20486" y="10186"/>
                  <a:pt x="20525" y="10180"/>
                  <a:pt x="20540" y="10164"/>
                </a:cubicBezTo>
                <a:cubicBezTo>
                  <a:pt x="20556" y="10149"/>
                  <a:pt x="20604" y="10150"/>
                  <a:pt x="20647" y="10169"/>
                </a:cubicBezTo>
                <a:cubicBezTo>
                  <a:pt x="20712" y="10198"/>
                  <a:pt x="20725" y="10193"/>
                  <a:pt x="20725" y="10130"/>
                </a:cubicBezTo>
                <a:cubicBezTo>
                  <a:pt x="20725" y="10089"/>
                  <a:pt x="20702" y="10062"/>
                  <a:pt x="20671" y="10055"/>
                </a:cubicBezTo>
                <a:close/>
                <a:moveTo>
                  <a:pt x="20873" y="10055"/>
                </a:moveTo>
                <a:cubicBezTo>
                  <a:pt x="20814" y="10055"/>
                  <a:pt x="20807" y="10154"/>
                  <a:pt x="20865" y="10181"/>
                </a:cubicBezTo>
                <a:cubicBezTo>
                  <a:pt x="20887" y="10191"/>
                  <a:pt x="20910" y="10202"/>
                  <a:pt x="20914" y="10204"/>
                </a:cubicBezTo>
                <a:cubicBezTo>
                  <a:pt x="20919" y="10205"/>
                  <a:pt x="20923" y="10172"/>
                  <a:pt x="20923" y="10130"/>
                </a:cubicBezTo>
                <a:cubicBezTo>
                  <a:pt x="20923" y="10088"/>
                  <a:pt x="20901" y="10055"/>
                  <a:pt x="20873" y="10055"/>
                </a:cubicBezTo>
                <a:close/>
                <a:moveTo>
                  <a:pt x="21063" y="10056"/>
                </a:moveTo>
                <a:cubicBezTo>
                  <a:pt x="21039" y="10058"/>
                  <a:pt x="21022" y="10073"/>
                  <a:pt x="21022" y="10102"/>
                </a:cubicBezTo>
                <a:cubicBezTo>
                  <a:pt x="21022" y="10128"/>
                  <a:pt x="21070" y="10176"/>
                  <a:pt x="21128" y="10210"/>
                </a:cubicBezTo>
                <a:cubicBezTo>
                  <a:pt x="21318" y="10320"/>
                  <a:pt x="21397" y="10295"/>
                  <a:pt x="21361" y="10137"/>
                </a:cubicBezTo>
                <a:cubicBezTo>
                  <a:pt x="21341" y="10050"/>
                  <a:pt x="21239" y="10024"/>
                  <a:pt x="21201" y="10096"/>
                </a:cubicBezTo>
                <a:cubicBezTo>
                  <a:pt x="21185" y="10125"/>
                  <a:pt x="21168" y="10125"/>
                  <a:pt x="21143" y="10096"/>
                </a:cubicBezTo>
                <a:cubicBezTo>
                  <a:pt x="21118" y="10068"/>
                  <a:pt x="21087" y="10055"/>
                  <a:pt x="21063" y="10056"/>
                </a:cubicBezTo>
                <a:close/>
                <a:moveTo>
                  <a:pt x="21519" y="10060"/>
                </a:moveTo>
                <a:cubicBezTo>
                  <a:pt x="21504" y="10056"/>
                  <a:pt x="21484" y="10079"/>
                  <a:pt x="21457" y="10128"/>
                </a:cubicBezTo>
                <a:cubicBezTo>
                  <a:pt x="21424" y="10190"/>
                  <a:pt x="21427" y="10204"/>
                  <a:pt x="21474" y="10218"/>
                </a:cubicBezTo>
                <a:cubicBezTo>
                  <a:pt x="21505" y="10228"/>
                  <a:pt x="21540" y="10237"/>
                  <a:pt x="21551" y="10240"/>
                </a:cubicBezTo>
                <a:cubicBezTo>
                  <a:pt x="21562" y="10242"/>
                  <a:pt x="21563" y="10202"/>
                  <a:pt x="21555" y="10150"/>
                </a:cubicBezTo>
                <a:cubicBezTo>
                  <a:pt x="21545" y="10093"/>
                  <a:pt x="21535" y="10063"/>
                  <a:pt x="21519" y="10060"/>
                </a:cubicBezTo>
                <a:close/>
                <a:moveTo>
                  <a:pt x="114" y="10397"/>
                </a:moveTo>
                <a:cubicBezTo>
                  <a:pt x="63" y="10397"/>
                  <a:pt x="49" y="10421"/>
                  <a:pt x="49" y="10509"/>
                </a:cubicBezTo>
                <a:cubicBezTo>
                  <a:pt x="49" y="10598"/>
                  <a:pt x="63" y="10624"/>
                  <a:pt x="114" y="10624"/>
                </a:cubicBezTo>
                <a:cubicBezTo>
                  <a:pt x="165" y="10624"/>
                  <a:pt x="180" y="10598"/>
                  <a:pt x="180" y="10509"/>
                </a:cubicBezTo>
                <a:cubicBezTo>
                  <a:pt x="180" y="10421"/>
                  <a:pt x="165" y="10397"/>
                  <a:pt x="114" y="10397"/>
                </a:cubicBezTo>
                <a:close/>
                <a:moveTo>
                  <a:pt x="401" y="10403"/>
                </a:moveTo>
                <a:cubicBezTo>
                  <a:pt x="356" y="10393"/>
                  <a:pt x="345" y="10416"/>
                  <a:pt x="345" y="10509"/>
                </a:cubicBezTo>
                <a:cubicBezTo>
                  <a:pt x="345" y="10603"/>
                  <a:pt x="356" y="10626"/>
                  <a:pt x="401" y="10616"/>
                </a:cubicBezTo>
                <a:cubicBezTo>
                  <a:pt x="438" y="10608"/>
                  <a:pt x="459" y="10569"/>
                  <a:pt x="459" y="10509"/>
                </a:cubicBezTo>
                <a:cubicBezTo>
                  <a:pt x="459" y="10450"/>
                  <a:pt x="438" y="10411"/>
                  <a:pt x="401" y="10403"/>
                </a:cubicBezTo>
                <a:close/>
                <a:moveTo>
                  <a:pt x="20166" y="12254"/>
                </a:moveTo>
                <a:cubicBezTo>
                  <a:pt x="20115" y="12254"/>
                  <a:pt x="20101" y="12280"/>
                  <a:pt x="20101" y="12369"/>
                </a:cubicBezTo>
                <a:cubicBezTo>
                  <a:pt x="20101" y="12457"/>
                  <a:pt x="20115" y="12483"/>
                  <a:pt x="20166" y="12483"/>
                </a:cubicBezTo>
                <a:cubicBezTo>
                  <a:pt x="20218" y="12483"/>
                  <a:pt x="20232" y="12457"/>
                  <a:pt x="20232" y="12369"/>
                </a:cubicBezTo>
                <a:cubicBezTo>
                  <a:pt x="20232" y="12280"/>
                  <a:pt x="20218" y="12254"/>
                  <a:pt x="20166" y="12254"/>
                </a:cubicBezTo>
                <a:close/>
                <a:moveTo>
                  <a:pt x="20873" y="12254"/>
                </a:moveTo>
                <a:cubicBezTo>
                  <a:pt x="20814" y="12254"/>
                  <a:pt x="20807" y="12355"/>
                  <a:pt x="20865" y="12382"/>
                </a:cubicBezTo>
                <a:cubicBezTo>
                  <a:pt x="20887" y="12392"/>
                  <a:pt x="20910" y="12401"/>
                  <a:pt x="20914" y="12403"/>
                </a:cubicBezTo>
                <a:cubicBezTo>
                  <a:pt x="20919" y="12405"/>
                  <a:pt x="20923" y="12373"/>
                  <a:pt x="20923" y="12331"/>
                </a:cubicBezTo>
                <a:cubicBezTo>
                  <a:pt x="20923" y="12289"/>
                  <a:pt x="20901" y="12254"/>
                  <a:pt x="20873" y="12254"/>
                </a:cubicBezTo>
                <a:close/>
                <a:moveTo>
                  <a:pt x="21072" y="12254"/>
                </a:moveTo>
                <a:cubicBezTo>
                  <a:pt x="21002" y="12254"/>
                  <a:pt x="21008" y="12360"/>
                  <a:pt x="21079" y="12378"/>
                </a:cubicBezTo>
                <a:cubicBezTo>
                  <a:pt x="21153" y="12398"/>
                  <a:pt x="21165" y="12384"/>
                  <a:pt x="21141" y="12313"/>
                </a:cubicBezTo>
                <a:cubicBezTo>
                  <a:pt x="21130" y="12281"/>
                  <a:pt x="21099" y="12254"/>
                  <a:pt x="21072" y="12254"/>
                </a:cubicBezTo>
                <a:close/>
                <a:moveTo>
                  <a:pt x="20443" y="12256"/>
                </a:moveTo>
                <a:cubicBezTo>
                  <a:pt x="20417" y="12259"/>
                  <a:pt x="20396" y="12278"/>
                  <a:pt x="20396" y="12310"/>
                </a:cubicBezTo>
                <a:cubicBezTo>
                  <a:pt x="20396" y="12339"/>
                  <a:pt x="20422" y="12370"/>
                  <a:pt x="20454" y="12378"/>
                </a:cubicBezTo>
                <a:cubicBezTo>
                  <a:pt x="20486" y="12387"/>
                  <a:pt x="20525" y="12381"/>
                  <a:pt x="20540" y="12365"/>
                </a:cubicBezTo>
                <a:cubicBezTo>
                  <a:pt x="20556" y="12350"/>
                  <a:pt x="20604" y="12351"/>
                  <a:pt x="20647" y="12370"/>
                </a:cubicBezTo>
                <a:cubicBezTo>
                  <a:pt x="20712" y="12399"/>
                  <a:pt x="20725" y="12393"/>
                  <a:pt x="20725" y="12329"/>
                </a:cubicBezTo>
                <a:cubicBezTo>
                  <a:pt x="20725" y="12247"/>
                  <a:pt x="20632" y="12227"/>
                  <a:pt x="20572" y="12297"/>
                </a:cubicBezTo>
                <a:cubicBezTo>
                  <a:pt x="20546" y="12326"/>
                  <a:pt x="20529" y="12326"/>
                  <a:pt x="20513" y="12297"/>
                </a:cubicBezTo>
                <a:cubicBezTo>
                  <a:pt x="20497" y="12267"/>
                  <a:pt x="20468" y="12253"/>
                  <a:pt x="20443" y="12256"/>
                </a:cubicBezTo>
                <a:close/>
                <a:moveTo>
                  <a:pt x="21514" y="12357"/>
                </a:moveTo>
                <a:cubicBezTo>
                  <a:pt x="21465" y="12342"/>
                  <a:pt x="21449" y="12356"/>
                  <a:pt x="21449" y="12409"/>
                </a:cubicBezTo>
                <a:cubicBezTo>
                  <a:pt x="21449" y="12457"/>
                  <a:pt x="21471" y="12483"/>
                  <a:pt x="21514" y="12483"/>
                </a:cubicBezTo>
                <a:cubicBezTo>
                  <a:pt x="21550" y="12483"/>
                  <a:pt x="21580" y="12460"/>
                  <a:pt x="21580" y="12431"/>
                </a:cubicBezTo>
                <a:cubicBezTo>
                  <a:pt x="21580" y="12402"/>
                  <a:pt x="21550" y="12368"/>
                  <a:pt x="21514" y="12357"/>
                </a:cubicBezTo>
                <a:close/>
                <a:moveTo>
                  <a:pt x="20166" y="14417"/>
                </a:moveTo>
                <a:cubicBezTo>
                  <a:pt x="20115" y="14417"/>
                  <a:pt x="20101" y="14443"/>
                  <a:pt x="20101" y="14532"/>
                </a:cubicBezTo>
                <a:cubicBezTo>
                  <a:pt x="20101" y="14620"/>
                  <a:pt x="20115" y="14645"/>
                  <a:pt x="20166" y="14645"/>
                </a:cubicBezTo>
                <a:cubicBezTo>
                  <a:pt x="20218" y="14645"/>
                  <a:pt x="20232" y="14620"/>
                  <a:pt x="20232" y="14532"/>
                </a:cubicBezTo>
                <a:cubicBezTo>
                  <a:pt x="20232" y="14443"/>
                  <a:pt x="20218" y="14417"/>
                  <a:pt x="20166" y="14417"/>
                </a:cubicBezTo>
                <a:close/>
                <a:moveTo>
                  <a:pt x="20873" y="14417"/>
                </a:moveTo>
                <a:cubicBezTo>
                  <a:pt x="20814" y="14417"/>
                  <a:pt x="20807" y="14516"/>
                  <a:pt x="20865" y="14543"/>
                </a:cubicBezTo>
                <a:cubicBezTo>
                  <a:pt x="20887" y="14554"/>
                  <a:pt x="20910" y="14565"/>
                  <a:pt x="20914" y="14566"/>
                </a:cubicBezTo>
                <a:cubicBezTo>
                  <a:pt x="20919" y="14568"/>
                  <a:pt x="20923" y="14534"/>
                  <a:pt x="20923" y="14493"/>
                </a:cubicBezTo>
                <a:cubicBezTo>
                  <a:pt x="20923" y="14451"/>
                  <a:pt x="20901" y="14417"/>
                  <a:pt x="20873" y="14417"/>
                </a:cubicBezTo>
                <a:close/>
                <a:moveTo>
                  <a:pt x="21063" y="14417"/>
                </a:moveTo>
                <a:cubicBezTo>
                  <a:pt x="20999" y="14417"/>
                  <a:pt x="21012" y="14523"/>
                  <a:pt x="21079" y="14543"/>
                </a:cubicBezTo>
                <a:cubicBezTo>
                  <a:pt x="21172" y="14572"/>
                  <a:pt x="21185" y="14570"/>
                  <a:pt x="21185" y="14538"/>
                </a:cubicBezTo>
                <a:cubicBezTo>
                  <a:pt x="21185" y="14491"/>
                  <a:pt x="21111" y="14417"/>
                  <a:pt x="21063" y="14417"/>
                </a:cubicBezTo>
                <a:close/>
                <a:moveTo>
                  <a:pt x="21498" y="14417"/>
                </a:moveTo>
                <a:cubicBezTo>
                  <a:pt x="21465" y="14417"/>
                  <a:pt x="21449" y="14455"/>
                  <a:pt x="21449" y="14534"/>
                </a:cubicBezTo>
                <a:cubicBezTo>
                  <a:pt x="21449" y="14619"/>
                  <a:pt x="21462" y="14647"/>
                  <a:pt x="21500" y="14638"/>
                </a:cubicBezTo>
                <a:cubicBezTo>
                  <a:pt x="21528" y="14631"/>
                  <a:pt x="21550" y="14613"/>
                  <a:pt x="21549" y="14597"/>
                </a:cubicBezTo>
                <a:cubicBezTo>
                  <a:pt x="21548" y="14582"/>
                  <a:pt x="21548" y="14534"/>
                  <a:pt x="21548" y="14493"/>
                </a:cubicBezTo>
                <a:cubicBezTo>
                  <a:pt x="21548" y="14451"/>
                  <a:pt x="21526" y="14417"/>
                  <a:pt x="21498" y="14417"/>
                </a:cubicBezTo>
                <a:close/>
                <a:moveTo>
                  <a:pt x="20443" y="14419"/>
                </a:moveTo>
                <a:cubicBezTo>
                  <a:pt x="20417" y="14422"/>
                  <a:pt x="20396" y="14440"/>
                  <a:pt x="20396" y="14471"/>
                </a:cubicBezTo>
                <a:cubicBezTo>
                  <a:pt x="20396" y="14501"/>
                  <a:pt x="20422" y="14532"/>
                  <a:pt x="20454" y="14540"/>
                </a:cubicBezTo>
                <a:cubicBezTo>
                  <a:pt x="20486" y="14548"/>
                  <a:pt x="20525" y="14543"/>
                  <a:pt x="20540" y="14527"/>
                </a:cubicBezTo>
                <a:cubicBezTo>
                  <a:pt x="20556" y="14511"/>
                  <a:pt x="20604" y="14515"/>
                  <a:pt x="20647" y="14534"/>
                </a:cubicBezTo>
                <a:cubicBezTo>
                  <a:pt x="20712" y="14562"/>
                  <a:pt x="20725" y="14556"/>
                  <a:pt x="20725" y="14493"/>
                </a:cubicBezTo>
                <a:cubicBezTo>
                  <a:pt x="20725" y="14410"/>
                  <a:pt x="20632" y="14389"/>
                  <a:pt x="20572" y="14458"/>
                </a:cubicBezTo>
                <a:cubicBezTo>
                  <a:pt x="20546" y="14488"/>
                  <a:pt x="20529" y="14488"/>
                  <a:pt x="20513" y="14458"/>
                </a:cubicBezTo>
                <a:cubicBezTo>
                  <a:pt x="20497" y="14428"/>
                  <a:pt x="20468" y="14416"/>
                  <a:pt x="20443" y="14419"/>
                </a:cubicBezTo>
                <a:close/>
                <a:moveTo>
                  <a:pt x="21232" y="14507"/>
                </a:moveTo>
                <a:cubicBezTo>
                  <a:pt x="21222" y="14518"/>
                  <a:pt x="21224" y="14543"/>
                  <a:pt x="21237" y="14583"/>
                </a:cubicBezTo>
                <a:cubicBezTo>
                  <a:pt x="21263" y="14658"/>
                  <a:pt x="21349" y="14666"/>
                  <a:pt x="21349" y="14592"/>
                </a:cubicBezTo>
                <a:cubicBezTo>
                  <a:pt x="21349" y="14563"/>
                  <a:pt x="21325" y="14529"/>
                  <a:pt x="21296" y="14516"/>
                </a:cubicBezTo>
                <a:cubicBezTo>
                  <a:pt x="21261" y="14500"/>
                  <a:pt x="21241" y="14497"/>
                  <a:pt x="21232" y="14507"/>
                </a:cubicBezTo>
                <a:close/>
                <a:moveTo>
                  <a:pt x="68" y="16618"/>
                </a:moveTo>
                <a:cubicBezTo>
                  <a:pt x="20" y="16618"/>
                  <a:pt x="-15" y="16721"/>
                  <a:pt x="8" y="16798"/>
                </a:cubicBezTo>
                <a:cubicBezTo>
                  <a:pt x="36" y="16896"/>
                  <a:pt x="114" y="16846"/>
                  <a:pt x="114" y="16731"/>
                </a:cubicBezTo>
                <a:cubicBezTo>
                  <a:pt x="114" y="16660"/>
                  <a:pt x="97" y="16618"/>
                  <a:pt x="68" y="16618"/>
                </a:cubicBezTo>
                <a:close/>
                <a:moveTo>
                  <a:pt x="20166" y="16618"/>
                </a:moveTo>
                <a:cubicBezTo>
                  <a:pt x="20115" y="16618"/>
                  <a:pt x="20101" y="16643"/>
                  <a:pt x="20101" y="16731"/>
                </a:cubicBezTo>
                <a:cubicBezTo>
                  <a:pt x="20101" y="16820"/>
                  <a:pt x="20115" y="16846"/>
                  <a:pt x="20166" y="16846"/>
                </a:cubicBezTo>
                <a:cubicBezTo>
                  <a:pt x="20218" y="16846"/>
                  <a:pt x="20232" y="16820"/>
                  <a:pt x="20232" y="16731"/>
                </a:cubicBezTo>
                <a:cubicBezTo>
                  <a:pt x="20232" y="16643"/>
                  <a:pt x="20218" y="16618"/>
                  <a:pt x="20166" y="16618"/>
                </a:cubicBezTo>
                <a:close/>
                <a:moveTo>
                  <a:pt x="20671" y="16618"/>
                </a:moveTo>
                <a:cubicBezTo>
                  <a:pt x="20640" y="16612"/>
                  <a:pt x="20602" y="16625"/>
                  <a:pt x="20572" y="16659"/>
                </a:cubicBezTo>
                <a:cubicBezTo>
                  <a:pt x="20546" y="16689"/>
                  <a:pt x="20529" y="16689"/>
                  <a:pt x="20513" y="16659"/>
                </a:cubicBezTo>
                <a:cubicBezTo>
                  <a:pt x="20481" y="16599"/>
                  <a:pt x="20396" y="16609"/>
                  <a:pt x="20396" y="16672"/>
                </a:cubicBezTo>
                <a:cubicBezTo>
                  <a:pt x="20396" y="16702"/>
                  <a:pt x="20422" y="16733"/>
                  <a:pt x="20454" y="16741"/>
                </a:cubicBezTo>
                <a:cubicBezTo>
                  <a:pt x="20486" y="16749"/>
                  <a:pt x="20525" y="16744"/>
                  <a:pt x="20540" y="16728"/>
                </a:cubicBezTo>
                <a:cubicBezTo>
                  <a:pt x="20556" y="16712"/>
                  <a:pt x="20604" y="16714"/>
                  <a:pt x="20647" y="16733"/>
                </a:cubicBezTo>
                <a:cubicBezTo>
                  <a:pt x="20712" y="16762"/>
                  <a:pt x="20725" y="16757"/>
                  <a:pt x="20725" y="16694"/>
                </a:cubicBezTo>
                <a:cubicBezTo>
                  <a:pt x="20725" y="16652"/>
                  <a:pt x="20702" y="16625"/>
                  <a:pt x="20671" y="16618"/>
                </a:cubicBezTo>
                <a:close/>
                <a:moveTo>
                  <a:pt x="20873" y="16618"/>
                </a:moveTo>
                <a:cubicBezTo>
                  <a:pt x="20814" y="16618"/>
                  <a:pt x="20807" y="16717"/>
                  <a:pt x="20865" y="16744"/>
                </a:cubicBezTo>
                <a:cubicBezTo>
                  <a:pt x="20887" y="16755"/>
                  <a:pt x="20910" y="16766"/>
                  <a:pt x="20914" y="16767"/>
                </a:cubicBezTo>
                <a:cubicBezTo>
                  <a:pt x="20919" y="16769"/>
                  <a:pt x="20923" y="16735"/>
                  <a:pt x="20923" y="16694"/>
                </a:cubicBezTo>
                <a:cubicBezTo>
                  <a:pt x="20923" y="16652"/>
                  <a:pt x="20901" y="16618"/>
                  <a:pt x="20873" y="16618"/>
                </a:cubicBezTo>
                <a:close/>
                <a:moveTo>
                  <a:pt x="21063" y="16618"/>
                </a:moveTo>
                <a:cubicBezTo>
                  <a:pt x="20999" y="16618"/>
                  <a:pt x="21012" y="16724"/>
                  <a:pt x="21079" y="16744"/>
                </a:cubicBezTo>
                <a:cubicBezTo>
                  <a:pt x="21172" y="16773"/>
                  <a:pt x="21185" y="16771"/>
                  <a:pt x="21185" y="16739"/>
                </a:cubicBezTo>
                <a:cubicBezTo>
                  <a:pt x="21185" y="16692"/>
                  <a:pt x="21111" y="16618"/>
                  <a:pt x="21063" y="16618"/>
                </a:cubicBezTo>
                <a:close/>
                <a:moveTo>
                  <a:pt x="21491" y="16620"/>
                </a:moveTo>
                <a:cubicBezTo>
                  <a:pt x="21468" y="16632"/>
                  <a:pt x="21449" y="16671"/>
                  <a:pt x="21449" y="16731"/>
                </a:cubicBezTo>
                <a:cubicBezTo>
                  <a:pt x="21449" y="16803"/>
                  <a:pt x="21465" y="16846"/>
                  <a:pt x="21494" y="16846"/>
                </a:cubicBezTo>
                <a:cubicBezTo>
                  <a:pt x="21549" y="16846"/>
                  <a:pt x="21585" y="16754"/>
                  <a:pt x="21559" y="16676"/>
                </a:cubicBezTo>
                <a:cubicBezTo>
                  <a:pt x="21542" y="16624"/>
                  <a:pt x="21514" y="16608"/>
                  <a:pt x="21491" y="16620"/>
                </a:cubicBezTo>
                <a:close/>
                <a:moveTo>
                  <a:pt x="21259" y="16700"/>
                </a:moveTo>
                <a:cubicBezTo>
                  <a:pt x="21246" y="16697"/>
                  <a:pt x="21236" y="16699"/>
                  <a:pt x="21229" y="16707"/>
                </a:cubicBezTo>
                <a:cubicBezTo>
                  <a:pt x="21222" y="16715"/>
                  <a:pt x="21226" y="16749"/>
                  <a:pt x="21237" y="16784"/>
                </a:cubicBezTo>
                <a:cubicBezTo>
                  <a:pt x="21263" y="16859"/>
                  <a:pt x="21349" y="16867"/>
                  <a:pt x="21349" y="16793"/>
                </a:cubicBezTo>
                <a:cubicBezTo>
                  <a:pt x="21349" y="16756"/>
                  <a:pt x="21296" y="16708"/>
                  <a:pt x="21259" y="16700"/>
                </a:cubicBezTo>
                <a:close/>
                <a:moveTo>
                  <a:pt x="20166" y="18780"/>
                </a:moveTo>
                <a:cubicBezTo>
                  <a:pt x="20115" y="18780"/>
                  <a:pt x="20101" y="18806"/>
                  <a:pt x="20101" y="18895"/>
                </a:cubicBezTo>
                <a:cubicBezTo>
                  <a:pt x="20101" y="18983"/>
                  <a:pt x="20115" y="19009"/>
                  <a:pt x="20166" y="19009"/>
                </a:cubicBezTo>
                <a:cubicBezTo>
                  <a:pt x="20218" y="19009"/>
                  <a:pt x="20232" y="18983"/>
                  <a:pt x="20232" y="18895"/>
                </a:cubicBezTo>
                <a:cubicBezTo>
                  <a:pt x="20232" y="18806"/>
                  <a:pt x="20218" y="18780"/>
                  <a:pt x="20166" y="18780"/>
                </a:cubicBezTo>
                <a:close/>
                <a:moveTo>
                  <a:pt x="20873" y="18780"/>
                </a:moveTo>
                <a:cubicBezTo>
                  <a:pt x="20814" y="18780"/>
                  <a:pt x="20807" y="18881"/>
                  <a:pt x="20865" y="18908"/>
                </a:cubicBezTo>
                <a:cubicBezTo>
                  <a:pt x="20887" y="18918"/>
                  <a:pt x="20910" y="18927"/>
                  <a:pt x="20914" y="18929"/>
                </a:cubicBezTo>
                <a:cubicBezTo>
                  <a:pt x="20919" y="18931"/>
                  <a:pt x="20923" y="18899"/>
                  <a:pt x="20923" y="18857"/>
                </a:cubicBezTo>
                <a:cubicBezTo>
                  <a:pt x="20923" y="18815"/>
                  <a:pt x="20901" y="18780"/>
                  <a:pt x="20873" y="18780"/>
                </a:cubicBezTo>
                <a:close/>
                <a:moveTo>
                  <a:pt x="21072" y="18780"/>
                </a:moveTo>
                <a:cubicBezTo>
                  <a:pt x="21002" y="18780"/>
                  <a:pt x="21008" y="18886"/>
                  <a:pt x="21079" y="18904"/>
                </a:cubicBezTo>
                <a:cubicBezTo>
                  <a:pt x="21153" y="18924"/>
                  <a:pt x="21165" y="18910"/>
                  <a:pt x="21141" y="18839"/>
                </a:cubicBezTo>
                <a:cubicBezTo>
                  <a:pt x="21130" y="18807"/>
                  <a:pt x="21099" y="18780"/>
                  <a:pt x="21072" y="18780"/>
                </a:cubicBezTo>
                <a:close/>
                <a:moveTo>
                  <a:pt x="20443" y="18782"/>
                </a:moveTo>
                <a:cubicBezTo>
                  <a:pt x="20417" y="18785"/>
                  <a:pt x="20396" y="18802"/>
                  <a:pt x="20396" y="18834"/>
                </a:cubicBezTo>
                <a:cubicBezTo>
                  <a:pt x="20396" y="18864"/>
                  <a:pt x="20422" y="18896"/>
                  <a:pt x="20454" y="18904"/>
                </a:cubicBezTo>
                <a:cubicBezTo>
                  <a:pt x="20486" y="18913"/>
                  <a:pt x="20525" y="18907"/>
                  <a:pt x="20540" y="18891"/>
                </a:cubicBezTo>
                <a:cubicBezTo>
                  <a:pt x="20556" y="18876"/>
                  <a:pt x="20604" y="18877"/>
                  <a:pt x="20647" y="18896"/>
                </a:cubicBezTo>
                <a:cubicBezTo>
                  <a:pt x="20712" y="18925"/>
                  <a:pt x="20725" y="18919"/>
                  <a:pt x="20725" y="18855"/>
                </a:cubicBezTo>
                <a:cubicBezTo>
                  <a:pt x="20725" y="18773"/>
                  <a:pt x="20632" y="18753"/>
                  <a:pt x="20572" y="18823"/>
                </a:cubicBezTo>
                <a:cubicBezTo>
                  <a:pt x="20546" y="18852"/>
                  <a:pt x="20529" y="18852"/>
                  <a:pt x="20513" y="18823"/>
                </a:cubicBezTo>
                <a:cubicBezTo>
                  <a:pt x="20497" y="18793"/>
                  <a:pt x="20468" y="18779"/>
                  <a:pt x="20443" y="18782"/>
                </a:cubicBezTo>
                <a:close/>
                <a:moveTo>
                  <a:pt x="21548" y="18895"/>
                </a:moveTo>
                <a:cubicBezTo>
                  <a:pt x="21546" y="18893"/>
                  <a:pt x="21533" y="18904"/>
                  <a:pt x="21507" y="18927"/>
                </a:cubicBezTo>
                <a:cubicBezTo>
                  <a:pt x="21475" y="18956"/>
                  <a:pt x="21449" y="18987"/>
                  <a:pt x="21449" y="18994"/>
                </a:cubicBezTo>
                <a:cubicBezTo>
                  <a:pt x="21449" y="19026"/>
                  <a:pt x="21475" y="19005"/>
                  <a:pt x="21518" y="18942"/>
                </a:cubicBezTo>
                <a:cubicBezTo>
                  <a:pt x="21538" y="18912"/>
                  <a:pt x="21549" y="18897"/>
                  <a:pt x="21548" y="18895"/>
                </a:cubicBezTo>
                <a:close/>
                <a:moveTo>
                  <a:pt x="20166" y="20981"/>
                </a:moveTo>
                <a:cubicBezTo>
                  <a:pt x="20115" y="20981"/>
                  <a:pt x="20101" y="21007"/>
                  <a:pt x="20101" y="21096"/>
                </a:cubicBezTo>
                <a:cubicBezTo>
                  <a:pt x="20101" y="21184"/>
                  <a:pt x="20115" y="21208"/>
                  <a:pt x="20166" y="21208"/>
                </a:cubicBezTo>
                <a:cubicBezTo>
                  <a:pt x="20218" y="21208"/>
                  <a:pt x="20232" y="21184"/>
                  <a:pt x="20232" y="21096"/>
                </a:cubicBezTo>
                <a:cubicBezTo>
                  <a:pt x="20232" y="21007"/>
                  <a:pt x="20218" y="20981"/>
                  <a:pt x="20166" y="20981"/>
                </a:cubicBezTo>
                <a:close/>
                <a:moveTo>
                  <a:pt x="20873" y="20981"/>
                </a:moveTo>
                <a:cubicBezTo>
                  <a:pt x="20814" y="20981"/>
                  <a:pt x="20807" y="21080"/>
                  <a:pt x="20865" y="21107"/>
                </a:cubicBezTo>
                <a:cubicBezTo>
                  <a:pt x="20887" y="21118"/>
                  <a:pt x="20910" y="21128"/>
                  <a:pt x="20914" y="21130"/>
                </a:cubicBezTo>
                <a:cubicBezTo>
                  <a:pt x="20919" y="21132"/>
                  <a:pt x="20923" y="21098"/>
                  <a:pt x="20923" y="21056"/>
                </a:cubicBezTo>
                <a:cubicBezTo>
                  <a:pt x="20923" y="21014"/>
                  <a:pt x="20901" y="20981"/>
                  <a:pt x="20873" y="20981"/>
                </a:cubicBezTo>
                <a:close/>
                <a:moveTo>
                  <a:pt x="21069" y="20981"/>
                </a:moveTo>
                <a:cubicBezTo>
                  <a:pt x="21001" y="20981"/>
                  <a:pt x="21009" y="21086"/>
                  <a:pt x="21079" y="21107"/>
                </a:cubicBezTo>
                <a:cubicBezTo>
                  <a:pt x="21182" y="21138"/>
                  <a:pt x="21188" y="21133"/>
                  <a:pt x="21152" y="21056"/>
                </a:cubicBezTo>
                <a:cubicBezTo>
                  <a:pt x="21133" y="21015"/>
                  <a:pt x="21095" y="20981"/>
                  <a:pt x="21069" y="20981"/>
                </a:cubicBezTo>
                <a:close/>
                <a:moveTo>
                  <a:pt x="20443" y="20983"/>
                </a:moveTo>
                <a:cubicBezTo>
                  <a:pt x="20417" y="20986"/>
                  <a:pt x="20396" y="21003"/>
                  <a:pt x="20396" y="21035"/>
                </a:cubicBezTo>
                <a:cubicBezTo>
                  <a:pt x="20396" y="21065"/>
                  <a:pt x="20422" y="21097"/>
                  <a:pt x="20454" y="21105"/>
                </a:cubicBezTo>
                <a:cubicBezTo>
                  <a:pt x="20486" y="21114"/>
                  <a:pt x="20525" y="21106"/>
                  <a:pt x="20540" y="21091"/>
                </a:cubicBezTo>
                <a:cubicBezTo>
                  <a:pt x="20556" y="21075"/>
                  <a:pt x="20604" y="21078"/>
                  <a:pt x="20647" y="21097"/>
                </a:cubicBezTo>
                <a:cubicBezTo>
                  <a:pt x="20712" y="21126"/>
                  <a:pt x="20725" y="21120"/>
                  <a:pt x="20725" y="21056"/>
                </a:cubicBezTo>
                <a:cubicBezTo>
                  <a:pt x="20725" y="20974"/>
                  <a:pt x="20632" y="20953"/>
                  <a:pt x="20572" y="21022"/>
                </a:cubicBezTo>
                <a:cubicBezTo>
                  <a:pt x="20546" y="21052"/>
                  <a:pt x="20529" y="21052"/>
                  <a:pt x="20513" y="21022"/>
                </a:cubicBezTo>
                <a:cubicBezTo>
                  <a:pt x="20497" y="20992"/>
                  <a:pt x="20468" y="20980"/>
                  <a:pt x="20443" y="20983"/>
                </a:cubicBezTo>
                <a:close/>
                <a:moveTo>
                  <a:pt x="21519" y="20986"/>
                </a:moveTo>
                <a:cubicBezTo>
                  <a:pt x="21504" y="20983"/>
                  <a:pt x="21484" y="21006"/>
                  <a:pt x="21457" y="21055"/>
                </a:cubicBezTo>
                <a:cubicBezTo>
                  <a:pt x="21424" y="21116"/>
                  <a:pt x="21427" y="21130"/>
                  <a:pt x="21474" y="21145"/>
                </a:cubicBezTo>
                <a:cubicBezTo>
                  <a:pt x="21505" y="21154"/>
                  <a:pt x="21540" y="21164"/>
                  <a:pt x="21551" y="21166"/>
                </a:cubicBezTo>
                <a:cubicBezTo>
                  <a:pt x="21562" y="21168"/>
                  <a:pt x="21563" y="21128"/>
                  <a:pt x="21555" y="21076"/>
                </a:cubicBezTo>
                <a:cubicBezTo>
                  <a:pt x="21545" y="21019"/>
                  <a:pt x="21535" y="20989"/>
                  <a:pt x="21519" y="20986"/>
                </a:cubicBezTo>
                <a:close/>
                <a:moveTo>
                  <a:pt x="21303" y="20994"/>
                </a:moveTo>
                <a:cubicBezTo>
                  <a:pt x="21295" y="20990"/>
                  <a:pt x="21284" y="21007"/>
                  <a:pt x="21263" y="21040"/>
                </a:cubicBezTo>
                <a:cubicBezTo>
                  <a:pt x="21228" y="21096"/>
                  <a:pt x="21228" y="21116"/>
                  <a:pt x="21260" y="21140"/>
                </a:cubicBezTo>
                <a:cubicBezTo>
                  <a:pt x="21329" y="21190"/>
                  <a:pt x="21341" y="21175"/>
                  <a:pt x="21324" y="21069"/>
                </a:cubicBezTo>
                <a:cubicBezTo>
                  <a:pt x="21316" y="21022"/>
                  <a:pt x="21311" y="20998"/>
                  <a:pt x="21303" y="20994"/>
                </a:cubicBezTo>
                <a:close/>
                <a:moveTo>
                  <a:pt x="4375" y="21323"/>
                </a:moveTo>
                <a:cubicBezTo>
                  <a:pt x="4326" y="21323"/>
                  <a:pt x="4290" y="21425"/>
                  <a:pt x="4313" y="21503"/>
                </a:cubicBezTo>
                <a:cubicBezTo>
                  <a:pt x="4341" y="21600"/>
                  <a:pt x="4421" y="21551"/>
                  <a:pt x="4421" y="21436"/>
                </a:cubicBezTo>
                <a:cubicBezTo>
                  <a:pt x="4421" y="21364"/>
                  <a:pt x="4404" y="21323"/>
                  <a:pt x="4375" y="21323"/>
                </a:cubicBezTo>
                <a:close/>
                <a:moveTo>
                  <a:pt x="9614" y="21323"/>
                </a:moveTo>
                <a:cubicBezTo>
                  <a:pt x="9563" y="21323"/>
                  <a:pt x="9549" y="21347"/>
                  <a:pt x="9549" y="21436"/>
                </a:cubicBezTo>
                <a:cubicBezTo>
                  <a:pt x="9549" y="21524"/>
                  <a:pt x="9563" y="21550"/>
                  <a:pt x="9614" y="21550"/>
                </a:cubicBezTo>
                <a:cubicBezTo>
                  <a:pt x="9666" y="21550"/>
                  <a:pt x="9680" y="21524"/>
                  <a:pt x="9680" y="21436"/>
                </a:cubicBezTo>
                <a:cubicBezTo>
                  <a:pt x="9680" y="21347"/>
                  <a:pt x="9666" y="21323"/>
                  <a:pt x="9614" y="21323"/>
                </a:cubicBezTo>
                <a:close/>
                <a:moveTo>
                  <a:pt x="14973" y="21323"/>
                </a:moveTo>
                <a:cubicBezTo>
                  <a:pt x="14921" y="21323"/>
                  <a:pt x="14907" y="21347"/>
                  <a:pt x="14907" y="21436"/>
                </a:cubicBezTo>
                <a:cubicBezTo>
                  <a:pt x="14907" y="21524"/>
                  <a:pt x="14921" y="21550"/>
                  <a:pt x="14973" y="21550"/>
                </a:cubicBezTo>
                <a:cubicBezTo>
                  <a:pt x="15024" y="21550"/>
                  <a:pt x="15038" y="21524"/>
                  <a:pt x="15038" y="21436"/>
                </a:cubicBezTo>
                <a:cubicBezTo>
                  <a:pt x="15038" y="21347"/>
                  <a:pt x="15024" y="21323"/>
                  <a:pt x="14973" y="21323"/>
                </a:cubicBezTo>
                <a:close/>
                <a:moveTo>
                  <a:pt x="9902" y="21329"/>
                </a:moveTo>
                <a:cubicBezTo>
                  <a:pt x="9857" y="21319"/>
                  <a:pt x="9844" y="21342"/>
                  <a:pt x="9844" y="21436"/>
                </a:cubicBezTo>
                <a:cubicBezTo>
                  <a:pt x="9844" y="21529"/>
                  <a:pt x="9857" y="21554"/>
                  <a:pt x="9902" y="21544"/>
                </a:cubicBezTo>
                <a:cubicBezTo>
                  <a:pt x="9938" y="21536"/>
                  <a:pt x="9960" y="21495"/>
                  <a:pt x="9960" y="21436"/>
                </a:cubicBezTo>
                <a:cubicBezTo>
                  <a:pt x="9960" y="21377"/>
                  <a:pt x="9938" y="21338"/>
                  <a:pt x="9902" y="2132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86" name="Shape 486"/>
          <p:cNvSpPr/>
          <p:nvPr/>
        </p:nvSpPr>
        <p:spPr>
          <a:xfrm>
            <a:off x="30161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487" name="Shape 487"/>
          <p:cNvSpPr/>
          <p:nvPr/>
        </p:nvSpPr>
        <p:spPr>
          <a:xfrm>
            <a:off x="9289999" y="9141883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  <p:sp>
        <p:nvSpPr>
          <p:cNvPr id="488" name="Shape 488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Residuals</a:t>
            </a:r>
          </a:p>
        </p:txBody>
      </p:sp>
      <p:pic>
        <p:nvPicPr>
          <p:cNvPr id="48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54" y="2072083"/>
            <a:ext cx="6979422" cy="4623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799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799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8544" y="4156"/>
                </a:moveTo>
                <a:cubicBezTo>
                  <a:pt x="18630" y="4155"/>
                  <a:pt x="18725" y="4189"/>
                  <a:pt x="18872" y="4257"/>
                </a:cubicBezTo>
                <a:cubicBezTo>
                  <a:pt x="19000" y="4316"/>
                  <a:pt x="19220" y="4395"/>
                  <a:pt x="19360" y="4435"/>
                </a:cubicBezTo>
                <a:cubicBezTo>
                  <a:pt x="19609" y="4505"/>
                  <a:pt x="19671" y="4546"/>
                  <a:pt x="20264" y="5020"/>
                </a:cubicBezTo>
                <a:cubicBezTo>
                  <a:pt x="20481" y="5195"/>
                  <a:pt x="20554" y="5232"/>
                  <a:pt x="20685" y="5232"/>
                </a:cubicBezTo>
                <a:cubicBezTo>
                  <a:pt x="20878" y="5232"/>
                  <a:pt x="21034" y="5091"/>
                  <a:pt x="21197" y="4766"/>
                </a:cubicBezTo>
                <a:cubicBezTo>
                  <a:pt x="21265" y="4632"/>
                  <a:pt x="21325" y="4555"/>
                  <a:pt x="21356" y="4564"/>
                </a:cubicBezTo>
                <a:cubicBezTo>
                  <a:pt x="21402" y="4578"/>
                  <a:pt x="21406" y="5161"/>
                  <a:pt x="21406" y="12627"/>
                </a:cubicBezTo>
                <a:lnTo>
                  <a:pt x="21406" y="20675"/>
                </a:lnTo>
                <a:lnTo>
                  <a:pt x="11404" y="20686"/>
                </a:lnTo>
                <a:cubicBezTo>
                  <a:pt x="3438" y="20695"/>
                  <a:pt x="1399" y="20686"/>
                  <a:pt x="1388" y="20642"/>
                </a:cubicBezTo>
                <a:cubicBezTo>
                  <a:pt x="1380" y="20611"/>
                  <a:pt x="1378" y="16984"/>
                  <a:pt x="1382" y="12583"/>
                </a:cubicBezTo>
                <a:cubicBezTo>
                  <a:pt x="1390" y="3740"/>
                  <a:pt x="1376" y="4326"/>
                  <a:pt x="1573" y="4750"/>
                </a:cubicBezTo>
                <a:cubicBezTo>
                  <a:pt x="1624" y="4859"/>
                  <a:pt x="1716" y="5006"/>
                  <a:pt x="1779" y="5078"/>
                </a:cubicBezTo>
                <a:cubicBezTo>
                  <a:pt x="1879" y="5193"/>
                  <a:pt x="1917" y="5208"/>
                  <a:pt x="2104" y="5208"/>
                </a:cubicBezTo>
                <a:cubicBezTo>
                  <a:pt x="2310" y="5208"/>
                  <a:pt x="2325" y="5201"/>
                  <a:pt x="2664" y="4909"/>
                </a:cubicBezTo>
                <a:cubicBezTo>
                  <a:pt x="2959" y="4655"/>
                  <a:pt x="3071" y="4570"/>
                  <a:pt x="3166" y="4531"/>
                </a:cubicBezTo>
                <a:cubicBezTo>
                  <a:pt x="3175" y="4528"/>
                  <a:pt x="3202" y="4511"/>
                  <a:pt x="3227" y="4496"/>
                </a:cubicBezTo>
                <a:cubicBezTo>
                  <a:pt x="3251" y="4480"/>
                  <a:pt x="3385" y="4436"/>
                  <a:pt x="3525" y="4397"/>
                </a:cubicBezTo>
                <a:cubicBezTo>
                  <a:pt x="3665" y="4359"/>
                  <a:pt x="3865" y="4285"/>
                  <a:pt x="3970" y="4232"/>
                </a:cubicBezTo>
                <a:cubicBezTo>
                  <a:pt x="4186" y="4125"/>
                  <a:pt x="4351" y="4137"/>
                  <a:pt x="4533" y="4277"/>
                </a:cubicBezTo>
                <a:cubicBezTo>
                  <a:pt x="4595" y="4324"/>
                  <a:pt x="4711" y="4397"/>
                  <a:pt x="4791" y="4438"/>
                </a:cubicBezTo>
                <a:cubicBezTo>
                  <a:pt x="4930" y="4509"/>
                  <a:pt x="4949" y="4509"/>
                  <a:pt x="5172" y="4422"/>
                </a:cubicBezTo>
                <a:cubicBezTo>
                  <a:pt x="5473" y="4304"/>
                  <a:pt x="5542" y="4305"/>
                  <a:pt x="5801" y="4442"/>
                </a:cubicBezTo>
                <a:cubicBezTo>
                  <a:pt x="6056" y="4577"/>
                  <a:pt x="6152" y="4582"/>
                  <a:pt x="6366" y="4472"/>
                </a:cubicBezTo>
                <a:cubicBezTo>
                  <a:pt x="6637" y="4332"/>
                  <a:pt x="6736" y="4318"/>
                  <a:pt x="6953" y="4399"/>
                </a:cubicBezTo>
                <a:cubicBezTo>
                  <a:pt x="7064" y="4441"/>
                  <a:pt x="7169" y="4489"/>
                  <a:pt x="7185" y="4507"/>
                </a:cubicBezTo>
                <a:cubicBezTo>
                  <a:pt x="7226" y="4551"/>
                  <a:pt x="7564" y="4541"/>
                  <a:pt x="7613" y="4494"/>
                </a:cubicBezTo>
                <a:cubicBezTo>
                  <a:pt x="7668" y="4440"/>
                  <a:pt x="8211" y="4448"/>
                  <a:pt x="8255" y="4503"/>
                </a:cubicBezTo>
                <a:cubicBezTo>
                  <a:pt x="8275" y="4529"/>
                  <a:pt x="8332" y="4548"/>
                  <a:pt x="8380" y="4546"/>
                </a:cubicBezTo>
                <a:cubicBezTo>
                  <a:pt x="8429" y="4544"/>
                  <a:pt x="8569" y="4567"/>
                  <a:pt x="8690" y="4598"/>
                </a:cubicBezTo>
                <a:cubicBezTo>
                  <a:pt x="8864" y="4642"/>
                  <a:pt x="8979" y="4643"/>
                  <a:pt x="9244" y="4600"/>
                </a:cubicBezTo>
                <a:cubicBezTo>
                  <a:pt x="9572" y="4546"/>
                  <a:pt x="9584" y="4548"/>
                  <a:pt x="9825" y="4663"/>
                </a:cubicBezTo>
                <a:cubicBezTo>
                  <a:pt x="10132" y="4809"/>
                  <a:pt x="10242" y="4809"/>
                  <a:pt x="10548" y="4663"/>
                </a:cubicBezTo>
                <a:lnTo>
                  <a:pt x="10794" y="4546"/>
                </a:lnTo>
                <a:lnTo>
                  <a:pt x="11027" y="4687"/>
                </a:lnTo>
                <a:cubicBezTo>
                  <a:pt x="11325" y="4864"/>
                  <a:pt x="11463" y="4864"/>
                  <a:pt x="11757" y="4687"/>
                </a:cubicBezTo>
                <a:lnTo>
                  <a:pt x="11988" y="4548"/>
                </a:lnTo>
                <a:lnTo>
                  <a:pt x="12235" y="4664"/>
                </a:lnTo>
                <a:cubicBezTo>
                  <a:pt x="12545" y="4811"/>
                  <a:pt x="12654" y="4809"/>
                  <a:pt x="12949" y="4661"/>
                </a:cubicBezTo>
                <a:cubicBezTo>
                  <a:pt x="13182" y="4544"/>
                  <a:pt x="13193" y="4542"/>
                  <a:pt x="13512" y="4594"/>
                </a:cubicBezTo>
                <a:cubicBezTo>
                  <a:pt x="13848" y="4649"/>
                  <a:pt x="14376" y="4600"/>
                  <a:pt x="14499" y="4501"/>
                </a:cubicBezTo>
                <a:cubicBezTo>
                  <a:pt x="14578" y="4439"/>
                  <a:pt x="15001" y="4444"/>
                  <a:pt x="15266" y="4509"/>
                </a:cubicBezTo>
                <a:cubicBezTo>
                  <a:pt x="15469" y="4559"/>
                  <a:pt x="15507" y="4554"/>
                  <a:pt x="15670" y="4472"/>
                </a:cubicBezTo>
                <a:cubicBezTo>
                  <a:pt x="15961" y="4324"/>
                  <a:pt x="16048" y="4314"/>
                  <a:pt x="16256" y="4399"/>
                </a:cubicBezTo>
                <a:cubicBezTo>
                  <a:pt x="16361" y="4442"/>
                  <a:pt x="16459" y="4495"/>
                  <a:pt x="16475" y="4516"/>
                </a:cubicBezTo>
                <a:cubicBezTo>
                  <a:pt x="16531" y="4592"/>
                  <a:pt x="16827" y="4557"/>
                  <a:pt x="16962" y="4459"/>
                </a:cubicBezTo>
                <a:cubicBezTo>
                  <a:pt x="17159" y="4315"/>
                  <a:pt x="17316" y="4304"/>
                  <a:pt x="17601" y="4418"/>
                </a:cubicBezTo>
                <a:cubicBezTo>
                  <a:pt x="17877" y="4528"/>
                  <a:pt x="17861" y="4532"/>
                  <a:pt x="18269" y="4268"/>
                </a:cubicBezTo>
                <a:cubicBezTo>
                  <a:pt x="18380" y="4196"/>
                  <a:pt x="18458" y="4158"/>
                  <a:pt x="18544" y="4156"/>
                </a:cubicBezTo>
                <a:close/>
                <a:moveTo>
                  <a:pt x="1852" y="17180"/>
                </a:moveTo>
                <a:lnTo>
                  <a:pt x="1852" y="18578"/>
                </a:lnTo>
                <a:lnTo>
                  <a:pt x="1852" y="19976"/>
                </a:lnTo>
                <a:lnTo>
                  <a:pt x="4691" y="19976"/>
                </a:lnTo>
                <a:lnTo>
                  <a:pt x="7529" y="19976"/>
                </a:lnTo>
                <a:lnTo>
                  <a:pt x="7529" y="18578"/>
                </a:lnTo>
                <a:lnTo>
                  <a:pt x="7529" y="17180"/>
                </a:lnTo>
                <a:lnTo>
                  <a:pt x="4691" y="17180"/>
                </a:lnTo>
                <a:lnTo>
                  <a:pt x="1852" y="1718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90" name="Shape 490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491" name="Shape 491"/>
          <p:cNvSpPr/>
          <p:nvPr/>
        </p:nvSpPr>
        <p:spPr>
          <a:xfrm>
            <a:off x="1277086" y="3790950"/>
            <a:ext cx="34404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Max = 1.000048</a:t>
            </a:r>
          </a:p>
        </p:txBody>
      </p:sp>
      <p:sp>
        <p:nvSpPr>
          <p:cNvPr id="492" name="Shape 492"/>
          <p:cNvSpPr/>
          <p:nvPr/>
        </p:nvSpPr>
        <p:spPr>
          <a:xfrm>
            <a:off x="9326826" y="7643283"/>
            <a:ext cx="34404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Max = 1.000021</a:t>
            </a:r>
          </a:p>
        </p:txBody>
      </p:sp>
      <p:pic>
        <p:nvPicPr>
          <p:cNvPr id="493" name="residuals_surf.png"/>
          <p:cNvPicPr>
            <a:picLocks noChangeAspect="1"/>
          </p:cNvPicPr>
          <p:nvPr/>
        </p:nvPicPr>
        <p:blipFill>
          <a:blip r:embed="rId4">
            <a:extLst/>
          </a:blip>
          <a:srcRect l="21333" t="15207" r="13086" b="14044"/>
          <a:stretch>
            <a:fillRect/>
          </a:stretch>
        </p:blipFill>
        <p:spPr>
          <a:xfrm>
            <a:off x="4398852" y="5030224"/>
            <a:ext cx="4294724" cy="4633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86" fill="norm" stroke="1" extrusionOk="0">
                <a:moveTo>
                  <a:pt x="7619" y="0"/>
                </a:moveTo>
                <a:cubicBezTo>
                  <a:pt x="7587" y="1"/>
                  <a:pt x="7569" y="5"/>
                  <a:pt x="7556" y="13"/>
                </a:cubicBezTo>
                <a:cubicBezTo>
                  <a:pt x="7447" y="74"/>
                  <a:pt x="81" y="5041"/>
                  <a:pt x="2" y="5107"/>
                </a:cubicBezTo>
                <a:cubicBezTo>
                  <a:pt x="-27" y="5131"/>
                  <a:pt x="194" y="10631"/>
                  <a:pt x="311" y="12797"/>
                </a:cubicBezTo>
                <a:cubicBezTo>
                  <a:pt x="323" y="13006"/>
                  <a:pt x="367" y="13998"/>
                  <a:pt x="411" y="15000"/>
                </a:cubicBezTo>
                <a:cubicBezTo>
                  <a:pt x="476" y="16492"/>
                  <a:pt x="503" y="16832"/>
                  <a:pt x="558" y="16870"/>
                </a:cubicBezTo>
                <a:cubicBezTo>
                  <a:pt x="597" y="16897"/>
                  <a:pt x="611" y="16939"/>
                  <a:pt x="590" y="16970"/>
                </a:cubicBezTo>
                <a:cubicBezTo>
                  <a:pt x="563" y="17011"/>
                  <a:pt x="576" y="17011"/>
                  <a:pt x="652" y="16973"/>
                </a:cubicBezTo>
                <a:cubicBezTo>
                  <a:pt x="733" y="16933"/>
                  <a:pt x="969" y="16991"/>
                  <a:pt x="2107" y="17334"/>
                </a:cubicBezTo>
                <a:cubicBezTo>
                  <a:pt x="2855" y="17559"/>
                  <a:pt x="3483" y="17754"/>
                  <a:pt x="3503" y="17765"/>
                </a:cubicBezTo>
                <a:cubicBezTo>
                  <a:pt x="3523" y="17776"/>
                  <a:pt x="3514" y="17813"/>
                  <a:pt x="3481" y="17850"/>
                </a:cubicBezTo>
                <a:cubicBezTo>
                  <a:pt x="3428" y="17909"/>
                  <a:pt x="3432" y="17910"/>
                  <a:pt x="3521" y="17859"/>
                </a:cubicBezTo>
                <a:cubicBezTo>
                  <a:pt x="3609" y="17808"/>
                  <a:pt x="3711" y="17828"/>
                  <a:pt x="4436" y="18042"/>
                </a:cubicBezTo>
                <a:cubicBezTo>
                  <a:pt x="6085" y="18530"/>
                  <a:pt x="6437" y="18650"/>
                  <a:pt x="6431" y="18721"/>
                </a:cubicBezTo>
                <a:cubicBezTo>
                  <a:pt x="6427" y="18774"/>
                  <a:pt x="6441" y="18778"/>
                  <a:pt x="6505" y="18741"/>
                </a:cubicBezTo>
                <a:cubicBezTo>
                  <a:pt x="6569" y="18704"/>
                  <a:pt x="6865" y="18780"/>
                  <a:pt x="7948" y="19109"/>
                </a:cubicBezTo>
                <a:cubicBezTo>
                  <a:pt x="9689" y="19638"/>
                  <a:pt x="9544" y="19583"/>
                  <a:pt x="9469" y="19673"/>
                </a:cubicBezTo>
                <a:cubicBezTo>
                  <a:pt x="9412" y="19742"/>
                  <a:pt x="9413" y="19742"/>
                  <a:pt x="9499" y="19675"/>
                </a:cubicBezTo>
                <a:cubicBezTo>
                  <a:pt x="9586" y="19606"/>
                  <a:pt x="9659" y="19624"/>
                  <a:pt x="11052" y="20050"/>
                </a:cubicBezTo>
                <a:cubicBezTo>
                  <a:pt x="11856" y="20296"/>
                  <a:pt x="12528" y="20504"/>
                  <a:pt x="12545" y="20514"/>
                </a:cubicBezTo>
                <a:cubicBezTo>
                  <a:pt x="12563" y="20524"/>
                  <a:pt x="12566" y="20567"/>
                  <a:pt x="12551" y="20607"/>
                </a:cubicBezTo>
                <a:cubicBezTo>
                  <a:pt x="12526" y="20675"/>
                  <a:pt x="12529" y="20675"/>
                  <a:pt x="12605" y="20608"/>
                </a:cubicBezTo>
                <a:cubicBezTo>
                  <a:pt x="12667" y="20554"/>
                  <a:pt x="12713" y="20546"/>
                  <a:pt x="12800" y="20577"/>
                </a:cubicBezTo>
                <a:cubicBezTo>
                  <a:pt x="12888" y="20608"/>
                  <a:pt x="12934" y="20601"/>
                  <a:pt x="12998" y="20547"/>
                </a:cubicBezTo>
                <a:cubicBezTo>
                  <a:pt x="13048" y="20505"/>
                  <a:pt x="13114" y="20489"/>
                  <a:pt x="13163" y="20507"/>
                </a:cubicBezTo>
                <a:cubicBezTo>
                  <a:pt x="13227" y="20529"/>
                  <a:pt x="13231" y="20524"/>
                  <a:pt x="13189" y="20485"/>
                </a:cubicBezTo>
                <a:cubicBezTo>
                  <a:pt x="13106" y="20406"/>
                  <a:pt x="14716" y="18870"/>
                  <a:pt x="14844" y="18906"/>
                </a:cubicBezTo>
                <a:cubicBezTo>
                  <a:pt x="14918" y="18926"/>
                  <a:pt x="14925" y="18920"/>
                  <a:pt x="14878" y="18874"/>
                </a:cubicBezTo>
                <a:cubicBezTo>
                  <a:pt x="14831" y="18829"/>
                  <a:pt x="14965" y="18681"/>
                  <a:pt x="15607" y="18077"/>
                </a:cubicBezTo>
                <a:cubicBezTo>
                  <a:pt x="16041" y="17670"/>
                  <a:pt x="16414" y="17340"/>
                  <a:pt x="16435" y="17345"/>
                </a:cubicBezTo>
                <a:cubicBezTo>
                  <a:pt x="16455" y="17350"/>
                  <a:pt x="16462" y="17339"/>
                  <a:pt x="16449" y="17319"/>
                </a:cubicBezTo>
                <a:cubicBezTo>
                  <a:pt x="16414" y="17268"/>
                  <a:pt x="17992" y="15817"/>
                  <a:pt x="18039" y="15857"/>
                </a:cubicBezTo>
                <a:cubicBezTo>
                  <a:pt x="18061" y="15875"/>
                  <a:pt x="18067" y="15869"/>
                  <a:pt x="18051" y="15844"/>
                </a:cubicBezTo>
                <a:cubicBezTo>
                  <a:pt x="18015" y="15785"/>
                  <a:pt x="19418" y="14429"/>
                  <a:pt x="19515" y="14429"/>
                </a:cubicBezTo>
                <a:cubicBezTo>
                  <a:pt x="19554" y="14429"/>
                  <a:pt x="19573" y="14417"/>
                  <a:pt x="19556" y="14401"/>
                </a:cubicBezTo>
                <a:cubicBezTo>
                  <a:pt x="19510" y="14358"/>
                  <a:pt x="19619" y="14259"/>
                  <a:pt x="19714" y="14259"/>
                </a:cubicBezTo>
                <a:cubicBezTo>
                  <a:pt x="19839" y="14259"/>
                  <a:pt x="19836" y="14023"/>
                  <a:pt x="19710" y="13993"/>
                </a:cubicBezTo>
                <a:cubicBezTo>
                  <a:pt x="19626" y="13972"/>
                  <a:pt x="19619" y="13938"/>
                  <a:pt x="19624" y="13575"/>
                </a:cubicBezTo>
                <a:cubicBezTo>
                  <a:pt x="19627" y="13357"/>
                  <a:pt x="19643" y="13036"/>
                  <a:pt x="19658" y="12861"/>
                </a:cubicBezTo>
                <a:cubicBezTo>
                  <a:pt x="19684" y="12573"/>
                  <a:pt x="19697" y="12543"/>
                  <a:pt x="19790" y="12530"/>
                </a:cubicBezTo>
                <a:cubicBezTo>
                  <a:pt x="19869" y="12520"/>
                  <a:pt x="19891" y="12489"/>
                  <a:pt x="19891" y="12395"/>
                </a:cubicBezTo>
                <a:cubicBezTo>
                  <a:pt x="19891" y="12302"/>
                  <a:pt x="19869" y="12271"/>
                  <a:pt x="19790" y="12260"/>
                </a:cubicBezTo>
                <a:cubicBezTo>
                  <a:pt x="19688" y="12247"/>
                  <a:pt x="19686" y="12241"/>
                  <a:pt x="19702" y="11648"/>
                </a:cubicBezTo>
                <a:cubicBezTo>
                  <a:pt x="19722" y="10900"/>
                  <a:pt x="19748" y="10768"/>
                  <a:pt x="19881" y="10750"/>
                </a:cubicBezTo>
                <a:cubicBezTo>
                  <a:pt x="20028" y="10730"/>
                  <a:pt x="20029" y="10499"/>
                  <a:pt x="19881" y="10480"/>
                </a:cubicBezTo>
                <a:lnTo>
                  <a:pt x="19778" y="10467"/>
                </a:lnTo>
                <a:lnTo>
                  <a:pt x="19794" y="9725"/>
                </a:lnTo>
                <a:cubicBezTo>
                  <a:pt x="19805" y="9197"/>
                  <a:pt x="19827" y="8972"/>
                  <a:pt x="19867" y="8941"/>
                </a:cubicBezTo>
                <a:cubicBezTo>
                  <a:pt x="19970" y="8865"/>
                  <a:pt x="19990" y="8725"/>
                  <a:pt x="19909" y="8662"/>
                </a:cubicBezTo>
                <a:cubicBezTo>
                  <a:pt x="19842" y="8611"/>
                  <a:pt x="19837" y="8523"/>
                  <a:pt x="19865" y="7882"/>
                </a:cubicBezTo>
                <a:cubicBezTo>
                  <a:pt x="19887" y="7387"/>
                  <a:pt x="19916" y="7147"/>
                  <a:pt x="19955" y="7118"/>
                </a:cubicBezTo>
                <a:cubicBezTo>
                  <a:pt x="20061" y="7039"/>
                  <a:pt x="20079" y="6920"/>
                  <a:pt x="19999" y="6837"/>
                </a:cubicBezTo>
                <a:cubicBezTo>
                  <a:pt x="19931" y="6767"/>
                  <a:pt x="19927" y="6676"/>
                  <a:pt x="19953" y="6011"/>
                </a:cubicBezTo>
                <a:cubicBezTo>
                  <a:pt x="19980" y="5335"/>
                  <a:pt x="19989" y="5254"/>
                  <a:pt x="20073" y="5182"/>
                </a:cubicBezTo>
                <a:cubicBezTo>
                  <a:pt x="20187" y="5084"/>
                  <a:pt x="20189" y="5046"/>
                  <a:pt x="20081" y="4949"/>
                </a:cubicBezTo>
                <a:cubicBezTo>
                  <a:pt x="20001" y="4879"/>
                  <a:pt x="19997" y="4824"/>
                  <a:pt x="20029" y="4134"/>
                </a:cubicBezTo>
                <a:cubicBezTo>
                  <a:pt x="20056" y="3559"/>
                  <a:pt x="20078" y="3386"/>
                  <a:pt x="20131" y="3350"/>
                </a:cubicBezTo>
                <a:cubicBezTo>
                  <a:pt x="20253" y="3267"/>
                  <a:pt x="20272" y="3124"/>
                  <a:pt x="20168" y="3073"/>
                </a:cubicBezTo>
                <a:cubicBezTo>
                  <a:pt x="20117" y="3047"/>
                  <a:pt x="20075" y="2989"/>
                  <a:pt x="20075" y="2943"/>
                </a:cubicBezTo>
                <a:cubicBezTo>
                  <a:pt x="20075" y="2898"/>
                  <a:pt x="20069" y="2860"/>
                  <a:pt x="20063" y="2858"/>
                </a:cubicBezTo>
                <a:cubicBezTo>
                  <a:pt x="20056" y="2857"/>
                  <a:pt x="17266" y="2200"/>
                  <a:pt x="13861" y="1401"/>
                </a:cubicBezTo>
                <a:cubicBezTo>
                  <a:pt x="8766" y="206"/>
                  <a:pt x="7843" y="-6"/>
                  <a:pt x="7619" y="0"/>
                </a:cubicBezTo>
                <a:close/>
                <a:moveTo>
                  <a:pt x="20900" y="3073"/>
                </a:moveTo>
                <a:cubicBezTo>
                  <a:pt x="20851" y="3073"/>
                  <a:pt x="20797" y="3094"/>
                  <a:pt x="20780" y="3119"/>
                </a:cubicBezTo>
                <a:cubicBezTo>
                  <a:pt x="20758" y="3152"/>
                  <a:pt x="20736" y="3152"/>
                  <a:pt x="20701" y="3119"/>
                </a:cubicBezTo>
                <a:cubicBezTo>
                  <a:pt x="20608" y="3033"/>
                  <a:pt x="20531" y="3068"/>
                  <a:pt x="20531" y="3198"/>
                </a:cubicBezTo>
                <a:cubicBezTo>
                  <a:pt x="20531" y="3329"/>
                  <a:pt x="20608" y="3366"/>
                  <a:pt x="20701" y="3280"/>
                </a:cubicBezTo>
                <a:cubicBezTo>
                  <a:pt x="20736" y="3247"/>
                  <a:pt x="20758" y="3247"/>
                  <a:pt x="20780" y="3280"/>
                </a:cubicBezTo>
                <a:cubicBezTo>
                  <a:pt x="20797" y="3305"/>
                  <a:pt x="20851" y="3326"/>
                  <a:pt x="20900" y="3326"/>
                </a:cubicBezTo>
                <a:cubicBezTo>
                  <a:pt x="20968" y="3326"/>
                  <a:pt x="20988" y="3296"/>
                  <a:pt x="20988" y="3198"/>
                </a:cubicBezTo>
                <a:cubicBezTo>
                  <a:pt x="20988" y="3101"/>
                  <a:pt x="20968" y="3073"/>
                  <a:pt x="20900" y="3073"/>
                </a:cubicBezTo>
                <a:close/>
                <a:moveTo>
                  <a:pt x="21193" y="3073"/>
                </a:moveTo>
                <a:cubicBezTo>
                  <a:pt x="21147" y="3073"/>
                  <a:pt x="21125" y="3114"/>
                  <a:pt x="21125" y="3198"/>
                </a:cubicBezTo>
                <a:cubicBezTo>
                  <a:pt x="21125" y="3283"/>
                  <a:pt x="21147" y="3326"/>
                  <a:pt x="21193" y="3326"/>
                </a:cubicBezTo>
                <a:cubicBezTo>
                  <a:pt x="21239" y="3326"/>
                  <a:pt x="21263" y="3283"/>
                  <a:pt x="21263" y="3198"/>
                </a:cubicBezTo>
                <a:cubicBezTo>
                  <a:pt x="21263" y="3114"/>
                  <a:pt x="21239" y="3073"/>
                  <a:pt x="21193" y="3073"/>
                </a:cubicBezTo>
                <a:close/>
                <a:moveTo>
                  <a:pt x="21568" y="3086"/>
                </a:moveTo>
                <a:cubicBezTo>
                  <a:pt x="21563" y="3080"/>
                  <a:pt x="21553" y="3090"/>
                  <a:pt x="21538" y="3113"/>
                </a:cubicBezTo>
                <a:cubicBezTo>
                  <a:pt x="21516" y="3147"/>
                  <a:pt x="21508" y="3189"/>
                  <a:pt x="21520" y="3208"/>
                </a:cubicBezTo>
                <a:cubicBezTo>
                  <a:pt x="21554" y="3259"/>
                  <a:pt x="21562" y="3250"/>
                  <a:pt x="21570" y="3147"/>
                </a:cubicBezTo>
                <a:cubicBezTo>
                  <a:pt x="21573" y="3111"/>
                  <a:pt x="21573" y="3091"/>
                  <a:pt x="21568" y="3086"/>
                </a:cubicBezTo>
                <a:close/>
                <a:moveTo>
                  <a:pt x="20808" y="4937"/>
                </a:moveTo>
                <a:cubicBezTo>
                  <a:pt x="20760" y="4937"/>
                  <a:pt x="20706" y="4957"/>
                  <a:pt x="20689" y="4983"/>
                </a:cubicBezTo>
                <a:cubicBezTo>
                  <a:pt x="20667" y="5016"/>
                  <a:pt x="20645" y="5016"/>
                  <a:pt x="20609" y="4983"/>
                </a:cubicBezTo>
                <a:cubicBezTo>
                  <a:pt x="20516" y="4897"/>
                  <a:pt x="20440" y="4933"/>
                  <a:pt x="20440" y="5064"/>
                </a:cubicBezTo>
                <a:cubicBezTo>
                  <a:pt x="20440" y="5195"/>
                  <a:pt x="20516" y="5231"/>
                  <a:pt x="20609" y="5145"/>
                </a:cubicBezTo>
                <a:cubicBezTo>
                  <a:pt x="20645" y="5112"/>
                  <a:pt x="20667" y="5112"/>
                  <a:pt x="20689" y="5145"/>
                </a:cubicBezTo>
                <a:cubicBezTo>
                  <a:pt x="20706" y="5171"/>
                  <a:pt x="20760" y="5192"/>
                  <a:pt x="20808" y="5192"/>
                </a:cubicBezTo>
                <a:cubicBezTo>
                  <a:pt x="20876" y="5192"/>
                  <a:pt x="20896" y="5162"/>
                  <a:pt x="20896" y="5064"/>
                </a:cubicBezTo>
                <a:cubicBezTo>
                  <a:pt x="20896" y="4967"/>
                  <a:pt x="20876" y="4937"/>
                  <a:pt x="20808" y="4937"/>
                </a:cubicBezTo>
                <a:close/>
                <a:moveTo>
                  <a:pt x="21103" y="4937"/>
                </a:moveTo>
                <a:cubicBezTo>
                  <a:pt x="21058" y="4937"/>
                  <a:pt x="21034" y="4979"/>
                  <a:pt x="21034" y="5064"/>
                </a:cubicBezTo>
                <a:cubicBezTo>
                  <a:pt x="21034" y="5149"/>
                  <a:pt x="21058" y="5192"/>
                  <a:pt x="21103" y="5192"/>
                </a:cubicBezTo>
                <a:cubicBezTo>
                  <a:pt x="21149" y="5192"/>
                  <a:pt x="21171" y="5149"/>
                  <a:pt x="21171" y="5064"/>
                </a:cubicBezTo>
                <a:cubicBezTo>
                  <a:pt x="21171" y="4979"/>
                  <a:pt x="21149" y="4937"/>
                  <a:pt x="21103" y="4937"/>
                </a:cubicBezTo>
                <a:close/>
                <a:moveTo>
                  <a:pt x="21444" y="5064"/>
                </a:moveTo>
                <a:cubicBezTo>
                  <a:pt x="21442" y="5062"/>
                  <a:pt x="21425" y="5075"/>
                  <a:pt x="21388" y="5101"/>
                </a:cubicBezTo>
                <a:cubicBezTo>
                  <a:pt x="21344" y="5133"/>
                  <a:pt x="21309" y="5166"/>
                  <a:pt x="21309" y="5175"/>
                </a:cubicBezTo>
                <a:cubicBezTo>
                  <a:pt x="21309" y="5210"/>
                  <a:pt x="21345" y="5186"/>
                  <a:pt x="21404" y="5116"/>
                </a:cubicBezTo>
                <a:cubicBezTo>
                  <a:pt x="21433" y="5082"/>
                  <a:pt x="21447" y="5066"/>
                  <a:pt x="21444" y="5064"/>
                </a:cubicBezTo>
                <a:close/>
                <a:moveTo>
                  <a:pt x="20717" y="6843"/>
                </a:moveTo>
                <a:cubicBezTo>
                  <a:pt x="20668" y="6843"/>
                  <a:pt x="20614" y="6864"/>
                  <a:pt x="20597" y="6889"/>
                </a:cubicBezTo>
                <a:cubicBezTo>
                  <a:pt x="20575" y="6922"/>
                  <a:pt x="20553" y="6922"/>
                  <a:pt x="20517" y="6889"/>
                </a:cubicBezTo>
                <a:cubicBezTo>
                  <a:pt x="20425" y="6803"/>
                  <a:pt x="20348" y="6840"/>
                  <a:pt x="20348" y="6970"/>
                </a:cubicBezTo>
                <a:cubicBezTo>
                  <a:pt x="20348" y="7101"/>
                  <a:pt x="20425" y="7138"/>
                  <a:pt x="20517" y="7052"/>
                </a:cubicBezTo>
                <a:cubicBezTo>
                  <a:pt x="20553" y="7019"/>
                  <a:pt x="20575" y="7019"/>
                  <a:pt x="20597" y="7052"/>
                </a:cubicBezTo>
                <a:cubicBezTo>
                  <a:pt x="20614" y="7077"/>
                  <a:pt x="20668" y="7098"/>
                  <a:pt x="20717" y="7098"/>
                </a:cubicBezTo>
                <a:cubicBezTo>
                  <a:pt x="20785" y="7098"/>
                  <a:pt x="20806" y="7068"/>
                  <a:pt x="20806" y="6970"/>
                </a:cubicBezTo>
                <a:cubicBezTo>
                  <a:pt x="20806" y="6873"/>
                  <a:pt x="20785" y="6843"/>
                  <a:pt x="20717" y="6843"/>
                </a:cubicBezTo>
                <a:close/>
                <a:moveTo>
                  <a:pt x="21012" y="6843"/>
                </a:moveTo>
                <a:cubicBezTo>
                  <a:pt x="20966" y="6843"/>
                  <a:pt x="20942" y="6886"/>
                  <a:pt x="20942" y="6970"/>
                </a:cubicBezTo>
                <a:cubicBezTo>
                  <a:pt x="20942" y="7055"/>
                  <a:pt x="20966" y="7098"/>
                  <a:pt x="21012" y="7098"/>
                </a:cubicBezTo>
                <a:cubicBezTo>
                  <a:pt x="21057" y="7098"/>
                  <a:pt x="21079" y="7055"/>
                  <a:pt x="21079" y="6970"/>
                </a:cubicBezTo>
                <a:cubicBezTo>
                  <a:pt x="21079" y="6886"/>
                  <a:pt x="21057" y="6843"/>
                  <a:pt x="21012" y="6843"/>
                </a:cubicBezTo>
                <a:close/>
                <a:moveTo>
                  <a:pt x="20625" y="8666"/>
                </a:moveTo>
                <a:cubicBezTo>
                  <a:pt x="20576" y="8666"/>
                  <a:pt x="20522" y="8687"/>
                  <a:pt x="20505" y="8712"/>
                </a:cubicBezTo>
                <a:cubicBezTo>
                  <a:pt x="20483" y="8745"/>
                  <a:pt x="20461" y="8745"/>
                  <a:pt x="20426" y="8712"/>
                </a:cubicBezTo>
                <a:cubicBezTo>
                  <a:pt x="20333" y="8626"/>
                  <a:pt x="20258" y="8663"/>
                  <a:pt x="20258" y="8793"/>
                </a:cubicBezTo>
                <a:cubicBezTo>
                  <a:pt x="20258" y="8924"/>
                  <a:pt x="20333" y="8959"/>
                  <a:pt x="20426" y="8873"/>
                </a:cubicBezTo>
                <a:cubicBezTo>
                  <a:pt x="20461" y="8840"/>
                  <a:pt x="20483" y="8840"/>
                  <a:pt x="20505" y="8873"/>
                </a:cubicBezTo>
                <a:cubicBezTo>
                  <a:pt x="20522" y="8898"/>
                  <a:pt x="20576" y="8919"/>
                  <a:pt x="20625" y="8919"/>
                </a:cubicBezTo>
                <a:cubicBezTo>
                  <a:pt x="20693" y="8919"/>
                  <a:pt x="20715" y="8891"/>
                  <a:pt x="20715" y="8793"/>
                </a:cubicBezTo>
                <a:cubicBezTo>
                  <a:pt x="20715" y="8696"/>
                  <a:pt x="20693" y="8666"/>
                  <a:pt x="20625" y="8666"/>
                </a:cubicBezTo>
                <a:close/>
                <a:moveTo>
                  <a:pt x="20920" y="8666"/>
                </a:moveTo>
                <a:cubicBezTo>
                  <a:pt x="20874" y="8666"/>
                  <a:pt x="20852" y="8709"/>
                  <a:pt x="20852" y="8793"/>
                </a:cubicBezTo>
                <a:cubicBezTo>
                  <a:pt x="20852" y="8878"/>
                  <a:pt x="20874" y="8919"/>
                  <a:pt x="20920" y="8919"/>
                </a:cubicBezTo>
                <a:cubicBezTo>
                  <a:pt x="20966" y="8919"/>
                  <a:pt x="20988" y="8878"/>
                  <a:pt x="20988" y="8793"/>
                </a:cubicBezTo>
                <a:cubicBezTo>
                  <a:pt x="20988" y="8709"/>
                  <a:pt x="20966" y="8666"/>
                  <a:pt x="20920" y="8666"/>
                </a:cubicBezTo>
                <a:close/>
                <a:moveTo>
                  <a:pt x="21217" y="8666"/>
                </a:moveTo>
                <a:cubicBezTo>
                  <a:pt x="21146" y="8666"/>
                  <a:pt x="21125" y="8695"/>
                  <a:pt x="21125" y="8793"/>
                </a:cubicBezTo>
                <a:cubicBezTo>
                  <a:pt x="21125" y="8892"/>
                  <a:pt x="21146" y="8919"/>
                  <a:pt x="21217" y="8919"/>
                </a:cubicBezTo>
                <a:cubicBezTo>
                  <a:pt x="21288" y="8919"/>
                  <a:pt x="21309" y="8892"/>
                  <a:pt x="21309" y="8793"/>
                </a:cubicBezTo>
                <a:cubicBezTo>
                  <a:pt x="21309" y="8695"/>
                  <a:pt x="21288" y="8666"/>
                  <a:pt x="21217" y="8666"/>
                </a:cubicBezTo>
                <a:close/>
                <a:moveTo>
                  <a:pt x="20874" y="10487"/>
                </a:moveTo>
                <a:cubicBezTo>
                  <a:pt x="20791" y="10487"/>
                  <a:pt x="20782" y="10599"/>
                  <a:pt x="20862" y="10630"/>
                </a:cubicBezTo>
                <a:cubicBezTo>
                  <a:pt x="20894" y="10641"/>
                  <a:pt x="20926" y="10652"/>
                  <a:pt x="20932" y="10654"/>
                </a:cubicBezTo>
                <a:cubicBezTo>
                  <a:pt x="20938" y="10655"/>
                  <a:pt x="20942" y="10619"/>
                  <a:pt x="20942" y="10572"/>
                </a:cubicBezTo>
                <a:cubicBezTo>
                  <a:pt x="20942" y="10525"/>
                  <a:pt x="20912" y="10487"/>
                  <a:pt x="20874" y="10487"/>
                </a:cubicBezTo>
                <a:close/>
                <a:moveTo>
                  <a:pt x="21149" y="10487"/>
                </a:moveTo>
                <a:cubicBezTo>
                  <a:pt x="21052" y="10487"/>
                  <a:pt x="21061" y="10606"/>
                  <a:pt x="21159" y="10626"/>
                </a:cubicBezTo>
                <a:cubicBezTo>
                  <a:pt x="21263" y="10647"/>
                  <a:pt x="21280" y="10633"/>
                  <a:pt x="21247" y="10554"/>
                </a:cubicBezTo>
                <a:cubicBezTo>
                  <a:pt x="21232" y="10518"/>
                  <a:pt x="21188" y="10487"/>
                  <a:pt x="21149" y="10487"/>
                </a:cubicBezTo>
                <a:close/>
                <a:moveTo>
                  <a:pt x="20276" y="10489"/>
                </a:moveTo>
                <a:cubicBezTo>
                  <a:pt x="20241" y="10492"/>
                  <a:pt x="20212" y="10513"/>
                  <a:pt x="20212" y="10548"/>
                </a:cubicBezTo>
                <a:cubicBezTo>
                  <a:pt x="20212" y="10581"/>
                  <a:pt x="20248" y="10616"/>
                  <a:pt x="20292" y="10626"/>
                </a:cubicBezTo>
                <a:cubicBezTo>
                  <a:pt x="20336" y="10635"/>
                  <a:pt x="20390" y="10629"/>
                  <a:pt x="20412" y="10611"/>
                </a:cubicBezTo>
                <a:cubicBezTo>
                  <a:pt x="20434" y="10593"/>
                  <a:pt x="20500" y="10596"/>
                  <a:pt x="20559" y="10617"/>
                </a:cubicBezTo>
                <a:cubicBezTo>
                  <a:pt x="20651" y="10649"/>
                  <a:pt x="20669" y="10643"/>
                  <a:pt x="20669" y="10572"/>
                </a:cubicBezTo>
                <a:cubicBezTo>
                  <a:pt x="20669" y="10480"/>
                  <a:pt x="20537" y="10456"/>
                  <a:pt x="20454" y="10533"/>
                </a:cubicBezTo>
                <a:cubicBezTo>
                  <a:pt x="20418" y="10567"/>
                  <a:pt x="20396" y="10567"/>
                  <a:pt x="20374" y="10533"/>
                </a:cubicBezTo>
                <a:cubicBezTo>
                  <a:pt x="20351" y="10500"/>
                  <a:pt x="20311" y="10486"/>
                  <a:pt x="20276" y="10489"/>
                </a:cubicBezTo>
                <a:close/>
                <a:moveTo>
                  <a:pt x="20782" y="12268"/>
                </a:moveTo>
                <a:cubicBezTo>
                  <a:pt x="20700" y="12268"/>
                  <a:pt x="20690" y="12378"/>
                  <a:pt x="20770" y="12408"/>
                </a:cubicBezTo>
                <a:cubicBezTo>
                  <a:pt x="20802" y="12420"/>
                  <a:pt x="20834" y="12432"/>
                  <a:pt x="20840" y="12434"/>
                </a:cubicBezTo>
                <a:cubicBezTo>
                  <a:pt x="20847" y="12436"/>
                  <a:pt x="20852" y="12399"/>
                  <a:pt x="20852" y="12353"/>
                </a:cubicBezTo>
                <a:cubicBezTo>
                  <a:pt x="20852" y="12306"/>
                  <a:pt x="20821" y="12268"/>
                  <a:pt x="20782" y="12268"/>
                </a:cubicBezTo>
                <a:close/>
                <a:moveTo>
                  <a:pt x="21073" y="12268"/>
                </a:moveTo>
                <a:cubicBezTo>
                  <a:pt x="21010" y="12268"/>
                  <a:pt x="20988" y="12300"/>
                  <a:pt x="20988" y="12395"/>
                </a:cubicBezTo>
                <a:cubicBezTo>
                  <a:pt x="20988" y="12493"/>
                  <a:pt x="21010" y="12521"/>
                  <a:pt x="21077" y="12521"/>
                </a:cubicBezTo>
                <a:cubicBezTo>
                  <a:pt x="21146" y="12521"/>
                  <a:pt x="21164" y="12494"/>
                  <a:pt x="21161" y="12395"/>
                </a:cubicBezTo>
                <a:cubicBezTo>
                  <a:pt x="21158" y="12301"/>
                  <a:pt x="21136" y="12268"/>
                  <a:pt x="21073" y="12268"/>
                </a:cubicBezTo>
                <a:close/>
                <a:moveTo>
                  <a:pt x="20184" y="12270"/>
                </a:moveTo>
                <a:cubicBezTo>
                  <a:pt x="20149" y="12273"/>
                  <a:pt x="20121" y="12293"/>
                  <a:pt x="20121" y="12329"/>
                </a:cubicBezTo>
                <a:cubicBezTo>
                  <a:pt x="20121" y="12362"/>
                  <a:pt x="20156" y="12397"/>
                  <a:pt x="20200" y="12406"/>
                </a:cubicBezTo>
                <a:cubicBezTo>
                  <a:pt x="20244" y="12416"/>
                  <a:pt x="20298" y="12407"/>
                  <a:pt x="20320" y="12390"/>
                </a:cubicBezTo>
                <a:cubicBezTo>
                  <a:pt x="20342" y="12372"/>
                  <a:pt x="20410" y="12376"/>
                  <a:pt x="20469" y="12397"/>
                </a:cubicBezTo>
                <a:cubicBezTo>
                  <a:pt x="20561" y="12429"/>
                  <a:pt x="20577" y="12421"/>
                  <a:pt x="20577" y="12351"/>
                </a:cubicBezTo>
                <a:cubicBezTo>
                  <a:pt x="20577" y="12259"/>
                  <a:pt x="20447" y="12237"/>
                  <a:pt x="20364" y="12314"/>
                </a:cubicBezTo>
                <a:cubicBezTo>
                  <a:pt x="20328" y="12347"/>
                  <a:pt x="20304" y="12347"/>
                  <a:pt x="20282" y="12314"/>
                </a:cubicBezTo>
                <a:cubicBezTo>
                  <a:pt x="20260" y="12280"/>
                  <a:pt x="20219" y="12266"/>
                  <a:pt x="20184" y="12270"/>
                </a:cubicBezTo>
                <a:close/>
                <a:moveTo>
                  <a:pt x="20093" y="14006"/>
                </a:moveTo>
                <a:cubicBezTo>
                  <a:pt x="20058" y="14009"/>
                  <a:pt x="20029" y="14029"/>
                  <a:pt x="20029" y="14065"/>
                </a:cubicBezTo>
                <a:cubicBezTo>
                  <a:pt x="20029" y="14098"/>
                  <a:pt x="20065" y="14133"/>
                  <a:pt x="20109" y="14143"/>
                </a:cubicBezTo>
                <a:cubicBezTo>
                  <a:pt x="20153" y="14152"/>
                  <a:pt x="20206" y="14145"/>
                  <a:pt x="20228" y="14128"/>
                </a:cubicBezTo>
                <a:cubicBezTo>
                  <a:pt x="20250" y="14110"/>
                  <a:pt x="20318" y="14112"/>
                  <a:pt x="20378" y="14133"/>
                </a:cubicBezTo>
                <a:cubicBezTo>
                  <a:pt x="20469" y="14166"/>
                  <a:pt x="20485" y="14160"/>
                  <a:pt x="20485" y="14089"/>
                </a:cubicBezTo>
                <a:cubicBezTo>
                  <a:pt x="20485" y="13997"/>
                  <a:pt x="20356" y="13975"/>
                  <a:pt x="20272" y="14052"/>
                </a:cubicBezTo>
                <a:cubicBezTo>
                  <a:pt x="20236" y="14085"/>
                  <a:pt x="20212" y="14085"/>
                  <a:pt x="20190" y="14052"/>
                </a:cubicBezTo>
                <a:cubicBezTo>
                  <a:pt x="20168" y="14019"/>
                  <a:pt x="20128" y="14003"/>
                  <a:pt x="20093" y="14006"/>
                </a:cubicBezTo>
                <a:close/>
                <a:moveTo>
                  <a:pt x="20691" y="14006"/>
                </a:moveTo>
                <a:cubicBezTo>
                  <a:pt x="20608" y="14006"/>
                  <a:pt x="20600" y="14116"/>
                  <a:pt x="20681" y="14146"/>
                </a:cubicBezTo>
                <a:cubicBezTo>
                  <a:pt x="20712" y="14158"/>
                  <a:pt x="20742" y="14168"/>
                  <a:pt x="20749" y="14170"/>
                </a:cubicBezTo>
                <a:cubicBezTo>
                  <a:pt x="20755" y="14172"/>
                  <a:pt x="20761" y="14136"/>
                  <a:pt x="20761" y="14089"/>
                </a:cubicBezTo>
                <a:cubicBezTo>
                  <a:pt x="20760" y="14042"/>
                  <a:pt x="20729" y="14006"/>
                  <a:pt x="20691" y="14006"/>
                </a:cubicBezTo>
                <a:close/>
                <a:moveTo>
                  <a:pt x="20154" y="15030"/>
                </a:moveTo>
                <a:cubicBezTo>
                  <a:pt x="20092" y="15019"/>
                  <a:pt x="20075" y="15044"/>
                  <a:pt x="20075" y="15148"/>
                </a:cubicBezTo>
                <a:cubicBezTo>
                  <a:pt x="20075" y="15253"/>
                  <a:pt x="20092" y="15280"/>
                  <a:pt x="20154" y="15269"/>
                </a:cubicBezTo>
                <a:cubicBezTo>
                  <a:pt x="20205" y="15260"/>
                  <a:pt x="20234" y="15215"/>
                  <a:pt x="20234" y="15148"/>
                </a:cubicBezTo>
                <a:cubicBezTo>
                  <a:pt x="20234" y="15082"/>
                  <a:pt x="20205" y="15039"/>
                  <a:pt x="20154" y="15030"/>
                </a:cubicBezTo>
                <a:close/>
                <a:moveTo>
                  <a:pt x="18247" y="16463"/>
                </a:moveTo>
                <a:cubicBezTo>
                  <a:pt x="18176" y="16463"/>
                  <a:pt x="18155" y="16492"/>
                  <a:pt x="18155" y="16591"/>
                </a:cubicBezTo>
                <a:cubicBezTo>
                  <a:pt x="18155" y="16689"/>
                  <a:pt x="18176" y="16716"/>
                  <a:pt x="18247" y="16716"/>
                </a:cubicBezTo>
                <a:cubicBezTo>
                  <a:pt x="18318" y="16716"/>
                  <a:pt x="18338" y="16689"/>
                  <a:pt x="18338" y="16591"/>
                </a:cubicBezTo>
                <a:cubicBezTo>
                  <a:pt x="18338" y="16492"/>
                  <a:pt x="18318" y="16463"/>
                  <a:pt x="18247" y="16463"/>
                </a:cubicBezTo>
                <a:close/>
                <a:moveTo>
                  <a:pt x="748" y="17650"/>
                </a:moveTo>
                <a:cubicBezTo>
                  <a:pt x="677" y="17650"/>
                  <a:pt x="658" y="17677"/>
                  <a:pt x="658" y="17776"/>
                </a:cubicBezTo>
                <a:cubicBezTo>
                  <a:pt x="658" y="17875"/>
                  <a:pt x="677" y="17903"/>
                  <a:pt x="748" y="17903"/>
                </a:cubicBezTo>
                <a:cubicBezTo>
                  <a:pt x="819" y="17903"/>
                  <a:pt x="839" y="17875"/>
                  <a:pt x="839" y="17776"/>
                </a:cubicBezTo>
                <a:cubicBezTo>
                  <a:pt x="839" y="17677"/>
                  <a:pt x="819" y="17650"/>
                  <a:pt x="748" y="17650"/>
                </a:cubicBezTo>
                <a:close/>
                <a:moveTo>
                  <a:pt x="16694" y="17988"/>
                </a:moveTo>
                <a:cubicBezTo>
                  <a:pt x="16623" y="17988"/>
                  <a:pt x="16602" y="18017"/>
                  <a:pt x="16602" y="18116"/>
                </a:cubicBezTo>
                <a:cubicBezTo>
                  <a:pt x="16602" y="18215"/>
                  <a:pt x="16623" y="18242"/>
                  <a:pt x="16694" y="18242"/>
                </a:cubicBezTo>
                <a:cubicBezTo>
                  <a:pt x="16765" y="18242"/>
                  <a:pt x="16785" y="18215"/>
                  <a:pt x="16785" y="18116"/>
                </a:cubicBezTo>
                <a:cubicBezTo>
                  <a:pt x="16785" y="18017"/>
                  <a:pt x="16765" y="17988"/>
                  <a:pt x="16694" y="17988"/>
                </a:cubicBezTo>
                <a:close/>
                <a:moveTo>
                  <a:pt x="17092" y="17996"/>
                </a:moveTo>
                <a:cubicBezTo>
                  <a:pt x="17030" y="17985"/>
                  <a:pt x="17013" y="18012"/>
                  <a:pt x="17013" y="18116"/>
                </a:cubicBezTo>
                <a:cubicBezTo>
                  <a:pt x="17013" y="18220"/>
                  <a:pt x="17030" y="18246"/>
                  <a:pt x="17092" y="18234"/>
                </a:cubicBezTo>
                <a:cubicBezTo>
                  <a:pt x="17143" y="18225"/>
                  <a:pt x="17174" y="18182"/>
                  <a:pt x="17174" y="18116"/>
                </a:cubicBezTo>
                <a:cubicBezTo>
                  <a:pt x="17174" y="18050"/>
                  <a:pt x="17143" y="18005"/>
                  <a:pt x="17092" y="17996"/>
                </a:cubicBezTo>
                <a:close/>
                <a:moveTo>
                  <a:pt x="3244" y="18539"/>
                </a:moveTo>
                <a:cubicBezTo>
                  <a:pt x="3176" y="18539"/>
                  <a:pt x="3127" y="18655"/>
                  <a:pt x="3158" y="18741"/>
                </a:cubicBezTo>
                <a:cubicBezTo>
                  <a:pt x="3197" y="18850"/>
                  <a:pt x="3307" y="18795"/>
                  <a:pt x="3307" y="18667"/>
                </a:cubicBezTo>
                <a:cubicBezTo>
                  <a:pt x="3307" y="18587"/>
                  <a:pt x="3283" y="18539"/>
                  <a:pt x="3244" y="18539"/>
                </a:cubicBezTo>
                <a:close/>
                <a:moveTo>
                  <a:pt x="6048" y="19471"/>
                </a:moveTo>
                <a:cubicBezTo>
                  <a:pt x="5977" y="19471"/>
                  <a:pt x="5957" y="19500"/>
                  <a:pt x="5957" y="19599"/>
                </a:cubicBezTo>
                <a:cubicBezTo>
                  <a:pt x="5957" y="19698"/>
                  <a:pt x="5977" y="19726"/>
                  <a:pt x="6048" y="19726"/>
                </a:cubicBezTo>
                <a:cubicBezTo>
                  <a:pt x="6120" y="19726"/>
                  <a:pt x="6140" y="19698"/>
                  <a:pt x="6140" y="19599"/>
                </a:cubicBezTo>
                <a:cubicBezTo>
                  <a:pt x="6140" y="19500"/>
                  <a:pt x="6120" y="19471"/>
                  <a:pt x="6048" y="19471"/>
                </a:cubicBezTo>
                <a:close/>
                <a:moveTo>
                  <a:pt x="6449" y="19479"/>
                </a:moveTo>
                <a:cubicBezTo>
                  <a:pt x="6387" y="19468"/>
                  <a:pt x="6367" y="19495"/>
                  <a:pt x="6367" y="19599"/>
                </a:cubicBezTo>
                <a:cubicBezTo>
                  <a:pt x="6367" y="19703"/>
                  <a:pt x="6387" y="19728"/>
                  <a:pt x="6449" y="19717"/>
                </a:cubicBezTo>
                <a:cubicBezTo>
                  <a:pt x="6500" y="19708"/>
                  <a:pt x="6529" y="19665"/>
                  <a:pt x="6529" y="19599"/>
                </a:cubicBezTo>
                <a:cubicBezTo>
                  <a:pt x="6529" y="19533"/>
                  <a:pt x="6500" y="19488"/>
                  <a:pt x="6449" y="19479"/>
                </a:cubicBezTo>
                <a:close/>
                <a:moveTo>
                  <a:pt x="15215" y="19514"/>
                </a:moveTo>
                <a:cubicBezTo>
                  <a:pt x="15147" y="19514"/>
                  <a:pt x="15098" y="19629"/>
                  <a:pt x="15129" y="19715"/>
                </a:cubicBezTo>
                <a:cubicBezTo>
                  <a:pt x="15168" y="19824"/>
                  <a:pt x="15276" y="19770"/>
                  <a:pt x="15276" y="19641"/>
                </a:cubicBezTo>
                <a:cubicBezTo>
                  <a:pt x="15276" y="19561"/>
                  <a:pt x="15254" y="19514"/>
                  <a:pt x="15215" y="19514"/>
                </a:cubicBezTo>
                <a:close/>
                <a:moveTo>
                  <a:pt x="9065" y="20361"/>
                </a:moveTo>
                <a:cubicBezTo>
                  <a:pt x="8994" y="20361"/>
                  <a:pt x="8973" y="20389"/>
                  <a:pt x="8973" y="20488"/>
                </a:cubicBezTo>
                <a:cubicBezTo>
                  <a:pt x="8973" y="20587"/>
                  <a:pt x="8994" y="20616"/>
                  <a:pt x="9065" y="20616"/>
                </a:cubicBezTo>
                <a:cubicBezTo>
                  <a:pt x="9136" y="20616"/>
                  <a:pt x="9154" y="20587"/>
                  <a:pt x="9154" y="20488"/>
                </a:cubicBezTo>
                <a:cubicBezTo>
                  <a:pt x="9154" y="20389"/>
                  <a:pt x="9136" y="20361"/>
                  <a:pt x="9065" y="20361"/>
                </a:cubicBezTo>
                <a:close/>
                <a:moveTo>
                  <a:pt x="13953" y="21124"/>
                </a:moveTo>
                <a:cubicBezTo>
                  <a:pt x="13882" y="21124"/>
                  <a:pt x="13861" y="21153"/>
                  <a:pt x="13861" y="21252"/>
                </a:cubicBezTo>
                <a:cubicBezTo>
                  <a:pt x="13861" y="21351"/>
                  <a:pt x="13882" y="21378"/>
                  <a:pt x="13953" y="21378"/>
                </a:cubicBezTo>
                <a:cubicBezTo>
                  <a:pt x="14024" y="21378"/>
                  <a:pt x="14044" y="21351"/>
                  <a:pt x="14044" y="21252"/>
                </a:cubicBezTo>
                <a:cubicBezTo>
                  <a:pt x="14044" y="21153"/>
                  <a:pt x="14024" y="21124"/>
                  <a:pt x="13953" y="21124"/>
                </a:cubicBezTo>
                <a:close/>
                <a:moveTo>
                  <a:pt x="12525" y="21344"/>
                </a:moveTo>
                <a:cubicBezTo>
                  <a:pt x="12463" y="21333"/>
                  <a:pt x="12446" y="21358"/>
                  <a:pt x="12446" y="21463"/>
                </a:cubicBezTo>
                <a:cubicBezTo>
                  <a:pt x="12446" y="21567"/>
                  <a:pt x="12463" y="21594"/>
                  <a:pt x="12525" y="21583"/>
                </a:cubicBezTo>
                <a:cubicBezTo>
                  <a:pt x="12576" y="21574"/>
                  <a:pt x="12605" y="21529"/>
                  <a:pt x="12605" y="21463"/>
                </a:cubicBezTo>
                <a:cubicBezTo>
                  <a:pt x="12605" y="21397"/>
                  <a:pt x="12576" y="21353"/>
                  <a:pt x="12525" y="2134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94" name="Shape 494"/>
          <p:cNvSpPr/>
          <p:nvPr/>
        </p:nvSpPr>
        <p:spPr>
          <a:xfrm>
            <a:off x="187028" y="6705365"/>
            <a:ext cx="318836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pPr/>
            <a:r>
              <a:t>Figure credit: R. Lupton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type="title"/>
          </p:nvPr>
        </p:nvSpPr>
        <p:spPr>
          <a:xfrm>
            <a:off x="952500" y="-571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It’s real!</a:t>
            </a:r>
          </a:p>
        </p:txBody>
      </p:sp>
      <p:sp>
        <p:nvSpPr>
          <p:cNvPr id="497" name="Shape 497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hape 498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pic>
        <p:nvPicPr>
          <p:cNvPr id="49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725" y="1041400"/>
            <a:ext cx="11033350" cy="8280400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Shape 500"/>
          <p:cNvSpPr/>
          <p:nvPr/>
        </p:nvSpPr>
        <p:spPr>
          <a:xfrm>
            <a:off x="905933" y="8669866"/>
            <a:ext cx="11192934" cy="64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Photo credit: M. Coughlin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title"/>
          </p:nvPr>
        </p:nvSpPr>
        <p:spPr>
          <a:xfrm>
            <a:off x="952500" y="-393700"/>
            <a:ext cx="11099800" cy="2159000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/>
            <a:r>
              <a:t>It works! (At CTIO/DECam)</a:t>
            </a:r>
          </a:p>
        </p:txBody>
      </p:sp>
      <p:sp>
        <p:nvSpPr>
          <p:cNvPr id="503" name="Shape 50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DECam spot images</a:t>
            </a:r>
          </a:p>
        </p:txBody>
      </p:sp>
      <p:sp>
        <p:nvSpPr>
          <p:cNvPr id="504" name="Shape 504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pic>
        <p:nvPicPr>
          <p:cNvPr id="50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7750" y="1344923"/>
            <a:ext cx="3529088" cy="47076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5" name="Group 525"/>
          <p:cNvGrpSpPr/>
          <p:nvPr/>
        </p:nvGrpSpPr>
        <p:grpSpPr>
          <a:xfrm>
            <a:off x="97749" y="1490133"/>
            <a:ext cx="8467403" cy="7789334"/>
            <a:chOff x="0" y="0"/>
            <a:chExt cx="8467402" cy="7789333"/>
          </a:xfrm>
        </p:grpSpPr>
        <p:pic>
          <p:nvPicPr>
            <p:cNvPr id="50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4367"/>
              <a:ext cx="8467403" cy="76549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4" name="Group 524"/>
            <p:cNvGrpSpPr/>
            <p:nvPr/>
          </p:nvGrpSpPr>
          <p:grpSpPr>
            <a:xfrm>
              <a:off x="143551" y="0"/>
              <a:ext cx="6349835" cy="3062652"/>
              <a:chOff x="0" y="0"/>
              <a:chExt cx="6349834" cy="3062651"/>
            </a:xfrm>
          </p:grpSpPr>
          <p:sp>
            <p:nvSpPr>
              <p:cNvPr id="507" name="Shape 507"/>
              <p:cNvSpPr/>
              <p:nvPr/>
            </p:nvSpPr>
            <p:spPr>
              <a:xfrm>
                <a:off x="4766733" y="2328333"/>
                <a:ext cx="482436" cy="463385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3200400" y="618066"/>
                <a:ext cx="482435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3987800" y="1769533"/>
                <a:ext cx="482435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0" name="Shape 510"/>
              <p:cNvSpPr/>
              <p:nvPr/>
            </p:nvSpPr>
            <p:spPr>
              <a:xfrm>
                <a:off x="3318933" y="18372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1" name="Shape 511"/>
              <p:cNvSpPr/>
              <p:nvPr/>
            </p:nvSpPr>
            <p:spPr>
              <a:xfrm>
                <a:off x="2607733" y="12784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2" name="Shape 512"/>
              <p:cNvSpPr/>
              <p:nvPr/>
            </p:nvSpPr>
            <p:spPr>
              <a:xfrm>
                <a:off x="1938866" y="13546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1337733" y="20404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1202266" y="7704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5" name="Shape 515"/>
              <p:cNvSpPr/>
              <p:nvPr/>
            </p:nvSpPr>
            <p:spPr>
              <a:xfrm>
                <a:off x="609600" y="1490133"/>
                <a:ext cx="482435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2040466" y="25992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1803400" y="110066"/>
                <a:ext cx="482435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2497666" y="0"/>
                <a:ext cx="482436" cy="463385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3869266" y="5164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0" y="2167466"/>
                <a:ext cx="482435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4614333" y="1049866"/>
                <a:ext cx="482436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5308600" y="982133"/>
                <a:ext cx="482435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5867400" y="279399"/>
                <a:ext cx="482435" cy="463386"/>
              </a:xfrm>
              <a:prstGeom prst="ellipse">
                <a:avLst/>
              </a:prstGeom>
              <a:noFill/>
              <a:ln w="25400" cap="flat">
                <a:solidFill>
                  <a:srgbClr val="FF330B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sp>
        <p:nvSpPr>
          <p:cNvPr id="526" name="Shape 526"/>
          <p:cNvSpPr/>
          <p:nvPr/>
        </p:nvSpPr>
        <p:spPr>
          <a:xfrm>
            <a:off x="8561916" y="6430433"/>
            <a:ext cx="4795702" cy="29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500" indent="-444500" algn="l">
              <a:lnSpc>
                <a:spcPct val="120000"/>
              </a:lnSpc>
              <a:buSzPct val="75000"/>
              <a:buChar char="•"/>
              <a:defRPr sz="3400"/>
            </a:pPr>
            <a:r>
              <a:t>1</a:t>
            </a:r>
            <a:r>
              <a:rPr baseline="31999"/>
              <a:t>st</a:t>
            </a:r>
            <a:r>
              <a:t> prototype</a:t>
            </a:r>
          </a:p>
          <a:p>
            <a:pPr marL="444500" indent="-444500" algn="l">
              <a:buSzPct val="75000"/>
              <a:buChar char="•"/>
              <a:defRPr sz="3400"/>
            </a:pPr>
            <a:r>
              <a:t>Focus was poor due</a:t>
            </a:r>
          </a:p>
          <a:p>
            <a:pPr algn="l">
              <a:lnSpc>
                <a:spcPct val="120000"/>
              </a:lnSpc>
              <a:defRPr sz="3400"/>
            </a:pPr>
            <a:r>
              <a:t>    to rough transit</a:t>
            </a:r>
          </a:p>
          <a:p>
            <a:pPr marL="444500" indent="-444500" algn="l">
              <a:buSzPct val="75000"/>
              <a:buChar char="•"/>
              <a:defRPr sz="3400"/>
            </a:pPr>
            <a:r>
              <a:t>For a first try it worked wonderfully!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type="body" idx="1"/>
          </p:nvPr>
        </p:nvSpPr>
        <p:spPr>
          <a:xfrm>
            <a:off x="275166" y="1858433"/>
            <a:ext cx="9060988" cy="6286501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  <a:defRPr sz="3200"/>
            </a:lvl1pPr>
          </a:lstStyle>
          <a:p>
            <a:pPr/>
            <a:r>
              <a:t>Filter transmission measurement at Pan-STARRS </a:t>
            </a:r>
          </a:p>
        </p:txBody>
      </p:sp>
      <p:sp>
        <p:nvSpPr>
          <p:cNvPr id="529" name="Shape 529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530" name="Shape 530"/>
          <p:cNvSpPr/>
          <p:nvPr/>
        </p:nvSpPr>
        <p:spPr>
          <a:xfrm>
            <a:off x="952500" y="-3937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37463">
              <a:defRPr sz="7360"/>
            </a:lvl1pPr>
          </a:lstStyle>
          <a:p>
            <a:pPr/>
            <a:r>
              <a:t>It works! (At Pan-STARRS)</a:t>
            </a:r>
          </a:p>
        </p:txBody>
      </p:sp>
      <p:pic>
        <p:nvPicPr>
          <p:cNvPr id="53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30" y="2632703"/>
            <a:ext cx="9060988" cy="5793497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541866" y="8492066"/>
            <a:ext cx="119795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Figure credit: M. Coughlin, N. Mondrik, J. Tonry, C. Stubbs</a:t>
            </a:r>
          </a:p>
        </p:txBody>
      </p:sp>
      <p:sp>
        <p:nvSpPr>
          <p:cNvPr id="533" name="Shape 533"/>
          <p:cNvSpPr/>
          <p:nvPr/>
        </p:nvSpPr>
        <p:spPr>
          <a:xfrm>
            <a:off x="9110744" y="5992123"/>
            <a:ext cx="3925596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CBP v2:</a:t>
            </a:r>
          </a:p>
          <a:p>
            <a:pPr>
              <a:defRPr sz="3300"/>
            </a:pPr>
            <a:r>
              <a:t>New and improved!</a:t>
            </a:r>
          </a:p>
          <a:p>
            <a:pPr>
              <a:defRPr sz="3300"/>
            </a:pPr>
            <a:r>
              <a:t>Now with</a:t>
            </a:r>
          </a:p>
          <a:p>
            <a:pPr>
              <a:defRPr sz="3300"/>
            </a:pPr>
            <a:r>
              <a:t>smaller spots!</a:t>
            </a:r>
          </a:p>
        </p:txBody>
      </p:sp>
      <p:grpSp>
        <p:nvGrpSpPr>
          <p:cNvPr id="537" name="Group 537"/>
          <p:cNvGrpSpPr/>
          <p:nvPr/>
        </p:nvGrpSpPr>
        <p:grpSpPr>
          <a:xfrm rot="823641">
            <a:off x="1384575" y="2982412"/>
            <a:ext cx="3925596" cy="3589731"/>
            <a:chOff x="0" y="0"/>
            <a:chExt cx="3925595" cy="3589730"/>
          </a:xfrm>
        </p:grpSpPr>
        <p:sp>
          <p:nvSpPr>
            <p:cNvPr id="534" name="Shape 534"/>
            <p:cNvSpPr/>
            <p:nvPr/>
          </p:nvSpPr>
          <p:spPr>
            <a:xfrm rot="19450018">
              <a:off x="185930" y="934198"/>
              <a:ext cx="3553736" cy="1784156"/>
            </a:xfrm>
            <a:prstGeom prst="rect">
              <a:avLst/>
            </a:prstGeom>
            <a:solidFill>
              <a:srgbClr val="FFFFFF">
                <a:alpha val="85653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600">
                  <a:solidFill>
                    <a:srgbClr val="FF0000"/>
                  </a:solidFill>
                </a:defRPr>
              </a:pPr>
              <a:r>
                <a:t>made with</a:t>
              </a:r>
            </a:p>
            <a:p>
              <a:pPr>
                <a:defRPr sz="5600">
                  <a:solidFill>
                    <a:srgbClr val="FF0000"/>
                  </a:solidFill>
                </a:defRPr>
              </a:pPr>
              <a:r>
                <a:t>CBP v2 !!</a:t>
              </a:r>
            </a:p>
          </p:txBody>
        </p:sp>
        <p:sp>
          <p:nvSpPr>
            <p:cNvPr id="535" name="Shape 535"/>
            <p:cNvSpPr/>
            <p:nvPr/>
          </p:nvSpPr>
          <p:spPr>
            <a:xfrm rot="19450018">
              <a:off x="185930" y="896505"/>
              <a:ext cx="3553736" cy="1784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600">
                  <a:solidFill>
                    <a:srgbClr val="FF0000"/>
                  </a:solidFill>
                </a:defRPr>
              </a:pPr>
              <a:r>
                <a:t>made with</a:t>
              </a:r>
            </a:p>
            <a:p>
              <a:pPr>
                <a:defRPr sz="5600">
                  <a:solidFill>
                    <a:srgbClr val="FF0000"/>
                  </a:solidFill>
                </a:defRPr>
              </a:pPr>
              <a:r>
                <a:t>CBP v2 !!</a:t>
              </a:r>
            </a:p>
          </p:txBody>
        </p:sp>
        <p:sp>
          <p:nvSpPr>
            <p:cNvPr id="536" name="Shape 536"/>
            <p:cNvSpPr/>
            <p:nvPr/>
          </p:nvSpPr>
          <p:spPr>
            <a:xfrm rot="19450018">
              <a:off x="185930" y="871376"/>
              <a:ext cx="3553736" cy="1784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5600">
                  <a:solidFill>
                    <a:srgbClr val="FF0000"/>
                  </a:solidFill>
                </a:defRPr>
              </a:pPr>
              <a:r>
                <a:t>made with</a:t>
              </a:r>
            </a:p>
            <a:p>
              <a:pPr>
                <a:defRPr sz="5600">
                  <a:solidFill>
                    <a:srgbClr val="FF0000"/>
                  </a:solidFill>
                </a:defRPr>
              </a:pPr>
              <a:r>
                <a:t>CBP v2 !!</a:t>
              </a:r>
            </a:p>
          </p:txBody>
        </p:sp>
      </p:grpSp>
      <p:pic>
        <p:nvPicPr>
          <p:cNvPr id="5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95503" y="1445304"/>
            <a:ext cx="3539229" cy="4418071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hape 539"/>
          <p:cNvSpPr/>
          <p:nvPr/>
        </p:nvSpPr>
        <p:spPr>
          <a:xfrm>
            <a:off x="5074105" y="4267724"/>
            <a:ext cx="4199318" cy="1"/>
          </a:xfrm>
          <a:prstGeom prst="line">
            <a:avLst/>
          </a:prstGeom>
          <a:ln w="762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type="title"/>
          </p:nvPr>
        </p:nvSpPr>
        <p:spPr>
          <a:xfrm>
            <a:off x="952500" y="-3556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542" name="Shape 542"/>
          <p:cNvSpPr/>
          <p:nvPr>
            <p:ph type="body" idx="1"/>
          </p:nvPr>
        </p:nvSpPr>
        <p:spPr>
          <a:xfrm>
            <a:off x="62205" y="1691652"/>
            <a:ext cx="12880390" cy="7755642"/>
          </a:xfrm>
          <a:prstGeom prst="rect">
            <a:avLst/>
          </a:prstGeom>
        </p:spPr>
        <p:txBody>
          <a:bodyPr anchor="t"/>
          <a:lstStyle/>
          <a:p>
            <a:pPr marL="391159" indent="-391159" defTabSz="514095">
              <a:spcBef>
                <a:spcPts val="3600"/>
              </a:spcBef>
              <a:defRPr sz="3168"/>
            </a:pPr>
            <a:r>
              <a:t>The CBP allows us to:</a:t>
            </a:r>
          </a:p>
          <a:p>
            <a:pPr lvl="1" marL="782319" indent="-391159" defTabSz="514095">
              <a:spcBef>
                <a:spcPts val="3600"/>
              </a:spcBef>
              <a:defRPr sz="3168"/>
            </a:pPr>
            <a:r>
              <a:t>Calculate the system response function, </a:t>
            </a:r>
            <a:r>
              <a:rPr>
                <a:latin typeface="Luminari"/>
                <a:ea typeface="Luminari"/>
                <a:cs typeface="Luminari"/>
                <a:sym typeface="Luminari"/>
              </a:rPr>
              <a:t>S</a:t>
            </a:r>
            <a:r>
              <a:rPr baseline="-5999">
                <a:latin typeface="Luminari"/>
                <a:ea typeface="Luminari"/>
                <a:cs typeface="Luminari"/>
                <a:sym typeface="Luminari"/>
              </a:rPr>
              <a:t>sys</a:t>
            </a:r>
            <a:r>
              <a:t>, and correct for the ghosting and non-uniform illumination in dome-flats</a:t>
            </a:r>
          </a:p>
          <a:p>
            <a:pPr lvl="1" marL="782319" indent="-391159" defTabSz="514095">
              <a:spcBef>
                <a:spcPts val="3600"/>
              </a:spcBef>
              <a:defRPr sz="3168"/>
            </a:pPr>
            <a:r>
              <a:t>Do this as a function of wavelength by using monochromatic light for both dome-flats and CBP illumination</a:t>
            </a:r>
          </a:p>
          <a:p>
            <a:pPr lvl="1" marL="782319" indent="-391159" defTabSz="514095">
              <a:spcBef>
                <a:spcPts val="3600"/>
              </a:spcBef>
              <a:defRPr sz="3168"/>
            </a:pPr>
            <a:r>
              <a:t>Thereby accurately flat-field our images to unprecedented precision, and do so correctly for any given SED</a:t>
            </a:r>
          </a:p>
          <a:p>
            <a:pPr lvl="1" marL="782319" indent="-391159" defTabSz="514095">
              <a:spcBef>
                <a:spcPts val="3600"/>
              </a:spcBef>
              <a:defRPr sz="3168"/>
            </a:pPr>
            <a:r>
              <a:t>Sample only a portion of the pupil at a time, allowing characterisation of the filter transmission as a function of position</a:t>
            </a:r>
          </a:p>
          <a:p>
            <a:pPr marL="391159" indent="-391159" defTabSz="514095">
              <a:spcBef>
                <a:spcPts val="3600"/>
              </a:spcBef>
              <a:defRPr sz="3168"/>
            </a:pPr>
            <a:r>
              <a:t>As a bonus, we also get help with crosstalk measurements and monitoring the evolution of the filter bandpasses over time.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xfrm>
            <a:off x="952500" y="38100"/>
            <a:ext cx="110998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Why do we flat-field / what does it do?</a:t>
            </a: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xfrm>
            <a:off x="25400" y="2417167"/>
            <a:ext cx="12954000" cy="7060888"/>
          </a:xfrm>
          <a:prstGeom prst="rect">
            <a:avLst/>
          </a:prstGeom>
        </p:spPr>
        <p:txBody>
          <a:bodyPr anchor="t"/>
          <a:lstStyle/>
          <a:p>
            <a:pPr marL="408940" indent="-408940" defTabSz="537463">
              <a:spcBef>
                <a:spcPts val="3800"/>
              </a:spcBef>
              <a:defRPr sz="3312"/>
            </a:pPr>
            <a:r>
              <a:t>Corrects for amplifier-to-amplifier gain variation &amp; pixel-to-pixel QE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i.e. deals the conversion between ADU and </a:t>
            </a:r>
            <a:r>
              <a:rPr i="1"/>
              <a:t>incident</a:t>
            </a:r>
            <a:r>
              <a:t> photons</a:t>
            </a:r>
          </a:p>
          <a:p>
            <a:pPr marL="408940" indent="-408940" defTabSz="537463">
              <a:spcBef>
                <a:spcPts val="3800"/>
              </a:spcBef>
              <a:defRPr sz="3312"/>
            </a:pPr>
            <a:r>
              <a:t>Quick history of flat-fielding: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Twilight flats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Nighttime sky flats</a:t>
            </a:r>
          </a:p>
          <a:p>
            <a:pPr lvl="1" marL="817880" indent="-408940" defTabSz="537463">
              <a:spcBef>
                <a:spcPts val="3800"/>
              </a:spcBef>
              <a:defRPr sz="3312"/>
            </a:pPr>
            <a:r>
              <a:t>Conventional dome flats</a:t>
            </a:r>
          </a:p>
          <a:p>
            <a:pPr marL="408940" indent="-408940" defTabSz="537463">
              <a:spcBef>
                <a:spcPts val="3800"/>
              </a:spcBef>
              <a:defRPr sz="3312"/>
            </a:pPr>
            <a:r>
              <a:t>What comes next?</a:t>
            </a:r>
          </a:p>
        </p:txBody>
      </p:sp>
      <p:sp>
        <p:nvSpPr>
          <p:cNvPr id="142" name="Shape 142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143" name="Shape 143"/>
          <p:cNvSpPr/>
          <p:nvPr/>
        </p:nvSpPr>
        <p:spPr>
          <a:xfrm>
            <a:off x="7342158" y="4312065"/>
            <a:ext cx="4890618" cy="112947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Wide field camera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</a:t>
            </a:r>
            <a:r>
              <a:t> large gradients.</a:t>
            </a:r>
          </a:p>
          <a:p>
            <a:pPr algn="l">
              <a:defRPr sz="2200"/>
            </a:pPr>
            <a:r>
              <a:t>And what about the spectrum?</a:t>
            </a:r>
          </a:p>
          <a:p>
            <a:pPr algn="l">
              <a:defRPr sz="2200"/>
            </a:pPr>
            <a:r>
              <a:t>Time variable night-to-night</a:t>
            </a:r>
          </a:p>
        </p:txBody>
      </p:sp>
      <p:sp>
        <p:nvSpPr>
          <p:cNvPr id="144" name="Shape 144"/>
          <p:cNvSpPr/>
          <p:nvPr/>
        </p:nvSpPr>
        <p:spPr>
          <a:xfrm>
            <a:off x="7970947" y="5966981"/>
            <a:ext cx="3633039" cy="7874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/>
            </a:pPr>
            <a:r>
              <a:t>Time variable night-to-night</a:t>
            </a:r>
          </a:p>
          <a:p>
            <a:pPr algn="l">
              <a:defRPr sz="2200"/>
            </a:pPr>
            <a:r>
              <a:t>Night sky spectrum </a:t>
            </a:r>
          </a:p>
        </p:txBody>
      </p:sp>
      <p:sp>
        <p:nvSpPr>
          <p:cNvPr id="145" name="Shape 145"/>
          <p:cNvSpPr/>
          <p:nvPr/>
        </p:nvSpPr>
        <p:spPr>
          <a:xfrm>
            <a:off x="5879200" y="7279829"/>
            <a:ext cx="7099850" cy="1129470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/>
            </a:pPr>
            <a:r>
              <a:t>Alt/az telescope + stray/scattered/ghosted light </a:t>
            </a:r>
          </a:p>
          <a:p>
            <a:pPr algn="l">
              <a:defRPr sz="22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→ </a:t>
            </a:r>
            <a:r>
              <a:t>flat-fields depend on rotator position, &gt;5% difference</a:t>
            </a:r>
          </a:p>
          <a:p>
            <a:pPr algn="l">
              <a:defRPr sz="2200"/>
            </a:pPr>
            <a:r>
              <a:t>Typically incorrect input spectrum, + lamp variability</a:t>
            </a:r>
          </a:p>
        </p:txBody>
      </p:sp>
      <p:sp>
        <p:nvSpPr>
          <p:cNvPr id="146" name="Shape 146"/>
          <p:cNvSpPr/>
          <p:nvPr/>
        </p:nvSpPr>
        <p:spPr>
          <a:xfrm flipV="1">
            <a:off x="3412893" y="4860726"/>
            <a:ext cx="3805682" cy="911524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7" name="Shape 147"/>
          <p:cNvSpPr/>
          <p:nvPr/>
        </p:nvSpPr>
        <p:spPr>
          <a:xfrm flipV="1">
            <a:off x="4549259" y="6373399"/>
            <a:ext cx="3245988" cy="455520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8" name="Shape 148"/>
          <p:cNvSpPr/>
          <p:nvPr/>
        </p:nvSpPr>
        <p:spPr>
          <a:xfrm>
            <a:off x="5520590" y="7832460"/>
            <a:ext cx="310229" cy="1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151" name="Group 151"/>
          <p:cNvGrpSpPr/>
          <p:nvPr/>
        </p:nvGrpSpPr>
        <p:grpSpPr>
          <a:xfrm rot="19734895">
            <a:off x="-434572" y="3651078"/>
            <a:ext cx="13851606" cy="2489210"/>
            <a:chOff x="0" y="0"/>
            <a:chExt cx="13851605" cy="2489208"/>
          </a:xfrm>
        </p:grpSpPr>
        <p:sp>
          <p:nvSpPr>
            <p:cNvPr id="150" name="Shape 150"/>
            <p:cNvSpPr/>
            <p:nvPr/>
          </p:nvSpPr>
          <p:spPr>
            <a:xfrm>
              <a:off x="82549" y="82549"/>
              <a:ext cx="13686507" cy="2324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4500">
                  <a:solidFill>
                    <a:srgbClr val="FF0000"/>
                  </a:solidFill>
                </a:defRPr>
              </a:pPr>
            </a:p>
            <a:p>
              <a:pPr algn="l">
                <a:defRPr sz="4500">
                  <a:solidFill>
                    <a:srgbClr val="FF0000"/>
                  </a:solidFill>
                </a:defRPr>
              </a:pPr>
              <a:r>
                <a:t>Flat-fields with monochromatic illumination + </a:t>
              </a:r>
              <a:r>
                <a:rPr b="1" i="1" u="sng">
                  <a:latin typeface="Helvetica"/>
                  <a:ea typeface="Helvetica"/>
                  <a:cs typeface="Helvetica"/>
                  <a:sym typeface="Helvetica"/>
                </a:rPr>
                <a:t>a CBP</a:t>
              </a:r>
              <a:endParaRPr b="1" i="1" u="sng"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pic>
          <p:nvPicPr>
            <p:cNvPr id="149" name="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3851606" cy="248921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6440" y="3578624"/>
            <a:ext cx="5087005" cy="6170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582"/>
          <a:stretch>
            <a:fillRect/>
          </a:stretch>
        </p:blipFill>
        <p:spPr>
          <a:xfrm>
            <a:off x="74083" y="101600"/>
            <a:ext cx="9055101" cy="669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0" y="0"/>
                </a:moveTo>
                <a:lnTo>
                  <a:pt x="0" y="4137"/>
                </a:lnTo>
                <a:lnTo>
                  <a:pt x="0" y="8275"/>
                </a:lnTo>
                <a:lnTo>
                  <a:pt x="68" y="8288"/>
                </a:lnTo>
                <a:cubicBezTo>
                  <a:pt x="106" y="8295"/>
                  <a:pt x="136" y="8319"/>
                  <a:pt x="136" y="8342"/>
                </a:cubicBezTo>
                <a:cubicBezTo>
                  <a:pt x="137" y="8431"/>
                  <a:pt x="188" y="8494"/>
                  <a:pt x="222" y="8448"/>
                </a:cubicBezTo>
                <a:cubicBezTo>
                  <a:pt x="263" y="8392"/>
                  <a:pt x="475" y="8389"/>
                  <a:pt x="500" y="8444"/>
                </a:cubicBezTo>
                <a:cubicBezTo>
                  <a:pt x="526" y="8501"/>
                  <a:pt x="798" y="8496"/>
                  <a:pt x="841" y="8438"/>
                </a:cubicBezTo>
                <a:cubicBezTo>
                  <a:pt x="867" y="8403"/>
                  <a:pt x="886" y="8403"/>
                  <a:pt x="916" y="8436"/>
                </a:cubicBezTo>
                <a:cubicBezTo>
                  <a:pt x="939" y="8461"/>
                  <a:pt x="1073" y="8487"/>
                  <a:pt x="1214" y="8494"/>
                </a:cubicBezTo>
                <a:lnTo>
                  <a:pt x="1469" y="8506"/>
                </a:lnTo>
                <a:lnTo>
                  <a:pt x="1478" y="8822"/>
                </a:lnTo>
                <a:lnTo>
                  <a:pt x="1487" y="9137"/>
                </a:lnTo>
                <a:lnTo>
                  <a:pt x="1720" y="9150"/>
                </a:lnTo>
                <a:lnTo>
                  <a:pt x="1954" y="9161"/>
                </a:lnTo>
                <a:lnTo>
                  <a:pt x="1963" y="9478"/>
                </a:lnTo>
                <a:lnTo>
                  <a:pt x="1972" y="9794"/>
                </a:lnTo>
                <a:lnTo>
                  <a:pt x="2447" y="9806"/>
                </a:lnTo>
                <a:lnTo>
                  <a:pt x="2923" y="9817"/>
                </a:lnTo>
                <a:lnTo>
                  <a:pt x="2932" y="10135"/>
                </a:lnTo>
                <a:lnTo>
                  <a:pt x="2941" y="10453"/>
                </a:lnTo>
                <a:lnTo>
                  <a:pt x="3085" y="10453"/>
                </a:lnTo>
                <a:cubicBezTo>
                  <a:pt x="3165" y="10453"/>
                  <a:pt x="3245" y="10431"/>
                  <a:pt x="3264" y="10405"/>
                </a:cubicBezTo>
                <a:cubicBezTo>
                  <a:pt x="3291" y="10369"/>
                  <a:pt x="3310" y="10370"/>
                  <a:pt x="3344" y="10408"/>
                </a:cubicBezTo>
                <a:cubicBezTo>
                  <a:pt x="3371" y="10438"/>
                  <a:pt x="3466" y="10454"/>
                  <a:pt x="3587" y="10449"/>
                </a:cubicBezTo>
                <a:cubicBezTo>
                  <a:pt x="3859" y="10437"/>
                  <a:pt x="3908" y="10497"/>
                  <a:pt x="3908" y="10847"/>
                </a:cubicBezTo>
                <a:lnTo>
                  <a:pt x="3908" y="11105"/>
                </a:lnTo>
                <a:lnTo>
                  <a:pt x="4143" y="11117"/>
                </a:lnTo>
                <a:lnTo>
                  <a:pt x="4378" y="11129"/>
                </a:lnTo>
                <a:lnTo>
                  <a:pt x="4386" y="11447"/>
                </a:lnTo>
                <a:lnTo>
                  <a:pt x="4396" y="11764"/>
                </a:lnTo>
                <a:lnTo>
                  <a:pt x="4539" y="11764"/>
                </a:lnTo>
                <a:cubicBezTo>
                  <a:pt x="4619" y="11764"/>
                  <a:pt x="4699" y="11743"/>
                  <a:pt x="4718" y="11717"/>
                </a:cubicBezTo>
                <a:cubicBezTo>
                  <a:pt x="4744" y="11682"/>
                  <a:pt x="4764" y="11682"/>
                  <a:pt x="4794" y="11716"/>
                </a:cubicBezTo>
                <a:cubicBezTo>
                  <a:pt x="4816" y="11741"/>
                  <a:pt x="4951" y="11767"/>
                  <a:pt x="5091" y="11773"/>
                </a:cubicBezTo>
                <a:lnTo>
                  <a:pt x="5347" y="11785"/>
                </a:lnTo>
                <a:lnTo>
                  <a:pt x="5356" y="12102"/>
                </a:lnTo>
                <a:cubicBezTo>
                  <a:pt x="5363" y="12374"/>
                  <a:pt x="5373" y="12420"/>
                  <a:pt x="5418" y="12420"/>
                </a:cubicBezTo>
                <a:cubicBezTo>
                  <a:pt x="5447" y="12420"/>
                  <a:pt x="5488" y="12399"/>
                  <a:pt x="5508" y="12371"/>
                </a:cubicBezTo>
                <a:cubicBezTo>
                  <a:pt x="5536" y="12333"/>
                  <a:pt x="5552" y="12333"/>
                  <a:pt x="5580" y="12371"/>
                </a:cubicBezTo>
                <a:cubicBezTo>
                  <a:pt x="5603" y="12403"/>
                  <a:pt x="5725" y="12420"/>
                  <a:pt x="5924" y="12420"/>
                </a:cubicBezTo>
                <a:cubicBezTo>
                  <a:pt x="6318" y="12420"/>
                  <a:pt x="6318" y="12419"/>
                  <a:pt x="6329" y="12922"/>
                </a:cubicBezTo>
                <a:lnTo>
                  <a:pt x="6332" y="13076"/>
                </a:lnTo>
                <a:lnTo>
                  <a:pt x="6557" y="13076"/>
                </a:lnTo>
                <a:cubicBezTo>
                  <a:pt x="6779" y="13076"/>
                  <a:pt x="6783" y="13078"/>
                  <a:pt x="6830" y="13205"/>
                </a:cubicBezTo>
                <a:cubicBezTo>
                  <a:pt x="6865" y="13302"/>
                  <a:pt x="6868" y="13348"/>
                  <a:pt x="6843" y="13390"/>
                </a:cubicBezTo>
                <a:cubicBezTo>
                  <a:pt x="6817" y="13431"/>
                  <a:pt x="6819" y="13461"/>
                  <a:pt x="6848" y="13508"/>
                </a:cubicBezTo>
                <a:cubicBezTo>
                  <a:pt x="6877" y="13556"/>
                  <a:pt x="6878" y="13583"/>
                  <a:pt x="6851" y="13619"/>
                </a:cubicBezTo>
                <a:cubicBezTo>
                  <a:pt x="6832" y="13645"/>
                  <a:pt x="6816" y="13681"/>
                  <a:pt x="6816" y="13699"/>
                </a:cubicBezTo>
                <a:cubicBezTo>
                  <a:pt x="6816" y="13751"/>
                  <a:pt x="7164" y="13737"/>
                  <a:pt x="7204" y="13683"/>
                </a:cubicBezTo>
                <a:cubicBezTo>
                  <a:pt x="7233" y="13645"/>
                  <a:pt x="7248" y="13645"/>
                  <a:pt x="7276" y="13683"/>
                </a:cubicBezTo>
                <a:cubicBezTo>
                  <a:pt x="7296" y="13710"/>
                  <a:pt x="7355" y="13732"/>
                  <a:pt x="7406" y="13732"/>
                </a:cubicBezTo>
                <a:cubicBezTo>
                  <a:pt x="7514" y="13732"/>
                  <a:pt x="7644" y="13840"/>
                  <a:pt x="7614" y="13905"/>
                </a:cubicBezTo>
                <a:cubicBezTo>
                  <a:pt x="7603" y="13929"/>
                  <a:pt x="7593" y="14007"/>
                  <a:pt x="7591" y="14076"/>
                </a:cubicBezTo>
                <a:cubicBezTo>
                  <a:pt x="7588" y="14146"/>
                  <a:pt x="7579" y="14222"/>
                  <a:pt x="7571" y="14244"/>
                </a:cubicBezTo>
                <a:cubicBezTo>
                  <a:pt x="7562" y="14267"/>
                  <a:pt x="7551" y="14414"/>
                  <a:pt x="7547" y="14572"/>
                </a:cubicBezTo>
                <a:cubicBezTo>
                  <a:pt x="7543" y="14730"/>
                  <a:pt x="7532" y="14896"/>
                  <a:pt x="7522" y="14941"/>
                </a:cubicBezTo>
                <a:cubicBezTo>
                  <a:pt x="7498" y="15046"/>
                  <a:pt x="7500" y="15455"/>
                  <a:pt x="7524" y="15535"/>
                </a:cubicBezTo>
                <a:cubicBezTo>
                  <a:pt x="7535" y="15569"/>
                  <a:pt x="7548" y="15750"/>
                  <a:pt x="7554" y="15936"/>
                </a:cubicBezTo>
                <a:cubicBezTo>
                  <a:pt x="7562" y="16202"/>
                  <a:pt x="7576" y="16287"/>
                  <a:pt x="7618" y="16328"/>
                </a:cubicBezTo>
                <a:cubicBezTo>
                  <a:pt x="7664" y="16374"/>
                  <a:pt x="7666" y="16394"/>
                  <a:pt x="7632" y="16468"/>
                </a:cubicBezTo>
                <a:cubicBezTo>
                  <a:pt x="7600" y="16539"/>
                  <a:pt x="7600" y="16564"/>
                  <a:pt x="7632" y="16618"/>
                </a:cubicBezTo>
                <a:cubicBezTo>
                  <a:pt x="7654" y="16654"/>
                  <a:pt x="7690" y="16683"/>
                  <a:pt x="7713" y="16683"/>
                </a:cubicBezTo>
                <a:cubicBezTo>
                  <a:pt x="7762" y="16683"/>
                  <a:pt x="7853" y="16905"/>
                  <a:pt x="7823" y="16951"/>
                </a:cubicBezTo>
                <a:cubicBezTo>
                  <a:pt x="7811" y="16969"/>
                  <a:pt x="7824" y="16971"/>
                  <a:pt x="7853" y="16957"/>
                </a:cubicBezTo>
                <a:cubicBezTo>
                  <a:pt x="7885" y="16942"/>
                  <a:pt x="7920" y="16960"/>
                  <a:pt x="7944" y="17005"/>
                </a:cubicBezTo>
                <a:cubicBezTo>
                  <a:pt x="7965" y="17045"/>
                  <a:pt x="8010" y="17091"/>
                  <a:pt x="8043" y="17108"/>
                </a:cubicBezTo>
                <a:cubicBezTo>
                  <a:pt x="8102" y="17138"/>
                  <a:pt x="8102" y="17142"/>
                  <a:pt x="8048" y="17196"/>
                </a:cubicBezTo>
                <a:cubicBezTo>
                  <a:pt x="8017" y="17226"/>
                  <a:pt x="7998" y="17267"/>
                  <a:pt x="8007" y="17287"/>
                </a:cubicBezTo>
                <a:cubicBezTo>
                  <a:pt x="8027" y="17329"/>
                  <a:pt x="8212" y="17325"/>
                  <a:pt x="8265" y="17281"/>
                </a:cubicBezTo>
                <a:cubicBezTo>
                  <a:pt x="8286" y="17264"/>
                  <a:pt x="8323" y="17273"/>
                  <a:pt x="8348" y="17301"/>
                </a:cubicBezTo>
                <a:cubicBezTo>
                  <a:pt x="8384" y="17341"/>
                  <a:pt x="8404" y="17336"/>
                  <a:pt x="8452" y="17278"/>
                </a:cubicBezTo>
                <a:cubicBezTo>
                  <a:pt x="8503" y="17215"/>
                  <a:pt x="8514" y="17214"/>
                  <a:pt x="8529" y="17267"/>
                </a:cubicBezTo>
                <a:cubicBezTo>
                  <a:pt x="8557" y="17367"/>
                  <a:pt x="8798" y="17335"/>
                  <a:pt x="8889" y="17220"/>
                </a:cubicBezTo>
                <a:cubicBezTo>
                  <a:pt x="8957" y="17133"/>
                  <a:pt x="9051" y="17132"/>
                  <a:pt x="9012" y="17219"/>
                </a:cubicBezTo>
                <a:cubicBezTo>
                  <a:pt x="8969" y="17312"/>
                  <a:pt x="9062" y="17244"/>
                  <a:pt x="9151" y="17117"/>
                </a:cubicBezTo>
                <a:cubicBezTo>
                  <a:pt x="9211" y="17031"/>
                  <a:pt x="9266" y="16986"/>
                  <a:pt x="9295" y="17001"/>
                </a:cubicBezTo>
                <a:cubicBezTo>
                  <a:pt x="9324" y="17016"/>
                  <a:pt x="9333" y="17009"/>
                  <a:pt x="9320" y="16980"/>
                </a:cubicBezTo>
                <a:cubicBezTo>
                  <a:pt x="9283" y="16899"/>
                  <a:pt x="9362" y="16879"/>
                  <a:pt x="9442" y="16951"/>
                </a:cubicBezTo>
                <a:cubicBezTo>
                  <a:pt x="9507" y="17009"/>
                  <a:pt x="9518" y="17010"/>
                  <a:pt x="9504" y="16960"/>
                </a:cubicBezTo>
                <a:cubicBezTo>
                  <a:pt x="9493" y="16922"/>
                  <a:pt x="9530" y="16841"/>
                  <a:pt x="9600" y="16750"/>
                </a:cubicBezTo>
                <a:cubicBezTo>
                  <a:pt x="9687" y="16634"/>
                  <a:pt x="9720" y="16612"/>
                  <a:pt x="9748" y="16650"/>
                </a:cubicBezTo>
                <a:cubicBezTo>
                  <a:pt x="9776" y="16688"/>
                  <a:pt x="9795" y="16681"/>
                  <a:pt x="9830" y="16619"/>
                </a:cubicBezTo>
                <a:cubicBezTo>
                  <a:pt x="9854" y="16575"/>
                  <a:pt x="9875" y="16555"/>
                  <a:pt x="9875" y="16573"/>
                </a:cubicBezTo>
                <a:cubicBezTo>
                  <a:pt x="9876" y="16591"/>
                  <a:pt x="9909" y="16557"/>
                  <a:pt x="9951" y="16496"/>
                </a:cubicBezTo>
                <a:cubicBezTo>
                  <a:pt x="9992" y="16436"/>
                  <a:pt x="10020" y="16371"/>
                  <a:pt x="10011" y="16353"/>
                </a:cubicBezTo>
                <a:cubicBezTo>
                  <a:pt x="9986" y="16298"/>
                  <a:pt x="10060" y="16260"/>
                  <a:pt x="10097" y="16309"/>
                </a:cubicBezTo>
                <a:cubicBezTo>
                  <a:pt x="10141" y="16369"/>
                  <a:pt x="10430" y="16368"/>
                  <a:pt x="10474" y="16308"/>
                </a:cubicBezTo>
                <a:cubicBezTo>
                  <a:pt x="10500" y="16274"/>
                  <a:pt x="10521" y="16272"/>
                  <a:pt x="10549" y="16304"/>
                </a:cubicBezTo>
                <a:cubicBezTo>
                  <a:pt x="10571" y="16328"/>
                  <a:pt x="10636" y="16354"/>
                  <a:pt x="10694" y="16362"/>
                </a:cubicBezTo>
                <a:cubicBezTo>
                  <a:pt x="10778" y="16372"/>
                  <a:pt x="10804" y="16397"/>
                  <a:pt x="10818" y="16478"/>
                </a:cubicBezTo>
                <a:cubicBezTo>
                  <a:pt x="10865" y="16741"/>
                  <a:pt x="10945" y="16847"/>
                  <a:pt x="11096" y="16847"/>
                </a:cubicBezTo>
                <a:cubicBezTo>
                  <a:pt x="11128" y="16847"/>
                  <a:pt x="11161" y="16884"/>
                  <a:pt x="11169" y="16928"/>
                </a:cubicBezTo>
                <a:cubicBezTo>
                  <a:pt x="11183" y="16997"/>
                  <a:pt x="11216" y="17010"/>
                  <a:pt x="11416" y="17020"/>
                </a:cubicBezTo>
                <a:lnTo>
                  <a:pt x="11648" y="17032"/>
                </a:lnTo>
                <a:lnTo>
                  <a:pt x="11657" y="17348"/>
                </a:lnTo>
                <a:lnTo>
                  <a:pt x="11666" y="17664"/>
                </a:lnTo>
                <a:lnTo>
                  <a:pt x="12141" y="17676"/>
                </a:lnTo>
                <a:lnTo>
                  <a:pt x="12618" y="17687"/>
                </a:lnTo>
                <a:lnTo>
                  <a:pt x="12626" y="18005"/>
                </a:lnTo>
                <a:lnTo>
                  <a:pt x="12636" y="18323"/>
                </a:lnTo>
                <a:lnTo>
                  <a:pt x="12780" y="18323"/>
                </a:lnTo>
                <a:cubicBezTo>
                  <a:pt x="12859" y="18323"/>
                  <a:pt x="12940" y="18301"/>
                  <a:pt x="12959" y="18274"/>
                </a:cubicBezTo>
                <a:cubicBezTo>
                  <a:pt x="12987" y="18237"/>
                  <a:pt x="13009" y="18243"/>
                  <a:pt x="13056" y="18301"/>
                </a:cubicBezTo>
                <a:cubicBezTo>
                  <a:pt x="13107" y="18363"/>
                  <a:pt x="13118" y="18427"/>
                  <a:pt x="13118" y="18678"/>
                </a:cubicBezTo>
                <a:lnTo>
                  <a:pt x="13118" y="18979"/>
                </a:lnTo>
                <a:lnTo>
                  <a:pt x="13415" y="18979"/>
                </a:lnTo>
                <a:cubicBezTo>
                  <a:pt x="13599" y="18979"/>
                  <a:pt x="13724" y="18961"/>
                  <a:pt x="13746" y="18931"/>
                </a:cubicBezTo>
                <a:cubicBezTo>
                  <a:pt x="13773" y="18895"/>
                  <a:pt x="13793" y="18897"/>
                  <a:pt x="13829" y="18936"/>
                </a:cubicBezTo>
                <a:cubicBezTo>
                  <a:pt x="13862" y="18974"/>
                  <a:pt x="13886" y="18976"/>
                  <a:pt x="13914" y="18945"/>
                </a:cubicBezTo>
                <a:cubicBezTo>
                  <a:pt x="13941" y="18914"/>
                  <a:pt x="13970" y="18921"/>
                  <a:pt x="14018" y="18971"/>
                </a:cubicBezTo>
                <a:cubicBezTo>
                  <a:pt x="14072" y="19027"/>
                  <a:pt x="14086" y="19089"/>
                  <a:pt x="14094" y="19307"/>
                </a:cubicBezTo>
                <a:cubicBezTo>
                  <a:pt x="14102" y="19549"/>
                  <a:pt x="14108" y="19573"/>
                  <a:pt x="14167" y="19573"/>
                </a:cubicBezTo>
                <a:cubicBezTo>
                  <a:pt x="14203" y="19573"/>
                  <a:pt x="14243" y="19587"/>
                  <a:pt x="14255" y="19604"/>
                </a:cubicBezTo>
                <a:cubicBezTo>
                  <a:pt x="14291" y="19651"/>
                  <a:pt x="14434" y="19640"/>
                  <a:pt x="14473" y="19587"/>
                </a:cubicBezTo>
                <a:cubicBezTo>
                  <a:pt x="14499" y="19552"/>
                  <a:pt x="14519" y="19551"/>
                  <a:pt x="14549" y="19585"/>
                </a:cubicBezTo>
                <a:cubicBezTo>
                  <a:pt x="14571" y="19610"/>
                  <a:pt x="14691" y="19635"/>
                  <a:pt x="14815" y="19642"/>
                </a:cubicBezTo>
                <a:lnTo>
                  <a:pt x="15041" y="19655"/>
                </a:lnTo>
                <a:lnTo>
                  <a:pt x="15050" y="19973"/>
                </a:lnTo>
                <a:lnTo>
                  <a:pt x="15059" y="20290"/>
                </a:lnTo>
                <a:lnTo>
                  <a:pt x="15162" y="20290"/>
                </a:lnTo>
                <a:cubicBezTo>
                  <a:pt x="15280" y="20290"/>
                  <a:pt x="15327" y="20371"/>
                  <a:pt x="15313" y="20547"/>
                </a:cubicBezTo>
                <a:cubicBezTo>
                  <a:pt x="15308" y="20608"/>
                  <a:pt x="15316" y="20669"/>
                  <a:pt x="15330" y="20681"/>
                </a:cubicBezTo>
                <a:cubicBezTo>
                  <a:pt x="15344" y="20693"/>
                  <a:pt x="15349" y="20730"/>
                  <a:pt x="15339" y="20763"/>
                </a:cubicBezTo>
                <a:cubicBezTo>
                  <a:pt x="15330" y="20798"/>
                  <a:pt x="15340" y="20823"/>
                  <a:pt x="15364" y="20823"/>
                </a:cubicBezTo>
                <a:cubicBezTo>
                  <a:pt x="15430" y="20823"/>
                  <a:pt x="15571" y="21064"/>
                  <a:pt x="15550" y="21140"/>
                </a:cubicBezTo>
                <a:cubicBezTo>
                  <a:pt x="15538" y="21181"/>
                  <a:pt x="15543" y="21196"/>
                  <a:pt x="15563" y="21179"/>
                </a:cubicBezTo>
                <a:cubicBezTo>
                  <a:pt x="15580" y="21165"/>
                  <a:pt x="15612" y="21180"/>
                  <a:pt x="15633" y="21214"/>
                </a:cubicBezTo>
                <a:cubicBezTo>
                  <a:pt x="15662" y="21262"/>
                  <a:pt x="15680" y="21264"/>
                  <a:pt x="15713" y="21227"/>
                </a:cubicBezTo>
                <a:cubicBezTo>
                  <a:pt x="15748" y="21188"/>
                  <a:pt x="15759" y="21196"/>
                  <a:pt x="15773" y="21268"/>
                </a:cubicBezTo>
                <a:cubicBezTo>
                  <a:pt x="15782" y="21317"/>
                  <a:pt x="15799" y="21359"/>
                  <a:pt x="15810" y="21361"/>
                </a:cubicBezTo>
                <a:cubicBezTo>
                  <a:pt x="15821" y="21364"/>
                  <a:pt x="15870" y="21372"/>
                  <a:pt x="15920" y="21379"/>
                </a:cubicBezTo>
                <a:cubicBezTo>
                  <a:pt x="15970" y="21387"/>
                  <a:pt x="16029" y="21432"/>
                  <a:pt x="16052" y="21478"/>
                </a:cubicBezTo>
                <a:cubicBezTo>
                  <a:pt x="16102" y="21579"/>
                  <a:pt x="16134" y="21584"/>
                  <a:pt x="16159" y="21496"/>
                </a:cubicBezTo>
                <a:cubicBezTo>
                  <a:pt x="16170" y="21459"/>
                  <a:pt x="16198" y="21439"/>
                  <a:pt x="16223" y="21452"/>
                </a:cubicBezTo>
                <a:cubicBezTo>
                  <a:pt x="16247" y="21465"/>
                  <a:pt x="16311" y="21451"/>
                  <a:pt x="16366" y="21420"/>
                </a:cubicBezTo>
                <a:cubicBezTo>
                  <a:pt x="16425" y="21386"/>
                  <a:pt x="16483" y="21378"/>
                  <a:pt x="16511" y="21398"/>
                </a:cubicBezTo>
                <a:cubicBezTo>
                  <a:pt x="16562" y="21435"/>
                  <a:pt x="16638" y="21392"/>
                  <a:pt x="16635" y="21330"/>
                </a:cubicBezTo>
                <a:cubicBezTo>
                  <a:pt x="16633" y="21310"/>
                  <a:pt x="16649" y="21294"/>
                  <a:pt x="16670" y="21293"/>
                </a:cubicBezTo>
                <a:cubicBezTo>
                  <a:pt x="16690" y="21293"/>
                  <a:pt x="16723" y="21279"/>
                  <a:pt x="16742" y="21263"/>
                </a:cubicBezTo>
                <a:cubicBezTo>
                  <a:pt x="16762" y="21246"/>
                  <a:pt x="16800" y="21244"/>
                  <a:pt x="16827" y="21257"/>
                </a:cubicBezTo>
                <a:cubicBezTo>
                  <a:pt x="16853" y="21271"/>
                  <a:pt x="16895" y="21261"/>
                  <a:pt x="16919" y="21233"/>
                </a:cubicBezTo>
                <a:cubicBezTo>
                  <a:pt x="16944" y="21205"/>
                  <a:pt x="16966" y="21198"/>
                  <a:pt x="16968" y="21218"/>
                </a:cubicBezTo>
                <a:cubicBezTo>
                  <a:pt x="16969" y="21237"/>
                  <a:pt x="16981" y="21208"/>
                  <a:pt x="16993" y="21151"/>
                </a:cubicBezTo>
                <a:cubicBezTo>
                  <a:pt x="17006" y="21095"/>
                  <a:pt x="17032" y="21053"/>
                  <a:pt x="17051" y="21059"/>
                </a:cubicBezTo>
                <a:cubicBezTo>
                  <a:pt x="17070" y="21065"/>
                  <a:pt x="17103" y="21074"/>
                  <a:pt x="17124" y="21079"/>
                </a:cubicBezTo>
                <a:cubicBezTo>
                  <a:pt x="17145" y="21085"/>
                  <a:pt x="17163" y="21053"/>
                  <a:pt x="17165" y="21008"/>
                </a:cubicBezTo>
                <a:cubicBezTo>
                  <a:pt x="17170" y="20870"/>
                  <a:pt x="17175" y="20865"/>
                  <a:pt x="17250" y="20904"/>
                </a:cubicBezTo>
                <a:cubicBezTo>
                  <a:pt x="17306" y="20933"/>
                  <a:pt x="17334" y="20924"/>
                  <a:pt x="17374" y="20864"/>
                </a:cubicBezTo>
                <a:cubicBezTo>
                  <a:pt x="17402" y="20822"/>
                  <a:pt x="17418" y="20770"/>
                  <a:pt x="17408" y="20749"/>
                </a:cubicBezTo>
                <a:cubicBezTo>
                  <a:pt x="17381" y="20690"/>
                  <a:pt x="17486" y="20595"/>
                  <a:pt x="17573" y="20600"/>
                </a:cubicBezTo>
                <a:cubicBezTo>
                  <a:pt x="17634" y="20604"/>
                  <a:pt x="17650" y="20588"/>
                  <a:pt x="17646" y="20520"/>
                </a:cubicBezTo>
                <a:cubicBezTo>
                  <a:pt x="17641" y="20440"/>
                  <a:pt x="17720" y="20295"/>
                  <a:pt x="17774" y="20284"/>
                </a:cubicBezTo>
                <a:cubicBezTo>
                  <a:pt x="17787" y="20281"/>
                  <a:pt x="17816" y="20245"/>
                  <a:pt x="17838" y="20203"/>
                </a:cubicBezTo>
                <a:cubicBezTo>
                  <a:pt x="17860" y="20161"/>
                  <a:pt x="17900" y="20126"/>
                  <a:pt x="17929" y="20126"/>
                </a:cubicBezTo>
                <a:cubicBezTo>
                  <a:pt x="17975" y="20126"/>
                  <a:pt x="18052" y="20009"/>
                  <a:pt x="18057" y="19932"/>
                </a:cubicBezTo>
                <a:cubicBezTo>
                  <a:pt x="18062" y="19868"/>
                  <a:pt x="18156" y="19761"/>
                  <a:pt x="18185" y="19786"/>
                </a:cubicBezTo>
                <a:cubicBezTo>
                  <a:pt x="18202" y="19800"/>
                  <a:pt x="18207" y="19792"/>
                  <a:pt x="18197" y="19769"/>
                </a:cubicBezTo>
                <a:cubicBezTo>
                  <a:pt x="18174" y="19720"/>
                  <a:pt x="18248" y="19622"/>
                  <a:pt x="18277" y="19661"/>
                </a:cubicBezTo>
                <a:cubicBezTo>
                  <a:pt x="18303" y="19696"/>
                  <a:pt x="18392" y="19594"/>
                  <a:pt x="18373" y="19551"/>
                </a:cubicBezTo>
                <a:cubicBezTo>
                  <a:pt x="18364" y="19533"/>
                  <a:pt x="18386" y="19491"/>
                  <a:pt x="18421" y="19458"/>
                </a:cubicBezTo>
                <a:cubicBezTo>
                  <a:pt x="18456" y="19425"/>
                  <a:pt x="18479" y="19371"/>
                  <a:pt x="18474" y="19337"/>
                </a:cubicBezTo>
                <a:cubicBezTo>
                  <a:pt x="18460" y="19248"/>
                  <a:pt x="18691" y="18940"/>
                  <a:pt x="18749" y="18970"/>
                </a:cubicBezTo>
                <a:cubicBezTo>
                  <a:pt x="18790" y="18990"/>
                  <a:pt x="18792" y="18983"/>
                  <a:pt x="18759" y="18929"/>
                </a:cubicBezTo>
                <a:cubicBezTo>
                  <a:pt x="18726" y="18873"/>
                  <a:pt x="18738" y="18844"/>
                  <a:pt x="18844" y="18721"/>
                </a:cubicBezTo>
                <a:cubicBezTo>
                  <a:pt x="18912" y="18642"/>
                  <a:pt x="18964" y="18552"/>
                  <a:pt x="18960" y="18521"/>
                </a:cubicBezTo>
                <a:cubicBezTo>
                  <a:pt x="18947" y="18442"/>
                  <a:pt x="19055" y="18236"/>
                  <a:pt x="19093" y="18268"/>
                </a:cubicBezTo>
                <a:cubicBezTo>
                  <a:pt x="19112" y="18284"/>
                  <a:pt x="19116" y="18275"/>
                  <a:pt x="19103" y="18245"/>
                </a:cubicBezTo>
                <a:cubicBezTo>
                  <a:pt x="19076" y="18186"/>
                  <a:pt x="19201" y="17986"/>
                  <a:pt x="19243" y="18021"/>
                </a:cubicBezTo>
                <a:cubicBezTo>
                  <a:pt x="19258" y="18033"/>
                  <a:pt x="19292" y="18032"/>
                  <a:pt x="19318" y="18018"/>
                </a:cubicBezTo>
                <a:cubicBezTo>
                  <a:pt x="19362" y="17995"/>
                  <a:pt x="19361" y="17985"/>
                  <a:pt x="19315" y="17915"/>
                </a:cubicBezTo>
                <a:cubicBezTo>
                  <a:pt x="19265" y="17841"/>
                  <a:pt x="19269" y="17829"/>
                  <a:pt x="19418" y="17627"/>
                </a:cubicBezTo>
                <a:cubicBezTo>
                  <a:pt x="19533" y="17470"/>
                  <a:pt x="19568" y="17395"/>
                  <a:pt x="19554" y="17336"/>
                </a:cubicBezTo>
                <a:cubicBezTo>
                  <a:pt x="19540" y="17276"/>
                  <a:pt x="19555" y="17247"/>
                  <a:pt x="19616" y="17216"/>
                </a:cubicBezTo>
                <a:cubicBezTo>
                  <a:pt x="19674" y="17186"/>
                  <a:pt x="19691" y="17155"/>
                  <a:pt x="19678" y="17099"/>
                </a:cubicBezTo>
                <a:cubicBezTo>
                  <a:pt x="19667" y="17052"/>
                  <a:pt x="19688" y="16984"/>
                  <a:pt x="19735" y="16915"/>
                </a:cubicBezTo>
                <a:cubicBezTo>
                  <a:pt x="19776" y="16855"/>
                  <a:pt x="19802" y="16806"/>
                  <a:pt x="19793" y="16806"/>
                </a:cubicBezTo>
                <a:cubicBezTo>
                  <a:pt x="19783" y="16806"/>
                  <a:pt x="19798" y="16760"/>
                  <a:pt x="19825" y="16704"/>
                </a:cubicBezTo>
                <a:cubicBezTo>
                  <a:pt x="19852" y="16647"/>
                  <a:pt x="19866" y="16601"/>
                  <a:pt x="19855" y="16601"/>
                </a:cubicBezTo>
                <a:cubicBezTo>
                  <a:pt x="19844" y="16601"/>
                  <a:pt x="19853" y="16573"/>
                  <a:pt x="19874" y="16538"/>
                </a:cubicBezTo>
                <a:cubicBezTo>
                  <a:pt x="19901" y="16495"/>
                  <a:pt x="19922" y="16488"/>
                  <a:pt x="19944" y="16518"/>
                </a:cubicBezTo>
                <a:cubicBezTo>
                  <a:pt x="19985" y="16573"/>
                  <a:pt x="20034" y="16574"/>
                  <a:pt x="20010" y="16519"/>
                </a:cubicBezTo>
                <a:cubicBezTo>
                  <a:pt x="19999" y="16496"/>
                  <a:pt x="20010" y="16423"/>
                  <a:pt x="20034" y="16358"/>
                </a:cubicBezTo>
                <a:cubicBezTo>
                  <a:pt x="20061" y="16285"/>
                  <a:pt x="20067" y="16225"/>
                  <a:pt x="20050" y="16202"/>
                </a:cubicBezTo>
                <a:cubicBezTo>
                  <a:pt x="20033" y="16178"/>
                  <a:pt x="20046" y="16125"/>
                  <a:pt x="20083" y="16064"/>
                </a:cubicBezTo>
                <a:cubicBezTo>
                  <a:pt x="20117" y="16010"/>
                  <a:pt x="20144" y="15985"/>
                  <a:pt x="20145" y="16007"/>
                </a:cubicBezTo>
                <a:cubicBezTo>
                  <a:pt x="20145" y="16029"/>
                  <a:pt x="20171" y="15983"/>
                  <a:pt x="20203" y="15904"/>
                </a:cubicBezTo>
                <a:cubicBezTo>
                  <a:pt x="20234" y="15826"/>
                  <a:pt x="20254" y="15747"/>
                  <a:pt x="20246" y="15729"/>
                </a:cubicBezTo>
                <a:cubicBezTo>
                  <a:pt x="20238" y="15711"/>
                  <a:pt x="20249" y="15668"/>
                  <a:pt x="20270" y="15633"/>
                </a:cubicBezTo>
                <a:cubicBezTo>
                  <a:pt x="20291" y="15598"/>
                  <a:pt x="20311" y="15535"/>
                  <a:pt x="20313" y="15492"/>
                </a:cubicBezTo>
                <a:cubicBezTo>
                  <a:pt x="20319" y="15389"/>
                  <a:pt x="20414" y="15249"/>
                  <a:pt x="20462" y="15274"/>
                </a:cubicBezTo>
                <a:cubicBezTo>
                  <a:pt x="20489" y="15288"/>
                  <a:pt x="20498" y="15250"/>
                  <a:pt x="20493" y="15146"/>
                </a:cubicBezTo>
                <a:cubicBezTo>
                  <a:pt x="20490" y="15065"/>
                  <a:pt x="20512" y="14932"/>
                  <a:pt x="20543" y="14849"/>
                </a:cubicBezTo>
                <a:cubicBezTo>
                  <a:pt x="20575" y="14766"/>
                  <a:pt x="20600" y="14667"/>
                  <a:pt x="20600" y="14630"/>
                </a:cubicBezTo>
                <a:cubicBezTo>
                  <a:pt x="20600" y="14592"/>
                  <a:pt x="20620" y="14539"/>
                  <a:pt x="20644" y="14512"/>
                </a:cubicBezTo>
                <a:cubicBezTo>
                  <a:pt x="20668" y="14485"/>
                  <a:pt x="20705" y="14395"/>
                  <a:pt x="20724" y="14312"/>
                </a:cubicBezTo>
                <a:cubicBezTo>
                  <a:pt x="20744" y="14229"/>
                  <a:pt x="20775" y="14136"/>
                  <a:pt x="20793" y="14105"/>
                </a:cubicBezTo>
                <a:cubicBezTo>
                  <a:pt x="20812" y="14073"/>
                  <a:pt x="20823" y="14011"/>
                  <a:pt x="20817" y="13968"/>
                </a:cubicBezTo>
                <a:cubicBezTo>
                  <a:pt x="20812" y="13924"/>
                  <a:pt x="20833" y="13848"/>
                  <a:pt x="20863" y="13800"/>
                </a:cubicBezTo>
                <a:cubicBezTo>
                  <a:pt x="21009" y="13571"/>
                  <a:pt x="21046" y="13463"/>
                  <a:pt x="21040" y="13281"/>
                </a:cubicBezTo>
                <a:cubicBezTo>
                  <a:pt x="21035" y="13106"/>
                  <a:pt x="21079" y="12924"/>
                  <a:pt x="21159" y="12789"/>
                </a:cubicBezTo>
                <a:cubicBezTo>
                  <a:pt x="21179" y="12755"/>
                  <a:pt x="21197" y="12682"/>
                  <a:pt x="21200" y="12626"/>
                </a:cubicBezTo>
                <a:cubicBezTo>
                  <a:pt x="21202" y="12570"/>
                  <a:pt x="21226" y="12502"/>
                  <a:pt x="21253" y="12475"/>
                </a:cubicBezTo>
                <a:cubicBezTo>
                  <a:pt x="21292" y="12436"/>
                  <a:pt x="21296" y="12400"/>
                  <a:pt x="21272" y="12284"/>
                </a:cubicBezTo>
                <a:cubicBezTo>
                  <a:pt x="21243" y="12140"/>
                  <a:pt x="21304" y="11731"/>
                  <a:pt x="21386" y="11523"/>
                </a:cubicBezTo>
                <a:cubicBezTo>
                  <a:pt x="21436" y="11396"/>
                  <a:pt x="21549" y="11433"/>
                  <a:pt x="21573" y="11584"/>
                </a:cubicBezTo>
                <a:cubicBezTo>
                  <a:pt x="21584" y="11649"/>
                  <a:pt x="21594" y="9070"/>
                  <a:pt x="21596" y="5851"/>
                </a:cubicBez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21011" y="13795"/>
                </a:moveTo>
                <a:cubicBezTo>
                  <a:pt x="21002" y="13790"/>
                  <a:pt x="20988" y="13804"/>
                  <a:pt x="20963" y="13834"/>
                </a:cubicBezTo>
                <a:cubicBezTo>
                  <a:pt x="20932" y="13872"/>
                  <a:pt x="20916" y="13934"/>
                  <a:pt x="20925" y="13980"/>
                </a:cubicBezTo>
                <a:cubicBezTo>
                  <a:pt x="20955" y="14133"/>
                  <a:pt x="21054" y="14031"/>
                  <a:pt x="21031" y="13871"/>
                </a:cubicBezTo>
                <a:cubicBezTo>
                  <a:pt x="21024" y="13824"/>
                  <a:pt x="21020" y="13800"/>
                  <a:pt x="21011" y="13795"/>
                </a:cubicBezTo>
                <a:close/>
                <a:moveTo>
                  <a:pt x="9628" y="16897"/>
                </a:moveTo>
                <a:cubicBezTo>
                  <a:pt x="9608" y="16906"/>
                  <a:pt x="9586" y="16936"/>
                  <a:pt x="9580" y="16962"/>
                </a:cubicBezTo>
                <a:cubicBezTo>
                  <a:pt x="9562" y="17036"/>
                  <a:pt x="9625" y="17020"/>
                  <a:pt x="9646" y="16946"/>
                </a:cubicBezTo>
                <a:cubicBezTo>
                  <a:pt x="9657" y="16906"/>
                  <a:pt x="9650" y="16887"/>
                  <a:pt x="9628" y="16897"/>
                </a:cubicBezTo>
                <a:close/>
                <a:moveTo>
                  <a:pt x="15808" y="21574"/>
                </a:moveTo>
                <a:cubicBezTo>
                  <a:pt x="15784" y="21587"/>
                  <a:pt x="15791" y="21596"/>
                  <a:pt x="15826" y="21598"/>
                </a:cubicBezTo>
                <a:cubicBezTo>
                  <a:pt x="15858" y="21600"/>
                  <a:pt x="15876" y="21591"/>
                  <a:pt x="15866" y="21578"/>
                </a:cubicBezTo>
                <a:cubicBezTo>
                  <a:pt x="15856" y="21564"/>
                  <a:pt x="15830" y="21562"/>
                  <a:pt x="15808" y="2157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/>
        </p:nvSpPr>
        <p:spPr>
          <a:xfrm>
            <a:off x="0" y="-88900"/>
            <a:ext cx="13004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Residuals vs. CBP samples</a:t>
            </a:r>
          </a:p>
        </p:txBody>
      </p:sp>
      <p:sp>
        <p:nvSpPr>
          <p:cNvPr id="550" name="Shape 550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grpSp>
        <p:nvGrpSpPr>
          <p:cNvPr id="560" name="Group 560"/>
          <p:cNvGrpSpPr/>
          <p:nvPr/>
        </p:nvGrpSpPr>
        <p:grpSpPr>
          <a:xfrm>
            <a:off x="53244" y="2446749"/>
            <a:ext cx="11832439" cy="6635275"/>
            <a:chOff x="0" y="0"/>
            <a:chExt cx="11832437" cy="6635273"/>
          </a:xfrm>
        </p:grpSpPr>
        <p:pic>
          <p:nvPicPr>
            <p:cNvPr id="551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6985649" cy="4577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20269" y="2639"/>
                  </a:moveTo>
                  <a:lnTo>
                    <a:pt x="20356" y="2781"/>
                  </a:lnTo>
                  <a:cubicBezTo>
                    <a:pt x="20469" y="2968"/>
                    <a:pt x="20609" y="3753"/>
                    <a:pt x="20638" y="4360"/>
                  </a:cubicBezTo>
                  <a:cubicBezTo>
                    <a:pt x="20644" y="4479"/>
                    <a:pt x="20656" y="4627"/>
                    <a:pt x="20666" y="4689"/>
                  </a:cubicBezTo>
                  <a:cubicBezTo>
                    <a:pt x="20742" y="5175"/>
                    <a:pt x="20908" y="8764"/>
                    <a:pt x="21009" y="12107"/>
                  </a:cubicBezTo>
                  <a:cubicBezTo>
                    <a:pt x="21038" y="13072"/>
                    <a:pt x="21120" y="16434"/>
                    <a:pt x="21124" y="16796"/>
                  </a:cubicBezTo>
                  <a:cubicBezTo>
                    <a:pt x="21125" y="16896"/>
                    <a:pt x="21141" y="17302"/>
                    <a:pt x="21158" y="17699"/>
                  </a:cubicBezTo>
                  <a:cubicBezTo>
                    <a:pt x="21176" y="18096"/>
                    <a:pt x="21186" y="18927"/>
                    <a:pt x="21180" y="19547"/>
                  </a:cubicBezTo>
                  <a:lnTo>
                    <a:pt x="21171" y="20675"/>
                  </a:lnTo>
                  <a:lnTo>
                    <a:pt x="11279" y="20686"/>
                  </a:lnTo>
                  <a:cubicBezTo>
                    <a:pt x="2160" y="20696"/>
                    <a:pt x="1385" y="20692"/>
                    <a:pt x="1368" y="20624"/>
                  </a:cubicBezTo>
                  <a:cubicBezTo>
                    <a:pt x="1350" y="20551"/>
                    <a:pt x="1379" y="17069"/>
                    <a:pt x="1404" y="16392"/>
                  </a:cubicBezTo>
                  <a:cubicBezTo>
                    <a:pt x="1411" y="16194"/>
                    <a:pt x="1431" y="15443"/>
                    <a:pt x="1448" y="14723"/>
                  </a:cubicBezTo>
                  <a:cubicBezTo>
                    <a:pt x="1545" y="10642"/>
                    <a:pt x="1722" y="6204"/>
                    <a:pt x="1835" y="4983"/>
                  </a:cubicBezTo>
                  <a:cubicBezTo>
                    <a:pt x="1851" y="4810"/>
                    <a:pt x="1871" y="4576"/>
                    <a:pt x="1879" y="4465"/>
                  </a:cubicBezTo>
                  <a:cubicBezTo>
                    <a:pt x="1907" y="4067"/>
                    <a:pt x="2013" y="3279"/>
                    <a:pt x="2070" y="3045"/>
                  </a:cubicBezTo>
                  <a:cubicBezTo>
                    <a:pt x="2102" y="2914"/>
                    <a:pt x="2156" y="2771"/>
                    <a:pt x="2188" y="2727"/>
                  </a:cubicBezTo>
                  <a:cubicBezTo>
                    <a:pt x="2245" y="2648"/>
                    <a:pt x="2250" y="2648"/>
                    <a:pt x="2332" y="2768"/>
                  </a:cubicBezTo>
                  <a:cubicBezTo>
                    <a:pt x="2380" y="2839"/>
                    <a:pt x="2526" y="3249"/>
                    <a:pt x="2676" y="3734"/>
                  </a:cubicBezTo>
                  <a:cubicBezTo>
                    <a:pt x="3065" y="4987"/>
                    <a:pt x="3192" y="5231"/>
                    <a:pt x="3456" y="5231"/>
                  </a:cubicBezTo>
                  <a:cubicBezTo>
                    <a:pt x="3595" y="5231"/>
                    <a:pt x="3694" y="5163"/>
                    <a:pt x="3945" y="4892"/>
                  </a:cubicBezTo>
                  <a:cubicBezTo>
                    <a:pt x="4184" y="4633"/>
                    <a:pt x="4404" y="4476"/>
                    <a:pt x="4621" y="4412"/>
                  </a:cubicBezTo>
                  <a:cubicBezTo>
                    <a:pt x="4721" y="4383"/>
                    <a:pt x="4885" y="4313"/>
                    <a:pt x="4987" y="4255"/>
                  </a:cubicBezTo>
                  <a:cubicBezTo>
                    <a:pt x="5089" y="4197"/>
                    <a:pt x="5200" y="4148"/>
                    <a:pt x="5235" y="4148"/>
                  </a:cubicBezTo>
                  <a:cubicBezTo>
                    <a:pt x="5270" y="4148"/>
                    <a:pt x="5416" y="4232"/>
                    <a:pt x="5560" y="4333"/>
                  </a:cubicBezTo>
                  <a:lnTo>
                    <a:pt x="5823" y="4517"/>
                  </a:lnTo>
                  <a:lnTo>
                    <a:pt x="6026" y="4423"/>
                  </a:lnTo>
                  <a:cubicBezTo>
                    <a:pt x="6287" y="4303"/>
                    <a:pt x="6362" y="4305"/>
                    <a:pt x="6555" y="4442"/>
                  </a:cubicBezTo>
                  <a:cubicBezTo>
                    <a:pt x="6754" y="4584"/>
                    <a:pt x="6841" y="4583"/>
                    <a:pt x="7116" y="4438"/>
                  </a:cubicBezTo>
                  <a:cubicBezTo>
                    <a:pt x="7314" y="4334"/>
                    <a:pt x="7352" y="4328"/>
                    <a:pt x="7473" y="4375"/>
                  </a:cubicBezTo>
                  <a:cubicBezTo>
                    <a:pt x="7548" y="4403"/>
                    <a:pt x="7652" y="4457"/>
                    <a:pt x="7706" y="4496"/>
                  </a:cubicBezTo>
                  <a:cubicBezTo>
                    <a:pt x="7791" y="4557"/>
                    <a:pt x="7833" y="4561"/>
                    <a:pt x="8006" y="4513"/>
                  </a:cubicBezTo>
                  <a:cubicBezTo>
                    <a:pt x="8295" y="4435"/>
                    <a:pt x="8491" y="4444"/>
                    <a:pt x="8851" y="4556"/>
                  </a:cubicBezTo>
                  <a:cubicBezTo>
                    <a:pt x="9145" y="4648"/>
                    <a:pt x="9191" y="4651"/>
                    <a:pt x="9467" y="4599"/>
                  </a:cubicBezTo>
                  <a:cubicBezTo>
                    <a:pt x="9762" y="4544"/>
                    <a:pt x="9768" y="4545"/>
                    <a:pt x="9950" y="4661"/>
                  </a:cubicBezTo>
                  <a:cubicBezTo>
                    <a:pt x="10181" y="4810"/>
                    <a:pt x="10321" y="4811"/>
                    <a:pt x="10563" y="4663"/>
                  </a:cubicBezTo>
                  <a:lnTo>
                    <a:pt x="10755" y="4545"/>
                  </a:lnTo>
                  <a:lnTo>
                    <a:pt x="10951" y="4686"/>
                  </a:lnTo>
                  <a:cubicBezTo>
                    <a:pt x="11202" y="4865"/>
                    <a:pt x="11334" y="4865"/>
                    <a:pt x="11580" y="4687"/>
                  </a:cubicBezTo>
                  <a:lnTo>
                    <a:pt x="11771" y="4551"/>
                  </a:lnTo>
                  <a:lnTo>
                    <a:pt x="11974" y="4665"/>
                  </a:lnTo>
                  <a:cubicBezTo>
                    <a:pt x="12231" y="4810"/>
                    <a:pt x="12337" y="4809"/>
                    <a:pt x="12582" y="4659"/>
                  </a:cubicBezTo>
                  <a:cubicBezTo>
                    <a:pt x="12775" y="4542"/>
                    <a:pt x="12786" y="4540"/>
                    <a:pt x="13057" y="4592"/>
                  </a:cubicBezTo>
                  <a:cubicBezTo>
                    <a:pt x="13343" y="4647"/>
                    <a:pt x="13776" y="4600"/>
                    <a:pt x="13900" y="4500"/>
                  </a:cubicBezTo>
                  <a:cubicBezTo>
                    <a:pt x="13978" y="4437"/>
                    <a:pt x="14415" y="4447"/>
                    <a:pt x="14467" y="4513"/>
                  </a:cubicBezTo>
                  <a:cubicBezTo>
                    <a:pt x="14519" y="4580"/>
                    <a:pt x="14703" y="4545"/>
                    <a:pt x="14982" y="4416"/>
                  </a:cubicBezTo>
                  <a:cubicBezTo>
                    <a:pt x="15181" y="4323"/>
                    <a:pt x="15192" y="4323"/>
                    <a:pt x="15351" y="4399"/>
                  </a:cubicBezTo>
                  <a:cubicBezTo>
                    <a:pt x="15441" y="4442"/>
                    <a:pt x="15522" y="4494"/>
                    <a:pt x="15531" y="4515"/>
                  </a:cubicBezTo>
                  <a:cubicBezTo>
                    <a:pt x="15561" y="4590"/>
                    <a:pt x="15782" y="4553"/>
                    <a:pt x="15961" y="4442"/>
                  </a:cubicBezTo>
                  <a:cubicBezTo>
                    <a:pt x="16061" y="4380"/>
                    <a:pt x="16177" y="4329"/>
                    <a:pt x="16219" y="4330"/>
                  </a:cubicBezTo>
                  <a:cubicBezTo>
                    <a:pt x="16298" y="4330"/>
                    <a:pt x="16620" y="4472"/>
                    <a:pt x="16651" y="4519"/>
                  </a:cubicBezTo>
                  <a:cubicBezTo>
                    <a:pt x="16661" y="4534"/>
                    <a:pt x="16776" y="4465"/>
                    <a:pt x="16907" y="4367"/>
                  </a:cubicBezTo>
                  <a:cubicBezTo>
                    <a:pt x="17039" y="4269"/>
                    <a:pt x="17182" y="4178"/>
                    <a:pt x="17226" y="4165"/>
                  </a:cubicBezTo>
                  <a:cubicBezTo>
                    <a:pt x="17274" y="4150"/>
                    <a:pt x="17418" y="4195"/>
                    <a:pt x="17584" y="4275"/>
                  </a:cubicBezTo>
                  <a:cubicBezTo>
                    <a:pt x="17736" y="4350"/>
                    <a:pt x="17918" y="4423"/>
                    <a:pt x="17987" y="4440"/>
                  </a:cubicBezTo>
                  <a:cubicBezTo>
                    <a:pt x="18056" y="4457"/>
                    <a:pt x="18120" y="4491"/>
                    <a:pt x="18130" y="4513"/>
                  </a:cubicBezTo>
                  <a:cubicBezTo>
                    <a:pt x="18139" y="4536"/>
                    <a:pt x="18168" y="4554"/>
                    <a:pt x="18195" y="4554"/>
                  </a:cubicBezTo>
                  <a:cubicBezTo>
                    <a:pt x="18221" y="4554"/>
                    <a:pt x="18388" y="4701"/>
                    <a:pt x="18564" y="4878"/>
                  </a:cubicBezTo>
                  <a:cubicBezTo>
                    <a:pt x="18839" y="5156"/>
                    <a:pt x="18906" y="5204"/>
                    <a:pt x="19038" y="5219"/>
                  </a:cubicBezTo>
                  <a:cubicBezTo>
                    <a:pt x="19333" y="5252"/>
                    <a:pt x="19460" y="5019"/>
                    <a:pt x="19843" y="3744"/>
                  </a:cubicBezTo>
                  <a:cubicBezTo>
                    <a:pt x="19971" y="3317"/>
                    <a:pt x="20118" y="2895"/>
                    <a:pt x="20172" y="2803"/>
                  </a:cubicBezTo>
                  <a:lnTo>
                    <a:pt x="20269" y="2639"/>
                  </a:lnTo>
                  <a:close/>
                  <a:moveTo>
                    <a:pt x="1832" y="17180"/>
                  </a:moveTo>
                  <a:lnTo>
                    <a:pt x="1832" y="18577"/>
                  </a:lnTo>
                  <a:lnTo>
                    <a:pt x="1832" y="19976"/>
                  </a:lnTo>
                  <a:lnTo>
                    <a:pt x="4639" y="19976"/>
                  </a:lnTo>
                  <a:lnTo>
                    <a:pt x="7446" y="19976"/>
                  </a:lnTo>
                  <a:lnTo>
                    <a:pt x="7446" y="18577"/>
                  </a:lnTo>
                  <a:lnTo>
                    <a:pt x="7446" y="17180"/>
                  </a:lnTo>
                  <a:lnTo>
                    <a:pt x="4639" y="17180"/>
                  </a:lnTo>
                  <a:lnTo>
                    <a:pt x="1832" y="1718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52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03363" y="1514629"/>
              <a:ext cx="7729075" cy="5120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2" name="Shape 562"/>
            <p:cNvSpPr/>
            <p:nvPr/>
          </p:nvSpPr>
          <p:spPr>
            <a:xfrm>
              <a:off x="779663" y="567879"/>
              <a:ext cx="5494504" cy="360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749" y="3599"/>
                    <a:pt x="15949" y="10799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6165080" y="4046001"/>
              <a:ext cx="109286" cy="1431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555" name="Shape 555"/>
            <p:cNvSpPr/>
            <p:nvPr/>
          </p:nvSpPr>
          <p:spPr>
            <a:xfrm flipH="1" flipV="1">
              <a:off x="742322" y="553017"/>
              <a:ext cx="205233" cy="621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grpSp>
          <p:nvGrpSpPr>
            <p:cNvPr id="558" name="Group 558"/>
            <p:cNvGrpSpPr/>
            <p:nvPr/>
          </p:nvGrpSpPr>
          <p:grpSpPr>
            <a:xfrm>
              <a:off x="6651422" y="2953408"/>
              <a:ext cx="3280496" cy="573076"/>
              <a:chOff x="0" y="0"/>
              <a:chExt cx="3280494" cy="573075"/>
            </a:xfrm>
          </p:grpSpPr>
          <p:pic>
            <p:nvPicPr>
              <p:cNvPr id="556" name="pasted-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83533" cy="5730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7" name="Shape 557"/>
              <p:cNvSpPr/>
              <p:nvPr/>
            </p:nvSpPr>
            <p:spPr>
              <a:xfrm>
                <a:off x="529547" y="32537"/>
                <a:ext cx="2750948" cy="508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300"/>
                </a:pPr>
                <a:r>
                  <a:t>Please ignore me, I am the product</a:t>
                </a:r>
              </a:p>
              <a:p>
                <a:pPr algn="l">
                  <a:defRPr sz="1300"/>
                </a:pPr>
                <a:r>
                  <a:t>of numerical instability…</a:t>
                </a:r>
              </a:p>
            </p:txBody>
          </p:sp>
        </p:grpSp>
        <p:sp>
          <p:nvSpPr>
            <p:cNvPr id="559" name="Shape 559"/>
            <p:cNvSpPr/>
            <p:nvPr/>
          </p:nvSpPr>
          <p:spPr>
            <a:xfrm>
              <a:off x="6601555" y="2549549"/>
              <a:ext cx="3611629" cy="13807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561" name="Shape 561"/>
          <p:cNvSpPr/>
          <p:nvPr/>
        </p:nvSpPr>
        <p:spPr>
          <a:xfrm>
            <a:off x="6989448" y="2363591"/>
            <a:ext cx="616122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400"/>
            </a:pPr>
            <a:r>
              <a:t>How does the error change</a:t>
            </a:r>
          </a:p>
          <a:p>
            <a:pPr algn="l">
              <a:defRPr sz="3400"/>
            </a:pPr>
            <a:r>
              <a:t>with number of number of CBP</a:t>
            </a:r>
          </a:p>
          <a:p>
            <a:pPr algn="l">
              <a:defRPr sz="3400"/>
            </a:pPr>
            <a:r>
              <a:t>samples taken per chip?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952500" y="254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What is a CBP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38100" y="2197100"/>
            <a:ext cx="8756254" cy="7386377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defRPr sz="3300"/>
            </a:pPr>
            <a:r>
              <a:t>CBP stands for </a:t>
            </a:r>
            <a:r>
              <a:rPr i="1"/>
              <a:t>Collimated Beam Projector</a:t>
            </a:r>
          </a:p>
          <a:p>
            <a:pPr marL="444500" indent="-444500">
              <a:defRPr sz="3300"/>
            </a:pPr>
            <a:r>
              <a:t>Essentially, it’s a telescope “</a:t>
            </a:r>
            <a:r>
              <a:rPr i="1"/>
              <a:t>run backwards</a:t>
            </a:r>
            <a:r>
              <a:t>”</a:t>
            </a:r>
          </a:p>
          <a:p>
            <a:pPr marL="444500" indent="-444500">
              <a:defRPr sz="3300"/>
            </a:pPr>
            <a:r>
              <a:t>A telescope is a device which maps  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angles</a:t>
            </a:r>
            <a:r>
              <a:t> to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positions</a:t>
            </a:r>
          </a:p>
        </p:txBody>
      </p:sp>
      <p:grpSp>
        <p:nvGrpSpPr>
          <p:cNvPr id="157" name="Group 157"/>
          <p:cNvGrpSpPr/>
          <p:nvPr/>
        </p:nvGrpSpPr>
        <p:grpSpPr>
          <a:xfrm>
            <a:off x="8614111" y="2317837"/>
            <a:ext cx="4779298" cy="7087502"/>
            <a:chOff x="0" y="0"/>
            <a:chExt cx="4779296" cy="7087500"/>
          </a:xfrm>
        </p:grpSpPr>
        <p:pic>
          <p:nvPicPr>
            <p:cNvPr id="155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7053" y="0"/>
              <a:ext cx="4179757" cy="4917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879135"/>
              <a:ext cx="4779297" cy="2208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" name="Shape 158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159" name="Shape 159"/>
          <p:cNvSpPr/>
          <p:nvPr/>
        </p:nvSpPr>
        <p:spPr>
          <a:xfrm>
            <a:off x="40266" y="6997700"/>
            <a:ext cx="850003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44500" indent="-444500" algn="l">
              <a:spcBef>
                <a:spcPts val="4200"/>
              </a:spcBef>
              <a:buSzPct val="75000"/>
              <a:buChar char="•"/>
              <a:defRPr sz="3300"/>
            </a:lvl1pPr>
          </a:lstStyle>
          <a:p>
            <a:pPr/>
            <a:r>
              <a:t>A CBP is a telescope which takes a mask at what would have been its focal plane, and projects light through it.</a:t>
            </a:r>
          </a:p>
        </p:txBody>
      </p:sp>
      <p:sp>
        <p:nvSpPr>
          <p:cNvPr id="160" name="Shape 160"/>
          <p:cNvSpPr/>
          <p:nvPr/>
        </p:nvSpPr>
        <p:spPr>
          <a:xfrm>
            <a:off x="11051717" y="1645725"/>
            <a:ext cx="200116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"/>
            </a:pPr>
            <a:r>
              <a:t>Please note that despite the ponytail</a:t>
            </a:r>
          </a:p>
          <a:p>
            <a:pPr>
              <a:defRPr sz="900"/>
            </a:pPr>
            <a:r>
              <a:t>and inept use of a telescope,</a:t>
            </a:r>
          </a:p>
          <a:p>
            <a:pPr>
              <a:defRPr sz="900"/>
            </a:pPr>
            <a:r>
              <a:t>that is not Robert!</a:t>
            </a:r>
          </a:p>
          <a:p>
            <a:pPr>
              <a:defRPr sz="900"/>
            </a:pPr>
            <a:r>
              <a:t>(You can tell from the shoes)</a:t>
            </a:r>
          </a:p>
        </p:txBody>
      </p:sp>
      <p:sp>
        <p:nvSpPr>
          <p:cNvPr id="161" name="Shape 161"/>
          <p:cNvSpPr/>
          <p:nvPr/>
        </p:nvSpPr>
        <p:spPr>
          <a:xfrm flipH="1">
            <a:off x="10701503" y="2098736"/>
            <a:ext cx="586554" cy="586554"/>
          </a:xfrm>
          <a:prstGeom prst="line">
            <a:avLst/>
          </a:prstGeom>
          <a:ln w="50800">
            <a:solidFill>
              <a:srgbClr val="FF330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2" name="Shape 162"/>
          <p:cNvSpPr/>
          <p:nvPr/>
        </p:nvSpPr>
        <p:spPr>
          <a:xfrm>
            <a:off x="1381686" y="5689600"/>
            <a:ext cx="39675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So reversing this…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title"/>
          </p:nvPr>
        </p:nvSpPr>
        <p:spPr>
          <a:xfrm>
            <a:off x="952500" y="254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What is a CBP</a:t>
            </a:r>
          </a:p>
        </p:txBody>
      </p:sp>
      <p:sp>
        <p:nvSpPr>
          <p:cNvPr id="165" name="Shape 165"/>
          <p:cNvSpPr/>
          <p:nvPr>
            <p:ph type="body" idx="1"/>
          </p:nvPr>
        </p:nvSpPr>
        <p:spPr>
          <a:xfrm>
            <a:off x="38100" y="2197100"/>
            <a:ext cx="8756254" cy="7386377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defRPr sz="3300"/>
            </a:pPr>
            <a:r>
              <a:t>CBP stands for </a:t>
            </a:r>
            <a:r>
              <a:rPr i="1"/>
              <a:t>Collimated Beam Projector</a:t>
            </a:r>
          </a:p>
          <a:p>
            <a:pPr marL="444500" indent="-444500">
              <a:defRPr sz="3300"/>
            </a:pPr>
            <a:r>
              <a:t>Essentially, it’s a telescope “</a:t>
            </a:r>
            <a:r>
              <a:rPr i="1"/>
              <a:t>run backwards</a:t>
            </a:r>
            <a:r>
              <a:t>”</a:t>
            </a:r>
          </a:p>
          <a:p>
            <a:pPr marL="444500" indent="-444500">
              <a:defRPr sz="3300"/>
            </a:pPr>
            <a:r>
              <a:t>A telescope is a device which maps  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angles</a:t>
            </a:r>
            <a:r>
              <a:t> to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positions</a:t>
            </a:r>
          </a:p>
        </p:txBody>
      </p:sp>
      <p:sp>
        <p:nvSpPr>
          <p:cNvPr id="166" name="Shape 166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167" name="Shape 167"/>
          <p:cNvSpPr/>
          <p:nvPr/>
        </p:nvSpPr>
        <p:spPr>
          <a:xfrm>
            <a:off x="40266" y="6680200"/>
            <a:ext cx="10075999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500" indent="-444500" algn="l">
              <a:spcBef>
                <a:spcPts val="4200"/>
              </a:spcBef>
              <a:buSzPct val="75000"/>
              <a:buChar char="•"/>
              <a:defRPr sz="3300"/>
            </a:pPr>
            <a:r>
              <a:t>This results in multiple “pencil-beams” of light coming out of the CBP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  <a:defRPr sz="3300"/>
            </a:pPr>
            <a:r>
              <a:t>The angles at which these beams exit the CBP are defined by the position of the holes in the mask</a:t>
            </a:r>
          </a:p>
        </p:txBody>
      </p:sp>
      <p:sp>
        <p:nvSpPr>
          <p:cNvPr id="168" name="Shape 168"/>
          <p:cNvSpPr/>
          <p:nvPr/>
        </p:nvSpPr>
        <p:spPr>
          <a:xfrm>
            <a:off x="1381686" y="5689600"/>
            <a:ext cx="39675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So reversing this…</a:t>
            </a:r>
          </a:p>
        </p:txBody>
      </p:sp>
      <p:pic>
        <p:nvPicPr>
          <p:cNvPr id="1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8511" y="2160540"/>
            <a:ext cx="3555814" cy="489373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4847354" y="7228308"/>
            <a:ext cx="448148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300"/>
            </a:lvl1pPr>
          </a:lstStyle>
          <a:p>
            <a:pPr/>
            <a:r>
              <a:t>(see Giles the cheese hedgehog)</a:t>
            </a:r>
          </a:p>
        </p:txBody>
      </p:sp>
      <p:sp>
        <p:nvSpPr>
          <p:cNvPr id="171" name="Shape 171"/>
          <p:cNvSpPr/>
          <p:nvPr/>
        </p:nvSpPr>
        <p:spPr>
          <a:xfrm flipV="1">
            <a:off x="9347155" y="7106410"/>
            <a:ext cx="325256" cy="32525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xfrm>
            <a:off x="952500" y="254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What is a CBP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xfrm>
            <a:off x="38100" y="2197100"/>
            <a:ext cx="8756254" cy="7386377"/>
          </a:xfrm>
          <a:prstGeom prst="rect">
            <a:avLst/>
          </a:prstGeom>
        </p:spPr>
        <p:txBody>
          <a:bodyPr anchor="t"/>
          <a:lstStyle/>
          <a:p>
            <a:pPr marL="444500" indent="-444500">
              <a:defRPr sz="3300"/>
            </a:pPr>
            <a:r>
              <a:t>CBP stands for </a:t>
            </a:r>
            <a:r>
              <a:rPr i="1"/>
              <a:t>Collimated Beam Projector</a:t>
            </a:r>
          </a:p>
          <a:p>
            <a:pPr marL="444500" indent="-444500">
              <a:defRPr sz="3300"/>
            </a:pPr>
            <a:r>
              <a:t>Essentially, it’s a telescope “</a:t>
            </a:r>
            <a:r>
              <a:rPr i="1"/>
              <a:t>run backwards</a:t>
            </a:r>
            <a:r>
              <a:t>”</a:t>
            </a:r>
          </a:p>
          <a:p>
            <a:pPr marL="444500" indent="-444500">
              <a:defRPr sz="3300"/>
            </a:pPr>
            <a:r>
              <a:t>A telescope is a device which maps  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angles</a:t>
            </a:r>
            <a:r>
              <a:t> to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positions</a:t>
            </a:r>
          </a:p>
        </p:txBody>
      </p:sp>
      <p:sp>
        <p:nvSpPr>
          <p:cNvPr id="175" name="Shape 175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sp>
        <p:nvSpPr>
          <p:cNvPr id="176" name="Shape 176"/>
          <p:cNvSpPr/>
          <p:nvPr/>
        </p:nvSpPr>
        <p:spPr>
          <a:xfrm>
            <a:off x="40266" y="6692900"/>
            <a:ext cx="9074819" cy="266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44500" indent="-444500" algn="l">
              <a:spcBef>
                <a:spcPts val="4200"/>
              </a:spcBef>
              <a:buSzPct val="75000"/>
              <a:buChar char="•"/>
              <a:defRPr sz="3300"/>
            </a:pPr>
            <a:r>
              <a:t>The mask pattern is therefore re-imaged by the observing telescope onto </a:t>
            </a:r>
            <a:r>
              <a:rPr i="1"/>
              <a:t>its</a:t>
            </a:r>
            <a:r>
              <a:t> focal plane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  <a:defRPr sz="3300"/>
            </a:pPr>
            <a:r>
              <a:t>Meaning we can place spots of our choosing at will</a:t>
            </a:r>
          </a:p>
        </p:txBody>
      </p:sp>
      <p:sp>
        <p:nvSpPr>
          <p:cNvPr id="177" name="Shape 177"/>
          <p:cNvSpPr/>
          <p:nvPr/>
        </p:nvSpPr>
        <p:spPr>
          <a:xfrm>
            <a:off x="1381686" y="5689600"/>
            <a:ext cx="39675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So reversing this…</a:t>
            </a:r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18511" y="2160540"/>
            <a:ext cx="3555814" cy="4893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xfrm>
            <a:off x="952500" y="-1524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But why?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xfrm>
            <a:off x="28211" y="2753978"/>
            <a:ext cx="9439340" cy="6676254"/>
          </a:xfrm>
          <a:prstGeom prst="rect">
            <a:avLst/>
          </a:prstGeom>
        </p:spPr>
        <p:txBody>
          <a:bodyPr/>
          <a:lstStyle/>
          <a:p>
            <a:pPr marL="386715" indent="-386715" defTabSz="508254">
              <a:spcBef>
                <a:spcPts val="3600"/>
              </a:spcBef>
              <a:defRPr sz="3132"/>
            </a:pPr>
            <a:r>
              <a:t>Because it mimics a (monochromatic) source at infinity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t>And because the diameter of these output beams              == the diameter of the CBP telescope (~30cm)</a:t>
            </a:r>
          </a:p>
          <a:p>
            <a:pPr lvl="1" marL="773430" indent="-386715" defTabSz="508254">
              <a:spcBef>
                <a:spcPts val="3600"/>
              </a:spcBef>
              <a:defRPr sz="3132"/>
            </a:pPr>
            <a:r>
              <a:t>it’s finite (unlike the planar wavefront from stars)</a:t>
            </a:r>
          </a:p>
          <a:p>
            <a:pPr lvl="1" marL="773430" indent="-386715" defTabSz="508254">
              <a:spcBef>
                <a:spcPts val="3600"/>
              </a:spcBef>
              <a:defRPr sz="3132"/>
            </a:pPr>
            <a:r>
              <a:t>and therefore only samples a portion of the optics of the main telescope (primary mirror, filters etc.)</a:t>
            </a:r>
          </a:p>
          <a:p>
            <a:pPr marL="386715" indent="-386715" defTabSz="508254">
              <a:spcBef>
                <a:spcPts val="3600"/>
              </a:spcBef>
              <a:defRPr sz="3132"/>
            </a:pPr>
            <a:r>
              <a:t>These properties mean it can be used for all sorts of fun things…</a:t>
            </a:r>
          </a:p>
        </p:txBody>
      </p:sp>
      <p:sp>
        <p:nvSpPr>
          <p:cNvPr id="182" name="Shape 182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pic>
        <p:nvPicPr>
          <p:cNvPr id="183" name="but_why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4459" y="193225"/>
            <a:ext cx="2952534" cy="2386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31845" y="5248228"/>
            <a:ext cx="3555814" cy="3937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but_why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876" y="330569"/>
            <a:ext cx="2952533" cy="2386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xfrm>
            <a:off x="952500" y="-279400"/>
            <a:ext cx="11099800" cy="2159000"/>
          </a:xfrm>
          <a:prstGeom prst="rect">
            <a:avLst/>
          </a:prstGeom>
        </p:spPr>
        <p:txBody>
          <a:bodyPr/>
          <a:lstStyle/>
          <a:p>
            <a:pPr lvl="1"/>
            <a:r>
              <a:t>Like what?</a:t>
            </a:r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xfrm>
            <a:off x="87579" y="1555750"/>
            <a:ext cx="12564492" cy="7587093"/>
          </a:xfrm>
          <a:prstGeom prst="rect">
            <a:avLst/>
          </a:prstGeom>
        </p:spPr>
        <p:txBody>
          <a:bodyPr anchor="t"/>
          <a:lstStyle/>
          <a:p>
            <a:pPr marL="0" indent="0" defTabSz="455675">
              <a:spcBef>
                <a:spcPts val="3200"/>
              </a:spcBef>
              <a:buSzTx/>
              <a:buNone/>
              <a:defRPr sz="2807"/>
            </a:pPr>
            <a:r>
              <a:t>A Collimated Beam Projector allows us to:</a:t>
            </a:r>
          </a:p>
          <a:p>
            <a:pPr lvl="2" marL="0" indent="356615" algn="ctr" defTabSz="455675">
              <a:spcBef>
                <a:spcPts val="3200"/>
              </a:spcBef>
              <a:buSzTx/>
              <a:buNone/>
              <a:defRPr b="1" sz="5069">
                <a:latin typeface="Helvetica"/>
                <a:ea typeface="Helvetica"/>
                <a:cs typeface="Helvetica"/>
                <a:sym typeface="Helvetica"/>
              </a:defRPr>
            </a:pPr>
            <a:r>
              <a:t>Make ‘photometric flat-fields’</a:t>
            </a:r>
          </a:p>
          <a:p>
            <a:pPr marL="0" indent="0" defTabSz="455675">
              <a:spcBef>
                <a:spcPts val="3200"/>
              </a:spcBef>
              <a:buSzTx/>
              <a:buNone/>
              <a:defRPr sz="2807"/>
            </a:pPr>
            <a:r>
              <a:t>And also, </a:t>
            </a:r>
            <a:r>
              <a:rPr i="1"/>
              <a:t>as an aside</a:t>
            </a:r>
            <a:r>
              <a:t>:</a:t>
            </a:r>
          </a:p>
          <a:p>
            <a:pPr marL="346710" indent="-346710" defTabSz="455675">
              <a:spcBef>
                <a:spcPts val="3200"/>
              </a:spcBef>
              <a:defRPr sz="2807"/>
            </a:pPr>
            <a:r>
              <a:t>Monitor the filter transmission profiles, including as a function of position on the filter</a:t>
            </a:r>
          </a:p>
          <a:p>
            <a:pPr lvl="1" marL="693420" indent="-346710" defTabSz="455675">
              <a:spcBef>
                <a:spcPts val="3200"/>
              </a:spcBef>
              <a:defRPr sz="1950"/>
            </a:pPr>
            <a:r>
              <a:t>Although we are assured that the LSST filter edges won’t move over time (unlike every filter ever made previously), it is probably prudent to confirm/measure this.</a:t>
            </a:r>
          </a:p>
          <a:p>
            <a:pPr marL="346710" indent="-346710" defTabSz="455675">
              <a:spcBef>
                <a:spcPts val="3200"/>
              </a:spcBef>
              <a:defRPr sz="2807"/>
            </a:pPr>
            <a:r>
              <a:t>Provides a convenient alternative method to differentiate between between electronic crosstalk and optical ghosting, i.e. without relying on cosmics (low signal) or bleed trails (messy)</a:t>
            </a:r>
          </a:p>
          <a:p>
            <a:pPr marL="346710" indent="-346710" defTabSz="455675">
              <a:spcBef>
                <a:spcPts val="3200"/>
              </a:spcBef>
              <a:defRPr sz="2807"/>
            </a:pPr>
            <a:r>
              <a:t>Measure absolute throughput (?!?!)</a:t>
            </a:r>
          </a:p>
        </p:txBody>
      </p:sp>
      <p:sp>
        <p:nvSpPr>
          <p:cNvPr id="189" name="Shape 189"/>
          <p:cNvSpPr/>
          <p:nvPr/>
        </p:nvSpPr>
        <p:spPr>
          <a:xfrm>
            <a:off x="1270000" y="9486900"/>
            <a:ext cx="10464800" cy="33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08254">
              <a:defRPr sz="1479"/>
            </a:pPr>
            <a:r>
              <a:t>Merlin Fisher-Levine   -   PACCD   -   BNL   -   Dec. 1</a:t>
            </a:r>
            <a:r>
              <a:rPr baseline="31999"/>
              <a:t>st</a:t>
            </a:r>
            <a:r>
              <a:t> 2016</a:t>
            </a:r>
          </a:p>
        </p:txBody>
      </p:sp>
      <p:pic>
        <p:nvPicPr>
          <p:cNvPr id="19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8479" y="8152818"/>
            <a:ext cx="1648921" cy="1217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00322" y="2306840"/>
            <a:ext cx="2025844" cy="104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giph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231">
            <a:off x="-10578" y="2306840"/>
            <a:ext cx="2025843" cy="1048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