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8" r:id="rId4"/>
  </p:sldMasterIdLst>
  <p:notesMasterIdLst>
    <p:notesMasterId r:id="rId19"/>
  </p:notesMasterIdLst>
  <p:handoutMasterIdLst>
    <p:handoutMasterId r:id="rId20"/>
  </p:handoutMasterIdLst>
  <p:sldIdLst>
    <p:sldId id="3943" r:id="rId5"/>
    <p:sldId id="4001" r:id="rId6"/>
    <p:sldId id="3977" r:id="rId7"/>
    <p:sldId id="3979" r:id="rId8"/>
    <p:sldId id="3981" r:id="rId9"/>
    <p:sldId id="4005" r:id="rId10"/>
    <p:sldId id="4002" r:id="rId11"/>
    <p:sldId id="4004" r:id="rId12"/>
    <p:sldId id="4007" r:id="rId13"/>
    <p:sldId id="4008" r:id="rId14"/>
    <p:sldId id="4006" r:id="rId15"/>
    <p:sldId id="4009" r:id="rId16"/>
    <p:sldId id="4010" r:id="rId17"/>
    <p:sldId id="39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1" autoAdjust="0"/>
    <p:restoredTop sz="94118" autoAdjust="0"/>
  </p:normalViewPr>
  <p:slideViewPr>
    <p:cSldViewPr snapToGrid="0">
      <p:cViewPr varScale="1">
        <p:scale>
          <a:sx n="65" d="100"/>
          <a:sy n="65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741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o Barbosa" userId="26e508f0-5e45-4ff3-9cbc-2459c82fe5c2" providerId="ADAL" clId="{20494ED5-082E-4B74-B86C-72774C0E5235}"/>
    <pc:docChg chg="undo custSel delSld modSld sldOrd modMainMaster">
      <pc:chgData name="Fernando Barbosa" userId="26e508f0-5e45-4ff3-9cbc-2459c82fe5c2" providerId="ADAL" clId="{20494ED5-082E-4B74-B86C-72774C0E5235}" dt="2023-12-02T18:19:43.569" v="2414" actId="20577"/>
      <pc:docMkLst>
        <pc:docMk/>
      </pc:docMkLst>
      <pc:sldChg chg="modSp">
        <pc:chgData name="Fernando Barbosa" userId="26e508f0-5e45-4ff3-9cbc-2459c82fe5c2" providerId="ADAL" clId="{20494ED5-082E-4B74-B86C-72774C0E5235}" dt="2023-11-30T19:21:31.571" v="1494" actId="20577"/>
        <pc:sldMkLst>
          <pc:docMk/>
          <pc:sldMk cId="188108716" sldId="3943"/>
        </pc:sldMkLst>
        <pc:spChg chg="mod">
          <ac:chgData name="Fernando Barbosa" userId="26e508f0-5e45-4ff3-9cbc-2459c82fe5c2" providerId="ADAL" clId="{20494ED5-082E-4B74-B86C-72774C0E5235}" dt="2023-11-30T15:23:35.313" v="45" actId="20577"/>
          <ac:spMkLst>
            <pc:docMk/>
            <pc:sldMk cId="188108716" sldId="3943"/>
            <ac:spMk id="2" creationId="{2381F5B5-4B25-C469-87BE-41A75A7120BC}"/>
          </ac:spMkLst>
        </pc:spChg>
        <pc:spChg chg="mod">
          <ac:chgData name="Fernando Barbosa" userId="26e508f0-5e45-4ff3-9cbc-2459c82fe5c2" providerId="ADAL" clId="{20494ED5-082E-4B74-B86C-72774C0E5235}" dt="2023-11-30T15:27:25.897" v="172" actId="20577"/>
          <ac:spMkLst>
            <pc:docMk/>
            <pc:sldMk cId="188108716" sldId="3943"/>
            <ac:spMk id="3" creationId="{7DD984CA-F83A-B1FD-C7E1-1E5A30ADD38F}"/>
          </ac:spMkLst>
        </pc:spChg>
        <pc:spChg chg="mod">
          <ac:chgData name="Fernando Barbosa" userId="26e508f0-5e45-4ff3-9cbc-2459c82fe5c2" providerId="ADAL" clId="{20494ED5-082E-4B74-B86C-72774C0E5235}" dt="2023-11-30T19:21:31.571" v="1494" actId="20577"/>
          <ac:spMkLst>
            <pc:docMk/>
            <pc:sldMk cId="188108716" sldId="3943"/>
            <ac:spMk id="38" creationId="{FAF653A7-2B0F-68CE-0090-41475B373628}"/>
          </ac:spMkLst>
        </pc:spChg>
      </pc:sldChg>
      <pc:sldChg chg="delSp">
        <pc:chgData name="Fernando Barbosa" userId="26e508f0-5e45-4ff3-9cbc-2459c82fe5c2" providerId="ADAL" clId="{20494ED5-082E-4B74-B86C-72774C0E5235}" dt="2023-12-01T18:55:21.040" v="2036"/>
        <pc:sldMkLst>
          <pc:docMk/>
          <pc:sldMk cId="2781952100" sldId="3977"/>
        </pc:sldMkLst>
        <pc:spChg chg="del">
          <ac:chgData name="Fernando Barbosa" userId="26e508f0-5e45-4ff3-9cbc-2459c82fe5c2" providerId="ADAL" clId="{20494ED5-082E-4B74-B86C-72774C0E5235}" dt="2023-12-01T18:55:21.040" v="2036"/>
          <ac:spMkLst>
            <pc:docMk/>
            <pc:sldMk cId="2781952100" sldId="3977"/>
            <ac:spMk id="7" creationId="{7F7B130A-3509-4548-9111-70BE35EFB505}"/>
          </ac:spMkLst>
        </pc:spChg>
      </pc:sldChg>
      <pc:sldChg chg="delSp">
        <pc:chgData name="Fernando Barbosa" userId="26e508f0-5e45-4ff3-9cbc-2459c82fe5c2" providerId="ADAL" clId="{20494ED5-082E-4B74-B86C-72774C0E5235}" dt="2023-12-01T18:55:16.266" v="2035"/>
        <pc:sldMkLst>
          <pc:docMk/>
          <pc:sldMk cId="4123455634" sldId="3979"/>
        </pc:sldMkLst>
        <pc:spChg chg="del">
          <ac:chgData name="Fernando Barbosa" userId="26e508f0-5e45-4ff3-9cbc-2459c82fe5c2" providerId="ADAL" clId="{20494ED5-082E-4B74-B86C-72774C0E5235}" dt="2023-12-01T18:55:16.266" v="2035"/>
          <ac:spMkLst>
            <pc:docMk/>
            <pc:sldMk cId="4123455634" sldId="3979"/>
            <ac:spMk id="7" creationId="{7F7B130A-3509-4548-9111-70BE35EFB505}"/>
          </ac:spMkLst>
        </pc:spChg>
      </pc:sldChg>
      <pc:sldChg chg="modSp">
        <pc:chgData name="Fernando Barbosa" userId="26e508f0-5e45-4ff3-9cbc-2459c82fe5c2" providerId="ADAL" clId="{20494ED5-082E-4B74-B86C-72774C0E5235}" dt="2023-12-02T18:17:43.795" v="2391" actId="255"/>
        <pc:sldMkLst>
          <pc:docMk/>
          <pc:sldMk cId="1599631039" sldId="3981"/>
        </pc:sldMkLst>
        <pc:spChg chg="mod">
          <ac:chgData name="Fernando Barbosa" userId="26e508f0-5e45-4ff3-9cbc-2459c82fe5c2" providerId="ADAL" clId="{20494ED5-082E-4B74-B86C-72774C0E5235}" dt="2023-11-30T18:57:44.334" v="1116" actId="20577"/>
          <ac:spMkLst>
            <pc:docMk/>
            <pc:sldMk cId="1599631039" sldId="3981"/>
            <ac:spMk id="2" creationId="{83D7F87F-4417-AE66-F0C1-881F752A1CE2}"/>
          </ac:spMkLst>
        </pc:spChg>
        <pc:spChg chg="mod">
          <ac:chgData name="Fernando Barbosa" userId="26e508f0-5e45-4ff3-9cbc-2459c82fe5c2" providerId="ADAL" clId="{20494ED5-082E-4B74-B86C-72774C0E5235}" dt="2023-12-02T18:17:43.795" v="2391" actId="255"/>
          <ac:spMkLst>
            <pc:docMk/>
            <pc:sldMk cId="1599631039" sldId="3981"/>
            <ac:spMk id="9" creationId="{D2983F27-5518-4307-AAD2-F10B6ED9B611}"/>
          </ac:spMkLst>
        </pc:spChg>
      </pc:sldChg>
      <pc:sldChg chg="modSp">
        <pc:chgData name="Fernando Barbosa" userId="26e508f0-5e45-4ff3-9cbc-2459c82fe5c2" providerId="ADAL" clId="{20494ED5-082E-4B74-B86C-72774C0E5235}" dt="2023-12-02T18:19:43.569" v="2414" actId="20577"/>
        <pc:sldMkLst>
          <pc:docMk/>
          <pc:sldMk cId="3235696104" sldId="3994"/>
        </pc:sldMkLst>
        <pc:spChg chg="mod">
          <ac:chgData name="Fernando Barbosa" userId="26e508f0-5e45-4ff3-9cbc-2459c82fe5c2" providerId="ADAL" clId="{20494ED5-082E-4B74-B86C-72774C0E5235}" dt="2023-12-02T18:19:43.569" v="2414" actId="20577"/>
          <ac:spMkLst>
            <pc:docMk/>
            <pc:sldMk cId="3235696104" sldId="3994"/>
            <ac:spMk id="97" creationId="{0E63DDA4-A177-4A64-A5D6-4BD1D2ED3FD4}"/>
          </ac:spMkLst>
        </pc:spChg>
      </pc:sldChg>
      <pc:sldChg chg="addSp delSp modSp">
        <pc:chgData name="Fernando Barbosa" userId="26e508f0-5e45-4ff3-9cbc-2459c82fe5c2" providerId="ADAL" clId="{20494ED5-082E-4B74-B86C-72774C0E5235}" dt="2023-12-01T18:58:03.781" v="2086" actId="15"/>
        <pc:sldMkLst>
          <pc:docMk/>
          <pc:sldMk cId="3716809524" sldId="4001"/>
        </pc:sldMkLst>
        <pc:spChg chg="add mod">
          <ac:chgData name="Fernando Barbosa" userId="26e508f0-5e45-4ff3-9cbc-2459c82fe5c2" providerId="ADAL" clId="{20494ED5-082E-4B74-B86C-72774C0E5235}" dt="2023-12-01T18:58:03.781" v="2086" actId="15"/>
          <ac:spMkLst>
            <pc:docMk/>
            <pc:sldMk cId="3716809524" sldId="4001"/>
            <ac:spMk id="4" creationId="{30FCB79F-9CDD-4B8F-AB65-80B063256F08}"/>
          </ac:spMkLst>
        </pc:spChg>
        <pc:picChg chg="del">
          <ac:chgData name="Fernando Barbosa" userId="26e508f0-5e45-4ff3-9cbc-2459c82fe5c2" providerId="ADAL" clId="{20494ED5-082E-4B74-B86C-72774C0E5235}" dt="2023-11-30T15:31:56.610" v="184" actId="478"/>
          <ac:picMkLst>
            <pc:docMk/>
            <pc:sldMk cId="3716809524" sldId="4001"/>
            <ac:picMk id="5" creationId="{EE3ED315-69D0-4FA9-AAD0-306006D4DC60}"/>
          </ac:picMkLst>
        </pc:picChg>
      </pc:sldChg>
      <pc:sldChg chg="addSp delSp modSp ord">
        <pc:chgData name="Fernando Barbosa" userId="26e508f0-5e45-4ff3-9cbc-2459c82fe5c2" providerId="ADAL" clId="{20494ED5-082E-4B74-B86C-72774C0E5235}" dt="2023-12-01T17:55:10.726" v="1530" actId="14100"/>
        <pc:sldMkLst>
          <pc:docMk/>
          <pc:sldMk cId="3842937675" sldId="4002"/>
        </pc:sldMkLst>
        <pc:spChg chg="mod">
          <ac:chgData name="Fernando Barbosa" userId="26e508f0-5e45-4ff3-9cbc-2459c82fe5c2" providerId="ADAL" clId="{20494ED5-082E-4B74-B86C-72774C0E5235}" dt="2023-11-30T19:08:13.263" v="1316" actId="255"/>
          <ac:spMkLst>
            <pc:docMk/>
            <pc:sldMk cId="3842937675" sldId="4002"/>
            <ac:spMk id="2" creationId="{83D7F87F-4417-AE66-F0C1-881F752A1CE2}"/>
          </ac:spMkLst>
        </pc:spChg>
        <pc:spChg chg="del">
          <ac:chgData name="Fernando Barbosa" userId="26e508f0-5e45-4ff3-9cbc-2459c82fe5c2" providerId="ADAL" clId="{20494ED5-082E-4B74-B86C-72774C0E5235}" dt="2023-11-30T19:09:44.281" v="1318"/>
          <ac:spMkLst>
            <pc:docMk/>
            <pc:sldMk cId="3842937675" sldId="4002"/>
            <ac:spMk id="7" creationId="{7F7B130A-3509-4548-9111-70BE35EFB505}"/>
          </ac:spMkLst>
        </pc:spChg>
        <pc:spChg chg="add del mod">
          <ac:chgData name="Fernando Barbosa" userId="26e508f0-5e45-4ff3-9cbc-2459c82fe5c2" providerId="ADAL" clId="{20494ED5-082E-4B74-B86C-72774C0E5235}" dt="2023-11-30T16:32:13.668" v="584"/>
          <ac:spMkLst>
            <pc:docMk/>
            <pc:sldMk cId="3842937675" sldId="4002"/>
            <ac:spMk id="12" creationId="{674F05CC-7EAE-40EB-9FF8-D5BA97286D9F}"/>
          </ac:spMkLst>
        </pc:spChg>
        <pc:spChg chg="add del mod">
          <ac:chgData name="Fernando Barbosa" userId="26e508f0-5e45-4ff3-9cbc-2459c82fe5c2" providerId="ADAL" clId="{20494ED5-082E-4B74-B86C-72774C0E5235}" dt="2023-11-30T19:07:59.665" v="1315"/>
          <ac:spMkLst>
            <pc:docMk/>
            <pc:sldMk cId="3842937675" sldId="4002"/>
            <ac:spMk id="13" creationId="{B867B737-447C-4472-B021-50B1F5B2F3A6}"/>
          </ac:spMkLst>
        </pc:spChg>
        <pc:spChg chg="add mod">
          <ac:chgData name="Fernando Barbosa" userId="26e508f0-5e45-4ff3-9cbc-2459c82fe5c2" providerId="ADAL" clId="{20494ED5-082E-4B74-B86C-72774C0E5235}" dt="2023-11-30T16:32:44.242" v="588" actId="1076"/>
          <ac:spMkLst>
            <pc:docMk/>
            <pc:sldMk cId="3842937675" sldId="4002"/>
            <ac:spMk id="14" creationId="{D138D2E6-A0FE-4898-9C01-340EBB998D63}"/>
          </ac:spMkLst>
        </pc:spChg>
        <pc:spChg chg="mod">
          <ac:chgData name="Fernando Barbosa" userId="26e508f0-5e45-4ff3-9cbc-2459c82fe5c2" providerId="ADAL" clId="{20494ED5-082E-4B74-B86C-72774C0E5235}" dt="2023-12-01T17:55:06.877" v="1529" actId="1076"/>
          <ac:spMkLst>
            <pc:docMk/>
            <pc:sldMk cId="3842937675" sldId="4002"/>
            <ac:spMk id="19" creationId="{045D5D0B-8808-4B13-AE5A-775E3A865328}"/>
          </ac:spMkLst>
        </pc:spChg>
        <pc:spChg chg="del">
          <ac:chgData name="Fernando Barbosa" userId="26e508f0-5e45-4ff3-9cbc-2459c82fe5c2" providerId="ADAL" clId="{20494ED5-082E-4B74-B86C-72774C0E5235}" dt="2023-11-30T16:26:26.282" v="559"/>
          <ac:spMkLst>
            <pc:docMk/>
            <pc:sldMk cId="3842937675" sldId="4002"/>
            <ac:spMk id="20" creationId="{FDA69CF1-CB92-4302-A802-D1EAB6EF80F7}"/>
          </ac:spMkLst>
        </pc:spChg>
        <pc:spChg chg="del">
          <ac:chgData name="Fernando Barbosa" userId="26e508f0-5e45-4ff3-9cbc-2459c82fe5c2" providerId="ADAL" clId="{20494ED5-082E-4B74-B86C-72774C0E5235}" dt="2023-11-30T16:26:30.827" v="560"/>
          <ac:spMkLst>
            <pc:docMk/>
            <pc:sldMk cId="3842937675" sldId="4002"/>
            <ac:spMk id="21" creationId="{7E109A28-C825-4BDD-902D-E5F4ECF6ACB1}"/>
          </ac:spMkLst>
        </pc:spChg>
        <pc:spChg chg="del">
          <ac:chgData name="Fernando Barbosa" userId="26e508f0-5e45-4ff3-9cbc-2459c82fe5c2" providerId="ADAL" clId="{20494ED5-082E-4B74-B86C-72774C0E5235}" dt="2023-11-30T16:26:35.289" v="561"/>
          <ac:spMkLst>
            <pc:docMk/>
            <pc:sldMk cId="3842937675" sldId="4002"/>
            <ac:spMk id="22" creationId="{EE1D0DC6-BF44-4EBE-BD66-84C3BBF5FE7D}"/>
          </ac:spMkLst>
        </pc:spChg>
        <pc:spChg chg="del">
          <ac:chgData name="Fernando Barbosa" userId="26e508f0-5e45-4ff3-9cbc-2459c82fe5c2" providerId="ADAL" clId="{20494ED5-082E-4B74-B86C-72774C0E5235}" dt="2023-11-30T16:26:39.471" v="562"/>
          <ac:spMkLst>
            <pc:docMk/>
            <pc:sldMk cId="3842937675" sldId="4002"/>
            <ac:spMk id="23" creationId="{E7087675-5F1D-4666-A40B-2DEA8736C573}"/>
          </ac:spMkLst>
        </pc:spChg>
        <pc:spChg chg="del">
          <ac:chgData name="Fernando Barbosa" userId="26e508f0-5e45-4ff3-9cbc-2459c82fe5c2" providerId="ADAL" clId="{20494ED5-082E-4B74-B86C-72774C0E5235}" dt="2023-11-30T16:26:52.019" v="565"/>
          <ac:spMkLst>
            <pc:docMk/>
            <pc:sldMk cId="3842937675" sldId="4002"/>
            <ac:spMk id="26" creationId="{81614238-982C-43FA-9E32-98CE33D61FD3}"/>
          </ac:spMkLst>
        </pc:spChg>
        <pc:spChg chg="del">
          <ac:chgData name="Fernando Barbosa" userId="26e508f0-5e45-4ff3-9cbc-2459c82fe5c2" providerId="ADAL" clId="{20494ED5-082E-4B74-B86C-72774C0E5235}" dt="2023-11-30T16:26:56.776" v="566"/>
          <ac:spMkLst>
            <pc:docMk/>
            <pc:sldMk cId="3842937675" sldId="4002"/>
            <ac:spMk id="27" creationId="{EA4F6C52-9F6A-4F6C-87D9-25AE009B32FA}"/>
          </ac:spMkLst>
        </pc:spChg>
        <pc:spChg chg="add mod">
          <ac:chgData name="Fernando Barbosa" userId="26e508f0-5e45-4ff3-9cbc-2459c82fe5c2" providerId="ADAL" clId="{20494ED5-082E-4B74-B86C-72774C0E5235}" dt="2023-12-01T17:54:38.923" v="1528" actId="1076"/>
          <ac:spMkLst>
            <pc:docMk/>
            <pc:sldMk cId="3842937675" sldId="4002"/>
            <ac:spMk id="37" creationId="{BD839491-7ADC-4D8D-91BF-3F4BC58C9805}"/>
          </ac:spMkLst>
        </pc:spChg>
        <pc:spChg chg="add">
          <ac:chgData name="Fernando Barbosa" userId="26e508f0-5e45-4ff3-9cbc-2459c82fe5c2" providerId="ADAL" clId="{20494ED5-082E-4B74-B86C-72774C0E5235}" dt="2023-12-01T17:54:21.402" v="1527"/>
          <ac:spMkLst>
            <pc:docMk/>
            <pc:sldMk cId="3842937675" sldId="4002"/>
            <ac:spMk id="38" creationId="{7D9C4594-7B42-4476-B617-10F2A01BDB4D}"/>
          </ac:spMkLst>
        </pc:spChg>
        <pc:grpChg chg="add mod">
          <ac:chgData name="Fernando Barbosa" userId="26e508f0-5e45-4ff3-9cbc-2459c82fe5c2" providerId="ADAL" clId="{20494ED5-082E-4B74-B86C-72774C0E5235}" dt="2023-11-30T16:33:23.667" v="590" actId="1076"/>
          <ac:grpSpMkLst>
            <pc:docMk/>
            <pc:sldMk cId="3842937675" sldId="4002"/>
            <ac:grpSpMk id="15" creationId="{9C258C18-3B1F-4042-9B41-668FD417F5A5}"/>
          </ac:grpSpMkLst>
        </pc:grpChg>
        <pc:grpChg chg="add mod">
          <ac:chgData name="Fernando Barbosa" userId="26e508f0-5e45-4ff3-9cbc-2459c82fe5c2" providerId="ADAL" clId="{20494ED5-082E-4B74-B86C-72774C0E5235}" dt="2023-11-30T16:33:41.058" v="592" actId="1076"/>
          <ac:grpSpMkLst>
            <pc:docMk/>
            <pc:sldMk cId="3842937675" sldId="4002"/>
            <ac:grpSpMk id="34" creationId="{1A3921EA-9368-4287-ABE3-CF29DE3E06AB}"/>
          </ac:grpSpMkLst>
        </pc:grpChg>
        <pc:picChg chg="del">
          <ac:chgData name="Fernando Barbosa" userId="26e508f0-5e45-4ff3-9cbc-2459c82fe5c2" providerId="ADAL" clId="{20494ED5-082E-4B74-B86C-72774C0E5235}" dt="2023-11-30T16:26:48.090" v="564"/>
          <ac:picMkLst>
            <pc:docMk/>
            <pc:sldMk cId="3842937675" sldId="4002"/>
            <ac:picMk id="24" creationId="{003717D5-D2F1-4785-B6E1-EB81163326C1}"/>
          </ac:picMkLst>
        </pc:picChg>
        <pc:picChg chg="del">
          <ac:chgData name="Fernando Barbosa" userId="26e508f0-5e45-4ff3-9cbc-2459c82fe5c2" providerId="ADAL" clId="{20494ED5-082E-4B74-B86C-72774C0E5235}" dt="2023-11-30T16:26:44.533" v="563"/>
          <ac:picMkLst>
            <pc:docMk/>
            <pc:sldMk cId="3842937675" sldId="4002"/>
            <ac:picMk id="25" creationId="{F1E12E87-C54B-49E5-A757-8D728DC2066C}"/>
          </ac:picMkLst>
        </pc:picChg>
        <pc:cxnChg chg="mod">
          <ac:chgData name="Fernando Barbosa" userId="26e508f0-5e45-4ff3-9cbc-2459c82fe5c2" providerId="ADAL" clId="{20494ED5-082E-4B74-B86C-72774C0E5235}" dt="2023-12-01T17:55:10.726" v="1530" actId="14100"/>
          <ac:cxnSpMkLst>
            <pc:docMk/>
            <pc:sldMk cId="3842937675" sldId="4002"/>
            <ac:cxnSpMk id="28" creationId="{3FC64F6C-B5A6-4F8D-ACD9-7D9D16C0DF29}"/>
          </ac:cxnSpMkLst>
        </pc:cxnChg>
      </pc:sldChg>
      <pc:sldChg chg="addSp delSp modSp ord">
        <pc:chgData name="Fernando Barbosa" userId="26e508f0-5e45-4ff3-9cbc-2459c82fe5c2" providerId="ADAL" clId="{20494ED5-082E-4B74-B86C-72774C0E5235}" dt="2023-12-01T18:08:00.021" v="1692" actId="20577"/>
        <pc:sldMkLst>
          <pc:docMk/>
          <pc:sldMk cId="1806655428" sldId="4004"/>
        </pc:sldMkLst>
        <pc:spChg chg="del mod">
          <ac:chgData name="Fernando Barbosa" userId="26e508f0-5e45-4ff3-9cbc-2459c82fe5c2" providerId="ADAL" clId="{20494ED5-082E-4B74-B86C-72774C0E5235}" dt="2023-11-30T19:10:32.882" v="1320"/>
          <ac:spMkLst>
            <pc:docMk/>
            <pc:sldMk cId="1806655428" sldId="4004"/>
            <ac:spMk id="2" creationId="{83D7F87F-4417-AE66-F0C1-881F752A1CE2}"/>
          </ac:spMkLst>
        </pc:spChg>
        <pc:spChg chg="add del mod">
          <ac:chgData name="Fernando Barbosa" userId="26e508f0-5e45-4ff3-9cbc-2459c82fe5c2" providerId="ADAL" clId="{20494ED5-082E-4B74-B86C-72774C0E5235}" dt="2023-12-01T17:59:05.361" v="1531"/>
          <ac:spMkLst>
            <pc:docMk/>
            <pc:sldMk cId="1806655428" sldId="4004"/>
            <ac:spMk id="3" creationId="{2E1F98EA-BCAB-4F2B-8CBA-2C81849C98BC}"/>
          </ac:spMkLst>
        </pc:spChg>
        <pc:spChg chg="add mod">
          <ac:chgData name="Fernando Barbosa" userId="26e508f0-5e45-4ff3-9cbc-2459c82fe5c2" providerId="ADAL" clId="{20494ED5-082E-4B74-B86C-72774C0E5235}" dt="2023-12-01T18:00:04.555" v="1612" actId="20577"/>
          <ac:spMkLst>
            <pc:docMk/>
            <pc:sldMk cId="1806655428" sldId="4004"/>
            <ac:spMk id="4" creationId="{2FF1EBB7-C7EE-43E0-9E93-C732AA7DD39E}"/>
          </ac:spMkLst>
        </pc:spChg>
        <pc:spChg chg="del">
          <ac:chgData name="Fernando Barbosa" userId="26e508f0-5e45-4ff3-9cbc-2459c82fe5c2" providerId="ADAL" clId="{20494ED5-082E-4B74-B86C-72774C0E5235}" dt="2023-11-30T19:07:25.970" v="1314"/>
          <ac:spMkLst>
            <pc:docMk/>
            <pc:sldMk cId="1806655428" sldId="4004"/>
            <ac:spMk id="7" creationId="{7F7B130A-3509-4548-9111-70BE35EFB505}"/>
          </ac:spMkLst>
        </pc:spChg>
        <pc:spChg chg="add mod">
          <ac:chgData name="Fernando Barbosa" userId="26e508f0-5e45-4ff3-9cbc-2459c82fe5c2" providerId="ADAL" clId="{20494ED5-082E-4B74-B86C-72774C0E5235}" dt="2023-12-01T18:08:00.021" v="1692" actId="20577"/>
          <ac:spMkLst>
            <pc:docMk/>
            <pc:sldMk cId="1806655428" sldId="4004"/>
            <ac:spMk id="14" creationId="{F7691CD4-9224-401E-95B0-6055302CF88D}"/>
          </ac:spMkLst>
        </pc:spChg>
        <pc:spChg chg="add mod">
          <ac:chgData name="Fernando Barbosa" userId="26e508f0-5e45-4ff3-9cbc-2459c82fe5c2" providerId="ADAL" clId="{20494ED5-082E-4B74-B86C-72774C0E5235}" dt="2023-12-01T18:05:35.025" v="1685" actId="1076"/>
          <ac:spMkLst>
            <pc:docMk/>
            <pc:sldMk cId="1806655428" sldId="4004"/>
            <ac:spMk id="15" creationId="{42967BA6-6F8D-4ACE-A32C-6064B548F768}"/>
          </ac:spMkLst>
        </pc:spChg>
        <pc:spChg chg="add mod">
          <ac:chgData name="Fernando Barbosa" userId="26e508f0-5e45-4ff3-9cbc-2459c82fe5c2" providerId="ADAL" clId="{20494ED5-082E-4B74-B86C-72774C0E5235}" dt="2023-12-01T18:04:38.481" v="1681" actId="1076"/>
          <ac:spMkLst>
            <pc:docMk/>
            <pc:sldMk cId="1806655428" sldId="4004"/>
            <ac:spMk id="16" creationId="{EAE07EC0-5C9F-4710-A56E-B1FBCB37DDC9}"/>
          </ac:spMkLst>
        </pc:spChg>
        <pc:spChg chg="add mod">
          <ac:chgData name="Fernando Barbosa" userId="26e508f0-5e45-4ff3-9cbc-2459c82fe5c2" providerId="ADAL" clId="{20494ED5-082E-4B74-B86C-72774C0E5235}" dt="2023-12-01T17:59:46.825" v="1568" actId="20577"/>
          <ac:spMkLst>
            <pc:docMk/>
            <pc:sldMk cId="1806655428" sldId="4004"/>
            <ac:spMk id="17" creationId="{79257E8D-1BF5-4845-89F7-93570031A0BB}"/>
          </ac:spMkLst>
        </pc:spChg>
        <pc:spChg chg="add mod">
          <ac:chgData name="Fernando Barbosa" userId="26e508f0-5e45-4ff3-9cbc-2459c82fe5c2" providerId="ADAL" clId="{20494ED5-082E-4B74-B86C-72774C0E5235}" dt="2023-12-01T18:05:05.562" v="1683" actId="1076"/>
          <ac:spMkLst>
            <pc:docMk/>
            <pc:sldMk cId="1806655428" sldId="4004"/>
            <ac:spMk id="18" creationId="{0420F965-425A-4D36-A07A-F26FFC118C06}"/>
          </ac:spMkLst>
        </pc:spChg>
        <pc:grpChg chg="add mod">
          <ac:chgData name="Fernando Barbosa" userId="26e508f0-5e45-4ff3-9cbc-2459c82fe5c2" providerId="ADAL" clId="{20494ED5-082E-4B74-B86C-72774C0E5235}" dt="2023-12-01T18:05:05.562" v="1683" actId="1076"/>
          <ac:grpSpMkLst>
            <pc:docMk/>
            <pc:sldMk cId="1806655428" sldId="4004"/>
            <ac:grpSpMk id="5" creationId="{FFD1AFE7-A059-457F-9A28-B84C036336E4}"/>
          </ac:grpSpMkLst>
        </pc:grpChg>
        <pc:picChg chg="add mod">
          <ac:chgData name="Fernando Barbosa" userId="26e508f0-5e45-4ff3-9cbc-2459c82fe5c2" providerId="ADAL" clId="{20494ED5-082E-4B74-B86C-72774C0E5235}" dt="2023-12-01T18:05:05.562" v="1683" actId="1076"/>
          <ac:picMkLst>
            <pc:docMk/>
            <pc:sldMk cId="1806655428" sldId="4004"/>
            <ac:picMk id="12" creationId="{B88BA0C4-98CE-4387-BE7E-3F79CD2C73B6}"/>
          </ac:picMkLst>
        </pc:picChg>
        <pc:cxnChg chg="add mod">
          <ac:chgData name="Fernando Barbosa" userId="26e508f0-5e45-4ff3-9cbc-2459c82fe5c2" providerId="ADAL" clId="{20494ED5-082E-4B74-B86C-72774C0E5235}" dt="2023-12-01T18:05:05.562" v="1683" actId="1076"/>
          <ac:cxnSpMkLst>
            <pc:docMk/>
            <pc:sldMk cId="1806655428" sldId="4004"/>
            <ac:cxnSpMk id="13" creationId="{EE84343F-FF20-4DC5-9267-17D19E99FF10}"/>
          </ac:cxnSpMkLst>
        </pc:cxnChg>
      </pc:sldChg>
      <pc:sldChg chg="addSp delSp modSp ord">
        <pc:chgData name="Fernando Barbosa" userId="26e508f0-5e45-4ff3-9cbc-2459c82fe5c2" providerId="ADAL" clId="{20494ED5-082E-4B74-B86C-72774C0E5235}" dt="2023-12-01T18:06:34.481" v="1686" actId="20577"/>
        <pc:sldMkLst>
          <pc:docMk/>
          <pc:sldMk cId="1712396246" sldId="4005"/>
        </pc:sldMkLst>
        <pc:spChg chg="mod">
          <ac:chgData name="Fernando Barbosa" userId="26e508f0-5e45-4ff3-9cbc-2459c82fe5c2" providerId="ADAL" clId="{20494ED5-082E-4B74-B86C-72774C0E5235}" dt="2023-11-30T19:08:32.480" v="1317" actId="255"/>
          <ac:spMkLst>
            <pc:docMk/>
            <pc:sldMk cId="1712396246" sldId="4005"/>
            <ac:spMk id="2" creationId="{83D7F87F-4417-AE66-F0C1-881F752A1CE2}"/>
          </ac:spMkLst>
        </pc:spChg>
        <pc:spChg chg="add mod">
          <ac:chgData name="Fernando Barbosa" userId="26e508f0-5e45-4ff3-9cbc-2459c82fe5c2" providerId="ADAL" clId="{20494ED5-082E-4B74-B86C-72774C0E5235}" dt="2023-12-01T17:53:28.001" v="1526" actId="20577"/>
          <ac:spMkLst>
            <pc:docMk/>
            <pc:sldMk cId="1712396246" sldId="4005"/>
            <ac:spMk id="4" creationId="{BC298740-6A8C-433D-86D6-359294DB1BC7}"/>
          </ac:spMkLst>
        </pc:spChg>
        <pc:spChg chg="del">
          <ac:chgData name="Fernando Barbosa" userId="26e508f0-5e45-4ff3-9cbc-2459c82fe5c2" providerId="ADAL" clId="{20494ED5-082E-4B74-B86C-72774C0E5235}" dt="2023-11-30T18:47:19.651" v="935"/>
          <ac:spMkLst>
            <pc:docMk/>
            <pc:sldMk cId="1712396246" sldId="4005"/>
            <ac:spMk id="7" creationId="{7F7B130A-3509-4548-9111-70BE35EFB505}"/>
          </ac:spMkLst>
        </pc:spChg>
        <pc:spChg chg="mod">
          <ac:chgData name="Fernando Barbosa" userId="26e508f0-5e45-4ff3-9cbc-2459c82fe5c2" providerId="ADAL" clId="{20494ED5-082E-4B74-B86C-72774C0E5235}" dt="2023-12-01T18:06:34.481" v="1686" actId="20577"/>
          <ac:spMkLst>
            <pc:docMk/>
            <pc:sldMk cId="1712396246" sldId="4005"/>
            <ac:spMk id="11" creationId="{4A6DB8F6-9D2F-4EB6-A97E-7BE0529ABBD3}"/>
          </ac:spMkLst>
        </pc:spChg>
        <pc:spChg chg="add mod">
          <ac:chgData name="Fernando Barbosa" userId="26e508f0-5e45-4ff3-9cbc-2459c82fe5c2" providerId="ADAL" clId="{20494ED5-082E-4B74-B86C-72774C0E5235}" dt="2023-12-01T17:53:02.322" v="1499" actId="1076"/>
          <ac:spMkLst>
            <pc:docMk/>
            <pc:sldMk cId="1712396246" sldId="4005"/>
            <ac:spMk id="13" creationId="{43B61119-C22B-4E75-B43D-79AA61154E44}"/>
          </ac:spMkLst>
        </pc:spChg>
        <pc:spChg chg="add mod">
          <ac:chgData name="Fernando Barbosa" userId="26e508f0-5e45-4ff3-9cbc-2459c82fe5c2" providerId="ADAL" clId="{20494ED5-082E-4B74-B86C-72774C0E5235}" dt="2023-12-01T17:52:50.970" v="1497" actId="1076"/>
          <ac:spMkLst>
            <pc:docMk/>
            <pc:sldMk cId="1712396246" sldId="4005"/>
            <ac:spMk id="14" creationId="{2B897665-C047-4CD8-9769-D6481BAA2D4E}"/>
          </ac:spMkLst>
        </pc:spChg>
        <pc:spChg chg="add mod">
          <ac:chgData name="Fernando Barbosa" userId="26e508f0-5e45-4ff3-9cbc-2459c82fe5c2" providerId="ADAL" clId="{20494ED5-082E-4B74-B86C-72774C0E5235}" dt="2023-12-01T17:52:36.995" v="1496" actId="1076"/>
          <ac:spMkLst>
            <pc:docMk/>
            <pc:sldMk cId="1712396246" sldId="4005"/>
            <ac:spMk id="15" creationId="{56A365E8-A471-4388-A343-8E5D567E2E8A}"/>
          </ac:spMkLst>
        </pc:spChg>
        <pc:spChg chg="add del mod">
          <ac:chgData name="Fernando Barbosa" userId="26e508f0-5e45-4ff3-9cbc-2459c82fe5c2" providerId="ADAL" clId="{20494ED5-082E-4B74-B86C-72774C0E5235}" dt="2023-11-30T18:48:54.794" v="939"/>
          <ac:spMkLst>
            <pc:docMk/>
            <pc:sldMk cId="1712396246" sldId="4005"/>
            <ac:spMk id="16" creationId="{8B19A711-FB2D-4F20-B4BE-BD743119EB46}"/>
          </ac:spMkLst>
        </pc:spChg>
        <pc:grpChg chg="add mod">
          <ac:chgData name="Fernando Barbosa" userId="26e508f0-5e45-4ff3-9cbc-2459c82fe5c2" providerId="ADAL" clId="{20494ED5-082E-4B74-B86C-72774C0E5235}" dt="2023-12-01T17:53:07.609" v="1500" actId="1076"/>
          <ac:grpSpMkLst>
            <pc:docMk/>
            <pc:sldMk cId="1712396246" sldId="4005"/>
            <ac:grpSpMk id="5" creationId="{B6C9FBE5-D7A2-4C8A-BA9B-3AFD940BEC76}"/>
          </ac:grpSpMkLst>
        </pc:grpChg>
        <pc:picChg chg="add mod">
          <ac:chgData name="Fernando Barbosa" userId="26e508f0-5e45-4ff3-9cbc-2459c82fe5c2" providerId="ADAL" clId="{20494ED5-082E-4B74-B86C-72774C0E5235}" dt="2023-12-01T17:52:31.762" v="1495" actId="1076"/>
          <ac:picMkLst>
            <pc:docMk/>
            <pc:sldMk cId="1712396246" sldId="4005"/>
            <ac:picMk id="12" creationId="{77AA659C-E424-493A-99C9-20F983E654DA}"/>
          </ac:picMkLst>
        </pc:picChg>
      </pc:sldChg>
      <pc:sldChg chg="addSp delSp modSp">
        <pc:chgData name="Fernando Barbosa" userId="26e508f0-5e45-4ff3-9cbc-2459c82fe5c2" providerId="ADAL" clId="{20494ED5-082E-4B74-B86C-72774C0E5235}" dt="2023-12-01T18:25:57.888" v="1949" actId="1076"/>
        <pc:sldMkLst>
          <pc:docMk/>
          <pc:sldMk cId="2775099579" sldId="4006"/>
        </pc:sldMkLst>
        <pc:spChg chg="del mod">
          <ac:chgData name="Fernando Barbosa" userId="26e508f0-5e45-4ff3-9cbc-2459c82fe5c2" providerId="ADAL" clId="{20494ED5-082E-4B74-B86C-72774C0E5235}" dt="2023-11-30T19:13:46.657" v="1373"/>
          <ac:spMkLst>
            <pc:docMk/>
            <pc:sldMk cId="2775099579" sldId="4006"/>
            <ac:spMk id="2" creationId="{83D7F87F-4417-AE66-F0C1-881F752A1CE2}"/>
          </ac:spMkLst>
        </pc:spChg>
        <pc:spChg chg="add mod">
          <ac:chgData name="Fernando Barbosa" userId="26e508f0-5e45-4ff3-9cbc-2459c82fe5c2" providerId="ADAL" clId="{20494ED5-082E-4B74-B86C-72774C0E5235}" dt="2023-12-01T18:21:51.956" v="1935" actId="20577"/>
          <ac:spMkLst>
            <pc:docMk/>
            <pc:sldMk cId="2775099579" sldId="4006"/>
            <ac:spMk id="4" creationId="{6DE295A8-CBD0-4DBF-BE58-4A8582681CB8}"/>
          </ac:spMkLst>
        </pc:spChg>
        <pc:spChg chg="add mod">
          <ac:chgData name="Fernando Barbosa" userId="26e508f0-5e45-4ff3-9cbc-2459c82fe5c2" providerId="ADAL" clId="{20494ED5-082E-4B74-B86C-72774C0E5235}" dt="2023-11-30T16:41:02.562" v="635" actId="14100"/>
          <ac:spMkLst>
            <pc:docMk/>
            <pc:sldMk cId="2775099579" sldId="4006"/>
            <ac:spMk id="6" creationId="{916430EE-CCB1-4B86-84BE-9F71FAD6C3C0}"/>
          </ac:spMkLst>
        </pc:spChg>
        <pc:spChg chg="del">
          <ac:chgData name="Fernando Barbosa" userId="26e508f0-5e45-4ff3-9cbc-2459c82fe5c2" providerId="ADAL" clId="{20494ED5-082E-4B74-B86C-72774C0E5235}" dt="2023-11-30T19:14:06.009" v="1391"/>
          <ac:spMkLst>
            <pc:docMk/>
            <pc:sldMk cId="2775099579" sldId="4006"/>
            <ac:spMk id="7" creationId="{7F7B130A-3509-4548-9111-70BE35EFB505}"/>
          </ac:spMkLst>
        </pc:spChg>
        <pc:spChg chg="add mod">
          <ac:chgData name="Fernando Barbosa" userId="26e508f0-5e45-4ff3-9cbc-2459c82fe5c2" providerId="ADAL" clId="{20494ED5-082E-4B74-B86C-72774C0E5235}" dt="2023-12-01T18:22:53.336" v="1937" actId="1076"/>
          <ac:spMkLst>
            <pc:docMk/>
            <pc:sldMk cId="2775099579" sldId="4006"/>
            <ac:spMk id="8" creationId="{2E914A05-E7FF-4684-9463-5744B6963049}"/>
          </ac:spMkLst>
        </pc:spChg>
        <pc:spChg chg="add mod">
          <ac:chgData name="Fernando Barbosa" userId="26e508f0-5e45-4ff3-9cbc-2459c82fe5c2" providerId="ADAL" clId="{20494ED5-082E-4B74-B86C-72774C0E5235}" dt="2023-12-01T18:25:57.888" v="1949" actId="1076"/>
          <ac:spMkLst>
            <pc:docMk/>
            <pc:sldMk cId="2775099579" sldId="4006"/>
            <ac:spMk id="9" creationId="{F21B05C0-EB85-4EDB-A161-5A4A7D663002}"/>
          </ac:spMkLst>
        </pc:spChg>
        <pc:spChg chg="add del mod">
          <ac:chgData name="Fernando Barbosa" userId="26e508f0-5e45-4ff3-9cbc-2459c82fe5c2" providerId="ADAL" clId="{20494ED5-082E-4B74-B86C-72774C0E5235}" dt="2023-12-01T18:25:15.216" v="1948"/>
          <ac:spMkLst>
            <pc:docMk/>
            <pc:sldMk cId="2775099579" sldId="4006"/>
            <ac:spMk id="10" creationId="{EBB2EA92-7E3A-4303-AD9A-AC02322D265B}"/>
          </ac:spMkLst>
        </pc:spChg>
        <pc:spChg chg="add mod">
          <ac:chgData name="Fernando Barbosa" userId="26e508f0-5e45-4ff3-9cbc-2459c82fe5c2" providerId="ADAL" clId="{20494ED5-082E-4B74-B86C-72774C0E5235}" dt="2023-11-30T19:14:01.484" v="1390" actId="20577"/>
          <ac:spMkLst>
            <pc:docMk/>
            <pc:sldMk cId="2775099579" sldId="4006"/>
            <ac:spMk id="11" creationId="{B82972DA-38F7-476D-BF5C-776650D3A2B1}"/>
          </ac:spMkLst>
        </pc:spChg>
        <pc:spChg chg="add mod">
          <ac:chgData name="Fernando Barbosa" userId="26e508f0-5e45-4ff3-9cbc-2459c82fe5c2" providerId="ADAL" clId="{20494ED5-082E-4B74-B86C-72774C0E5235}" dt="2023-12-01T18:25:06.105" v="1947" actId="1076"/>
          <ac:spMkLst>
            <pc:docMk/>
            <pc:sldMk cId="2775099579" sldId="4006"/>
            <ac:spMk id="12" creationId="{C027DFDD-D7E6-4B6F-B6DD-80663145B5DA}"/>
          </ac:spMkLst>
        </pc:spChg>
        <pc:picChg chg="add mod">
          <ac:chgData name="Fernando Barbosa" userId="26e508f0-5e45-4ff3-9cbc-2459c82fe5c2" providerId="ADAL" clId="{20494ED5-082E-4B74-B86C-72774C0E5235}" dt="2023-12-01T18:22:49.305" v="1936" actId="1076"/>
          <ac:picMkLst>
            <pc:docMk/>
            <pc:sldMk cId="2775099579" sldId="4006"/>
            <ac:picMk id="5" creationId="{4C3B8A5A-CFF8-4E79-95C9-A79E118CE226}"/>
          </ac:picMkLst>
        </pc:picChg>
      </pc:sldChg>
      <pc:sldChg chg="addSp delSp modSp ord">
        <pc:chgData name="Fernando Barbosa" userId="26e508f0-5e45-4ff3-9cbc-2459c82fe5c2" providerId="ADAL" clId="{20494ED5-082E-4B74-B86C-72774C0E5235}" dt="2023-12-01T18:13:15.778" v="1767" actId="1076"/>
        <pc:sldMkLst>
          <pc:docMk/>
          <pc:sldMk cId="1782698769" sldId="4007"/>
        </pc:sldMkLst>
        <pc:spChg chg="del mod">
          <ac:chgData name="Fernando Barbosa" userId="26e508f0-5e45-4ff3-9cbc-2459c82fe5c2" providerId="ADAL" clId="{20494ED5-082E-4B74-B86C-72774C0E5235}" dt="2023-11-30T19:10:40.429" v="1321"/>
          <ac:spMkLst>
            <pc:docMk/>
            <pc:sldMk cId="1782698769" sldId="4007"/>
            <ac:spMk id="2" creationId="{83D7F87F-4417-AE66-F0C1-881F752A1CE2}"/>
          </ac:spMkLst>
        </pc:spChg>
        <pc:spChg chg="add mod">
          <ac:chgData name="Fernando Barbosa" userId="26e508f0-5e45-4ff3-9cbc-2459c82fe5c2" providerId="ADAL" clId="{20494ED5-082E-4B74-B86C-72774C0E5235}" dt="2023-12-01T18:09:35.633" v="1749" actId="20577"/>
          <ac:spMkLst>
            <pc:docMk/>
            <pc:sldMk cId="1782698769" sldId="4007"/>
            <ac:spMk id="4" creationId="{12A518A2-6688-4A0D-9B89-56B842AF458C}"/>
          </ac:spMkLst>
        </pc:spChg>
        <pc:spChg chg="del">
          <ac:chgData name="Fernando Barbosa" userId="26e508f0-5e45-4ff3-9cbc-2459c82fe5c2" providerId="ADAL" clId="{20494ED5-082E-4B74-B86C-72774C0E5235}" dt="2023-11-30T19:11:51.343" v="1353"/>
          <ac:spMkLst>
            <pc:docMk/>
            <pc:sldMk cId="1782698769" sldId="4007"/>
            <ac:spMk id="7" creationId="{7F7B130A-3509-4548-9111-70BE35EFB505}"/>
          </ac:spMkLst>
        </pc:spChg>
        <pc:spChg chg="del mod">
          <ac:chgData name="Fernando Barbosa" userId="26e508f0-5e45-4ff3-9cbc-2459c82fe5c2" providerId="ADAL" clId="{20494ED5-082E-4B74-B86C-72774C0E5235}" dt="2023-12-01T18:11:10.368" v="1759"/>
          <ac:spMkLst>
            <pc:docMk/>
            <pc:sldMk cId="1782698769" sldId="4007"/>
            <ac:spMk id="14" creationId="{57143803-7660-455F-AA6D-C23FA1B6B2A8}"/>
          </ac:spMkLst>
        </pc:spChg>
        <pc:spChg chg="add mod">
          <ac:chgData name="Fernando Barbosa" userId="26e508f0-5e45-4ff3-9cbc-2459c82fe5c2" providerId="ADAL" clId="{20494ED5-082E-4B74-B86C-72774C0E5235}" dt="2023-12-01T18:10:27.528" v="1755" actId="20577"/>
          <ac:spMkLst>
            <pc:docMk/>
            <pc:sldMk cId="1782698769" sldId="4007"/>
            <ac:spMk id="15" creationId="{315F07BF-48A7-4DA9-BB9D-8F10ECD09815}"/>
          </ac:spMkLst>
        </pc:spChg>
        <pc:spChg chg="add mod">
          <ac:chgData name="Fernando Barbosa" userId="26e508f0-5e45-4ff3-9cbc-2459c82fe5c2" providerId="ADAL" clId="{20494ED5-082E-4B74-B86C-72774C0E5235}" dt="2023-11-30T16:44:15.561" v="656" actId="14100"/>
          <ac:spMkLst>
            <pc:docMk/>
            <pc:sldMk cId="1782698769" sldId="4007"/>
            <ac:spMk id="16" creationId="{D569468B-07BD-4D5C-9B19-531A5989597B}"/>
          </ac:spMkLst>
        </pc:spChg>
        <pc:spChg chg="add mod">
          <ac:chgData name="Fernando Barbosa" userId="26e508f0-5e45-4ff3-9cbc-2459c82fe5c2" providerId="ADAL" clId="{20494ED5-082E-4B74-B86C-72774C0E5235}" dt="2023-12-01T18:13:15.778" v="1767" actId="1076"/>
          <ac:spMkLst>
            <pc:docMk/>
            <pc:sldMk cId="1782698769" sldId="4007"/>
            <ac:spMk id="17" creationId="{EF20D376-06D9-48F8-869C-9F995B9E4D84}"/>
          </ac:spMkLst>
        </pc:spChg>
        <pc:spChg chg="add mod">
          <ac:chgData name="Fernando Barbosa" userId="26e508f0-5e45-4ff3-9cbc-2459c82fe5c2" providerId="ADAL" clId="{20494ED5-082E-4B74-B86C-72774C0E5235}" dt="2023-11-30T16:45:03.402" v="658" actId="1076"/>
          <ac:spMkLst>
            <pc:docMk/>
            <pc:sldMk cId="1782698769" sldId="4007"/>
            <ac:spMk id="18" creationId="{B834A03E-96E1-4694-A5CC-FC87417D000A}"/>
          </ac:spMkLst>
        </pc:spChg>
        <pc:spChg chg="add mod">
          <ac:chgData name="Fernando Barbosa" userId="26e508f0-5e45-4ff3-9cbc-2459c82fe5c2" providerId="ADAL" clId="{20494ED5-082E-4B74-B86C-72774C0E5235}" dt="2023-12-01T18:11:33.679" v="1762" actId="164"/>
          <ac:spMkLst>
            <pc:docMk/>
            <pc:sldMk cId="1782698769" sldId="4007"/>
            <ac:spMk id="28" creationId="{77A50298-1847-4B53-91BC-70A734EF6580}"/>
          </ac:spMkLst>
        </pc:spChg>
        <pc:spChg chg="add mod">
          <ac:chgData name="Fernando Barbosa" userId="26e508f0-5e45-4ff3-9cbc-2459c82fe5c2" providerId="ADAL" clId="{20494ED5-082E-4B74-B86C-72774C0E5235}" dt="2023-11-30T19:11:25.925" v="1352" actId="20577"/>
          <ac:spMkLst>
            <pc:docMk/>
            <pc:sldMk cId="1782698769" sldId="4007"/>
            <ac:spMk id="30" creationId="{B156B1B6-27FD-4A55-9BF7-07A6295EA41B}"/>
          </ac:spMkLst>
        </pc:spChg>
        <pc:grpChg chg="add mod">
          <ac:chgData name="Fernando Barbosa" userId="26e508f0-5e45-4ff3-9cbc-2459c82fe5c2" providerId="ADAL" clId="{20494ED5-082E-4B74-B86C-72774C0E5235}" dt="2023-12-01T18:11:40.113" v="1763" actId="1076"/>
          <ac:grpSpMkLst>
            <pc:docMk/>
            <pc:sldMk cId="1782698769" sldId="4007"/>
            <ac:grpSpMk id="3" creationId="{0D587D80-9940-438B-912B-7D36762CF2D4}"/>
          </ac:grpSpMkLst>
        </pc:grpChg>
        <pc:grpChg chg="add mod">
          <ac:chgData name="Fernando Barbosa" userId="26e508f0-5e45-4ff3-9cbc-2459c82fe5c2" providerId="ADAL" clId="{20494ED5-082E-4B74-B86C-72774C0E5235}" dt="2023-11-30T16:42:57.865" v="645" actId="1076"/>
          <ac:grpSpMkLst>
            <pc:docMk/>
            <pc:sldMk cId="1782698769" sldId="4007"/>
            <ac:grpSpMk id="5" creationId="{30213D82-62CF-4BD2-AF95-AE1D416AABAA}"/>
          </ac:grpSpMkLst>
        </pc:grpChg>
        <pc:grpChg chg="add mod">
          <ac:chgData name="Fernando Barbosa" userId="26e508f0-5e45-4ff3-9cbc-2459c82fe5c2" providerId="ADAL" clId="{20494ED5-082E-4B74-B86C-72774C0E5235}" dt="2023-12-01T18:11:33.679" v="1762" actId="164"/>
          <ac:grpSpMkLst>
            <pc:docMk/>
            <pc:sldMk cId="1782698769" sldId="4007"/>
            <ac:grpSpMk id="10" creationId="{FA6505DC-41F1-412E-BB68-7C16C4969DBD}"/>
          </ac:grpSpMkLst>
        </pc:grpChg>
        <pc:grpChg chg="add mod">
          <ac:chgData name="Fernando Barbosa" userId="26e508f0-5e45-4ff3-9cbc-2459c82fe5c2" providerId="ADAL" clId="{20494ED5-082E-4B74-B86C-72774C0E5235}" dt="2023-11-30T16:45:03.402" v="658" actId="1076"/>
          <ac:grpSpMkLst>
            <pc:docMk/>
            <pc:sldMk cId="1782698769" sldId="4007"/>
            <ac:grpSpMk id="19" creationId="{CE2C4AFE-089C-456A-8842-EB06C157D0B5}"/>
          </ac:grpSpMkLst>
        </pc:grpChg>
        <pc:picChg chg="add mod">
          <ac:chgData name="Fernando Barbosa" userId="26e508f0-5e45-4ff3-9cbc-2459c82fe5c2" providerId="ADAL" clId="{20494ED5-082E-4B74-B86C-72774C0E5235}" dt="2023-11-30T16:45:19.530" v="660" actId="1076"/>
          <ac:picMkLst>
            <pc:docMk/>
            <pc:sldMk cId="1782698769" sldId="4007"/>
            <ac:picMk id="27" creationId="{10C6F7F6-C8DC-4E11-9950-E9EAF599EB20}"/>
          </ac:picMkLst>
        </pc:picChg>
        <pc:cxnChg chg="add mod">
          <ac:chgData name="Fernando Barbosa" userId="26e508f0-5e45-4ff3-9cbc-2459c82fe5c2" providerId="ADAL" clId="{20494ED5-082E-4B74-B86C-72774C0E5235}" dt="2023-12-01T18:11:44.970" v="1764" actId="14100"/>
          <ac:cxnSpMkLst>
            <pc:docMk/>
            <pc:sldMk cId="1782698769" sldId="4007"/>
            <ac:cxnSpMk id="29" creationId="{9C8A87DA-C99D-4BA8-B661-302E089F4736}"/>
          </ac:cxnSpMkLst>
        </pc:cxnChg>
      </pc:sldChg>
      <pc:sldChg chg="addSp delSp modSp ord">
        <pc:chgData name="Fernando Barbosa" userId="26e508f0-5e45-4ff3-9cbc-2459c82fe5c2" providerId="ADAL" clId="{20494ED5-082E-4B74-B86C-72774C0E5235}" dt="2023-12-01T18:18:06.986" v="1897" actId="1076"/>
        <pc:sldMkLst>
          <pc:docMk/>
          <pc:sldMk cId="1331135754" sldId="4008"/>
        </pc:sldMkLst>
        <pc:spChg chg="del mod">
          <ac:chgData name="Fernando Barbosa" userId="26e508f0-5e45-4ff3-9cbc-2459c82fe5c2" providerId="ADAL" clId="{20494ED5-082E-4B74-B86C-72774C0E5235}" dt="2023-11-30T19:12:14.438" v="1355"/>
          <ac:spMkLst>
            <pc:docMk/>
            <pc:sldMk cId="1331135754" sldId="4008"/>
            <ac:spMk id="2" creationId="{83D7F87F-4417-AE66-F0C1-881F752A1CE2}"/>
          </ac:spMkLst>
        </pc:spChg>
        <pc:spChg chg="add mod">
          <ac:chgData name="Fernando Barbosa" userId="26e508f0-5e45-4ff3-9cbc-2459c82fe5c2" providerId="ADAL" clId="{20494ED5-082E-4B74-B86C-72774C0E5235}" dt="2023-12-01T18:14:06.218" v="1794" actId="20577"/>
          <ac:spMkLst>
            <pc:docMk/>
            <pc:sldMk cId="1331135754" sldId="4008"/>
            <ac:spMk id="4" creationId="{39362C1C-B032-4A5C-AA36-22E4DF91D795}"/>
          </ac:spMkLst>
        </pc:spChg>
        <pc:spChg chg="del">
          <ac:chgData name="Fernando Barbosa" userId="26e508f0-5e45-4ff3-9cbc-2459c82fe5c2" providerId="ADAL" clId="{20494ED5-082E-4B74-B86C-72774C0E5235}" dt="2023-11-30T19:12:41.346" v="1370"/>
          <ac:spMkLst>
            <pc:docMk/>
            <pc:sldMk cId="1331135754" sldId="4008"/>
            <ac:spMk id="7" creationId="{7F7B130A-3509-4548-9111-70BE35EFB505}"/>
          </ac:spMkLst>
        </pc:spChg>
        <pc:spChg chg="add mod">
          <ac:chgData name="Fernando Barbosa" userId="26e508f0-5e45-4ff3-9cbc-2459c82fe5c2" providerId="ADAL" clId="{20494ED5-082E-4B74-B86C-72774C0E5235}" dt="2023-12-01T18:15:16.521" v="1830" actId="1076"/>
          <ac:spMkLst>
            <pc:docMk/>
            <pc:sldMk cId="1331135754" sldId="4008"/>
            <ac:spMk id="8" creationId="{8D6B472E-98AE-42B7-915D-698D4A563309}"/>
          </ac:spMkLst>
        </pc:spChg>
        <pc:spChg chg="add mod">
          <ac:chgData name="Fernando Barbosa" userId="26e508f0-5e45-4ff3-9cbc-2459c82fe5c2" providerId="ADAL" clId="{20494ED5-082E-4B74-B86C-72774C0E5235}" dt="2023-12-01T18:18:06.986" v="1897" actId="1076"/>
          <ac:spMkLst>
            <pc:docMk/>
            <pc:sldMk cId="1331135754" sldId="4008"/>
            <ac:spMk id="11" creationId="{4DFF9D1C-353A-4A25-AF2B-E2CF85D8ADB4}"/>
          </ac:spMkLst>
        </pc:spChg>
        <pc:spChg chg="add mod">
          <ac:chgData name="Fernando Barbosa" userId="26e508f0-5e45-4ff3-9cbc-2459c82fe5c2" providerId="ADAL" clId="{20494ED5-082E-4B74-B86C-72774C0E5235}" dt="2023-11-30T16:49:47.120" v="679" actId="1076"/>
          <ac:spMkLst>
            <pc:docMk/>
            <pc:sldMk cId="1331135754" sldId="4008"/>
            <ac:spMk id="12" creationId="{212D27CB-6E8D-467B-A7D0-68887C25855B}"/>
          </ac:spMkLst>
        </pc:spChg>
        <pc:spChg chg="add mod">
          <ac:chgData name="Fernando Barbosa" userId="26e508f0-5e45-4ff3-9cbc-2459c82fe5c2" providerId="ADAL" clId="{20494ED5-082E-4B74-B86C-72774C0E5235}" dt="2023-11-30T19:12:32.924" v="1369" actId="20577"/>
          <ac:spMkLst>
            <pc:docMk/>
            <pc:sldMk cId="1331135754" sldId="4008"/>
            <ac:spMk id="13" creationId="{015FBEBE-E2A5-416B-AD73-F1C0127FC1D8}"/>
          </ac:spMkLst>
        </pc:spChg>
        <pc:grpChg chg="add mod">
          <ac:chgData name="Fernando Barbosa" userId="26e508f0-5e45-4ff3-9cbc-2459c82fe5c2" providerId="ADAL" clId="{20494ED5-082E-4B74-B86C-72774C0E5235}" dt="2023-12-01T18:18:01.729" v="1896" actId="1076"/>
          <ac:grpSpMkLst>
            <pc:docMk/>
            <pc:sldMk cId="1331135754" sldId="4008"/>
            <ac:grpSpMk id="3" creationId="{E75BFB40-A583-4719-AEDE-47DB4CDBFFCD}"/>
          </ac:grpSpMkLst>
        </pc:grpChg>
        <pc:picChg chg="add mod">
          <ac:chgData name="Fernando Barbosa" userId="26e508f0-5e45-4ff3-9cbc-2459c82fe5c2" providerId="ADAL" clId="{20494ED5-082E-4B74-B86C-72774C0E5235}" dt="2023-12-01T18:17:51.175" v="1895" actId="164"/>
          <ac:picMkLst>
            <pc:docMk/>
            <pc:sldMk cId="1331135754" sldId="4008"/>
            <ac:picMk id="5" creationId="{1F79D435-D445-40E2-BB57-0C271D12ABA8}"/>
          </ac:picMkLst>
        </pc:picChg>
        <pc:picChg chg="add mod">
          <ac:chgData name="Fernando Barbosa" userId="26e508f0-5e45-4ff3-9cbc-2459c82fe5c2" providerId="ADAL" clId="{20494ED5-082E-4B74-B86C-72774C0E5235}" dt="2023-12-01T18:17:51.175" v="1895" actId="164"/>
          <ac:picMkLst>
            <pc:docMk/>
            <pc:sldMk cId="1331135754" sldId="4008"/>
            <ac:picMk id="6" creationId="{F5BC4032-A671-43C0-98B0-CC4024B7B7AD}"/>
          </ac:picMkLst>
        </pc:picChg>
        <pc:picChg chg="add mod">
          <ac:chgData name="Fernando Barbosa" userId="26e508f0-5e45-4ff3-9cbc-2459c82fe5c2" providerId="ADAL" clId="{20494ED5-082E-4B74-B86C-72774C0E5235}" dt="2023-12-01T18:17:51.175" v="1895" actId="164"/>
          <ac:picMkLst>
            <pc:docMk/>
            <pc:sldMk cId="1331135754" sldId="4008"/>
            <ac:picMk id="9" creationId="{C8AE1FD9-5335-417B-B582-1585FC063946}"/>
          </ac:picMkLst>
        </pc:picChg>
        <pc:picChg chg="add mod">
          <ac:chgData name="Fernando Barbosa" userId="26e508f0-5e45-4ff3-9cbc-2459c82fe5c2" providerId="ADAL" clId="{20494ED5-082E-4B74-B86C-72774C0E5235}" dt="2023-11-30T16:49:22.961" v="676" actId="1076"/>
          <ac:picMkLst>
            <pc:docMk/>
            <pc:sldMk cId="1331135754" sldId="4008"/>
            <ac:picMk id="10" creationId="{D841D132-8620-40BE-B492-4A74821DEC2B}"/>
          </ac:picMkLst>
        </pc:picChg>
      </pc:sldChg>
      <pc:sldChg chg="addSp delSp modSp">
        <pc:chgData name="Fernando Barbosa" userId="26e508f0-5e45-4ff3-9cbc-2459c82fe5c2" providerId="ADAL" clId="{20494ED5-082E-4B74-B86C-72774C0E5235}" dt="2023-12-01T18:49:15.107" v="2010" actId="1076"/>
        <pc:sldMkLst>
          <pc:docMk/>
          <pc:sldMk cId="4149544237" sldId="4009"/>
        </pc:sldMkLst>
        <pc:spChg chg="del mod">
          <ac:chgData name="Fernando Barbosa" userId="26e508f0-5e45-4ff3-9cbc-2459c82fe5c2" providerId="ADAL" clId="{20494ED5-082E-4B74-B86C-72774C0E5235}" dt="2023-11-30T19:14:48.764" v="1393"/>
          <ac:spMkLst>
            <pc:docMk/>
            <pc:sldMk cId="4149544237" sldId="4009"/>
            <ac:spMk id="2" creationId="{83D7F87F-4417-AE66-F0C1-881F752A1CE2}"/>
          </ac:spMkLst>
        </pc:spChg>
        <pc:spChg chg="add mod">
          <ac:chgData name="Fernando Barbosa" userId="26e508f0-5e45-4ff3-9cbc-2459c82fe5c2" providerId="ADAL" clId="{20494ED5-082E-4B74-B86C-72774C0E5235}" dt="2023-12-01T18:29:22.766" v="2003" actId="20577"/>
          <ac:spMkLst>
            <pc:docMk/>
            <pc:sldMk cId="4149544237" sldId="4009"/>
            <ac:spMk id="4" creationId="{03E9C5EF-5349-4656-B244-A2A7326BC73F}"/>
          </ac:spMkLst>
        </pc:spChg>
        <pc:spChg chg="del">
          <ac:chgData name="Fernando Barbosa" userId="26e508f0-5e45-4ff3-9cbc-2459c82fe5c2" providerId="ADAL" clId="{20494ED5-082E-4B74-B86C-72774C0E5235}" dt="2023-11-30T19:17:21.043" v="1434"/>
          <ac:spMkLst>
            <pc:docMk/>
            <pc:sldMk cId="4149544237" sldId="4009"/>
            <ac:spMk id="7" creationId="{7F7B130A-3509-4548-9111-70BE35EFB505}"/>
          </ac:spMkLst>
        </pc:spChg>
        <pc:spChg chg="add mod">
          <ac:chgData name="Fernando Barbosa" userId="26e508f0-5e45-4ff3-9cbc-2459c82fe5c2" providerId="ADAL" clId="{20494ED5-082E-4B74-B86C-72774C0E5235}" dt="2023-12-01T18:29:44.265" v="2005" actId="1076"/>
          <ac:spMkLst>
            <pc:docMk/>
            <pc:sldMk cId="4149544237" sldId="4009"/>
            <ac:spMk id="12" creationId="{1ED40F1A-DA65-44C9-917B-169AF2D71859}"/>
          </ac:spMkLst>
        </pc:spChg>
        <pc:spChg chg="add mod">
          <ac:chgData name="Fernando Barbosa" userId="26e508f0-5e45-4ff3-9cbc-2459c82fe5c2" providerId="ADAL" clId="{20494ED5-082E-4B74-B86C-72774C0E5235}" dt="2023-12-01T18:49:10.571" v="2009" actId="1076"/>
          <ac:spMkLst>
            <pc:docMk/>
            <pc:sldMk cId="4149544237" sldId="4009"/>
            <ac:spMk id="13" creationId="{CD5C62F6-815B-4B6B-AE74-EDBCD8245BCA}"/>
          </ac:spMkLst>
        </pc:spChg>
        <pc:spChg chg="add del mod">
          <ac:chgData name="Fernando Barbosa" userId="26e508f0-5e45-4ff3-9cbc-2459c82fe5c2" providerId="ADAL" clId="{20494ED5-082E-4B74-B86C-72774C0E5235}" dt="2023-12-01T18:28:24.663" v="1953"/>
          <ac:spMkLst>
            <pc:docMk/>
            <pc:sldMk cId="4149544237" sldId="4009"/>
            <ac:spMk id="14" creationId="{D1733E93-D24D-4E2B-8428-5F6FE0C904F2}"/>
          </ac:spMkLst>
        </pc:spChg>
        <pc:spChg chg="add mod">
          <ac:chgData name="Fernando Barbosa" userId="26e508f0-5e45-4ff3-9cbc-2459c82fe5c2" providerId="ADAL" clId="{20494ED5-082E-4B74-B86C-72774C0E5235}" dt="2023-11-30T19:16:53.328" v="1433" actId="20577"/>
          <ac:spMkLst>
            <pc:docMk/>
            <pc:sldMk cId="4149544237" sldId="4009"/>
            <ac:spMk id="15" creationId="{EA73B0F2-0297-4155-AFD1-C8E2894E3051}"/>
          </ac:spMkLst>
        </pc:spChg>
        <pc:spChg chg="add mod">
          <ac:chgData name="Fernando Barbosa" userId="26e508f0-5e45-4ff3-9cbc-2459c82fe5c2" providerId="ADAL" clId="{20494ED5-082E-4B74-B86C-72774C0E5235}" dt="2023-12-01T18:49:15.107" v="2010" actId="1076"/>
          <ac:spMkLst>
            <pc:docMk/>
            <pc:sldMk cId="4149544237" sldId="4009"/>
            <ac:spMk id="16" creationId="{A3AA9C48-DFDD-4E2A-95DC-E3386517150D}"/>
          </ac:spMkLst>
        </pc:spChg>
        <pc:grpChg chg="add mod">
          <ac:chgData name="Fernando Barbosa" userId="26e508f0-5e45-4ff3-9cbc-2459c82fe5c2" providerId="ADAL" clId="{20494ED5-082E-4B74-B86C-72774C0E5235}" dt="2023-12-01T18:29:37.552" v="2004" actId="1076"/>
          <ac:grpSpMkLst>
            <pc:docMk/>
            <pc:sldMk cId="4149544237" sldId="4009"/>
            <ac:grpSpMk id="6" creationId="{B9B045A1-04FD-486D-9910-AAC123E2FC1F}"/>
          </ac:grpSpMkLst>
        </pc:grpChg>
        <pc:picChg chg="add del mod">
          <ac:chgData name="Fernando Barbosa" userId="26e508f0-5e45-4ff3-9cbc-2459c82fe5c2" providerId="ADAL" clId="{20494ED5-082E-4B74-B86C-72774C0E5235}" dt="2023-11-30T16:50:53.314" v="685"/>
          <ac:picMkLst>
            <pc:docMk/>
            <pc:sldMk cId="4149544237" sldId="4009"/>
            <ac:picMk id="5" creationId="{7B623F33-F060-4178-8D3E-169567168622}"/>
          </ac:picMkLst>
        </pc:picChg>
        <pc:picChg chg="add mod">
          <ac:chgData name="Fernando Barbosa" userId="26e508f0-5e45-4ff3-9cbc-2459c82fe5c2" providerId="ADAL" clId="{20494ED5-082E-4B74-B86C-72774C0E5235}" dt="2023-12-01T18:30:04.184" v="2007" actId="1076"/>
          <ac:picMkLst>
            <pc:docMk/>
            <pc:sldMk cId="4149544237" sldId="4009"/>
            <ac:picMk id="11" creationId="{5BFC4B57-A040-4899-A30F-52E1FDB3AAF3}"/>
          </ac:picMkLst>
        </pc:picChg>
      </pc:sldChg>
      <pc:sldChg chg="addSp delSp modSp">
        <pc:chgData name="Fernando Barbosa" userId="26e508f0-5e45-4ff3-9cbc-2459c82fe5c2" providerId="ADAL" clId="{20494ED5-082E-4B74-B86C-72774C0E5235}" dt="2023-12-01T20:01:55.452" v="2298" actId="113"/>
        <pc:sldMkLst>
          <pc:docMk/>
          <pc:sldMk cId="287119006" sldId="4010"/>
        </pc:sldMkLst>
        <pc:spChg chg="del mod">
          <ac:chgData name="Fernando Barbosa" userId="26e508f0-5e45-4ff3-9cbc-2459c82fe5c2" providerId="ADAL" clId="{20494ED5-082E-4B74-B86C-72774C0E5235}" dt="2023-11-30T19:18:01.110" v="1436"/>
          <ac:spMkLst>
            <pc:docMk/>
            <pc:sldMk cId="287119006" sldId="4010"/>
            <ac:spMk id="2" creationId="{83D7F87F-4417-AE66-F0C1-881F752A1CE2}"/>
          </ac:spMkLst>
        </pc:spChg>
        <pc:spChg chg="add del mod">
          <ac:chgData name="Fernando Barbosa" userId="26e508f0-5e45-4ff3-9cbc-2459c82fe5c2" providerId="ADAL" clId="{20494ED5-082E-4B74-B86C-72774C0E5235}" dt="2023-12-01T18:51:31.728" v="2013"/>
          <ac:spMkLst>
            <pc:docMk/>
            <pc:sldMk cId="287119006" sldId="4010"/>
            <ac:spMk id="4" creationId="{87321A84-B0F1-4F7A-B2A1-C0E5F34FC51F}"/>
          </ac:spMkLst>
        </pc:spChg>
        <pc:spChg chg="add mod">
          <ac:chgData name="Fernando Barbosa" userId="26e508f0-5e45-4ff3-9cbc-2459c82fe5c2" providerId="ADAL" clId="{20494ED5-082E-4B74-B86C-72774C0E5235}" dt="2023-12-01T18:51:50.930" v="2014" actId="1076"/>
          <ac:spMkLst>
            <pc:docMk/>
            <pc:sldMk cId="287119006" sldId="4010"/>
            <ac:spMk id="5" creationId="{A0D67942-A99F-43C8-BF96-82DF17BF4E48}"/>
          </ac:spMkLst>
        </pc:spChg>
        <pc:spChg chg="add mod">
          <ac:chgData name="Fernando Barbosa" userId="26e508f0-5e45-4ff3-9cbc-2459c82fe5c2" providerId="ADAL" clId="{20494ED5-082E-4B74-B86C-72774C0E5235}" dt="2023-12-01T20:01:55.452" v="2298" actId="113"/>
          <ac:spMkLst>
            <pc:docMk/>
            <pc:sldMk cId="287119006" sldId="4010"/>
            <ac:spMk id="6" creationId="{36FD6016-596E-4491-B4F1-FB83F5798556}"/>
          </ac:spMkLst>
        </pc:spChg>
        <pc:spChg chg="del">
          <ac:chgData name="Fernando Barbosa" userId="26e508f0-5e45-4ff3-9cbc-2459c82fe5c2" providerId="ADAL" clId="{20494ED5-082E-4B74-B86C-72774C0E5235}" dt="2023-11-30T19:20:26.690" v="1482"/>
          <ac:spMkLst>
            <pc:docMk/>
            <pc:sldMk cId="287119006" sldId="4010"/>
            <ac:spMk id="7" creationId="{7F7B130A-3509-4548-9111-70BE35EFB505}"/>
          </ac:spMkLst>
        </pc:spChg>
        <pc:spChg chg="add mod">
          <ac:chgData name="Fernando Barbosa" userId="26e508f0-5e45-4ff3-9cbc-2459c82fe5c2" providerId="ADAL" clId="{20494ED5-082E-4B74-B86C-72774C0E5235}" dt="2023-12-01T18:52:15.778" v="2016" actId="1076"/>
          <ac:spMkLst>
            <pc:docMk/>
            <pc:sldMk cId="287119006" sldId="4010"/>
            <ac:spMk id="12" creationId="{3AFE945E-51A3-476B-82B4-587F52D02902}"/>
          </ac:spMkLst>
        </pc:spChg>
        <pc:spChg chg="add mod">
          <ac:chgData name="Fernando Barbosa" userId="26e508f0-5e45-4ff3-9cbc-2459c82fe5c2" providerId="ADAL" clId="{20494ED5-082E-4B74-B86C-72774C0E5235}" dt="2023-12-01T18:53:30.890" v="2027" actId="1076"/>
          <ac:spMkLst>
            <pc:docMk/>
            <pc:sldMk cId="287119006" sldId="4010"/>
            <ac:spMk id="13" creationId="{4CE19FCF-7078-41E6-A58F-15B5D86986BA}"/>
          </ac:spMkLst>
        </pc:spChg>
        <pc:spChg chg="add mod">
          <ac:chgData name="Fernando Barbosa" userId="26e508f0-5e45-4ff3-9cbc-2459c82fe5c2" providerId="ADAL" clId="{20494ED5-082E-4B74-B86C-72774C0E5235}" dt="2023-12-01T18:52:53.138" v="2021" actId="1076"/>
          <ac:spMkLst>
            <pc:docMk/>
            <pc:sldMk cId="287119006" sldId="4010"/>
            <ac:spMk id="17" creationId="{34B16818-E9DB-4605-AA36-F5DB50291B76}"/>
          </ac:spMkLst>
        </pc:spChg>
        <pc:spChg chg="add mod">
          <ac:chgData name="Fernando Barbosa" userId="26e508f0-5e45-4ff3-9cbc-2459c82fe5c2" providerId="ADAL" clId="{20494ED5-082E-4B74-B86C-72774C0E5235}" dt="2023-12-01T18:53:26.785" v="2026" actId="1076"/>
          <ac:spMkLst>
            <pc:docMk/>
            <pc:sldMk cId="287119006" sldId="4010"/>
            <ac:spMk id="19" creationId="{9080C164-3E3B-4E4C-8FDD-140333A5D608}"/>
          </ac:spMkLst>
        </pc:spChg>
        <pc:spChg chg="add mod">
          <ac:chgData name="Fernando Barbosa" userId="26e508f0-5e45-4ff3-9cbc-2459c82fe5c2" providerId="ADAL" clId="{20494ED5-082E-4B74-B86C-72774C0E5235}" dt="2023-11-30T19:19:28.155" v="1481" actId="20577"/>
          <ac:spMkLst>
            <pc:docMk/>
            <pc:sldMk cId="287119006" sldId="4010"/>
            <ac:spMk id="21" creationId="{25722C4E-FB50-4530-A3E5-A2A58C0B9524}"/>
          </ac:spMkLst>
        </pc:spChg>
        <pc:grpChg chg="add mod">
          <ac:chgData name="Fernando Barbosa" userId="26e508f0-5e45-4ff3-9cbc-2459c82fe5c2" providerId="ADAL" clId="{20494ED5-082E-4B74-B86C-72774C0E5235}" dt="2023-12-01T18:53:18.066" v="2025" actId="1076"/>
          <ac:grpSpMkLst>
            <pc:docMk/>
            <pc:sldMk cId="287119006" sldId="4010"/>
            <ac:grpSpMk id="3" creationId="{15D1887E-6D95-4148-852D-A7FEFE0531B8}"/>
          </ac:grpSpMkLst>
        </pc:grpChg>
        <pc:grpChg chg="add mod">
          <ac:chgData name="Fernando Barbosa" userId="26e508f0-5e45-4ff3-9cbc-2459c82fe5c2" providerId="ADAL" clId="{20494ED5-082E-4B74-B86C-72774C0E5235}" dt="2023-12-01T18:52:31.930" v="2018" actId="1076"/>
          <ac:grpSpMkLst>
            <pc:docMk/>
            <pc:sldMk cId="287119006" sldId="4010"/>
            <ac:grpSpMk id="8" creationId="{5F4CFE3E-2279-4E8F-BAB3-D954E0A9A3F6}"/>
          </ac:grpSpMkLst>
        </pc:grpChg>
        <pc:grpChg chg="add mod">
          <ac:chgData name="Fernando Barbosa" userId="26e508f0-5e45-4ff3-9cbc-2459c82fe5c2" providerId="ADAL" clId="{20494ED5-082E-4B74-B86C-72774C0E5235}" dt="2023-12-01T18:52:43.145" v="2019" actId="1076"/>
          <ac:grpSpMkLst>
            <pc:docMk/>
            <pc:sldMk cId="287119006" sldId="4010"/>
            <ac:grpSpMk id="14" creationId="{26E11D9F-D3DC-4D97-9283-DAAC078F66A0}"/>
          </ac:grpSpMkLst>
        </pc:grpChg>
        <pc:picChg chg="add mod">
          <ac:chgData name="Fernando Barbosa" userId="26e508f0-5e45-4ff3-9cbc-2459c82fe5c2" providerId="ADAL" clId="{20494ED5-082E-4B74-B86C-72774C0E5235}" dt="2023-12-01T18:53:13.647" v="2024" actId="164"/>
          <ac:picMkLst>
            <pc:docMk/>
            <pc:sldMk cId="287119006" sldId="4010"/>
            <ac:picMk id="18" creationId="{D9956677-4C34-480C-847E-C3113A21D5B3}"/>
          </ac:picMkLst>
        </pc:picChg>
        <pc:picChg chg="add mod">
          <ac:chgData name="Fernando Barbosa" userId="26e508f0-5e45-4ff3-9cbc-2459c82fe5c2" providerId="ADAL" clId="{20494ED5-082E-4B74-B86C-72774C0E5235}" dt="2023-12-01T18:53:13.647" v="2024" actId="164"/>
          <ac:picMkLst>
            <pc:docMk/>
            <pc:sldMk cId="287119006" sldId="4010"/>
            <ac:picMk id="20" creationId="{BE081AE1-7131-469E-AED4-E106B18C742F}"/>
          </ac:picMkLst>
        </pc:picChg>
      </pc:sldChg>
      <pc:sldMasterChg chg="modSp">
        <pc:chgData name="Fernando Barbosa" userId="26e508f0-5e45-4ff3-9cbc-2459c82fe5c2" providerId="ADAL" clId="{20494ED5-082E-4B74-B86C-72774C0E5235}" dt="2023-11-30T15:56:28.885" v="558" actId="20577"/>
        <pc:sldMasterMkLst>
          <pc:docMk/>
          <pc:sldMasterMk cId="1344200679" sldId="2147483668"/>
        </pc:sldMasterMkLst>
        <pc:spChg chg="mod">
          <ac:chgData name="Fernando Barbosa" userId="26e508f0-5e45-4ff3-9cbc-2459c82fe5c2" providerId="ADAL" clId="{20494ED5-082E-4B74-B86C-72774C0E5235}" dt="2023-11-30T15:56:28.885" v="558" actId="20577"/>
          <ac:spMkLst>
            <pc:docMk/>
            <pc:sldMasterMk cId="1344200679" sldId="2147483668"/>
            <ac:spMk id="4" creationId="{3BCFEFF2-44B8-687E-DAB3-7026DB467298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A8AB1F-75F8-4564-971D-6396A0C21E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60891D-0081-45AE-A9BD-D3BF43DEBB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D4EE1-2436-4992-9B21-FE9A2BD55D7B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20ACC1-95EF-40B2-B6DA-6BF7AE443C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F, Barbosa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EBC44F-47D3-43F1-97C0-2D7EE8171C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1F007-0958-491B-AA08-795C99894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05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F, Barbosa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920" y="5074920"/>
            <a:ext cx="4363736" cy="1019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SC-x Identifier</a:t>
            </a:r>
          </a:p>
          <a:p>
            <a:r>
              <a:rPr lang="en-US"/>
              <a:t>EIC CD-3A Review</a:t>
            </a:r>
          </a:p>
          <a:p>
            <a:r>
              <a:rPr lang="en-US"/>
              <a:t>November 14-16,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2423582"/>
            <a:ext cx="10962105" cy="50165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/>
              <a:t>Secondary title if needed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4233687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WBS 6.0x.xxx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738425"/>
            <a:ext cx="10962105" cy="47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Project Role or Organizational Role if not Project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54C037-5273-4D66-8FB5-3349DD991AD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93FEE07-1C77-4EE6-9150-77BA97F51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39951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2 Scope W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1" y="0"/>
            <a:ext cx="8229600" cy="8148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L2 Scope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B8EACF-4276-290B-9B2F-314CC8D8D2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3035" y="5576840"/>
            <a:ext cx="7315200" cy="68580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Breakout Session Reference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471A22FE-65EE-6DE1-A7EA-6220FDF767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5383" y="0"/>
            <a:ext cx="8412480" cy="814388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 b="1"/>
            </a:lvl1pPr>
          </a:lstStyle>
          <a:p>
            <a:pPr lvl="0"/>
            <a:r>
              <a:rPr lang="en-US"/>
              <a:t>CD-3A WBS</a:t>
            </a:r>
          </a:p>
          <a:p>
            <a:pPr lvl="0"/>
            <a:r>
              <a:rPr lang="en-US"/>
              <a:t>CD-3A Scope Name</a:t>
            </a:r>
          </a:p>
        </p:txBody>
      </p:sp>
    </p:spTree>
    <p:extLst>
      <p:ext uri="{BB962C8B-B14F-4D97-AF65-F5344CB8AC3E}">
        <p14:creationId xmlns:p14="http://schemas.microsoft.com/office/powerpoint/2010/main" val="388133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D-3A Scope W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D33A2BC-A7DD-3DD2-AD60-11F9553DEE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0"/>
            <a:ext cx="8229600" cy="8148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CD-3A Scope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1D11F80-C2CC-4CC7-74E3-3DB87928BE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5383" y="0"/>
            <a:ext cx="8412480" cy="814388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 b="1"/>
            </a:lvl1pPr>
          </a:lstStyle>
          <a:p>
            <a:pPr lvl="0"/>
            <a:r>
              <a:rPr lang="en-US"/>
              <a:t>CD-3A WBS</a:t>
            </a:r>
          </a:p>
          <a:p>
            <a:pPr lvl="0"/>
            <a:r>
              <a:rPr lang="en-US"/>
              <a:t>CD-3A Scope Name</a:t>
            </a:r>
          </a:p>
        </p:txBody>
      </p:sp>
    </p:spTree>
    <p:extLst>
      <p:ext uri="{BB962C8B-B14F-4D97-AF65-F5344CB8AC3E}">
        <p14:creationId xmlns:p14="http://schemas.microsoft.com/office/powerpoint/2010/main" val="2177843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D91B-7801-B3EC-7CA4-44C5BF1D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0"/>
            <a:ext cx="11499234" cy="8148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2359989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36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Section Separator – Title Line 1</a:t>
            </a:r>
          </a:p>
          <a:p>
            <a:pPr lvl="0"/>
            <a:r>
              <a:rPr lang="en-US"/>
              <a:t>Section Separator – Title Line 2</a:t>
            </a:r>
          </a:p>
          <a:p>
            <a:pPr lvl="0"/>
            <a:r>
              <a:rPr lang="en-US"/>
              <a:t>Section Separator – Title Line 3</a:t>
            </a:r>
          </a:p>
        </p:txBody>
      </p:sp>
    </p:spTree>
    <p:extLst>
      <p:ext uri="{BB962C8B-B14F-4D97-AF65-F5344CB8AC3E}">
        <p14:creationId xmlns:p14="http://schemas.microsoft.com/office/powerpoint/2010/main" val="3915354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821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Level 1 – Arial 20</a:t>
            </a:r>
          </a:p>
          <a:p>
            <a:pPr lvl="1"/>
            <a:r>
              <a:rPr lang="en-US" dirty="0"/>
              <a:t>Level 2 – Arial 16</a:t>
            </a:r>
          </a:p>
          <a:p>
            <a:pPr lvl="2"/>
            <a:r>
              <a:rPr lang="en-US" dirty="0"/>
              <a:t>Level 3 – Arial 16</a:t>
            </a:r>
          </a:p>
          <a:p>
            <a:pPr lvl="3"/>
            <a:r>
              <a:rPr lang="en-US" dirty="0"/>
              <a:t>Level 4 – Arial 16</a:t>
            </a:r>
          </a:p>
          <a:p>
            <a:pPr lvl="4"/>
            <a:r>
              <a:rPr lang="en-US" dirty="0"/>
              <a:t>Level 5 – Arial 16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6883DA-08EC-4DC9-B727-E2506C875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737D2AC-E4B8-4C29-828B-EA2C5CF4A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56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2B54326-9283-87C5-2211-07467D1528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>
            <a:normAutofit/>
          </a:bodyPr>
          <a:lstStyle>
            <a:lvl1pPr marL="346075" indent="-346075">
              <a:buFont typeface="+mj-lt"/>
              <a:buAutoNum type="arabicPeriod"/>
              <a:defRPr sz="2000"/>
            </a:lvl1pPr>
            <a:lvl2pPr marL="684212" indent="-457200">
              <a:buFont typeface="+mj-lt"/>
              <a:buAutoNum type="alphaUcPeriod"/>
              <a:defRPr/>
            </a:lvl2pPr>
            <a:lvl3pPr marL="803275" indent="-342900">
              <a:buFont typeface="+mj-lt"/>
              <a:buAutoNum type="romanLcPeriod"/>
              <a:defRPr/>
            </a:lvl3pPr>
            <a:lvl4pPr marL="1030287" indent="-342900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Charges – Arial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4223D2-5F87-4FC0-BD16-F45911014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0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 dirty="0"/>
              <a:t>Level 1 – Arial 24</a:t>
            </a:r>
          </a:p>
          <a:p>
            <a:pPr lvl="1"/>
            <a:r>
              <a:rPr lang="en-US" dirty="0"/>
              <a:t>Level 2 – Arial 20</a:t>
            </a:r>
          </a:p>
          <a:p>
            <a:pPr lvl="2"/>
            <a:r>
              <a:rPr lang="en-US" dirty="0"/>
              <a:t>Level 3 – Arial 18</a:t>
            </a:r>
          </a:p>
          <a:p>
            <a:pPr lvl="3"/>
            <a:r>
              <a:rPr lang="en-US" dirty="0"/>
              <a:t>Level 4 – Arial 16</a:t>
            </a:r>
          </a:p>
          <a:p>
            <a:pPr lvl="4"/>
            <a:r>
              <a:rPr lang="en-US" dirty="0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375202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2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256032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ECC0389-6BCD-C4BC-4A17-EA2DACAE7E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3606002"/>
            <a:ext cx="11521440" cy="256032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351259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3 – Bulleted]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566928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508D84F-3665-CC5D-F2A2-B3A6B09A70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1917" y="930199"/>
            <a:ext cx="566928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81554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144180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2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256032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41A4CDE2-F4A5-3B66-CC2E-03CEF69AD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3600611"/>
            <a:ext cx="11521440" cy="256032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3361769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3 – Numbered]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566928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E5A896B-E227-B141-AB5C-4CC68DDA83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1917" y="930274"/>
            <a:ext cx="5669280" cy="5212080"/>
          </a:xfrm>
        </p:spPr>
        <p:txBody>
          <a:bodyPr/>
          <a:lstStyle>
            <a:lvl1pPr marL="346075" indent="-346075">
              <a:buFont typeface="+mj-lt"/>
              <a:buAutoNum type="arabicPeriod"/>
              <a:defRPr/>
            </a:lvl1pPr>
            <a:lvl2pPr marL="574675" indent="-349250">
              <a:buFont typeface="+mj-lt"/>
              <a:buAutoNum type="alphaLcPeriod"/>
              <a:defRPr/>
            </a:lvl2pPr>
            <a:lvl3pPr marL="685800" indent="-225425">
              <a:buFont typeface="+mj-lt"/>
              <a:buAutoNum type="romanLcPeriod"/>
              <a:defRPr/>
            </a:lvl3pPr>
            <a:lvl4pPr marL="855663" indent="-280988">
              <a:buFont typeface="+mj-lt"/>
              <a:buAutoNum type="alphaLcPeriod"/>
              <a:defRPr/>
            </a:lvl4pPr>
            <a:lvl5pPr marL="12573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</p:txBody>
      </p:sp>
    </p:spTree>
    <p:extLst>
      <p:ext uri="{BB962C8B-B14F-4D97-AF65-F5344CB8AC3E}">
        <p14:creationId xmlns:p14="http://schemas.microsoft.com/office/powerpoint/2010/main" val="388133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BCFEFF2-44B8-687E-DAB3-7026DB467298}"/>
              </a:ext>
            </a:extLst>
          </p:cNvPr>
          <p:cNvSpPr txBox="1"/>
          <p:nvPr userDrawn="1"/>
        </p:nvSpPr>
        <p:spPr>
          <a:xfrm>
            <a:off x="365760" y="6490194"/>
            <a:ext cx="110431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/>
              <a:t>SRO-XI, 28 November-2 December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B3137-4B00-CEAB-DCD1-3B470E06EA17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3395C-F7F6-5A6A-DA24-169AA14F65DF}"/>
              </a:ext>
            </a:extLst>
          </p:cNvPr>
          <p:cNvCxnSpPr/>
          <p:nvPr userDrawn="1"/>
        </p:nvCxnSpPr>
        <p:spPr>
          <a:xfrm>
            <a:off x="461963" y="6260638"/>
            <a:ext cx="1149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7866077-7D9B-4430-B0C0-7F253295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B0C19D-3CAB-5E13-FAF8-C95DA56F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7" y="908852"/>
            <a:ext cx="1149862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08E25F-84A1-8590-D67F-7B72802CACE8}"/>
              </a:ext>
            </a:extLst>
          </p:cNvPr>
          <p:cNvSpPr txBox="1"/>
          <p:nvPr userDrawn="1"/>
        </p:nvSpPr>
        <p:spPr>
          <a:xfrm>
            <a:off x="4333506" y="6490194"/>
            <a:ext cx="37561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F, Barbosa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B2FD43-68F9-4E57-8E5C-6D31D498D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20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36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732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1F5B5-4B25-C469-87BE-41A75A712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920" y="1174478"/>
            <a:ext cx="10962105" cy="1240412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EIC Front End Readout R&amp;D Initiatives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D984CA-F83A-B1FD-C7E1-1E5A30ADD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919" y="5074920"/>
            <a:ext cx="4938875" cy="1019620"/>
          </a:xfrm>
        </p:spPr>
        <p:txBody>
          <a:bodyPr anchor="ctr">
            <a:noAutofit/>
          </a:bodyPr>
          <a:lstStyle/>
          <a:p>
            <a:r>
              <a:rPr lang="en-US" dirty="0"/>
              <a:t>Streaming Readout Workshop SRO-XI</a:t>
            </a:r>
          </a:p>
          <a:p>
            <a:r>
              <a:rPr lang="en-US" dirty="0"/>
              <a:t>Honolulu, HI</a:t>
            </a:r>
          </a:p>
          <a:p>
            <a:r>
              <a:rPr lang="en-US" dirty="0"/>
              <a:t>28 November – 2 December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A2A0F-F73E-004D-868A-1A4D79DBE1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2920" y="3288714"/>
            <a:ext cx="10962105" cy="448978"/>
          </a:xfrm>
        </p:spPr>
        <p:txBody>
          <a:bodyPr anchor="ctr"/>
          <a:lstStyle/>
          <a:p>
            <a:r>
              <a:rPr lang="en-US" dirty="0"/>
              <a:t>Fernando Barbosa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FAF653A7-2B0F-68CE-0090-41475B3736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2920" y="2423582"/>
            <a:ext cx="10962105" cy="5016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7A49E0-6305-A6AD-B94E-6BE53F415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2920" y="4233687"/>
            <a:ext cx="10962105" cy="379542"/>
          </a:xfrm>
        </p:spPr>
        <p:txBody>
          <a:bodyPr anchor="ctr"/>
          <a:lstStyle/>
          <a:p>
            <a:r>
              <a:rPr lang="en-US" dirty="0"/>
              <a:t>Chief Electrical Engineer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13EC63-917B-D26C-12EF-6465F0A65A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920" y="3738425"/>
            <a:ext cx="10962105" cy="477838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L3 CAM WBS 6.10.08</a:t>
            </a:r>
          </a:p>
        </p:txBody>
      </p:sp>
    </p:spTree>
    <p:extLst>
      <p:ext uri="{BB962C8B-B14F-4D97-AF65-F5344CB8AC3E}">
        <p14:creationId xmlns:p14="http://schemas.microsoft.com/office/powerpoint/2010/main" val="188108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362C1C-B032-4A5C-AA36-22E4DF91D795}"/>
              </a:ext>
            </a:extLst>
          </p:cNvPr>
          <p:cNvSpPr txBox="1">
            <a:spLocks/>
          </p:cNvSpPr>
          <p:nvPr/>
        </p:nvSpPr>
        <p:spPr>
          <a:xfrm>
            <a:off x="345624" y="662432"/>
            <a:ext cx="7360938" cy="80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0519D"/>
                </a:solidFill>
                <a:effectLst/>
                <a:uLnTx/>
                <a:uFillTx/>
                <a:latin typeface="Arial" charset="0"/>
                <a:cs typeface="Arial" charset="0"/>
              </a:rPr>
              <a:t>AC-LGAD strip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519D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6B472E-98AE-42B7-915D-698D4A563309}"/>
              </a:ext>
            </a:extLst>
          </p:cNvPr>
          <p:cNvSpPr txBox="1"/>
          <p:nvPr/>
        </p:nvSpPr>
        <p:spPr>
          <a:xfrm>
            <a:off x="548229" y="4232124"/>
            <a:ext cx="39634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128 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ch</a:t>
            </a: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 strip readout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65 nm CMOS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Constant Fraction Discriminator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Plus TDC, ADC, interfaces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Cdin</a:t>
            </a: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:  &lt;15 pF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Dynamic Range: 5-40 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fC</a:t>
            </a:r>
            <a:endParaRPr lang="en-US" sz="160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Timing: 10-30 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ps</a:t>
            </a:r>
            <a:endParaRPr lang="en-US" sz="160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Links: ~Gbps, multiple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5BFB40-A583-4719-AEDE-47DB4CDBFFCD}"/>
              </a:ext>
            </a:extLst>
          </p:cNvPr>
          <p:cNvGrpSpPr/>
          <p:nvPr/>
        </p:nvGrpSpPr>
        <p:grpSpPr>
          <a:xfrm>
            <a:off x="1201690" y="1178182"/>
            <a:ext cx="5905081" cy="2997694"/>
            <a:chOff x="592331" y="1293418"/>
            <a:chExt cx="5905081" cy="299769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F79D435-D445-40E2-BB57-0C271D12A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2331" y="1293418"/>
              <a:ext cx="3189953" cy="130587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5BC4032-A671-43C0-98B0-CC4024B7B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280" y="2599296"/>
              <a:ext cx="3415813" cy="169181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8AE1FD9-5335-417B-B582-1585FC063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3812" y="1378996"/>
              <a:ext cx="2133600" cy="1478374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841D132-8620-40BE-B492-4A74821DE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5909" y="1293418"/>
            <a:ext cx="2824401" cy="246221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DFF9D1C-353A-4A25-AF2B-E2CF85D8ADB4}"/>
              </a:ext>
            </a:extLst>
          </p:cNvPr>
          <p:cNvSpPr txBox="1">
            <a:spLocks/>
          </p:cNvSpPr>
          <p:nvPr/>
        </p:nvSpPr>
        <p:spPr>
          <a:xfrm>
            <a:off x="4237221" y="4133465"/>
            <a:ext cx="4614987" cy="2062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ASIC Progress Summary: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FCFDv0 – characterization with charge injection, laser, beta, and proton beam.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&lt;25 </a:t>
            </a:r>
            <a:r>
              <a:rPr lang="en-US" sz="16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@ &gt;6 </a:t>
            </a:r>
            <a:r>
              <a:rPr lang="en-US" sz="16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timing.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FCFDv1 – 6 channel designed and submitted (August 2023).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Tests to start soon (December 2023).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12D27CB-6E8D-467B-A7D0-68887C25855B}"/>
              </a:ext>
            </a:extLst>
          </p:cNvPr>
          <p:cNvSpPr txBox="1">
            <a:spLocks/>
          </p:cNvSpPr>
          <p:nvPr/>
        </p:nvSpPr>
        <p:spPr>
          <a:xfrm>
            <a:off x="9307176" y="5174672"/>
            <a:ext cx="2416848" cy="970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FCFDv1: FY23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FCFDv2: FY24 – FY25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FCFDv3: FY25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</a:pPr>
            <a:endParaRPr lang="en-US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15FBEBE-E2A5-416B-AD73-F1C0127FC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850" cy="814388"/>
          </a:xfrm>
        </p:spPr>
        <p:txBody>
          <a:bodyPr>
            <a:normAutofit/>
          </a:bodyPr>
          <a:lstStyle/>
          <a:p>
            <a:r>
              <a:rPr lang="en-US" sz="2800" dirty="0"/>
              <a:t>eRD109 – FCFD (FNAL)</a:t>
            </a:r>
          </a:p>
        </p:txBody>
      </p:sp>
    </p:spTree>
    <p:extLst>
      <p:ext uri="{BB962C8B-B14F-4D97-AF65-F5344CB8AC3E}">
        <p14:creationId xmlns:p14="http://schemas.microsoft.com/office/powerpoint/2010/main" val="1331135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E295A8-CBD0-4DBF-BE58-4A8582681CB8}"/>
              </a:ext>
            </a:extLst>
          </p:cNvPr>
          <p:cNvSpPr txBox="1">
            <a:spLocks/>
          </p:cNvSpPr>
          <p:nvPr/>
        </p:nvSpPr>
        <p:spPr>
          <a:xfrm>
            <a:off x="440698" y="808078"/>
            <a:ext cx="7886700" cy="541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0519D"/>
                </a:solidFill>
                <a:effectLst/>
                <a:uLnTx/>
                <a:uFillTx/>
                <a:latin typeface="Arial" charset="0"/>
                <a:cs typeface="Arial" charset="0"/>
              </a:rPr>
              <a:t>dRICH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0519D"/>
                </a:solidFill>
                <a:effectLst/>
                <a:uLnTx/>
                <a:uFillTx/>
                <a:latin typeface="Arial" charset="0"/>
                <a:cs typeface="Arial" charset="0"/>
              </a:rPr>
              <a:t> –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0519D"/>
                </a:solidFill>
                <a:effectLst/>
                <a:uLnTx/>
                <a:uFillTx/>
                <a:latin typeface="Arial" charset="0"/>
                <a:cs typeface="Arial" charset="0"/>
              </a:rPr>
              <a:t>SiPMs</a:t>
            </a:r>
            <a:r>
              <a:rPr lang="en-US" sz="2000" dirty="0"/>
              <a:t>, 1 </a:t>
            </a:r>
            <a:r>
              <a:rPr lang="en-US" sz="2000" dirty="0" err="1"/>
              <a:t>p.e.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519D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3B8A5A-CFF8-4E79-95C9-A79E118CE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979" y="1229679"/>
            <a:ext cx="7701285" cy="275045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6430EE-CCB1-4B86-84BE-9F71FAD6C3C0}"/>
              </a:ext>
            </a:extLst>
          </p:cNvPr>
          <p:cNvSpPr txBox="1">
            <a:spLocks/>
          </p:cNvSpPr>
          <p:nvPr/>
        </p:nvSpPr>
        <p:spPr>
          <a:xfrm>
            <a:off x="461963" y="3724878"/>
            <a:ext cx="3958108" cy="25532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2D 8x8 pixel readout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110 nm CMOS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Dual polarity, RCG Amplification, conditioning, inhibit , digitization.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Modes of operation: single-photon tagging or time and charge.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Triggerless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 and triggered operation.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25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ps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 TDCs, TOA+TOT, 5 MHz input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4 or 8x 640 Mbps LVDS links.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SPI configuration.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E914A05-E7FF-4684-9463-5744B6963049}"/>
              </a:ext>
            </a:extLst>
          </p:cNvPr>
          <p:cNvSpPr txBox="1">
            <a:spLocks/>
          </p:cNvSpPr>
          <p:nvPr/>
        </p:nvSpPr>
        <p:spPr>
          <a:xfrm>
            <a:off x="9797374" y="1834562"/>
            <a:ext cx="1449983" cy="975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Originally developed by INFN for DARKSIDE.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1B05C0-EB85-4EDB-A161-5A4A7D663002}"/>
              </a:ext>
            </a:extLst>
          </p:cNvPr>
          <p:cNvSpPr txBox="1">
            <a:spLocks/>
          </p:cNvSpPr>
          <p:nvPr/>
        </p:nvSpPr>
        <p:spPr>
          <a:xfrm>
            <a:off x="4144334" y="3822510"/>
            <a:ext cx="4396437" cy="2357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ASIC Progress Summary: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ALCOR v2: 32-pixel, TDC logic fix, improved gain, internal pulse generator supports both signal polarities, bias improved for reduced noise.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ALCOR v2 delivered in June 2023 and preliminary tests show promising results.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Fall 2023 beam tests with full </a:t>
            </a:r>
            <a:r>
              <a:rPr lang="en-US" sz="16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dRICH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prototype.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endParaRPr lang="en-US" sz="16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endParaRPr lang="en-US" sz="16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82972DA-38F7-476D-BF5C-776650D3A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850" cy="814388"/>
          </a:xfrm>
        </p:spPr>
        <p:txBody>
          <a:bodyPr>
            <a:normAutofit/>
          </a:bodyPr>
          <a:lstStyle/>
          <a:p>
            <a:r>
              <a:rPr lang="en-US" sz="2800" dirty="0"/>
              <a:t>eRD109 – ALCOR (INFN)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27DFDD-D7E6-4B6F-B6DD-80663145B5DA}"/>
              </a:ext>
            </a:extLst>
          </p:cNvPr>
          <p:cNvSpPr txBox="1">
            <a:spLocks/>
          </p:cNvSpPr>
          <p:nvPr/>
        </p:nvSpPr>
        <p:spPr>
          <a:xfrm>
            <a:off x="8445692" y="5230193"/>
            <a:ext cx="3746308" cy="1047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ALCOR v2 (32 pixel): FY23 (June 2023)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ALCOR v3: FY24 – FY26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ALCOR v4: FY26</a:t>
            </a:r>
          </a:p>
        </p:txBody>
      </p:sp>
    </p:spTree>
    <p:extLst>
      <p:ext uri="{BB962C8B-B14F-4D97-AF65-F5344CB8AC3E}">
        <p14:creationId xmlns:p14="http://schemas.microsoft.com/office/powerpoint/2010/main" val="2775099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E9C5EF-5349-4656-B244-A2A7326BC73F}"/>
              </a:ext>
            </a:extLst>
          </p:cNvPr>
          <p:cNvSpPr txBox="1">
            <a:spLocks/>
          </p:cNvSpPr>
          <p:nvPr/>
        </p:nvSpPr>
        <p:spPr>
          <a:xfrm>
            <a:off x="440698" y="808078"/>
            <a:ext cx="7886700" cy="541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0519D"/>
                </a:solidFill>
                <a:effectLst/>
                <a:uLnTx/>
                <a:uFillTx/>
                <a:latin typeface="Arial" charset="0"/>
                <a:cs typeface="Arial" charset="0"/>
              </a:rPr>
              <a:t>MPGD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519D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B045A1-04FD-486D-9910-AAC123E2FC1F}"/>
              </a:ext>
            </a:extLst>
          </p:cNvPr>
          <p:cNvGrpSpPr/>
          <p:nvPr/>
        </p:nvGrpSpPr>
        <p:grpSpPr>
          <a:xfrm>
            <a:off x="287498" y="1228263"/>
            <a:ext cx="4664868" cy="2311107"/>
            <a:chOff x="399010" y="758653"/>
            <a:chExt cx="4664868" cy="231110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6F19E8-1F8E-4528-8E52-98B8C06ED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9010" y="758653"/>
              <a:ext cx="4664868" cy="2311107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3A8C364-199F-42CC-AEB5-72660FD5AF6F}"/>
                </a:ext>
              </a:extLst>
            </p:cNvPr>
            <p:cNvSpPr/>
            <p:nvPr/>
          </p:nvSpPr>
          <p:spPr>
            <a:xfrm>
              <a:off x="560594" y="999067"/>
              <a:ext cx="1242806" cy="694266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82CF592-5F2D-40A4-804B-CD27CD543400}"/>
                </a:ext>
              </a:extLst>
            </p:cNvPr>
            <p:cNvSpPr/>
            <p:nvPr/>
          </p:nvSpPr>
          <p:spPr>
            <a:xfrm>
              <a:off x="1618927" y="2163306"/>
              <a:ext cx="1242806" cy="486761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BFC4B57-A040-4899-A30F-52E1FDB3A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34" y="3589650"/>
            <a:ext cx="3770996" cy="260467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ED40F1A-DA65-44C9-917B-169AF2D71859}"/>
              </a:ext>
            </a:extLst>
          </p:cNvPr>
          <p:cNvSpPr txBox="1">
            <a:spLocks/>
          </p:cNvSpPr>
          <p:nvPr/>
        </p:nvSpPr>
        <p:spPr>
          <a:xfrm>
            <a:off x="5375619" y="869355"/>
            <a:ext cx="3728033" cy="4013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64 Ch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65 nm CMOS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Peaking time: 50 – 500 ns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Inputs: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Cdin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&lt;200 pF; Dual polarity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Rates: ~100’s kHz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ADC: 12 bits, 5 – 50 MSPS.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Extensive data processing capabilities.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Triggerless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 and triggered operation.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Power: 15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mW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/Ch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Several 1 Gbps links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 charset="0"/>
              </a:rPr>
              <a:t>I2C configuration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D5C62F6-815B-4B6B-AE74-EDBCD8245BCA}"/>
              </a:ext>
            </a:extLst>
          </p:cNvPr>
          <p:cNvSpPr txBox="1">
            <a:spLocks/>
          </p:cNvSpPr>
          <p:nvPr/>
        </p:nvSpPr>
        <p:spPr>
          <a:xfrm>
            <a:off x="4277816" y="3777962"/>
            <a:ext cx="4132529" cy="2311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ASIC Progress Summary: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SALSA0_analog and SALSA0_digital blocks submitted and received June 2023.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SALSA0_analog performance in agreement with simulation. Some stability issues traced to PCB residues.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DSP IP block design in progress.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PLL block submitted July 2023.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endParaRPr lang="en-US" sz="16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endParaRPr lang="en-US" sz="16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endParaRPr lang="en-US" sz="16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A73B0F2-0297-4155-AFD1-C8E2894E3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850" cy="814388"/>
          </a:xfrm>
        </p:spPr>
        <p:txBody>
          <a:bodyPr>
            <a:normAutofit/>
          </a:bodyPr>
          <a:lstStyle/>
          <a:p>
            <a:r>
              <a:rPr lang="en-US" sz="2800" dirty="0"/>
              <a:t>eRD109 – SALSA (CEA-</a:t>
            </a:r>
            <a:r>
              <a:rPr lang="en-US" sz="2800" dirty="0" err="1"/>
              <a:t>Saclay</a:t>
            </a:r>
            <a:r>
              <a:rPr lang="en-US" sz="2800" dirty="0"/>
              <a:t>, U. São Paulo)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3AA9C48-DFDD-4E2A-95DC-E3386517150D}"/>
              </a:ext>
            </a:extLst>
          </p:cNvPr>
          <p:cNvSpPr txBox="1">
            <a:spLocks/>
          </p:cNvSpPr>
          <p:nvPr/>
        </p:nvSpPr>
        <p:spPr>
          <a:xfrm>
            <a:off x="8491561" y="4717265"/>
            <a:ext cx="3470252" cy="1371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SALSA0 (IP blocks): FY23 (June 2023)</a:t>
            </a:r>
          </a:p>
          <a:p>
            <a:pPr>
              <a:lnSpc>
                <a:spcPct val="107000"/>
              </a:lnSpc>
              <a:spcBef>
                <a:spcPts val="0"/>
              </a:spcBef>
              <a:defRPr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SALSA1: FY23 – FY24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SALSA2: FY24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defRPr/>
            </a:pPr>
            <a:r>
              <a:rPr lang="en-US" sz="16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SALSAf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FY25 – FY26</a:t>
            </a:r>
          </a:p>
          <a:p>
            <a:pPr marL="0">
              <a:lnSpc>
                <a:spcPct val="107000"/>
              </a:lnSpc>
              <a:spcBef>
                <a:spcPts val="0"/>
              </a:spcBef>
              <a:defRPr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SALSA: FY26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defRPr/>
            </a:pPr>
            <a:endParaRPr lang="en-US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544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D67942-A99F-43C8-BF96-82DF17BF4E48}"/>
              </a:ext>
            </a:extLst>
          </p:cNvPr>
          <p:cNvSpPr txBox="1"/>
          <p:nvPr/>
        </p:nvSpPr>
        <p:spPr>
          <a:xfrm>
            <a:off x="-8753" y="858218"/>
            <a:ext cx="836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a)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HPSoC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(SCIPP) &amp;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HDSoc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Jlab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) (NALU)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6FD6016-596E-4491-B4F1-FB83F5798556}"/>
              </a:ext>
            </a:extLst>
          </p:cNvPr>
          <p:cNvSpPr txBox="1">
            <a:spLocks/>
          </p:cNvSpPr>
          <p:nvPr/>
        </p:nvSpPr>
        <p:spPr>
          <a:xfrm>
            <a:off x="7385750" y="1259410"/>
            <a:ext cx="4216914" cy="16609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HPSoC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 –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AC-LGAD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Waveform, 4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ch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, 10 bit, 10 GSPS, </a:t>
            </a:r>
            <a:r>
              <a:rPr lang="en-US" sz="1400" dirty="0">
                <a:solidFill>
                  <a:srgbClr val="0000FF"/>
                </a:solidFill>
              </a:rPr>
              <a:t>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mW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/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ch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, Timing precision: 10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ps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 – 20 ps.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 err="1"/>
              <a:t>HDSoC</a:t>
            </a:r>
            <a:r>
              <a:rPr lang="en-US" sz="1400" b="1" dirty="0"/>
              <a:t> - </a:t>
            </a:r>
            <a:r>
              <a:rPr lang="en-US" sz="1400" dirty="0" err="1"/>
              <a:t>SiPM</a:t>
            </a:r>
            <a:endParaRPr lang="en-US" sz="1400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Waveform, 32/64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ch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, 12 bit, 1 GSPS, 20-45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mW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/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ch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, Timing precision: 80-120 ps.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F4CFE3E-2279-4E8F-BAB3-D954E0A9A3F6}"/>
              </a:ext>
            </a:extLst>
          </p:cNvPr>
          <p:cNvGrpSpPr/>
          <p:nvPr/>
        </p:nvGrpSpPr>
        <p:grpSpPr>
          <a:xfrm>
            <a:off x="754189" y="1216597"/>
            <a:ext cx="6420397" cy="1638410"/>
            <a:chOff x="1275805" y="1196176"/>
            <a:chExt cx="6420397" cy="163841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13CAA44-729D-4BF0-955B-A573CE333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5805" y="1309874"/>
              <a:ext cx="1652452" cy="1491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EEAEA25-AC0F-4893-91CE-D88DF21E9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6839" y="1249448"/>
              <a:ext cx="2172808" cy="156309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F3B6AA-6BC7-4AC1-8BA8-C96D80402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80811" y="1196176"/>
              <a:ext cx="2315391" cy="1638410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AFE945E-51A3-476B-82B4-587F52D02902}"/>
              </a:ext>
            </a:extLst>
          </p:cNvPr>
          <p:cNvSpPr/>
          <p:nvPr/>
        </p:nvSpPr>
        <p:spPr>
          <a:xfrm>
            <a:off x="-8753" y="2952252"/>
            <a:ext cx="24093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b) ASROC (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Anadyne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CE19FCF-7078-41E6-A58F-15B5D86986BA}"/>
              </a:ext>
            </a:extLst>
          </p:cNvPr>
          <p:cNvSpPr txBox="1">
            <a:spLocks/>
          </p:cNvSpPr>
          <p:nvPr/>
        </p:nvSpPr>
        <p:spPr>
          <a:xfrm>
            <a:off x="6677829" y="3577438"/>
            <a:ext cx="4216914" cy="453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Discriminator,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SiGe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BiCMOS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, 16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ch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, ~ 1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mW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/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ch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, Timing precision: 5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ps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 – 15 ps.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E11D9F-D3DC-4D97-9283-DAAC078F66A0}"/>
              </a:ext>
            </a:extLst>
          </p:cNvPr>
          <p:cNvGrpSpPr/>
          <p:nvPr/>
        </p:nvGrpSpPr>
        <p:grpSpPr>
          <a:xfrm>
            <a:off x="675079" y="3281102"/>
            <a:ext cx="5341811" cy="1253924"/>
            <a:chOff x="1275805" y="3380997"/>
            <a:chExt cx="5341811" cy="125392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1E9E379-A69D-448E-8AB4-BD720961F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75805" y="3380997"/>
              <a:ext cx="2551477" cy="123009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C46826D-7A34-49F3-955E-6FD434619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2000" y="3424161"/>
              <a:ext cx="2045616" cy="1210760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4B16818-E9DB-4605-AA36-F5DB50291B76}"/>
              </a:ext>
            </a:extLst>
          </p:cNvPr>
          <p:cNvSpPr/>
          <p:nvPr/>
        </p:nvSpPr>
        <p:spPr>
          <a:xfrm>
            <a:off x="-53001" y="4586036"/>
            <a:ext cx="37560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c) FAST (INFN)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080C164-3E3B-4E4C-8FDD-140333A5D608}"/>
              </a:ext>
            </a:extLst>
          </p:cNvPr>
          <p:cNvSpPr txBox="1">
            <a:spLocks/>
          </p:cNvSpPr>
          <p:nvPr/>
        </p:nvSpPr>
        <p:spPr>
          <a:xfrm>
            <a:off x="5595634" y="5241565"/>
            <a:ext cx="4216914" cy="679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TDC, 110 nm CMOS, 16/20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ch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, ~2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mW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/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ch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, Timing precision: 15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ps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 – 45 ps.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D1887E-6D95-4148-852D-A7FEFE0531B8}"/>
              </a:ext>
            </a:extLst>
          </p:cNvPr>
          <p:cNvGrpSpPr/>
          <p:nvPr/>
        </p:nvGrpSpPr>
        <p:grpSpPr>
          <a:xfrm>
            <a:off x="675079" y="4918654"/>
            <a:ext cx="4456053" cy="1325256"/>
            <a:chOff x="762559" y="4961452"/>
            <a:chExt cx="4456053" cy="132525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9956677-4C34-480C-847E-C3113A21D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2559" y="4961452"/>
              <a:ext cx="1985182" cy="132525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E081AE1-7131-469E-AED4-E106B18C7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66932" y="4968657"/>
              <a:ext cx="2751680" cy="1318051"/>
            </a:xfrm>
            <a:prstGeom prst="rect">
              <a:avLst/>
            </a:prstGeom>
          </p:spPr>
        </p:pic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25722C4E-FB50-4530-A3E5-A2A58C0B9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850" cy="814388"/>
          </a:xfrm>
        </p:spPr>
        <p:txBody>
          <a:bodyPr>
            <a:normAutofit/>
          </a:bodyPr>
          <a:lstStyle/>
          <a:p>
            <a:r>
              <a:rPr lang="en-US" sz="2800" dirty="0"/>
              <a:t>eRD109 – 3</a:t>
            </a:r>
            <a:r>
              <a:rPr lang="en-US" sz="2800" baseline="30000" dirty="0"/>
              <a:t>rd</a:t>
            </a:r>
            <a:r>
              <a:rPr lang="en-US" sz="2800" dirty="0"/>
              <a:t> Party Evaluations (USC/SCIPP, </a:t>
            </a:r>
            <a:r>
              <a:rPr lang="en-US" sz="2800" dirty="0" err="1"/>
              <a:t>JLab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7119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0E63DDA4-A177-4A64-A5D6-4BD1D2ED3F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11521440" cy="521208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600" dirty="0" err="1">
                <a:solidFill>
                  <a:prstClr val="black"/>
                </a:solidFill>
                <a:cs typeface="Arial"/>
              </a:rPr>
              <a:t>ePIC</a:t>
            </a:r>
            <a:r>
              <a:rPr lang="en-US" sz="2600" dirty="0">
                <a:solidFill>
                  <a:prstClr val="black"/>
                </a:solidFill>
                <a:cs typeface="Arial"/>
              </a:rPr>
              <a:t> is developing a streaming readout architecture, benefiting from resources within its collaboration and to meet the physics goals of the EIC.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100" dirty="0">
              <a:solidFill>
                <a:prstClr val="black"/>
              </a:solidFill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prstClr val="black"/>
                </a:solidFill>
                <a:cs typeface="Arial"/>
              </a:rPr>
              <a:t>Developing the readout electronics by building upon previous developments, with design re-use as a guiding principle</a:t>
            </a:r>
            <a:r>
              <a:rPr lang="en-US" dirty="0">
                <a:solidFill>
                  <a:prstClr val="black"/>
                </a:solidFill>
                <a:cs typeface="Arial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prstClr val="black"/>
                </a:solidFill>
                <a:cs typeface="Arial"/>
              </a:rPr>
              <a:t>Converging on readout and technology solutions.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prstClr val="black"/>
                </a:solidFill>
                <a:cs typeface="Arial"/>
              </a:rPr>
              <a:t>Maximizing synergies.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Refining detector requirements and services to inform specifications towards final implementations.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Maturing design towards CD-2 and CD-3.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1100" dirty="0">
              <a:solidFill>
                <a:prstClr val="black"/>
              </a:solidFill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prstClr val="black"/>
                </a:solidFill>
                <a:cs typeface="Arial"/>
              </a:rPr>
              <a:t>ASIC development timelines are within the R&amp;D projected schedules but we must remain vigilant. There are no known supply-chain issues currently.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100" dirty="0">
              <a:solidFill>
                <a:prstClr val="black"/>
              </a:solidFill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prstClr val="black"/>
                </a:solidFill>
                <a:cs typeface="Arial"/>
              </a:rPr>
              <a:t>Developments are within the R&amp;D, design, construction and installation schedules.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696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0FCB79F-9CDD-4B8F-AB65-80B063256F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11521440" cy="5330826"/>
          </a:xfrm>
        </p:spPr>
        <p:txBody>
          <a:bodyPr>
            <a:norm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Streaming Readout at EIC</a:t>
            </a:r>
          </a:p>
          <a:p>
            <a:pPr lvl="3"/>
            <a:r>
              <a:rPr lang="en-US" sz="2400" dirty="0">
                <a:cs typeface="Arial" panose="020B0604020202020204" pitchFamily="34" charset="0"/>
              </a:rPr>
              <a:t>Chain, Channels</a:t>
            </a:r>
          </a:p>
          <a:p>
            <a:pPr lvl="3"/>
            <a:endParaRPr lang="en-US" sz="2400" dirty="0">
              <a:cs typeface="Arial" panose="020B0604020202020204" pitchFamily="34" charset="0"/>
            </a:endParaRPr>
          </a:p>
          <a:p>
            <a:r>
              <a:rPr lang="en-US" sz="2800" dirty="0">
                <a:cs typeface="Arial" panose="020B0604020202020204" pitchFamily="34" charset="0"/>
              </a:rPr>
              <a:t>EIC ASIC &amp; Electronics R&amp;D Initiatives</a:t>
            </a:r>
          </a:p>
          <a:p>
            <a:pPr lvl="3"/>
            <a:r>
              <a:rPr lang="en-US" sz="2400" dirty="0">
                <a:cs typeface="Arial" panose="020B0604020202020204" pitchFamily="34" charset="0"/>
              </a:rPr>
              <a:t>ASIC &amp; Discrete Developments</a:t>
            </a:r>
          </a:p>
          <a:p>
            <a:pPr lvl="3"/>
            <a:r>
              <a:rPr lang="en-US" sz="2400" dirty="0">
                <a:cs typeface="Arial" panose="020B0604020202020204" pitchFamily="34" charset="0"/>
              </a:rPr>
              <a:t>3</a:t>
            </a:r>
            <a:r>
              <a:rPr lang="en-US" sz="2400" baseline="30000" dirty="0">
                <a:cs typeface="Arial" panose="020B0604020202020204" pitchFamily="34" charset="0"/>
              </a:rPr>
              <a:t>rd</a:t>
            </a:r>
            <a:r>
              <a:rPr lang="en-US" sz="2400" dirty="0">
                <a:cs typeface="Arial" panose="020B0604020202020204" pitchFamily="34" charset="0"/>
              </a:rPr>
              <a:t> Party ASIC Evaluations</a:t>
            </a:r>
          </a:p>
          <a:p>
            <a:pPr lvl="1"/>
            <a:endParaRPr lang="en-US" sz="2400" dirty="0">
              <a:cs typeface="Arial" panose="020B0604020202020204" pitchFamily="34" charset="0"/>
            </a:endParaRPr>
          </a:p>
          <a:p>
            <a:r>
              <a:rPr lang="en-US" sz="2800" dirty="0">
                <a:cs typeface="Arial" panose="020B0604020202020204" pitchFamily="34" charset="0"/>
              </a:rPr>
              <a:t>Summary</a:t>
            </a:r>
          </a:p>
          <a:p>
            <a:pPr lvl="1"/>
            <a:endParaRPr 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809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/>
          <a:lstStyle/>
          <a:p>
            <a:r>
              <a:rPr lang="en-US" dirty="0"/>
              <a:t>Streaming Readout - Chain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688A2-DCC2-4C49-913C-4147CAF03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958" y="1014154"/>
            <a:ext cx="7254842" cy="522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52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/>
          <a:lstStyle/>
          <a:p>
            <a:r>
              <a:rPr lang="en-US" dirty="0"/>
              <a:t>Streaming Readout - Channels – </a:t>
            </a:r>
            <a:r>
              <a:rPr lang="en-US" b="0" dirty="0"/>
              <a:t>Scale &amp; Technology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DDF52F-BAE4-426A-89CB-AD74F4834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033" y="814866"/>
            <a:ext cx="8047094" cy="545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55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/>
          <a:lstStyle/>
          <a:p>
            <a:r>
              <a:rPr lang="en-US" dirty="0"/>
              <a:t>eRD109 Initiatives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7B130A-3509-4548-9111-70BE35EFB505}"/>
              </a:ext>
            </a:extLst>
          </p:cNvPr>
          <p:cNvSpPr/>
          <p:nvPr/>
        </p:nvSpPr>
        <p:spPr>
          <a:xfrm>
            <a:off x="10515600" y="713232"/>
            <a:ext cx="1466862" cy="3657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Charge 1, </a:t>
            </a:r>
            <a:r>
              <a:rPr lang="en-US" dirty="0">
                <a:solidFill>
                  <a:srgbClr val="FFFFFF"/>
                </a:solidFill>
                <a:latin typeface="Arial" panose="020B0604020202020204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2983F27-5518-4307-AAD2-F10B6ED9B6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30274"/>
            <a:ext cx="11521440" cy="5330826"/>
          </a:xfrm>
        </p:spPr>
        <p:txBody>
          <a:bodyPr>
            <a:normAutofit fontScale="62500" lnSpcReduction="2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prstClr val="black"/>
                </a:solidFill>
                <a:cs typeface="Arial" panose="020B0604020202020204" pitchFamily="34" charset="0"/>
              </a:rPr>
              <a:t> Addresses EIC ASIC and Electronics R&amp;D needs.</a:t>
            </a:r>
          </a:p>
          <a:p>
            <a:pPr marL="744538" lvl="2" indent="-285750"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prstClr val="black"/>
                </a:solidFill>
                <a:cs typeface="Arial" panose="020B0604020202020204" pitchFamily="34" charset="0"/>
              </a:rPr>
              <a:t>Also includes Services Reduction and High Precision Timing.</a:t>
            </a:r>
          </a:p>
          <a:p>
            <a:endParaRPr lang="en-US" sz="13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prstClr val="black"/>
                </a:solidFill>
                <a:cs typeface="Arial" panose="020B0604020202020204" pitchFamily="34" charset="0"/>
              </a:rPr>
              <a:t> FY23 Proposals - </a:t>
            </a:r>
            <a:r>
              <a:rPr lang="en-US" sz="2600" dirty="0">
                <a:solidFill>
                  <a:srgbClr val="0070C0"/>
                </a:solidFill>
                <a:cs typeface="Arial" panose="020B0604020202020204" pitchFamily="34" charset="0"/>
              </a:rPr>
              <a:t>DAC R&amp;D Review August 2022</a:t>
            </a:r>
          </a:p>
          <a:p>
            <a:pPr marL="457200" lvl="1" indent="0">
              <a:buNone/>
            </a:pPr>
            <a:endParaRPr lang="en-US" sz="13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prstClr val="black"/>
                </a:solidFill>
                <a:cs typeface="Arial" panose="020B0604020202020204" pitchFamily="34" charset="0"/>
              </a:rPr>
              <a:t> FY24 Proposals - </a:t>
            </a:r>
            <a:r>
              <a:rPr lang="en-US" sz="2600" dirty="0">
                <a:solidFill>
                  <a:srgbClr val="0070C0"/>
                </a:solidFill>
                <a:cs typeface="Arial" panose="020B0604020202020204" pitchFamily="34" charset="0"/>
              </a:rPr>
              <a:t>DAC R&amp;D Review August 2023</a:t>
            </a:r>
          </a:p>
          <a:p>
            <a:pPr marL="0" indent="0">
              <a:buNone/>
            </a:pPr>
            <a:endParaRPr lang="en-US" sz="13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517525" lvl="1" indent="-285750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prstClr val="black"/>
                </a:solidFill>
                <a:cs typeface="Arial" panose="020B0604020202020204" pitchFamily="34" charset="0"/>
              </a:rPr>
              <a:t>ASIC &amp; Discrete – Nominal Solutions:</a:t>
            </a:r>
          </a:p>
          <a:p>
            <a:pPr marL="969963" lvl="2" indent="-285750"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prstClr val="black"/>
                </a:solidFill>
                <a:cs typeface="Arial" panose="020B0604020202020204" pitchFamily="34" charset="0"/>
              </a:rPr>
              <a:t>Discrete/COTS – Calorimeters, </a:t>
            </a:r>
            <a:r>
              <a:rPr lang="en-US" sz="2600" dirty="0" err="1">
                <a:solidFill>
                  <a:prstClr val="black"/>
                </a:solidFill>
                <a:cs typeface="Arial" panose="020B0604020202020204" pitchFamily="34" charset="0"/>
              </a:rPr>
              <a:t>SiPMs</a:t>
            </a:r>
            <a:r>
              <a:rPr lang="en-US" sz="2600" dirty="0">
                <a:solidFill>
                  <a:prstClr val="black"/>
                </a:solidFill>
                <a:cs typeface="Arial" panose="020B0604020202020204" pitchFamily="34" charset="0"/>
              </a:rPr>
              <a:t>, 12-14 bit </a:t>
            </a:r>
          </a:p>
          <a:p>
            <a:pPr marL="969963" lvl="2" indent="-285750"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prstClr val="black"/>
                </a:solidFill>
                <a:cs typeface="Arial" panose="020B0604020202020204" pitchFamily="34" charset="0"/>
              </a:rPr>
              <a:t>H2GCROC (CALOROC, </a:t>
            </a:r>
            <a:r>
              <a:rPr lang="en-US" sz="2600" dirty="0" err="1">
                <a:solidFill>
                  <a:prstClr val="black"/>
                </a:solidFill>
                <a:cs typeface="Arial" panose="020B0604020202020204" pitchFamily="34" charset="0"/>
              </a:rPr>
              <a:t>ePIROC</a:t>
            </a:r>
            <a:r>
              <a:rPr lang="en-US" sz="2600" dirty="0">
                <a:solidFill>
                  <a:prstClr val="black"/>
                </a:solidFill>
                <a:cs typeface="Arial" panose="020B0604020202020204" pitchFamily="34" charset="0"/>
              </a:rPr>
              <a:t>) – Calorimeters, </a:t>
            </a:r>
            <a:r>
              <a:rPr lang="en-US" sz="2600" dirty="0" err="1">
                <a:solidFill>
                  <a:prstClr val="black"/>
                </a:solidFill>
                <a:cs typeface="Arial" panose="020B0604020202020204" pitchFamily="34" charset="0"/>
              </a:rPr>
              <a:t>SiPMs</a:t>
            </a:r>
            <a:r>
              <a:rPr lang="en-US" sz="2600" dirty="0">
                <a:solidFill>
                  <a:prstClr val="black"/>
                </a:solidFill>
                <a:cs typeface="Arial" panose="020B0604020202020204" pitchFamily="34" charset="0"/>
              </a:rPr>
              <a:t>, 10 bit </a:t>
            </a:r>
            <a:r>
              <a:rPr lang="en-US" sz="2600" dirty="0">
                <a:solidFill>
                  <a:srgbClr val="0070C0"/>
                </a:solidFill>
                <a:cs typeface="Arial" panose="020B0604020202020204" pitchFamily="34" charset="0"/>
              </a:rPr>
              <a:t>*</a:t>
            </a:r>
          </a:p>
          <a:p>
            <a:pPr marL="969963" lvl="2" indent="-285750"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prstClr val="black"/>
                </a:solidFill>
                <a:cs typeface="Arial" panose="020B0604020202020204" pitchFamily="34" charset="0"/>
              </a:rPr>
              <a:t>EICROC - AC-LGAD, pixel </a:t>
            </a:r>
            <a:r>
              <a:rPr lang="en-US" sz="2600" dirty="0">
                <a:solidFill>
                  <a:srgbClr val="0070C0"/>
                </a:solidFill>
                <a:cs typeface="Arial" panose="020B0604020202020204" pitchFamily="34" charset="0"/>
              </a:rPr>
              <a:t>*</a:t>
            </a:r>
          </a:p>
          <a:p>
            <a:pPr marL="969963" lvl="2" indent="-285750"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prstClr val="black"/>
                </a:solidFill>
                <a:cs typeface="Arial" panose="020B0604020202020204" pitchFamily="34" charset="0"/>
              </a:rPr>
              <a:t>FCFD – AC-LGAD, strip</a:t>
            </a:r>
            <a:r>
              <a:rPr lang="en-US" sz="2600" dirty="0">
                <a:solidFill>
                  <a:srgbClr val="0070C0"/>
                </a:solidFill>
                <a:cs typeface="Arial" panose="020B0604020202020204" pitchFamily="34" charset="0"/>
              </a:rPr>
              <a:t>**</a:t>
            </a:r>
          </a:p>
          <a:p>
            <a:pPr marL="969963" lvl="2" indent="-285750"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prstClr val="black"/>
                </a:solidFill>
                <a:cs typeface="Arial" panose="020B0604020202020204" pitchFamily="34" charset="0"/>
              </a:rPr>
              <a:t>ALCOR – </a:t>
            </a:r>
            <a:r>
              <a:rPr lang="en-US" sz="2600" dirty="0" err="1">
                <a:solidFill>
                  <a:prstClr val="black"/>
                </a:solidFill>
                <a:cs typeface="Arial" panose="020B0604020202020204" pitchFamily="34" charset="0"/>
              </a:rPr>
              <a:t>dRICH</a:t>
            </a:r>
            <a:r>
              <a:rPr lang="en-US" sz="2600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cs typeface="Arial" panose="020B0604020202020204" pitchFamily="34" charset="0"/>
              </a:rPr>
              <a:t>SiPM</a:t>
            </a:r>
            <a:r>
              <a:rPr lang="en-US" sz="2600" dirty="0">
                <a:solidFill>
                  <a:prstClr val="black"/>
                </a:solidFill>
                <a:cs typeface="Arial" panose="020B0604020202020204" pitchFamily="34" charset="0"/>
              </a:rPr>
              <a:t>, 1 </a:t>
            </a:r>
            <a:r>
              <a:rPr lang="en-US" sz="2600" dirty="0" err="1">
                <a:solidFill>
                  <a:prstClr val="black"/>
                </a:solidFill>
                <a:cs typeface="Arial" panose="020B0604020202020204" pitchFamily="34" charset="0"/>
              </a:rPr>
              <a:t>p.e.</a:t>
            </a:r>
            <a:endParaRPr lang="en-US" sz="2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969963" lvl="2" indent="-285750"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prstClr val="black"/>
                </a:solidFill>
                <a:cs typeface="Arial" panose="020B0604020202020204" pitchFamily="34" charset="0"/>
              </a:rPr>
              <a:t>SALSA – MPGD.</a:t>
            </a:r>
          </a:p>
          <a:p>
            <a:pPr marL="283464" indent="-285750">
              <a:buFont typeface="Wingdings" panose="05000000000000000000" pitchFamily="2" charset="2"/>
              <a:buChar char="q"/>
            </a:pPr>
            <a:endParaRPr lang="en-US" sz="13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515239" lvl="1" indent="-285750"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prstClr val="black"/>
                </a:solidFill>
                <a:cs typeface="Arial" panose="020B0604020202020204" pitchFamily="34" charset="0"/>
              </a:rPr>
              <a:t> 3</a:t>
            </a:r>
            <a:r>
              <a:rPr lang="en-US" sz="2600" baseline="30000" dirty="0">
                <a:solidFill>
                  <a:prstClr val="black"/>
                </a:solidFill>
                <a:cs typeface="Arial" panose="020B0604020202020204" pitchFamily="34" charset="0"/>
              </a:rPr>
              <a:t>rd</a:t>
            </a:r>
            <a:r>
              <a:rPr lang="en-US" sz="2600" dirty="0">
                <a:solidFill>
                  <a:prstClr val="black"/>
                </a:solidFill>
                <a:cs typeface="Arial" panose="020B0604020202020204" pitchFamily="34" charset="0"/>
              </a:rPr>
              <a:t> Party Evaluations:</a:t>
            </a:r>
          </a:p>
          <a:p>
            <a:pPr marL="969264" lvl="3" indent="-285750">
              <a:buFont typeface="Wingdings" panose="05000000000000000000" pitchFamily="2" charset="2"/>
              <a:buChar char="q"/>
            </a:pPr>
            <a:r>
              <a:rPr lang="en-US" sz="2600" dirty="0" err="1">
                <a:solidFill>
                  <a:prstClr val="black"/>
                </a:solidFill>
                <a:cs typeface="Arial" panose="020B0604020202020204" pitchFamily="34" charset="0"/>
              </a:rPr>
              <a:t>HPSoC</a:t>
            </a:r>
            <a:r>
              <a:rPr lang="en-US" sz="2600" dirty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prstClr val="black"/>
                </a:solidFill>
                <a:cs typeface="Arial" panose="020B0604020202020204" pitchFamily="34" charset="0"/>
              </a:rPr>
              <a:t>HDSoC</a:t>
            </a:r>
            <a:r>
              <a:rPr lang="en-US" sz="2600" dirty="0">
                <a:solidFill>
                  <a:prstClr val="black"/>
                </a:solidFill>
                <a:cs typeface="Arial" panose="020B0604020202020204" pitchFamily="34" charset="0"/>
              </a:rPr>
              <a:t> – NALU</a:t>
            </a:r>
          </a:p>
          <a:p>
            <a:pPr marL="969264" lvl="3" indent="-285750"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prstClr val="black"/>
                </a:solidFill>
                <a:cs typeface="Arial" panose="020B0604020202020204" pitchFamily="34" charset="0"/>
              </a:rPr>
              <a:t>ASROC – </a:t>
            </a:r>
            <a:r>
              <a:rPr lang="en-US" sz="2600" dirty="0" err="1">
                <a:solidFill>
                  <a:prstClr val="black"/>
                </a:solidFill>
                <a:cs typeface="Arial" panose="020B0604020202020204" pitchFamily="34" charset="0"/>
              </a:rPr>
              <a:t>Anadyne</a:t>
            </a:r>
            <a:endParaRPr lang="en-US" sz="2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969264" lvl="3" indent="-285750"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prstClr val="black"/>
                </a:solidFill>
                <a:cs typeface="Arial" panose="020B0604020202020204" pitchFamily="34" charset="0"/>
              </a:rPr>
              <a:t>FAST - INFN</a:t>
            </a:r>
          </a:p>
          <a:p>
            <a:pPr marL="511175" indent="-285750">
              <a:buFont typeface="Wingdings" panose="05000000000000000000" pitchFamily="2" charset="2"/>
              <a:buChar char="q"/>
            </a:pPr>
            <a:endParaRPr lang="en-US" sz="33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sz="10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  <a:cs typeface="Arial" panose="020B0604020202020204" pitchFamily="34" charset="0"/>
              </a:rPr>
              <a:t>* Considerable commitment of resources by OMEGA/IN2P3.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FF"/>
                </a:solidFill>
                <a:cs typeface="Arial" panose="020B0604020202020204" pitchFamily="34" charset="0"/>
              </a:rPr>
              <a:t>** Considerable synergy with FNAL.</a:t>
            </a:r>
          </a:p>
        </p:txBody>
      </p:sp>
    </p:spTree>
    <p:extLst>
      <p:ext uri="{BB962C8B-B14F-4D97-AF65-F5344CB8AC3E}">
        <p14:creationId xmlns:p14="http://schemas.microsoft.com/office/powerpoint/2010/main" val="1599631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>
            <a:normAutofit/>
          </a:bodyPr>
          <a:lstStyle/>
          <a:p>
            <a:r>
              <a:rPr lang="en-US" sz="2800" dirty="0"/>
              <a:t>eRD109 – Discrete/COTS/ASIC (IU)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298740-6A8C-433D-86D6-359294DB1BC7}"/>
              </a:ext>
            </a:extLst>
          </p:cNvPr>
          <p:cNvSpPr txBox="1">
            <a:spLocks/>
          </p:cNvSpPr>
          <p:nvPr/>
        </p:nvSpPr>
        <p:spPr>
          <a:xfrm>
            <a:off x="460420" y="637934"/>
            <a:ext cx="8005896" cy="80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000" dirty="0"/>
              <a:t>Calorimeters, </a:t>
            </a:r>
            <a:r>
              <a:rPr lang="en-US" sz="2000" dirty="0" err="1"/>
              <a:t>SiPMs</a:t>
            </a:r>
            <a:endParaRPr lang="en-US" sz="1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C9FBE5-D7A2-4C8A-BA9B-3AFD940BEC76}"/>
              </a:ext>
            </a:extLst>
          </p:cNvPr>
          <p:cNvGrpSpPr/>
          <p:nvPr/>
        </p:nvGrpSpPr>
        <p:grpSpPr>
          <a:xfrm>
            <a:off x="454239" y="1272371"/>
            <a:ext cx="5523189" cy="2813645"/>
            <a:chOff x="1551657" y="2464797"/>
            <a:chExt cx="6396039" cy="397828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3FC2872-4B74-4FE5-B954-7098F8122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9047" y="3076105"/>
              <a:ext cx="6041259" cy="3366972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7D9C40F-0D6C-429E-B834-75CCEBBA9A39}"/>
                </a:ext>
              </a:extLst>
            </p:cNvPr>
            <p:cNvGrpSpPr/>
            <p:nvPr/>
          </p:nvGrpSpPr>
          <p:grpSpPr>
            <a:xfrm>
              <a:off x="1551657" y="2687145"/>
              <a:ext cx="3293105" cy="1434351"/>
              <a:chOff x="1292224" y="2037319"/>
              <a:chExt cx="3486810" cy="1697919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BDC434C-7F5E-4712-8E71-64CE13898909}"/>
                  </a:ext>
                </a:extLst>
              </p:cNvPr>
              <p:cNvSpPr/>
              <p:nvPr/>
            </p:nvSpPr>
            <p:spPr>
              <a:xfrm>
                <a:off x="1292224" y="2562046"/>
                <a:ext cx="3486810" cy="1173192"/>
              </a:xfrm>
              <a:prstGeom prst="ellipse">
                <a:avLst/>
              </a:prstGeom>
              <a:noFill/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4">
                <a:extLst>
                  <a:ext uri="{FF2B5EF4-FFF2-40B4-BE49-F238E27FC236}">
                    <a16:creationId xmlns:a16="http://schemas.microsoft.com/office/drawing/2014/main" id="{4A6DB8F6-9D2F-4EB6-A97E-7BE0529ABBD3}"/>
                  </a:ext>
                </a:extLst>
              </p:cNvPr>
              <p:cNvSpPr txBox="1"/>
              <p:nvPr/>
            </p:nvSpPr>
            <p:spPr>
              <a:xfrm>
                <a:off x="2386172" y="2037319"/>
                <a:ext cx="2190887" cy="6181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cs typeface="Arial"/>
                  </a:rPr>
                  <a:t>Adapter PCB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6994C290-9703-421C-A219-6DF9121FFF2F}"/>
                </a:ext>
              </a:extLst>
            </p:cNvPr>
            <p:cNvSpPr txBox="1"/>
            <p:nvPr/>
          </p:nvSpPr>
          <p:spPr>
            <a:xfrm>
              <a:off x="6322660" y="2464797"/>
              <a:ext cx="1625036" cy="52220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cs typeface="Arial"/>
                </a:rPr>
                <a:t>FEB PCBs</a:t>
              </a:r>
              <a:endParaRPr lang="en-US" dirty="0">
                <a:latin typeface="Arial"/>
                <a:cs typeface="Arial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7AA659C-E424-493A-99C9-20F983E65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527" y="1027873"/>
            <a:ext cx="3159940" cy="281364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3B61119-C22B-4E75-B43D-79AA61154E44}"/>
              </a:ext>
            </a:extLst>
          </p:cNvPr>
          <p:cNvSpPr txBox="1">
            <a:spLocks/>
          </p:cNvSpPr>
          <p:nvPr/>
        </p:nvSpPr>
        <p:spPr>
          <a:xfrm>
            <a:off x="400592" y="4307589"/>
            <a:ext cx="5642844" cy="1454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Waveform Digitizer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12/14-bit TI ADC3422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Microsemi MPF100T-FCVG484E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Polarfire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(radiation hard FPGA)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CERN DC/DC converter bPOL12V_V6 or LTC3601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Cabling, Power, Cooling, Packaging.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897665-C047-4CD8-9769-D6481BAA2D4E}"/>
              </a:ext>
            </a:extLst>
          </p:cNvPr>
          <p:cNvSpPr txBox="1">
            <a:spLocks/>
          </p:cNvSpPr>
          <p:nvPr/>
        </p:nvSpPr>
        <p:spPr>
          <a:xfrm>
            <a:off x="5977428" y="3864444"/>
            <a:ext cx="5642844" cy="1454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 Summary: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Devices selected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DC/DC converters under tests – service reduction and baseline implementation.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PCB design is proceeding.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6A365E8-A471-4388-A343-8E5D567E2E8A}"/>
              </a:ext>
            </a:extLst>
          </p:cNvPr>
          <p:cNvSpPr txBox="1">
            <a:spLocks/>
          </p:cNvSpPr>
          <p:nvPr/>
        </p:nvSpPr>
        <p:spPr>
          <a:xfrm>
            <a:off x="8798850" y="4934900"/>
            <a:ext cx="2874220" cy="1302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Design, Fab: FY23 –FY24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Tests + Beam: FY24 – FY25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Engineering Article: FY25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Production: FY25 – FY26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396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F87F-4417-AE66-F0C1-881F752A1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814866"/>
          </a:xfrm>
        </p:spPr>
        <p:txBody>
          <a:bodyPr>
            <a:normAutofit/>
          </a:bodyPr>
          <a:lstStyle/>
          <a:p>
            <a:r>
              <a:rPr lang="en-US" sz="2800" dirty="0"/>
              <a:t>eRD109 – H2GCROC Studies (ORNL)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38D2E6-A0FE-4898-9C01-340EBB998D63}"/>
              </a:ext>
            </a:extLst>
          </p:cNvPr>
          <p:cNvSpPr txBox="1"/>
          <p:nvPr/>
        </p:nvSpPr>
        <p:spPr>
          <a:xfrm>
            <a:off x="322578" y="1187939"/>
            <a:ext cx="8364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Develop a readout solution for the calorimeters with </a:t>
            </a:r>
            <a:r>
              <a:rPr lang="en-US" dirty="0" err="1">
                <a:solidFill>
                  <a:prstClr val="black"/>
                </a:solidFill>
                <a:cs typeface="Arial" panose="020B0604020202020204" pitchFamily="34" charset="0"/>
              </a:rPr>
              <a:t>SiPMs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by: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Employing existing H2GCROCv3 ASIC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Developing PCBs for full readout chain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Developing cabling infrastructure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258C18-3B1F-4042-9B41-668FD417F5A5}"/>
              </a:ext>
            </a:extLst>
          </p:cNvPr>
          <p:cNvGrpSpPr/>
          <p:nvPr/>
        </p:nvGrpSpPr>
        <p:grpSpPr>
          <a:xfrm>
            <a:off x="515519" y="2157984"/>
            <a:ext cx="7012571" cy="3953811"/>
            <a:chOff x="312118" y="1403338"/>
            <a:chExt cx="7012571" cy="395381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0715BB6-4240-446F-951B-1F7E5F461E90}"/>
                </a:ext>
              </a:extLst>
            </p:cNvPr>
            <p:cNvGrpSpPr/>
            <p:nvPr/>
          </p:nvGrpSpPr>
          <p:grpSpPr>
            <a:xfrm>
              <a:off x="312118" y="1651669"/>
              <a:ext cx="5559239" cy="3373943"/>
              <a:chOff x="309233" y="1589129"/>
              <a:chExt cx="6936447" cy="4274253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A2CF00A-48FD-4775-8055-3D5B03814F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9233" y="1855657"/>
                <a:ext cx="6936447" cy="4007725"/>
              </a:xfrm>
              <a:prstGeom prst="rect">
                <a:avLst/>
              </a:prstGeom>
            </p:spPr>
          </p:pic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574A6496-55AD-4CF9-B341-42CC783E4A01}"/>
                  </a:ext>
                </a:extLst>
              </p:cNvPr>
              <p:cNvGrpSpPr/>
              <p:nvPr/>
            </p:nvGrpSpPr>
            <p:grpSpPr>
              <a:xfrm>
                <a:off x="309233" y="1589129"/>
                <a:ext cx="3743863" cy="1584271"/>
                <a:chOff x="309233" y="2029076"/>
                <a:chExt cx="3743863" cy="1584271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0EEC071F-DCB3-4B25-983F-211660AA7091}"/>
                    </a:ext>
                  </a:extLst>
                </p:cNvPr>
                <p:cNvSpPr/>
                <p:nvPr/>
              </p:nvSpPr>
              <p:spPr>
                <a:xfrm>
                  <a:off x="309233" y="2440154"/>
                  <a:ext cx="3743863" cy="1173193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TextBox 4">
                  <a:extLst>
                    <a:ext uri="{FF2B5EF4-FFF2-40B4-BE49-F238E27FC236}">
                      <a16:creationId xmlns:a16="http://schemas.microsoft.com/office/drawing/2014/main" id="{240BE819-CECF-477A-8E3E-F15BBF5D5073}"/>
                    </a:ext>
                  </a:extLst>
                </p:cNvPr>
                <p:cNvSpPr txBox="1"/>
                <p:nvPr/>
              </p:nvSpPr>
              <p:spPr>
                <a:xfrm>
                  <a:off x="309233" y="2029076"/>
                  <a:ext cx="2272723" cy="4288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 rtlCol="0" anchor="t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/>
                    </a:rPr>
                    <a:t>Adapter PCBs</a:t>
                  </a:r>
                </a:p>
              </p:txBody>
            </p:sp>
            <p:cxnSp>
              <p:nvCxnSpPr>
                <p:cNvPr id="33" name="Straight Arrow Connector 32">
                  <a:extLst>
                    <a:ext uri="{FF2B5EF4-FFF2-40B4-BE49-F238E27FC236}">
                      <a16:creationId xmlns:a16="http://schemas.microsoft.com/office/drawing/2014/main" id="{3E13C147-18FA-4594-8296-67A2C80C94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3163" y="2457970"/>
                  <a:ext cx="0" cy="290563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rgbClr val="4472C4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</p:grpSp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583DE10A-EE1C-4535-BBCA-32C01AFDD05E}"/>
                </a:ext>
              </a:extLst>
            </p:cNvPr>
            <p:cNvSpPr txBox="1"/>
            <p:nvPr/>
          </p:nvSpPr>
          <p:spPr>
            <a:xfrm>
              <a:off x="6101353" y="1403338"/>
              <a:ext cx="949914" cy="3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FEB PCBs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A78AF7E-E6AC-4820-9F05-50816286A47E}"/>
                </a:ext>
              </a:extLst>
            </p:cNvPr>
            <p:cNvCxnSpPr/>
            <p:nvPr/>
          </p:nvCxnSpPr>
          <p:spPr>
            <a:xfrm flipH="1">
              <a:off x="5816809" y="1699797"/>
              <a:ext cx="247591" cy="186093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9" name="TextBox 4">
              <a:extLst>
                <a:ext uri="{FF2B5EF4-FFF2-40B4-BE49-F238E27FC236}">
                  <a16:creationId xmlns:a16="http://schemas.microsoft.com/office/drawing/2014/main" id="{045D5D0B-8808-4B13-AE5A-775E3A865328}"/>
                </a:ext>
              </a:extLst>
            </p:cNvPr>
            <p:cNvSpPr txBox="1"/>
            <p:nvPr/>
          </p:nvSpPr>
          <p:spPr>
            <a:xfrm>
              <a:off x="6101353" y="5018595"/>
              <a:ext cx="1223336" cy="3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</a:rPr>
                <a:t>RDO PCBs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FC64F6C-B5A6-4F8D-ACD9-7D9D16C0DF29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H="1" flipV="1">
              <a:off x="5816809" y="5025205"/>
              <a:ext cx="284544" cy="162667"/>
            </a:xfrm>
            <a:prstGeom prst="straightConnector1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A3921EA-9368-4287-ABE3-CF29DE3E06AB}"/>
              </a:ext>
            </a:extLst>
          </p:cNvPr>
          <p:cNvGrpSpPr/>
          <p:nvPr/>
        </p:nvGrpSpPr>
        <p:grpSpPr>
          <a:xfrm>
            <a:off x="8109782" y="1262297"/>
            <a:ext cx="3082130" cy="2352017"/>
            <a:chOff x="4843302" y="767825"/>
            <a:chExt cx="3855680" cy="246239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61AE7D8-09DB-482C-9DAF-3A38C1E39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3302" y="1360211"/>
              <a:ext cx="3855680" cy="1870005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95C5A06-7A63-4A1C-B26B-23919D7BC351}"/>
                </a:ext>
              </a:extLst>
            </p:cNvPr>
            <p:cNvSpPr txBox="1"/>
            <p:nvPr/>
          </p:nvSpPr>
          <p:spPr>
            <a:xfrm>
              <a:off x="6128062" y="767825"/>
              <a:ext cx="11516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24407B"/>
                  </a:solidFill>
                  <a:latin typeface="Calibri" panose="020F0502020204030204"/>
                </a:rPr>
                <a:t>Triggered Tests,</a:t>
              </a:r>
            </a:p>
            <a:p>
              <a:r>
                <a:rPr lang="en-US" sz="1200" dirty="0">
                  <a:solidFill>
                    <a:srgbClr val="24407B"/>
                  </a:solidFill>
                  <a:latin typeface="Calibri" panose="020F0502020204030204"/>
                </a:rPr>
                <a:t>N. Novitzky</a:t>
              </a:r>
            </a:p>
            <a:p>
              <a:endParaRPr lang="en-US" sz="1200" dirty="0">
                <a:solidFill>
                  <a:srgbClr val="24407B"/>
                </a:solidFill>
                <a:latin typeface="Calibri" panose="020F0502020204030204"/>
              </a:endParaRPr>
            </a:p>
          </p:txBody>
        </p:sp>
      </p:grp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BD839491-7ADC-4D8D-91BF-3F4BC58C9805}"/>
              </a:ext>
            </a:extLst>
          </p:cNvPr>
          <p:cNvSpPr txBox="1">
            <a:spLocks/>
          </p:cNvSpPr>
          <p:nvPr/>
        </p:nvSpPr>
        <p:spPr>
          <a:xfrm>
            <a:off x="6240195" y="3537571"/>
            <a:ext cx="5294154" cy="2242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Progress Summary: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H2GCROC &amp; PCBs from OMEGA with KCU105 FPGA eval kit – tests are on-going to validate streaming readout operation algorithms.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Tests confirm data from CMS operation.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Cabling studies for interconnects from FEBs to RDOs are progressing (SAMTEC connectors).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D9C4594-7B42-4476-B617-10F2A01BDB4D}"/>
              </a:ext>
            </a:extLst>
          </p:cNvPr>
          <p:cNvSpPr txBox="1">
            <a:spLocks/>
          </p:cNvSpPr>
          <p:nvPr/>
        </p:nvSpPr>
        <p:spPr>
          <a:xfrm>
            <a:off x="460420" y="637934"/>
            <a:ext cx="8005896" cy="80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000" dirty="0"/>
              <a:t>Calorimeters, </a:t>
            </a:r>
            <a:r>
              <a:rPr lang="en-US" sz="2000" dirty="0" err="1"/>
              <a:t>SiPMs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42937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FF1EBB7-C7EE-43E0-9E93-C732AA7DD39E}"/>
              </a:ext>
            </a:extLst>
          </p:cNvPr>
          <p:cNvSpPr txBox="1">
            <a:spLocks/>
          </p:cNvSpPr>
          <p:nvPr/>
        </p:nvSpPr>
        <p:spPr>
          <a:xfrm>
            <a:off x="346521" y="678946"/>
            <a:ext cx="8274965" cy="80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0519D"/>
                </a:solidFill>
                <a:effectLst/>
                <a:uLnTx/>
                <a:uFillTx/>
                <a:latin typeface="Arial" charset="0"/>
                <a:cs typeface="Arial" charset="0"/>
              </a:rPr>
              <a:t>Calorimeters,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0519D"/>
                </a:solidFill>
                <a:effectLst/>
                <a:uLnTx/>
                <a:uFillTx/>
                <a:latin typeface="Arial" charset="0"/>
                <a:cs typeface="Arial" charset="0"/>
              </a:rPr>
              <a:t>SiPMs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0519D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FD1AFE7-A059-457F-9A28-B84C036336E4}"/>
              </a:ext>
            </a:extLst>
          </p:cNvPr>
          <p:cNvGrpSpPr/>
          <p:nvPr/>
        </p:nvGrpSpPr>
        <p:grpSpPr>
          <a:xfrm>
            <a:off x="2226366" y="1285954"/>
            <a:ext cx="3363111" cy="2380669"/>
            <a:chOff x="301652" y="830443"/>
            <a:chExt cx="3363111" cy="23806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7116A25-D4F1-4065-B752-45F3F05DE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1652" y="830443"/>
              <a:ext cx="3363111" cy="2017867"/>
            </a:xfrm>
            <a:prstGeom prst="rect">
              <a:avLst/>
            </a:prstGeom>
          </p:spPr>
        </p:pic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8D5159B0-7D6E-4F0A-96A2-921070317DC7}"/>
                </a:ext>
              </a:extLst>
            </p:cNvPr>
            <p:cNvSpPr/>
            <p:nvPr/>
          </p:nvSpPr>
          <p:spPr>
            <a:xfrm rot="16200000">
              <a:off x="836631" y="2371104"/>
              <a:ext cx="164970" cy="933248"/>
            </a:xfrm>
            <a:prstGeom prst="leftBrac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E77AF5-7D8D-4EC3-AD29-FF4397B3F652}"/>
                </a:ext>
              </a:extLst>
            </p:cNvPr>
            <p:cNvSpPr txBox="1"/>
            <p:nvPr/>
          </p:nvSpPr>
          <p:spPr>
            <a:xfrm>
              <a:off x="521080" y="2920213"/>
              <a:ext cx="8646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4407B"/>
                  </a:solidFill>
                  <a:effectLst/>
                  <a:uLnTx/>
                  <a:uFillTx/>
                  <a:latin typeface="Calibri" panose="020F0502020204030204"/>
                </a:rPr>
                <a:t>No Change</a:t>
              </a:r>
            </a:p>
          </p:txBody>
        </p:sp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34C455C0-A0CD-43DD-BD30-CDE7FB944B50}"/>
                </a:ext>
              </a:extLst>
            </p:cNvPr>
            <p:cNvSpPr/>
            <p:nvPr/>
          </p:nvSpPr>
          <p:spPr>
            <a:xfrm rot="16200000">
              <a:off x="2304374" y="1915779"/>
              <a:ext cx="154388" cy="1854480"/>
            </a:xfrm>
            <a:prstGeom prst="leftBrac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C29AA6-C28A-4A4D-BA66-D62299B1E8F5}"/>
                </a:ext>
              </a:extLst>
            </p:cNvPr>
            <p:cNvSpPr txBox="1"/>
            <p:nvPr/>
          </p:nvSpPr>
          <p:spPr>
            <a:xfrm>
              <a:off x="1433808" y="2934113"/>
              <a:ext cx="18750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4407B"/>
                  </a:solidFill>
                  <a:effectLst/>
                  <a:uLnTx/>
                  <a:uFillTx/>
                  <a:latin typeface="Calibri" panose="020F0502020204030204"/>
                </a:rPr>
                <a:t>Modify trig, mem, CLK dist.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88BA0C4-98CE-4387-BE7E-3F79CD2C7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773" y="1382148"/>
            <a:ext cx="2816183" cy="241606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E84343F-FF20-4DC5-9267-17D19E99FF10}"/>
              </a:ext>
            </a:extLst>
          </p:cNvPr>
          <p:cNvCxnSpPr>
            <a:cxnSpLocks/>
            <a:endCxn id="6" idx="3"/>
          </p:cNvCxnSpPr>
          <p:nvPr/>
        </p:nvCxnSpPr>
        <p:spPr>
          <a:xfrm flipH="1">
            <a:off x="5589477" y="2282963"/>
            <a:ext cx="1142528" cy="11925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7691CD4-9224-401E-95B0-6055302CF88D}"/>
              </a:ext>
            </a:extLst>
          </p:cNvPr>
          <p:cNvSpPr txBox="1"/>
          <p:nvPr/>
        </p:nvSpPr>
        <p:spPr>
          <a:xfrm>
            <a:off x="566416" y="3466870"/>
            <a:ext cx="39634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1D, 72 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ch.</a:t>
            </a:r>
            <a:endParaRPr lang="en-US" sz="160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65 nm CMOS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Charge (ADC+TOT) + Time (TOA)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Cdin</a:t>
            </a: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: 50-1000 pF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Dynamic Range: 1-320 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pC</a:t>
            </a:r>
            <a:endParaRPr lang="en-US" sz="160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Timing: 100-120 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ps</a:t>
            </a:r>
            <a:endParaRPr lang="en-US" sz="160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ADC: 10b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39.4 MHz operation from BX 98.5 MHz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Links: 1260.8 Mbps @ 39.4 MHz, multiple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Power: 10-15 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mW</a:t>
            </a: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/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ch</a:t>
            </a:r>
            <a:endParaRPr lang="en-US" sz="160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Radiation tolerant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2967BA6-6F8D-4ACE-A32C-6064B548F768}"/>
              </a:ext>
            </a:extLst>
          </p:cNvPr>
          <p:cNvSpPr txBox="1">
            <a:spLocks/>
          </p:cNvSpPr>
          <p:nvPr/>
        </p:nvSpPr>
        <p:spPr>
          <a:xfrm>
            <a:off x="4434719" y="4032834"/>
            <a:ext cx="4091645" cy="18704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ASIC Progress Summary: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Preliminary specifications.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Re-design of backend is progressing:</a:t>
            </a:r>
          </a:p>
          <a:p>
            <a:pPr marL="971550" lvl="2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Streaming Readout logic</a:t>
            </a:r>
          </a:p>
          <a:p>
            <a:pPr marL="971550" lvl="2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Memory</a:t>
            </a:r>
          </a:p>
          <a:p>
            <a:pPr marL="971550" lvl="2" indent="-285750">
              <a:lnSpc>
                <a:spcPct val="107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Clock pre-scaling &amp; distribution.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AE07EC0-5C9F-4710-A56E-B1FBCB37DDC9}"/>
              </a:ext>
            </a:extLst>
          </p:cNvPr>
          <p:cNvSpPr txBox="1">
            <a:spLocks/>
          </p:cNvSpPr>
          <p:nvPr/>
        </p:nvSpPr>
        <p:spPr>
          <a:xfrm>
            <a:off x="8431242" y="5066211"/>
            <a:ext cx="3530571" cy="1302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Backend: FY23 - FY24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H2GCROC (ePIROCv0): FY24 – FY25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H2GCROC (</a:t>
            </a:r>
            <a:r>
              <a:rPr lang="en-US" sz="16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ePIROC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 FY26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</a:pPr>
            <a:endParaRPr lang="en-US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9257E8D-1BF5-4845-89F7-93570031A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850" cy="814388"/>
          </a:xfrm>
        </p:spPr>
        <p:txBody>
          <a:bodyPr>
            <a:normAutofit/>
          </a:bodyPr>
          <a:lstStyle/>
          <a:p>
            <a:r>
              <a:rPr lang="en-US" sz="2800" dirty="0"/>
              <a:t>eRD109 – H2GCROC to CALOROC/</a:t>
            </a:r>
            <a:r>
              <a:rPr lang="en-US" sz="2800" dirty="0" err="1"/>
              <a:t>ePIROC</a:t>
            </a:r>
            <a:r>
              <a:rPr lang="en-US" sz="2800" dirty="0"/>
              <a:t> (OMEGA/IN2P3)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0420F965-425A-4D36-A07A-F26FFC118C06}"/>
              </a:ext>
            </a:extLst>
          </p:cNvPr>
          <p:cNvSpPr txBox="1"/>
          <p:nvPr/>
        </p:nvSpPr>
        <p:spPr>
          <a:xfrm>
            <a:off x="6963083" y="954732"/>
            <a:ext cx="353057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  <a:cs typeface="Arial"/>
              </a:rPr>
              <a:t>H2GCROC (not Streaming Readout)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6655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2A518A2-6688-4A0D-9B89-56B842AF458C}"/>
              </a:ext>
            </a:extLst>
          </p:cNvPr>
          <p:cNvSpPr txBox="1">
            <a:spLocks/>
          </p:cNvSpPr>
          <p:nvPr/>
        </p:nvSpPr>
        <p:spPr>
          <a:xfrm>
            <a:off x="356031" y="678946"/>
            <a:ext cx="8175713" cy="80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0519D"/>
                </a:solidFill>
                <a:effectLst/>
                <a:uLnTx/>
                <a:uFillTx/>
                <a:latin typeface="Arial" charset="0"/>
                <a:cs typeface="Arial" charset="0"/>
              </a:rPr>
              <a:t>AC-LGAD pixel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0519D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0213D82-62CF-4BD2-AF95-AE1D416AABAA}"/>
              </a:ext>
            </a:extLst>
          </p:cNvPr>
          <p:cNvGrpSpPr/>
          <p:nvPr/>
        </p:nvGrpSpPr>
        <p:grpSpPr>
          <a:xfrm>
            <a:off x="560028" y="1264604"/>
            <a:ext cx="4232322" cy="1585235"/>
            <a:chOff x="370458" y="748658"/>
            <a:chExt cx="4232322" cy="158523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562F55F-33C1-42D0-A4B4-CF2A1839C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0458" y="913212"/>
              <a:ext cx="4232322" cy="1420681"/>
            </a:xfrm>
            <a:prstGeom prst="rect">
              <a:avLst/>
            </a:prstGeom>
          </p:spPr>
        </p:pic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ECB2F4B1-642B-48C9-8268-2992FA8BD4C6}"/>
                </a:ext>
              </a:extLst>
            </p:cNvPr>
            <p:cNvSpPr txBox="1">
              <a:spLocks/>
            </p:cNvSpPr>
            <p:nvPr/>
          </p:nvSpPr>
          <p:spPr>
            <a:xfrm>
              <a:off x="1935196" y="748658"/>
              <a:ext cx="2026730" cy="32493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One pixel – EICROC0</a:t>
              </a:r>
            </a:p>
          </p:txBody>
        </p: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3754DA07-317C-4493-89F0-348CD6A5F178}"/>
                </a:ext>
              </a:extLst>
            </p:cNvPr>
            <p:cNvSpPr txBox="1">
              <a:spLocks/>
            </p:cNvSpPr>
            <p:nvPr/>
          </p:nvSpPr>
          <p:spPr>
            <a:xfrm>
              <a:off x="650936" y="933109"/>
              <a:ext cx="807277" cy="26960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Sensor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15F07BF-48A7-4DA9-BB9D-8F10ECD09815}"/>
              </a:ext>
            </a:extLst>
          </p:cNvPr>
          <p:cNvSpPr txBox="1"/>
          <p:nvPr/>
        </p:nvSpPr>
        <p:spPr>
          <a:xfrm>
            <a:off x="4889875" y="1326345"/>
            <a:ext cx="39634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2D, 32x32 pixel readout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65 nm CMOS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Preamp, Discriminator, TOA, ADC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Cdin</a:t>
            </a: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: 1-5 pF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Dynamic Range: 1-50 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fC</a:t>
            </a:r>
            <a:endParaRPr lang="en-US" sz="160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Timing: 15-20 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ps</a:t>
            </a:r>
            <a:endParaRPr lang="en-US" sz="160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ADC: 8b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39.4 MHz operation from BX 98.5 MHz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Links: 1260.8 Mbps @ 39.4 MHz, multiple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Power: &lt;1 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mW</a:t>
            </a: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/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ch</a:t>
            </a:r>
            <a:endParaRPr lang="en-US" sz="160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Packaging: </a:t>
            </a:r>
            <a:r>
              <a:rPr lang="en-US" sz="1600" kern="0" dirty="0" err="1">
                <a:solidFill>
                  <a:prstClr val="black"/>
                </a:solidFill>
                <a:latin typeface="Calibri" panose="020F0502020204030204"/>
              </a:rPr>
              <a:t>Bump+Wire</a:t>
            </a: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 bonds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prstClr val="black"/>
                </a:solidFill>
                <a:latin typeface="Calibri" panose="020F0502020204030204"/>
              </a:rPr>
              <a:t>Radiation tolerant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569468B-07BD-4D5C-9B19-531A5989597B}"/>
              </a:ext>
            </a:extLst>
          </p:cNvPr>
          <p:cNvSpPr txBox="1">
            <a:spLocks/>
          </p:cNvSpPr>
          <p:nvPr/>
        </p:nvSpPr>
        <p:spPr>
          <a:xfrm>
            <a:off x="8629269" y="1356676"/>
            <a:ext cx="3353193" cy="2847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ASIC Progress Summary: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EICROC0 (4x4) characterization in progress.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Preamps, TDCs meet EIC requirements.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Noise coupling to ADCs is being investigated.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EICROC0_v1 – intermediate iteration to address noise coupling to be submitted soon.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endParaRPr lang="en-US" sz="16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>
              <a:lnSpc>
                <a:spcPct val="107000"/>
              </a:lnSpc>
              <a:spcBef>
                <a:spcPts val="0"/>
              </a:spcBef>
            </a:pPr>
            <a:endParaRPr lang="en-US" sz="1600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F20D376-06D9-48F8-869C-9F995B9E4D84}"/>
              </a:ext>
            </a:extLst>
          </p:cNvPr>
          <p:cNvSpPr txBox="1">
            <a:spLocks/>
          </p:cNvSpPr>
          <p:nvPr/>
        </p:nvSpPr>
        <p:spPr>
          <a:xfrm>
            <a:off x="9363981" y="4785121"/>
            <a:ext cx="2538944" cy="1302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EICROC0: FY23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EICROC0_v1: FY23 – FY24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EICROC1: FY24 – FY25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EICROC2: FY26</a:t>
            </a:r>
          </a:p>
          <a:p>
            <a:pPr marL="0">
              <a:lnSpc>
                <a:spcPct val="107000"/>
              </a:lnSpc>
              <a:spcBef>
                <a:spcPts val="0"/>
              </a:spcBef>
            </a:pP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</a:pPr>
            <a:endParaRPr lang="en-US" sz="1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834A03E-96E1-4694-A5CC-FC87417D000A}"/>
              </a:ext>
            </a:extLst>
          </p:cNvPr>
          <p:cNvSpPr txBox="1">
            <a:spLocks/>
          </p:cNvSpPr>
          <p:nvPr/>
        </p:nvSpPr>
        <p:spPr>
          <a:xfrm>
            <a:off x="4208590" y="5990496"/>
            <a:ext cx="2437280" cy="365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cs typeface="Arial" charset="0"/>
              </a:rPr>
              <a:t>4x4 500 um pixels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E2C4AFE-089C-456A-8842-EB06C157D0B5}"/>
              </a:ext>
            </a:extLst>
          </p:cNvPr>
          <p:cNvGrpSpPr/>
          <p:nvPr/>
        </p:nvGrpSpPr>
        <p:grpSpPr>
          <a:xfrm>
            <a:off x="4079351" y="4537887"/>
            <a:ext cx="2551775" cy="1396543"/>
            <a:chOff x="505361" y="4930784"/>
            <a:chExt cx="2551775" cy="139654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23BC2F0-4ECE-4673-85F3-F763CA04A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6342" y="4930784"/>
              <a:ext cx="1288055" cy="1339979"/>
            </a:xfrm>
            <a:prstGeom prst="rect">
              <a:avLst/>
            </a:prstGeom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1BA1909-A5EF-4F90-95D0-B54092616960}"/>
                </a:ext>
              </a:extLst>
            </p:cNvPr>
            <p:cNvSpPr/>
            <p:nvPr/>
          </p:nvSpPr>
          <p:spPr>
            <a:xfrm>
              <a:off x="1060174" y="5331790"/>
              <a:ext cx="993913" cy="995537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9504E5B-EA21-47CF-81DF-71EC796D5AE3}"/>
                </a:ext>
              </a:extLst>
            </p:cNvPr>
            <p:cNvSpPr/>
            <p:nvPr/>
          </p:nvSpPr>
          <p:spPr>
            <a:xfrm>
              <a:off x="1060174" y="4987235"/>
              <a:ext cx="1179443" cy="206056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05FEF2B-C935-4238-963E-5A90C264A899}"/>
                </a:ext>
              </a:extLst>
            </p:cNvPr>
            <p:cNvSpPr/>
            <p:nvPr/>
          </p:nvSpPr>
          <p:spPr>
            <a:xfrm rot="16200000">
              <a:off x="1732111" y="5601476"/>
              <a:ext cx="1179443" cy="206056"/>
            </a:xfrm>
            <a:prstGeom prst="roundRect">
              <a:avLst/>
            </a:prstGeom>
            <a:noFill/>
            <a:ln w="1270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D178C32-79D7-49E9-ADB3-C44749D4FA2F}"/>
                </a:ext>
              </a:extLst>
            </p:cNvPr>
            <p:cNvSpPr txBox="1"/>
            <p:nvPr/>
          </p:nvSpPr>
          <p:spPr>
            <a:xfrm>
              <a:off x="505361" y="5704504"/>
              <a:ext cx="5705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4407B"/>
                  </a:solidFill>
                  <a:effectLst/>
                  <a:uLnTx/>
                  <a:uFillTx/>
                  <a:latin typeface="Calibri" panose="020F0502020204030204"/>
                </a:rPr>
                <a:t>Bump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E6DDF06-989E-4C33-8EB1-7B259F7A6926}"/>
                </a:ext>
              </a:extLst>
            </p:cNvPr>
            <p:cNvSpPr txBox="1"/>
            <p:nvPr/>
          </p:nvSpPr>
          <p:spPr>
            <a:xfrm>
              <a:off x="2486619" y="5461891"/>
              <a:ext cx="5705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4407B"/>
                  </a:solidFill>
                  <a:effectLst/>
                  <a:uLnTx/>
                  <a:uFillTx/>
                  <a:latin typeface="Calibri" panose="020F0502020204030204"/>
                </a:rPr>
                <a:t>Wire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FA43E4-BF7E-4F53-B41D-772821FA453D}"/>
                </a:ext>
              </a:extLst>
            </p:cNvPr>
            <p:cNvSpPr txBox="1"/>
            <p:nvPr/>
          </p:nvSpPr>
          <p:spPr>
            <a:xfrm>
              <a:off x="573813" y="4951763"/>
              <a:ext cx="5705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4407B"/>
                  </a:solidFill>
                  <a:effectLst/>
                  <a:uLnTx/>
                  <a:uFillTx/>
                  <a:latin typeface="Calibri" panose="020F0502020204030204"/>
                </a:rPr>
                <a:t>Wire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10C6F7F6-C8DC-4E11-9950-E9EAF599E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858" y="4331217"/>
            <a:ext cx="2416419" cy="188889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D587D80-9940-438B-912B-7D36762CF2D4}"/>
              </a:ext>
            </a:extLst>
          </p:cNvPr>
          <p:cNvGrpSpPr/>
          <p:nvPr/>
        </p:nvGrpSpPr>
        <p:grpSpPr>
          <a:xfrm>
            <a:off x="528099" y="3356194"/>
            <a:ext cx="3363111" cy="2363386"/>
            <a:chOff x="562384" y="2773778"/>
            <a:chExt cx="3363111" cy="236338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A6505DC-41F1-412E-BB68-7C16C4969DBD}"/>
                </a:ext>
              </a:extLst>
            </p:cNvPr>
            <p:cNvGrpSpPr/>
            <p:nvPr/>
          </p:nvGrpSpPr>
          <p:grpSpPr>
            <a:xfrm>
              <a:off x="562384" y="2773778"/>
              <a:ext cx="3363111" cy="2363386"/>
              <a:chOff x="372814" y="2057108"/>
              <a:chExt cx="3363111" cy="2363386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B795C3E-2868-4B07-9152-FC299E03E6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814" y="2402627"/>
                <a:ext cx="3363111" cy="2017867"/>
              </a:xfrm>
              <a:prstGeom prst="rect">
                <a:avLst/>
              </a:prstGeom>
            </p:spPr>
          </p:pic>
          <p:sp>
            <p:nvSpPr>
              <p:cNvPr id="12" name="Left Brace 11">
                <a:extLst>
                  <a:ext uri="{FF2B5EF4-FFF2-40B4-BE49-F238E27FC236}">
                    <a16:creationId xmlns:a16="http://schemas.microsoft.com/office/drawing/2014/main" id="{D0ED1674-2AEC-4A51-B8E5-2F27A5235E3D}"/>
                  </a:ext>
                </a:extLst>
              </p:cNvPr>
              <p:cNvSpPr/>
              <p:nvPr/>
            </p:nvSpPr>
            <p:spPr>
              <a:xfrm rot="5400000">
                <a:off x="2339288" y="1389227"/>
                <a:ext cx="154388" cy="1854480"/>
              </a:xfrm>
              <a:prstGeom prst="leftBrace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12468F-D5A2-4A4C-A90F-FC3A9DEBAD12}"/>
                  </a:ext>
                </a:extLst>
              </p:cNvPr>
              <p:cNvSpPr txBox="1"/>
              <p:nvPr/>
            </p:nvSpPr>
            <p:spPr>
              <a:xfrm>
                <a:off x="1586767" y="2057108"/>
                <a:ext cx="165942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4407B"/>
                    </a:solidFill>
                    <a:effectLst/>
                    <a:uLnTx/>
                    <a:uFillTx/>
                    <a:latin typeface="Calibri" panose="020F0502020204030204"/>
                  </a:rPr>
                  <a:t>Plus backend of </a:t>
                </a:r>
                <a:r>
                  <a:rPr kumimoji="0" lang="en-US" sz="1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4407B"/>
                    </a:solidFill>
                    <a:effectLst/>
                    <a:uLnTx/>
                    <a:uFillTx/>
                    <a:latin typeface="Calibri" panose="020F0502020204030204"/>
                  </a:rPr>
                  <a:t>ePIROC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4407B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28" name="Left Brace 27">
              <a:extLst>
                <a:ext uri="{FF2B5EF4-FFF2-40B4-BE49-F238E27FC236}">
                  <a16:creationId xmlns:a16="http://schemas.microsoft.com/office/drawing/2014/main" id="{77A50298-1847-4B53-91BC-70A734EF6580}"/>
                </a:ext>
              </a:extLst>
            </p:cNvPr>
            <p:cNvSpPr/>
            <p:nvPr/>
          </p:nvSpPr>
          <p:spPr>
            <a:xfrm rot="5400000">
              <a:off x="1062118" y="2524667"/>
              <a:ext cx="154387" cy="1016943"/>
            </a:xfrm>
            <a:prstGeom prst="leftBrac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C8A87DA-C99D-4BA8-B661-302E089F4736}"/>
              </a:ext>
            </a:extLst>
          </p:cNvPr>
          <p:cNvCxnSpPr>
            <a:cxnSpLocks/>
          </p:cNvCxnSpPr>
          <p:nvPr/>
        </p:nvCxnSpPr>
        <p:spPr>
          <a:xfrm flipH="1">
            <a:off x="1244144" y="2415172"/>
            <a:ext cx="909283" cy="941022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B156B1B6-27FD-4A55-9BF7-07A6295EA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850" cy="814388"/>
          </a:xfrm>
        </p:spPr>
        <p:txBody>
          <a:bodyPr>
            <a:normAutofit/>
          </a:bodyPr>
          <a:lstStyle/>
          <a:p>
            <a:r>
              <a:rPr lang="en-US" sz="2800" dirty="0"/>
              <a:t>eRD109 – EICROC (OMEGA/IN2P3/</a:t>
            </a:r>
            <a:r>
              <a:rPr lang="en-US" sz="2800" dirty="0" err="1"/>
              <a:t>IJCLab</a:t>
            </a:r>
            <a:r>
              <a:rPr lang="en-US" sz="2800" dirty="0"/>
              <a:t>/CEA-IRFU/AGH)</a:t>
            </a:r>
          </a:p>
        </p:txBody>
      </p:sp>
    </p:spTree>
    <p:extLst>
      <p:ext uri="{BB962C8B-B14F-4D97-AF65-F5344CB8AC3E}">
        <p14:creationId xmlns:p14="http://schemas.microsoft.com/office/powerpoint/2010/main" val="1782698769"/>
      </p:ext>
    </p:extLst>
  </p:cSld>
  <p:clrMapOvr>
    <a:masterClrMapping/>
  </p:clrMapOvr>
</p:sld>
</file>

<file path=ppt/theme/theme1.xml><?xml version="1.0" encoding="utf-8"?>
<a:theme xmlns:a="http://schemas.openxmlformats.org/drawingml/2006/main" name="1_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26b74de-0581-4e94-90c0-1abf6215444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12" ma:contentTypeDescription="Create a new document." ma:contentTypeScope="" ma:versionID="470862fbaf5568658fb819899f066ca7">
  <xsd:schema xmlns:xsd="http://www.w3.org/2001/XMLSchema" xmlns:xs="http://www.w3.org/2001/XMLSchema" xmlns:p="http://schemas.microsoft.com/office/2006/metadata/properties" xmlns:ns3="426b74de-0581-4e94-90c0-1abf6215444e" xmlns:ns4="dcff909e-542d-4672-8557-4ef8d9009dce" targetNamespace="http://schemas.microsoft.com/office/2006/metadata/properties" ma:root="true" ma:fieldsID="287720239c1b6a8db7e21d9ab43ac6bd" ns3:_="" ns4:_="">
    <xsd:import namespace="426b74de-0581-4e94-90c0-1abf6215444e"/>
    <xsd:import namespace="dcff909e-542d-4672-8557-4ef8d9009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068F36-6E24-4F9B-99C4-12AA6B4726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356BF9-65BF-4FB8-AF85-AC97FE8FC05F}">
  <ds:schemaRefs>
    <ds:schemaRef ds:uri="426b74de-0581-4e94-90c0-1abf6215444e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dcff909e-542d-4672-8557-4ef8d9009d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EB11DC07-8D0B-441B-8B29-37DD352354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6b74de-0581-4e94-90c0-1abf6215444e"/>
    <ds:schemaRef ds:uri="dcff909e-542d-4672-8557-4ef8d9009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 Long Lead Procurement Standard PPT Template</Template>
  <TotalTime>47677</TotalTime>
  <Words>1326</Words>
  <Application>Microsoft Office PowerPoint</Application>
  <PresentationFormat>Widescreen</PresentationFormat>
  <Paragraphs>213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Times New Roman</vt:lpstr>
      <vt:lpstr>Wingdings</vt:lpstr>
      <vt:lpstr>1_BNL</vt:lpstr>
      <vt:lpstr>EIC Front End Readout R&amp;D Initiatives</vt:lpstr>
      <vt:lpstr>Outline</vt:lpstr>
      <vt:lpstr>Streaming Readout - Chain</vt:lpstr>
      <vt:lpstr>Streaming Readout - Channels – Scale &amp; Technology</vt:lpstr>
      <vt:lpstr>eRD109 Initiatives</vt:lpstr>
      <vt:lpstr>eRD109 – Discrete/COTS/ASIC (IU)</vt:lpstr>
      <vt:lpstr>eRD109 – H2GCROC Studies (ORNL)</vt:lpstr>
      <vt:lpstr>eRD109 – H2GCROC to CALOROC/ePIROC (OMEGA/IN2P3)</vt:lpstr>
      <vt:lpstr>eRD109 – EICROC (OMEGA/IN2P3/IJCLab/CEA-IRFU/AGH)</vt:lpstr>
      <vt:lpstr>eRD109 – FCFD (FNAL)</vt:lpstr>
      <vt:lpstr>eRD109 – ALCOR (INFN)</vt:lpstr>
      <vt:lpstr>eRD109 – SALSA (CEA-Saclay, U. São Paulo)</vt:lpstr>
      <vt:lpstr>eRD109 – 3rd Party Evaluations (USC/SCIPP, JLab)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&lt;LLP WBS – LLP Description&gt; CD-3A Director’s Review</dc:title>
  <dc:subject/>
  <dc:creator>Houston, Michelle</dc:creator>
  <cp:keywords/>
  <dc:description/>
  <cp:lastModifiedBy>Fernando Barbosa</cp:lastModifiedBy>
  <cp:revision>96</cp:revision>
  <dcterms:created xsi:type="dcterms:W3CDTF">2023-09-12T20:20:30Z</dcterms:created>
  <dcterms:modified xsi:type="dcterms:W3CDTF">2023-12-03T00:59:23Z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