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668E58-6DFC-44D9-B48E-400CFE5EE324}" v="1" dt="2023-07-11T19:07:39.3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o Peng" userId="5097277206b168ac" providerId="LiveId" clId="{0B668E58-6DFC-44D9-B48E-400CFE5EE324}"/>
    <pc:docChg chg="undo custSel modSld">
      <pc:chgData name="Chao Peng" userId="5097277206b168ac" providerId="LiveId" clId="{0B668E58-6DFC-44D9-B48E-400CFE5EE324}" dt="2023-07-11T19:32:31.215" v="119" actId="1076"/>
      <pc:docMkLst>
        <pc:docMk/>
      </pc:docMkLst>
      <pc:sldChg chg="addSp delSp modSp mod">
        <pc:chgData name="Chao Peng" userId="5097277206b168ac" providerId="LiveId" clId="{0B668E58-6DFC-44D9-B48E-400CFE5EE324}" dt="2023-07-11T19:32:31.215" v="119" actId="1076"/>
        <pc:sldMkLst>
          <pc:docMk/>
          <pc:sldMk cId="557504464" sldId="259"/>
        </pc:sldMkLst>
        <pc:spChg chg="mod">
          <ac:chgData name="Chao Peng" userId="5097277206b168ac" providerId="LiveId" clId="{0B668E58-6DFC-44D9-B48E-400CFE5EE324}" dt="2023-07-11T19:06:39.852" v="47" actId="20577"/>
          <ac:spMkLst>
            <pc:docMk/>
            <pc:sldMk cId="557504464" sldId="259"/>
            <ac:spMk id="3" creationId="{2BBDD458-BC5E-3C91-0FAD-093CD9AE623D}"/>
          </ac:spMkLst>
        </pc:spChg>
        <pc:spChg chg="mod">
          <ac:chgData name="Chao Peng" userId="5097277206b168ac" providerId="LiveId" clId="{0B668E58-6DFC-44D9-B48E-400CFE5EE324}" dt="2023-07-11T19:04:51.692" v="3" actId="14100"/>
          <ac:spMkLst>
            <pc:docMk/>
            <pc:sldMk cId="557504464" sldId="259"/>
            <ac:spMk id="6" creationId="{FF50205C-C6EA-74F4-37ED-A848B5B68883}"/>
          </ac:spMkLst>
        </pc:spChg>
        <pc:spChg chg="mod">
          <ac:chgData name="Chao Peng" userId="5097277206b168ac" providerId="LiveId" clId="{0B668E58-6DFC-44D9-B48E-400CFE5EE324}" dt="2023-07-11T19:04:51.692" v="3" actId="14100"/>
          <ac:spMkLst>
            <pc:docMk/>
            <pc:sldMk cId="557504464" sldId="259"/>
            <ac:spMk id="7" creationId="{44095400-3A47-D1D0-4EAD-A7E8B7F357DE}"/>
          </ac:spMkLst>
        </pc:spChg>
        <pc:spChg chg="mod">
          <ac:chgData name="Chao Peng" userId="5097277206b168ac" providerId="LiveId" clId="{0B668E58-6DFC-44D9-B48E-400CFE5EE324}" dt="2023-07-11T19:04:51.692" v="3" actId="14100"/>
          <ac:spMkLst>
            <pc:docMk/>
            <pc:sldMk cId="557504464" sldId="259"/>
            <ac:spMk id="8" creationId="{8D99FF62-579D-C7C8-60E0-5694542903BD}"/>
          </ac:spMkLst>
        </pc:spChg>
        <pc:spChg chg="mod">
          <ac:chgData name="Chao Peng" userId="5097277206b168ac" providerId="LiveId" clId="{0B668E58-6DFC-44D9-B48E-400CFE5EE324}" dt="2023-07-11T19:05:28.915" v="21" actId="1038"/>
          <ac:spMkLst>
            <pc:docMk/>
            <pc:sldMk cId="557504464" sldId="259"/>
            <ac:spMk id="11" creationId="{0BD753F1-89C8-9587-CE5B-D0307B5872DA}"/>
          </ac:spMkLst>
        </pc:spChg>
        <pc:spChg chg="mod">
          <ac:chgData name="Chao Peng" userId="5097277206b168ac" providerId="LiveId" clId="{0B668E58-6DFC-44D9-B48E-400CFE5EE324}" dt="2023-07-11T19:04:51.692" v="3" actId="14100"/>
          <ac:spMkLst>
            <pc:docMk/>
            <pc:sldMk cId="557504464" sldId="259"/>
            <ac:spMk id="12" creationId="{D708E708-A95D-E347-2317-BF39B34C03B5}"/>
          </ac:spMkLst>
        </pc:spChg>
        <pc:spChg chg="mod">
          <ac:chgData name="Chao Peng" userId="5097277206b168ac" providerId="LiveId" clId="{0B668E58-6DFC-44D9-B48E-400CFE5EE324}" dt="2023-07-11T19:04:51.692" v="3" actId="14100"/>
          <ac:spMkLst>
            <pc:docMk/>
            <pc:sldMk cId="557504464" sldId="259"/>
            <ac:spMk id="20" creationId="{718AE237-A5FE-AA3A-0818-169240C07658}"/>
          </ac:spMkLst>
        </pc:spChg>
        <pc:spChg chg="mod">
          <ac:chgData name="Chao Peng" userId="5097277206b168ac" providerId="LiveId" clId="{0B668E58-6DFC-44D9-B48E-400CFE5EE324}" dt="2023-07-11T19:05:25.168" v="16" actId="1037"/>
          <ac:spMkLst>
            <pc:docMk/>
            <pc:sldMk cId="557504464" sldId="259"/>
            <ac:spMk id="21" creationId="{C3B2A572-0ADC-16ED-9145-5468E5DC3D06}"/>
          </ac:spMkLst>
        </pc:spChg>
        <pc:spChg chg="mod">
          <ac:chgData name="Chao Peng" userId="5097277206b168ac" providerId="LiveId" clId="{0B668E58-6DFC-44D9-B48E-400CFE5EE324}" dt="2023-07-11T19:05:34.998" v="23" actId="14100"/>
          <ac:spMkLst>
            <pc:docMk/>
            <pc:sldMk cId="557504464" sldId="259"/>
            <ac:spMk id="22" creationId="{3BC9ABF1-9B19-3899-1938-621FF5D3D86A}"/>
          </ac:spMkLst>
        </pc:spChg>
        <pc:spChg chg="mod">
          <ac:chgData name="Chao Peng" userId="5097277206b168ac" providerId="LiveId" clId="{0B668E58-6DFC-44D9-B48E-400CFE5EE324}" dt="2023-07-11T19:05:13.130" v="11" actId="1036"/>
          <ac:spMkLst>
            <pc:docMk/>
            <pc:sldMk cId="557504464" sldId="259"/>
            <ac:spMk id="24" creationId="{5B08078E-984B-E95F-E546-4FBFC77BFEAD}"/>
          </ac:spMkLst>
        </pc:spChg>
        <pc:spChg chg="mod">
          <ac:chgData name="Chao Peng" userId="5097277206b168ac" providerId="LiveId" clId="{0B668E58-6DFC-44D9-B48E-400CFE5EE324}" dt="2023-07-11T19:05:13.130" v="11" actId="1036"/>
          <ac:spMkLst>
            <pc:docMk/>
            <pc:sldMk cId="557504464" sldId="259"/>
            <ac:spMk id="25" creationId="{86BB6BF1-AD39-C720-8D67-B2B610D144C1}"/>
          </ac:spMkLst>
        </pc:spChg>
        <pc:spChg chg="mod">
          <ac:chgData name="Chao Peng" userId="5097277206b168ac" providerId="LiveId" clId="{0B668E58-6DFC-44D9-B48E-400CFE5EE324}" dt="2023-07-11T19:05:13.130" v="11" actId="1036"/>
          <ac:spMkLst>
            <pc:docMk/>
            <pc:sldMk cId="557504464" sldId="259"/>
            <ac:spMk id="26" creationId="{04F6D703-AEBA-EAE4-7E4E-A2F831615897}"/>
          </ac:spMkLst>
        </pc:spChg>
        <pc:spChg chg="mod">
          <ac:chgData name="Chao Peng" userId="5097277206b168ac" providerId="LiveId" clId="{0B668E58-6DFC-44D9-B48E-400CFE5EE324}" dt="2023-07-11T19:05:44.500" v="24" actId="14100"/>
          <ac:spMkLst>
            <pc:docMk/>
            <pc:sldMk cId="557504464" sldId="259"/>
            <ac:spMk id="28" creationId="{67677139-5E43-535A-03B4-7B4F541078B4}"/>
          </ac:spMkLst>
        </pc:spChg>
        <pc:spChg chg="add mod">
          <ac:chgData name="Chao Peng" userId="5097277206b168ac" providerId="LiveId" clId="{0B668E58-6DFC-44D9-B48E-400CFE5EE324}" dt="2023-07-11T19:32:31.215" v="119" actId="1076"/>
          <ac:spMkLst>
            <pc:docMk/>
            <pc:sldMk cId="557504464" sldId="259"/>
            <ac:spMk id="38" creationId="{93477959-EB3C-30ED-025C-C9B2DFC6A905}"/>
          </ac:spMkLst>
        </pc:spChg>
        <pc:spChg chg="add mod">
          <ac:chgData name="Chao Peng" userId="5097277206b168ac" providerId="LiveId" clId="{0B668E58-6DFC-44D9-B48E-400CFE5EE324}" dt="2023-07-11T19:32:24.086" v="115" actId="1076"/>
          <ac:spMkLst>
            <pc:docMk/>
            <pc:sldMk cId="557504464" sldId="259"/>
            <ac:spMk id="39" creationId="{290E3B01-4F94-36FD-3326-1F5F9F077111}"/>
          </ac:spMkLst>
        </pc:spChg>
        <pc:picChg chg="add del mod">
          <ac:chgData name="Chao Peng" userId="5097277206b168ac" providerId="LiveId" clId="{0B668E58-6DFC-44D9-B48E-400CFE5EE324}" dt="2023-07-11T19:32:06.746" v="108" actId="478"/>
          <ac:picMkLst>
            <pc:docMk/>
            <pc:sldMk cId="557504464" sldId="259"/>
            <ac:picMk id="31" creationId="{6134581D-789D-BE0D-85CF-9EF3C414BE0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F19E902-3256-C672-1F2A-33F8104A24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47A0C1CF-3F90-4EA9-91BE-316BDE2129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2C15B3B-250B-0E9E-0443-AE74C5CEB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6E045-C340-47F8-8614-8C46ABFB5CBE}" type="datetimeFigureOut">
              <a:rPr lang="zh-CN" altLang="en-US" smtClean="0"/>
              <a:t>2023/7/11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CAA97EB-F5D8-124F-0904-D3B7735CD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A376858-6C22-1416-6F16-58739F155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C932-0EF8-40EB-AB3F-57851D03A3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1707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7437E67-3BDE-4069-90FC-73E1685D0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BF844AE-9EC5-C4FD-C2D4-B97803F287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F458635-0962-9F28-F413-900EAB580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6E045-C340-47F8-8614-8C46ABFB5CBE}" type="datetimeFigureOut">
              <a:rPr lang="zh-CN" altLang="en-US" smtClean="0"/>
              <a:t>2023/7/11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604DA29-8B58-7D4C-E888-07CF3479F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F95C10C-CC51-4B3C-9519-8664A6BE8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C932-0EF8-40EB-AB3F-57851D03A3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2970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B40101EF-BE4E-C7F9-1FC4-E496B42FB3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9C579AD-DD4B-8AD1-7FF1-1DD06B401E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6E8CF48-5B04-A745-AE5F-F9DE46C5B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6E045-C340-47F8-8614-8C46ABFB5CBE}" type="datetimeFigureOut">
              <a:rPr lang="zh-CN" altLang="en-US" smtClean="0"/>
              <a:t>2023/7/11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B95B472-6FFD-96CC-EEFD-6454BD065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A256495-3916-1607-E9E9-551FF6261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C932-0EF8-40EB-AB3F-57851D03A3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5124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BF12AC3-6D39-B7F8-880D-90854FF05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5146B5A-98D0-2137-C9B9-9EF58443AD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2AA7EF7-2240-9318-FA0D-77E8941CA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6E045-C340-47F8-8614-8C46ABFB5CBE}" type="datetimeFigureOut">
              <a:rPr lang="zh-CN" altLang="en-US" smtClean="0"/>
              <a:t>2023/7/11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0FDAF66-B80B-48AE-07DB-7058573A3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FC05157-A8C4-CFB9-630A-15D11B21D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C932-0EF8-40EB-AB3F-57851D03A3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8406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720B32D-F26C-6E61-FBAF-70BC98269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4698C93-E78E-1D74-2323-F4429B237A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D7B3B8A-0267-A2A4-9F80-51391A0CF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6E045-C340-47F8-8614-8C46ABFB5CBE}" type="datetimeFigureOut">
              <a:rPr lang="zh-CN" altLang="en-US" smtClean="0"/>
              <a:t>2023/7/11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CD6AF8A-C7EE-9064-52AC-2A57B88BC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D2804C2-7698-4705-57C6-AD827A67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C932-0EF8-40EB-AB3F-57851D03A3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5119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F6E1E3-42D1-8077-6689-F5A9F272C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063D5CF-2B88-4313-EF85-CEF8FCADE2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080EACC-1125-8E85-C394-C6559C3481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C558B4C-2588-FD16-D4DC-EB9DB017C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6E045-C340-47F8-8614-8C46ABFB5CBE}" type="datetimeFigureOut">
              <a:rPr lang="zh-CN" altLang="en-US" smtClean="0"/>
              <a:t>2023/7/11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EE7EE55-6740-0C4A-90F6-2F3376ADD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9A4DD6B-BE8A-A746-F07D-2E6271A73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C932-0EF8-40EB-AB3F-57851D03A3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4143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43A7134-9272-5E6B-674C-665D4E1F1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C966A0D-AE95-7CA0-AD83-33ABC2DCE9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71BD675-6DF2-A6E0-CD74-53A4F15F23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3CD18499-2E1C-A793-72BE-5F6E17398B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C54198BD-8D82-C8B4-2E08-CEE73853FD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1B261258-424C-D716-3662-B36C976BA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6E045-C340-47F8-8614-8C46ABFB5CBE}" type="datetimeFigureOut">
              <a:rPr lang="zh-CN" altLang="en-US" smtClean="0"/>
              <a:t>2023/7/11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019BDBCD-2091-D990-9FAA-7DFBCC7D4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38AF2C13-7225-7E38-82C9-CB284A10D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C932-0EF8-40EB-AB3F-57851D03A3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1648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F824B4B-0EA9-1E90-0812-A6955B25E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DA39943-8507-212B-1748-B96B9EAB8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6E045-C340-47F8-8614-8C46ABFB5CBE}" type="datetimeFigureOut">
              <a:rPr lang="zh-CN" altLang="en-US" smtClean="0"/>
              <a:t>2023/7/11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B87CB963-7E48-C5DB-B084-09293AB38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08C56CD-1EF2-4AFD-FD1A-DAE060C44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C932-0EF8-40EB-AB3F-57851D03A3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9805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721261FC-9B2D-E2D7-0F18-210F09963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6E045-C340-47F8-8614-8C46ABFB5CBE}" type="datetimeFigureOut">
              <a:rPr lang="zh-CN" altLang="en-US" smtClean="0"/>
              <a:t>2023/7/11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EC133C1-5B24-A0DE-872B-80C2F0B3D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25BA30E-E652-F195-A6ED-D644CC669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C932-0EF8-40EB-AB3F-57851D03A3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8824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BC8C2EF-84A0-84FE-F009-6BED05EC2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95FE71A-8523-415A-E980-6D5F49A9E1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626855B-CEC7-64AD-D358-8C03084040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7525C6B-902A-D025-7A39-4EB82B167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6E045-C340-47F8-8614-8C46ABFB5CBE}" type="datetimeFigureOut">
              <a:rPr lang="zh-CN" altLang="en-US" smtClean="0"/>
              <a:t>2023/7/11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7412D9C-11A8-B787-EA1D-18A8DADE2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F1EFD19-45C6-7B61-FD16-86314A827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C932-0EF8-40EB-AB3F-57851D03A3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3328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F7FC72C-0367-8410-A923-F722CBCD8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0A3EB846-472B-9226-2C13-3BC00B4D70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FF45BC6-A167-E66D-6011-825E5E1752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B0C456C-4B05-A816-A677-F0184937B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6E045-C340-47F8-8614-8C46ABFB5CBE}" type="datetimeFigureOut">
              <a:rPr lang="zh-CN" altLang="en-US" smtClean="0"/>
              <a:t>2023/7/11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7B40DA6-7D8C-6E77-4BA9-2AF7D9DC2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C85EE0A-E641-6080-0204-63FCA715A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C932-0EF8-40EB-AB3F-57851D03A3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47960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A8F4388A-C0DC-0ADF-7583-65FFEA575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B164C04-12E2-911B-F3A3-590539644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79AE556-CB1D-1EC5-CA10-92FC1ED440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6E045-C340-47F8-8614-8C46ABFB5CBE}" type="datetimeFigureOut">
              <a:rPr lang="zh-CN" altLang="en-US" smtClean="0"/>
              <a:t>2023/7/11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79D083C-51F7-7333-9AF2-A065F45078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9BBCE2A-72BE-1405-64E9-DD056F1E97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CC932-0EF8-40EB-AB3F-57851D03A3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59827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eic/epic/pull/470" TargetMode="External"/><Relationship Id="rId2" Type="http://schemas.openxmlformats.org/officeDocument/2006/relationships/hyperlink" Target="https://github.com/eic/epic/pull/469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4D1578-FAF7-635A-8AEB-D10C3DD2E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Recent Geometry Update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CA3AAB6-DFD8-4608-F8A6-02E39C8082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dirty="0"/>
              <a:t>2 PRs merged recently</a:t>
            </a:r>
          </a:p>
          <a:p>
            <a:r>
              <a:rPr lang="en-US" altLang="zh-CN" dirty="0"/>
              <a:t>6 </a:t>
            </a:r>
            <a:r>
              <a:rPr lang="en-US" altLang="zh-CN" dirty="0" err="1"/>
              <a:t>AstroPix</a:t>
            </a:r>
            <a:r>
              <a:rPr lang="en-US" altLang="zh-CN" dirty="0"/>
              <a:t> layers -&gt; 4 </a:t>
            </a:r>
            <a:r>
              <a:rPr lang="en-US" altLang="zh-CN" dirty="0" err="1"/>
              <a:t>AstroPix</a:t>
            </a:r>
            <a:r>
              <a:rPr lang="en-US" altLang="zh-CN" dirty="0"/>
              <a:t> layers (+ 2 empty shelves)</a:t>
            </a:r>
          </a:p>
          <a:p>
            <a:pPr marL="457200" lvl="1" indent="0">
              <a:buNone/>
            </a:pPr>
            <a:r>
              <a:rPr lang="en-US" altLang="zh-CN" dirty="0">
                <a:hlinkClick r:id="rId2"/>
              </a:rPr>
              <a:t>https://github.com/eic/epic/pull/469</a:t>
            </a:r>
            <a:endParaRPr lang="en-US" altLang="zh-CN" dirty="0"/>
          </a:p>
          <a:p>
            <a:pPr lvl="1"/>
            <a:r>
              <a:rPr lang="en-US" altLang="zh-CN" dirty="0"/>
              <a:t>It may change the clustering performance (topo-clustering)</a:t>
            </a:r>
          </a:p>
          <a:p>
            <a:pPr lvl="1"/>
            <a:r>
              <a:rPr lang="en-US" altLang="zh-CN" dirty="0"/>
              <a:t>Will test it and re-optimize clustering parameters</a:t>
            </a:r>
          </a:p>
          <a:p>
            <a:endParaRPr lang="en-US" altLang="zh-CN" dirty="0"/>
          </a:p>
          <a:p>
            <a:r>
              <a:rPr lang="en-US" altLang="zh-CN" dirty="0"/>
              <a:t>Simplified carbon-fiber frames (shelves) for </a:t>
            </a:r>
            <a:r>
              <a:rPr lang="en-US" altLang="zh-CN" dirty="0" err="1"/>
              <a:t>AstroPix</a:t>
            </a:r>
            <a:endParaRPr lang="en-US" altLang="zh-CN" dirty="0"/>
          </a:p>
          <a:p>
            <a:pPr marL="457200" lvl="1" indent="0">
              <a:buNone/>
            </a:pPr>
            <a:r>
              <a:rPr lang="en-US" altLang="zh-CN" dirty="0">
                <a:hlinkClick r:id="rId3"/>
              </a:rPr>
              <a:t>https://github.com/eic/epic/pull/470</a:t>
            </a:r>
            <a:endParaRPr lang="en-US" altLang="zh-CN" dirty="0"/>
          </a:p>
          <a:p>
            <a:pPr lvl="1"/>
            <a:r>
              <a:rPr lang="en-US" altLang="zh-CN" dirty="0"/>
              <a:t>It introduces a small gap between sectors</a:t>
            </a:r>
          </a:p>
          <a:p>
            <a:pPr lvl="1"/>
            <a:r>
              <a:rPr lang="en-US" altLang="zh-CN" dirty="0"/>
              <a:t>Total materials unchanged</a:t>
            </a:r>
          </a:p>
          <a:p>
            <a:pPr marL="457200" lvl="1" indent="0">
              <a:buNone/>
            </a:pPr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21228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6F5889-313F-FD85-2F2D-DB3131DB5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Carbon-fiber Frame</a:t>
            </a:r>
            <a:endParaRPr lang="zh-CN" altLang="en-US" dirty="0"/>
          </a:p>
        </p:txBody>
      </p:sp>
      <p:sp>
        <p:nvSpPr>
          <p:cNvPr id="4" name="梯形 3">
            <a:extLst>
              <a:ext uri="{FF2B5EF4-FFF2-40B4-BE49-F238E27FC236}">
                <a16:creationId xmlns:a16="http://schemas.microsoft.com/office/drawing/2014/main" id="{4F5BE89F-4E44-F293-1FCC-BD659D2CB08F}"/>
              </a:ext>
            </a:extLst>
          </p:cNvPr>
          <p:cNvSpPr/>
          <p:nvPr/>
        </p:nvSpPr>
        <p:spPr>
          <a:xfrm flipV="1">
            <a:off x="8388318" y="5259889"/>
            <a:ext cx="3196742" cy="1085825"/>
          </a:xfrm>
          <a:prstGeom prst="trapezoid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梯形 4">
            <a:extLst>
              <a:ext uri="{FF2B5EF4-FFF2-40B4-BE49-F238E27FC236}">
                <a16:creationId xmlns:a16="http://schemas.microsoft.com/office/drawing/2014/main" id="{A00FE1AA-C4C7-CAC8-1AB8-B0BED229221B}"/>
              </a:ext>
            </a:extLst>
          </p:cNvPr>
          <p:cNvSpPr/>
          <p:nvPr/>
        </p:nvSpPr>
        <p:spPr>
          <a:xfrm flipV="1">
            <a:off x="8474881" y="5331820"/>
            <a:ext cx="3007766" cy="948055"/>
          </a:xfrm>
          <a:prstGeom prst="trapezoi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梯形 12">
            <a:extLst>
              <a:ext uri="{FF2B5EF4-FFF2-40B4-BE49-F238E27FC236}">
                <a16:creationId xmlns:a16="http://schemas.microsoft.com/office/drawing/2014/main" id="{9F87B9B6-15D0-E88D-19FC-ECDEC9578FC4}"/>
              </a:ext>
            </a:extLst>
          </p:cNvPr>
          <p:cNvSpPr/>
          <p:nvPr/>
        </p:nvSpPr>
        <p:spPr>
          <a:xfrm flipV="1">
            <a:off x="1231928" y="3982620"/>
            <a:ext cx="3196742" cy="1085825"/>
          </a:xfrm>
          <a:prstGeom prst="trapezoid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梯形 13">
            <a:extLst>
              <a:ext uri="{FF2B5EF4-FFF2-40B4-BE49-F238E27FC236}">
                <a16:creationId xmlns:a16="http://schemas.microsoft.com/office/drawing/2014/main" id="{0BFCD671-5EED-985B-3D1C-14D57242CAB8}"/>
              </a:ext>
            </a:extLst>
          </p:cNvPr>
          <p:cNvSpPr/>
          <p:nvPr/>
        </p:nvSpPr>
        <p:spPr>
          <a:xfrm flipV="1">
            <a:off x="1318491" y="4054551"/>
            <a:ext cx="3007766" cy="948055"/>
          </a:xfrm>
          <a:prstGeom prst="trapezoi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梯形 14">
            <a:extLst>
              <a:ext uri="{FF2B5EF4-FFF2-40B4-BE49-F238E27FC236}">
                <a16:creationId xmlns:a16="http://schemas.microsoft.com/office/drawing/2014/main" id="{5E63EA52-CD39-1EDE-9613-BEB1350AA527}"/>
              </a:ext>
            </a:extLst>
          </p:cNvPr>
          <p:cNvSpPr/>
          <p:nvPr/>
        </p:nvSpPr>
        <p:spPr>
          <a:xfrm flipV="1">
            <a:off x="1529412" y="4910163"/>
            <a:ext cx="2584704" cy="92442"/>
          </a:xfrm>
          <a:prstGeom prst="trapezoid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梯形 15">
            <a:extLst>
              <a:ext uri="{FF2B5EF4-FFF2-40B4-BE49-F238E27FC236}">
                <a16:creationId xmlns:a16="http://schemas.microsoft.com/office/drawing/2014/main" id="{E33DDEA6-9824-5242-28A2-9951E1182F83}"/>
              </a:ext>
            </a:extLst>
          </p:cNvPr>
          <p:cNvSpPr/>
          <p:nvPr/>
        </p:nvSpPr>
        <p:spPr>
          <a:xfrm flipV="1">
            <a:off x="1514781" y="4844324"/>
            <a:ext cx="2606650" cy="65838"/>
          </a:xfrm>
          <a:prstGeom prst="trapezoid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梯形 16">
            <a:extLst>
              <a:ext uri="{FF2B5EF4-FFF2-40B4-BE49-F238E27FC236}">
                <a16:creationId xmlns:a16="http://schemas.microsoft.com/office/drawing/2014/main" id="{960E7192-A1DA-DD4E-38B2-4D450549DDA0}"/>
              </a:ext>
            </a:extLst>
          </p:cNvPr>
          <p:cNvSpPr/>
          <p:nvPr/>
        </p:nvSpPr>
        <p:spPr>
          <a:xfrm flipV="1">
            <a:off x="1500151" y="4783061"/>
            <a:ext cx="2635200" cy="65838"/>
          </a:xfrm>
          <a:prstGeom prst="trapezoid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梯形 17">
            <a:extLst>
              <a:ext uri="{FF2B5EF4-FFF2-40B4-BE49-F238E27FC236}">
                <a16:creationId xmlns:a16="http://schemas.microsoft.com/office/drawing/2014/main" id="{86652795-1F9D-77AB-D820-D2D666DB6F04}"/>
              </a:ext>
            </a:extLst>
          </p:cNvPr>
          <p:cNvSpPr/>
          <p:nvPr/>
        </p:nvSpPr>
        <p:spPr>
          <a:xfrm flipV="1">
            <a:off x="1478916" y="4715043"/>
            <a:ext cx="2671200" cy="65838"/>
          </a:xfrm>
          <a:prstGeom prst="trapezoid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梯形 18">
            <a:extLst>
              <a:ext uri="{FF2B5EF4-FFF2-40B4-BE49-F238E27FC236}">
                <a16:creationId xmlns:a16="http://schemas.microsoft.com/office/drawing/2014/main" id="{7546720F-3425-6CAB-9CF9-B5A983DFD7E8}"/>
              </a:ext>
            </a:extLst>
          </p:cNvPr>
          <p:cNvSpPr/>
          <p:nvPr/>
        </p:nvSpPr>
        <p:spPr>
          <a:xfrm flipV="1">
            <a:off x="1465045" y="4655056"/>
            <a:ext cx="2707200" cy="65838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3" name="图片 22">
            <a:extLst>
              <a:ext uri="{FF2B5EF4-FFF2-40B4-BE49-F238E27FC236}">
                <a16:creationId xmlns:a16="http://schemas.microsoft.com/office/drawing/2014/main" id="{E16D7A1C-36A7-4F6E-6B7B-58085E0EBD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831" y="5307703"/>
            <a:ext cx="7810901" cy="889046"/>
          </a:xfrm>
          <a:prstGeom prst="rect">
            <a:avLst/>
          </a:prstGeom>
          <a:ln>
            <a:solidFill>
              <a:schemeClr val="dk1"/>
            </a:solidFill>
          </a:ln>
        </p:spPr>
      </p:pic>
      <p:pic>
        <p:nvPicPr>
          <p:cNvPr id="27" name="图片 26">
            <a:extLst>
              <a:ext uri="{FF2B5EF4-FFF2-40B4-BE49-F238E27FC236}">
                <a16:creationId xmlns:a16="http://schemas.microsoft.com/office/drawing/2014/main" id="{D617EC41-79E9-BB45-400D-33C9117322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3971" y="3489116"/>
            <a:ext cx="6819829" cy="1579329"/>
          </a:xfrm>
          <a:prstGeom prst="rect">
            <a:avLst/>
          </a:prstGeom>
          <a:ln>
            <a:solidFill>
              <a:schemeClr val="dk1"/>
            </a:solidFill>
          </a:ln>
        </p:spPr>
      </p:pic>
      <p:pic>
        <p:nvPicPr>
          <p:cNvPr id="29" name="图片 28">
            <a:extLst>
              <a:ext uri="{FF2B5EF4-FFF2-40B4-BE49-F238E27FC236}">
                <a16:creationId xmlns:a16="http://schemas.microsoft.com/office/drawing/2014/main" id="{6BDF46C6-77C4-7C04-2F30-E226EBA9F1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5938" y="1571823"/>
            <a:ext cx="8407832" cy="1727289"/>
          </a:xfrm>
          <a:prstGeom prst="rect">
            <a:avLst/>
          </a:prstGeom>
          <a:ln>
            <a:solidFill>
              <a:schemeClr val="dk1"/>
            </a:solidFill>
          </a:ln>
        </p:spPr>
      </p:pic>
      <p:sp>
        <p:nvSpPr>
          <p:cNvPr id="32" name="梯形 31">
            <a:extLst>
              <a:ext uri="{FF2B5EF4-FFF2-40B4-BE49-F238E27FC236}">
                <a16:creationId xmlns:a16="http://schemas.microsoft.com/office/drawing/2014/main" id="{F04CA4BC-B4A7-6D02-64B1-E417E8B6BD09}"/>
              </a:ext>
            </a:extLst>
          </p:cNvPr>
          <p:cNvSpPr/>
          <p:nvPr/>
        </p:nvSpPr>
        <p:spPr>
          <a:xfrm flipV="1">
            <a:off x="9326622" y="2576232"/>
            <a:ext cx="2563200" cy="88604"/>
          </a:xfrm>
          <a:prstGeom prst="trapezoid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梯形 32">
            <a:extLst>
              <a:ext uri="{FF2B5EF4-FFF2-40B4-BE49-F238E27FC236}">
                <a16:creationId xmlns:a16="http://schemas.microsoft.com/office/drawing/2014/main" id="{925B957E-73C6-98FE-3AA3-547F54207E6D}"/>
              </a:ext>
            </a:extLst>
          </p:cNvPr>
          <p:cNvSpPr/>
          <p:nvPr/>
        </p:nvSpPr>
        <p:spPr>
          <a:xfrm flipV="1">
            <a:off x="9308150" y="2510393"/>
            <a:ext cx="2599200" cy="65838"/>
          </a:xfrm>
          <a:prstGeom prst="trapezoid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梯形 33">
            <a:extLst>
              <a:ext uri="{FF2B5EF4-FFF2-40B4-BE49-F238E27FC236}">
                <a16:creationId xmlns:a16="http://schemas.microsoft.com/office/drawing/2014/main" id="{4EE9616A-AF35-9110-B7E5-C74A41B5257D}"/>
              </a:ext>
            </a:extLst>
          </p:cNvPr>
          <p:cNvSpPr/>
          <p:nvPr/>
        </p:nvSpPr>
        <p:spPr>
          <a:xfrm flipV="1">
            <a:off x="9293520" y="2449130"/>
            <a:ext cx="2635200" cy="65838"/>
          </a:xfrm>
          <a:prstGeom prst="trapezoid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梯形 34">
            <a:extLst>
              <a:ext uri="{FF2B5EF4-FFF2-40B4-BE49-F238E27FC236}">
                <a16:creationId xmlns:a16="http://schemas.microsoft.com/office/drawing/2014/main" id="{3338AA41-7884-EE55-57BB-24770B39B2FA}"/>
              </a:ext>
            </a:extLst>
          </p:cNvPr>
          <p:cNvSpPr/>
          <p:nvPr/>
        </p:nvSpPr>
        <p:spPr>
          <a:xfrm flipV="1">
            <a:off x="9272285" y="2381112"/>
            <a:ext cx="2671200" cy="65838"/>
          </a:xfrm>
          <a:prstGeom prst="trapezoid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梯形 35">
            <a:extLst>
              <a:ext uri="{FF2B5EF4-FFF2-40B4-BE49-F238E27FC236}">
                <a16:creationId xmlns:a16="http://schemas.microsoft.com/office/drawing/2014/main" id="{6DCB0A1A-4C9E-2EF4-3031-1184E1C4BE41}"/>
              </a:ext>
            </a:extLst>
          </p:cNvPr>
          <p:cNvSpPr/>
          <p:nvPr/>
        </p:nvSpPr>
        <p:spPr>
          <a:xfrm flipV="1">
            <a:off x="9258414" y="2321125"/>
            <a:ext cx="2707200" cy="65838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梯形 36">
            <a:extLst>
              <a:ext uri="{FF2B5EF4-FFF2-40B4-BE49-F238E27FC236}">
                <a16:creationId xmlns:a16="http://schemas.microsoft.com/office/drawing/2014/main" id="{EFC75AF5-738E-5F8B-9CD0-A28E0EA7C022}"/>
              </a:ext>
            </a:extLst>
          </p:cNvPr>
          <p:cNvSpPr/>
          <p:nvPr/>
        </p:nvSpPr>
        <p:spPr>
          <a:xfrm flipV="1">
            <a:off x="9216869" y="2191400"/>
            <a:ext cx="2779200" cy="126317"/>
          </a:xfrm>
          <a:prstGeom prst="trapezoid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1" name="直接连接符 40">
            <a:extLst>
              <a:ext uri="{FF2B5EF4-FFF2-40B4-BE49-F238E27FC236}">
                <a16:creationId xmlns:a16="http://schemas.microsoft.com/office/drawing/2014/main" id="{7269A21C-EC6B-AF3F-317C-166F6CD3C08C}"/>
              </a:ext>
            </a:extLst>
          </p:cNvPr>
          <p:cNvCxnSpPr>
            <a:cxnSpLocks/>
          </p:cNvCxnSpPr>
          <p:nvPr/>
        </p:nvCxnSpPr>
        <p:spPr>
          <a:xfrm>
            <a:off x="609420" y="3982620"/>
            <a:ext cx="50424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直接连接符 41">
            <a:extLst>
              <a:ext uri="{FF2B5EF4-FFF2-40B4-BE49-F238E27FC236}">
                <a16:creationId xmlns:a16="http://schemas.microsoft.com/office/drawing/2014/main" id="{4F8A988D-B98A-C786-DAA5-4BBBEC5641FA}"/>
              </a:ext>
            </a:extLst>
          </p:cNvPr>
          <p:cNvCxnSpPr>
            <a:cxnSpLocks/>
          </p:cNvCxnSpPr>
          <p:nvPr/>
        </p:nvCxnSpPr>
        <p:spPr>
          <a:xfrm>
            <a:off x="838200" y="5068445"/>
            <a:ext cx="27546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直接箭头连接符 45">
            <a:extLst>
              <a:ext uri="{FF2B5EF4-FFF2-40B4-BE49-F238E27FC236}">
                <a16:creationId xmlns:a16="http://schemas.microsoft.com/office/drawing/2014/main" id="{DA7C20C2-E952-0C4A-8EE5-584A488076B0}"/>
              </a:ext>
            </a:extLst>
          </p:cNvPr>
          <p:cNvCxnSpPr/>
          <p:nvPr/>
        </p:nvCxnSpPr>
        <p:spPr>
          <a:xfrm>
            <a:off x="1055787" y="3982620"/>
            <a:ext cx="0" cy="108582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文本框 46">
            <a:extLst>
              <a:ext uri="{FF2B5EF4-FFF2-40B4-BE49-F238E27FC236}">
                <a16:creationId xmlns:a16="http://schemas.microsoft.com/office/drawing/2014/main" id="{827DE58C-D7DC-5427-2B02-80C50FD10B24}"/>
              </a:ext>
            </a:extLst>
          </p:cNvPr>
          <p:cNvSpPr txBox="1"/>
          <p:nvPr/>
        </p:nvSpPr>
        <p:spPr>
          <a:xfrm>
            <a:off x="188090" y="4263831"/>
            <a:ext cx="9364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(Frame)</a:t>
            </a:r>
          </a:p>
          <a:p>
            <a:r>
              <a:rPr lang="en-US" altLang="zh-CN" dirty="0"/>
              <a:t>Height</a:t>
            </a:r>
            <a:endParaRPr lang="zh-CN" altLang="en-US" dirty="0"/>
          </a:p>
        </p:txBody>
      </p:sp>
      <p:cxnSp>
        <p:nvCxnSpPr>
          <p:cNvPr id="49" name="直接连接符 48">
            <a:extLst>
              <a:ext uri="{FF2B5EF4-FFF2-40B4-BE49-F238E27FC236}">
                <a16:creationId xmlns:a16="http://schemas.microsoft.com/office/drawing/2014/main" id="{02203F49-E3A2-14FB-746E-0B37D0310F1E}"/>
              </a:ext>
            </a:extLst>
          </p:cNvPr>
          <p:cNvCxnSpPr>
            <a:cxnSpLocks/>
          </p:cNvCxnSpPr>
          <p:nvPr/>
        </p:nvCxnSpPr>
        <p:spPr>
          <a:xfrm flipH="1">
            <a:off x="610362" y="4061866"/>
            <a:ext cx="288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直接箭头连接符 60">
            <a:extLst>
              <a:ext uri="{FF2B5EF4-FFF2-40B4-BE49-F238E27FC236}">
                <a16:creationId xmlns:a16="http://schemas.microsoft.com/office/drawing/2014/main" id="{E326EF24-5B0B-53F1-38A9-14D66D8BE86F}"/>
              </a:ext>
            </a:extLst>
          </p:cNvPr>
          <p:cNvCxnSpPr>
            <a:cxnSpLocks/>
          </p:cNvCxnSpPr>
          <p:nvPr/>
        </p:nvCxnSpPr>
        <p:spPr>
          <a:xfrm>
            <a:off x="635938" y="3823709"/>
            <a:ext cx="0" cy="1589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直接箭头连接符 61">
            <a:extLst>
              <a:ext uri="{FF2B5EF4-FFF2-40B4-BE49-F238E27FC236}">
                <a16:creationId xmlns:a16="http://schemas.microsoft.com/office/drawing/2014/main" id="{B4C3482B-0799-C5AF-8358-D62B99BB5E5B}"/>
              </a:ext>
            </a:extLst>
          </p:cNvPr>
          <p:cNvCxnSpPr>
            <a:cxnSpLocks/>
          </p:cNvCxnSpPr>
          <p:nvPr/>
        </p:nvCxnSpPr>
        <p:spPr>
          <a:xfrm flipV="1">
            <a:off x="645607" y="4054551"/>
            <a:ext cx="0" cy="1531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7" name="文本框 66">
            <a:extLst>
              <a:ext uri="{FF2B5EF4-FFF2-40B4-BE49-F238E27FC236}">
                <a16:creationId xmlns:a16="http://schemas.microsoft.com/office/drawing/2014/main" id="{8BABF2A0-9DAC-C96C-5D82-1466D43528DE}"/>
              </a:ext>
            </a:extLst>
          </p:cNvPr>
          <p:cNvSpPr txBox="1"/>
          <p:nvPr/>
        </p:nvSpPr>
        <p:spPr>
          <a:xfrm>
            <a:off x="609725" y="3605859"/>
            <a:ext cx="1944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(Frame) Thickness</a:t>
            </a:r>
            <a:endParaRPr lang="zh-CN" altLang="en-US" dirty="0"/>
          </a:p>
        </p:txBody>
      </p:sp>
      <p:cxnSp>
        <p:nvCxnSpPr>
          <p:cNvPr id="69" name="直接箭头连接符 68">
            <a:extLst>
              <a:ext uri="{FF2B5EF4-FFF2-40B4-BE49-F238E27FC236}">
                <a16:creationId xmlns:a16="http://schemas.microsoft.com/office/drawing/2014/main" id="{B9FCB78F-EFC3-73A6-CADC-0C2A113630E6}"/>
              </a:ext>
            </a:extLst>
          </p:cNvPr>
          <p:cNvCxnSpPr>
            <a:cxnSpLocks/>
            <a:stCxn id="72" idx="2"/>
          </p:cNvCxnSpPr>
          <p:nvPr/>
        </p:nvCxnSpPr>
        <p:spPr>
          <a:xfrm flipH="1">
            <a:off x="2763790" y="3819211"/>
            <a:ext cx="408747" cy="5144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2" name="文本框 71">
            <a:extLst>
              <a:ext uri="{FF2B5EF4-FFF2-40B4-BE49-F238E27FC236}">
                <a16:creationId xmlns:a16="http://schemas.microsoft.com/office/drawing/2014/main" id="{A7EE8B7B-7BE5-A9D4-4D66-F3CFB766B876}"/>
              </a:ext>
            </a:extLst>
          </p:cNvPr>
          <p:cNvSpPr txBox="1"/>
          <p:nvPr/>
        </p:nvSpPr>
        <p:spPr>
          <a:xfrm>
            <a:off x="2866203" y="3449879"/>
            <a:ext cx="612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“Fill”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4660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6F5889-313F-FD85-2F2D-DB3131DB5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Code Changes and Planned Updates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BBDD458-BC5E-3C91-0FAD-093CD9AE62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altLang="zh-CN" dirty="0"/>
              <a:t>The Geometry plugin is separated for </a:t>
            </a:r>
            <a:r>
              <a:rPr lang="en-US" altLang="zh-CN" dirty="0" err="1"/>
              <a:t>AstroPix</a:t>
            </a:r>
            <a:r>
              <a:rPr lang="en-US" altLang="zh-CN" dirty="0"/>
              <a:t>/</a:t>
            </a:r>
            <a:r>
              <a:rPr lang="en-US" altLang="zh-CN" dirty="0" err="1"/>
              <a:t>SciFi</a:t>
            </a:r>
            <a:endParaRPr lang="en-US" altLang="zh-CN" dirty="0"/>
          </a:p>
          <a:p>
            <a:pPr lvl="1"/>
            <a:r>
              <a:rPr lang="en-US" altLang="zh-CN" dirty="0"/>
              <a:t>Planned updates mostly for </a:t>
            </a:r>
            <a:r>
              <a:rPr lang="en-US" altLang="zh-CN" dirty="0" err="1"/>
              <a:t>AstroPix</a:t>
            </a:r>
            <a:r>
              <a:rPr lang="en-US" altLang="zh-CN" dirty="0"/>
              <a:t> layers</a:t>
            </a:r>
          </a:p>
          <a:p>
            <a:pPr lvl="1"/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Aluminum plate on the frame</a:t>
            </a:r>
          </a:p>
          <a:p>
            <a:pPr lvl="1"/>
            <a:r>
              <a:rPr lang="en-US" altLang="zh-CN" dirty="0"/>
              <a:t>Attach to </a:t>
            </a:r>
            <a:r>
              <a:rPr lang="en-US" altLang="zh-CN" dirty="0" err="1"/>
              <a:t>SciFi</a:t>
            </a:r>
            <a:r>
              <a:rPr lang="en-US" altLang="zh-CN" dirty="0"/>
              <a:t> layers</a:t>
            </a:r>
          </a:p>
          <a:p>
            <a:endParaRPr lang="en-US" altLang="zh-CN" dirty="0"/>
          </a:p>
          <a:p>
            <a:r>
              <a:rPr lang="en-US" altLang="zh-CN" dirty="0"/>
              <a:t>Fish-scale </a:t>
            </a:r>
            <a:r>
              <a:rPr lang="en-US" altLang="zh-CN" dirty="0" err="1"/>
              <a:t>AstroPix</a:t>
            </a:r>
            <a:r>
              <a:rPr lang="en-US" altLang="zh-CN" dirty="0"/>
              <a:t> staves</a:t>
            </a:r>
          </a:p>
          <a:p>
            <a:endParaRPr lang="en-US" altLang="zh-CN" dirty="0"/>
          </a:p>
          <a:p>
            <a:pPr marL="457200" lvl="1" indent="0">
              <a:buNone/>
            </a:pPr>
            <a:endParaRPr lang="en-US" altLang="zh-CN" dirty="0"/>
          </a:p>
          <a:p>
            <a:endParaRPr lang="zh-CN" altLang="en-US" dirty="0"/>
          </a:p>
        </p:txBody>
      </p:sp>
      <p:sp>
        <p:nvSpPr>
          <p:cNvPr id="6" name="梯形 5">
            <a:extLst>
              <a:ext uri="{FF2B5EF4-FFF2-40B4-BE49-F238E27FC236}">
                <a16:creationId xmlns:a16="http://schemas.microsoft.com/office/drawing/2014/main" id="{FF50205C-C6EA-74F4-37ED-A848B5B68883}"/>
              </a:ext>
            </a:extLst>
          </p:cNvPr>
          <p:cNvSpPr/>
          <p:nvPr/>
        </p:nvSpPr>
        <p:spPr>
          <a:xfrm flipV="1">
            <a:off x="7252462" y="4309251"/>
            <a:ext cx="3196742" cy="1085825"/>
          </a:xfrm>
          <a:prstGeom prst="trapezoid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梯形 6">
            <a:extLst>
              <a:ext uri="{FF2B5EF4-FFF2-40B4-BE49-F238E27FC236}">
                <a16:creationId xmlns:a16="http://schemas.microsoft.com/office/drawing/2014/main" id="{44095400-3A47-D1D0-4EAD-A7E8B7F357DE}"/>
              </a:ext>
            </a:extLst>
          </p:cNvPr>
          <p:cNvSpPr/>
          <p:nvPr/>
        </p:nvSpPr>
        <p:spPr>
          <a:xfrm flipV="1">
            <a:off x="7339025" y="4381182"/>
            <a:ext cx="3007766" cy="948055"/>
          </a:xfrm>
          <a:prstGeom prst="trapezoi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梯形 7">
            <a:extLst>
              <a:ext uri="{FF2B5EF4-FFF2-40B4-BE49-F238E27FC236}">
                <a16:creationId xmlns:a16="http://schemas.microsoft.com/office/drawing/2014/main" id="{8D99FF62-579D-C7C8-60E0-5694542903BD}"/>
              </a:ext>
            </a:extLst>
          </p:cNvPr>
          <p:cNvSpPr/>
          <p:nvPr/>
        </p:nvSpPr>
        <p:spPr>
          <a:xfrm flipV="1">
            <a:off x="7231030" y="4219455"/>
            <a:ext cx="3240000" cy="89796"/>
          </a:xfrm>
          <a:prstGeom prst="trapezoid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DED2B553-3DA7-0D69-4488-A499B678F6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581" y="2653751"/>
            <a:ext cx="3338588" cy="1055425"/>
          </a:xfrm>
          <a:prstGeom prst="rect">
            <a:avLst/>
          </a:prstGeom>
        </p:spPr>
      </p:pic>
      <p:sp>
        <p:nvSpPr>
          <p:cNvPr id="11" name="梯形 10">
            <a:extLst>
              <a:ext uri="{FF2B5EF4-FFF2-40B4-BE49-F238E27FC236}">
                <a16:creationId xmlns:a16="http://schemas.microsoft.com/office/drawing/2014/main" id="{0BD753F1-89C8-9587-CE5B-D0307B5872DA}"/>
              </a:ext>
            </a:extLst>
          </p:cNvPr>
          <p:cNvSpPr/>
          <p:nvPr/>
        </p:nvSpPr>
        <p:spPr>
          <a:xfrm flipV="1">
            <a:off x="7435221" y="4802157"/>
            <a:ext cx="746157" cy="84168"/>
          </a:xfrm>
          <a:prstGeom prst="trapezoid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梯形 11">
            <a:extLst>
              <a:ext uri="{FF2B5EF4-FFF2-40B4-BE49-F238E27FC236}">
                <a16:creationId xmlns:a16="http://schemas.microsoft.com/office/drawing/2014/main" id="{D708E708-A95D-E347-2317-BF39B34C03B5}"/>
              </a:ext>
            </a:extLst>
          </p:cNvPr>
          <p:cNvSpPr/>
          <p:nvPr/>
        </p:nvSpPr>
        <p:spPr>
          <a:xfrm flipV="1">
            <a:off x="8118964" y="4951382"/>
            <a:ext cx="746157" cy="84168"/>
          </a:xfrm>
          <a:prstGeom prst="trapezoid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梯形 19">
            <a:extLst>
              <a:ext uri="{FF2B5EF4-FFF2-40B4-BE49-F238E27FC236}">
                <a16:creationId xmlns:a16="http://schemas.microsoft.com/office/drawing/2014/main" id="{718AE237-A5FE-AA3A-0818-169240C07658}"/>
              </a:ext>
            </a:extLst>
          </p:cNvPr>
          <p:cNvSpPr/>
          <p:nvPr/>
        </p:nvSpPr>
        <p:spPr>
          <a:xfrm flipV="1">
            <a:off x="8764555" y="4799746"/>
            <a:ext cx="746157" cy="84168"/>
          </a:xfrm>
          <a:prstGeom prst="trapezoid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梯形 20">
            <a:extLst>
              <a:ext uri="{FF2B5EF4-FFF2-40B4-BE49-F238E27FC236}">
                <a16:creationId xmlns:a16="http://schemas.microsoft.com/office/drawing/2014/main" id="{C3B2A572-0ADC-16ED-9145-5468E5DC3D06}"/>
              </a:ext>
            </a:extLst>
          </p:cNvPr>
          <p:cNvSpPr/>
          <p:nvPr/>
        </p:nvSpPr>
        <p:spPr>
          <a:xfrm flipV="1">
            <a:off x="9458919" y="4955710"/>
            <a:ext cx="746157" cy="84168"/>
          </a:xfrm>
          <a:prstGeom prst="trapezoid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梯形 21">
            <a:extLst>
              <a:ext uri="{FF2B5EF4-FFF2-40B4-BE49-F238E27FC236}">
                <a16:creationId xmlns:a16="http://schemas.microsoft.com/office/drawing/2014/main" id="{3BC9ABF1-9B19-3899-1938-621FF5D3D86A}"/>
              </a:ext>
            </a:extLst>
          </p:cNvPr>
          <p:cNvSpPr/>
          <p:nvPr/>
        </p:nvSpPr>
        <p:spPr>
          <a:xfrm flipV="1">
            <a:off x="7435221" y="4799745"/>
            <a:ext cx="2808918" cy="235804"/>
          </a:xfrm>
          <a:prstGeom prst="trapezoid">
            <a:avLst/>
          </a:prstGeom>
          <a:noFill/>
          <a:ln w="1270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梯形 23">
            <a:extLst>
              <a:ext uri="{FF2B5EF4-FFF2-40B4-BE49-F238E27FC236}">
                <a16:creationId xmlns:a16="http://schemas.microsoft.com/office/drawing/2014/main" id="{5B08078E-984B-E95F-E546-4FBFC77BFEAD}"/>
              </a:ext>
            </a:extLst>
          </p:cNvPr>
          <p:cNvSpPr/>
          <p:nvPr/>
        </p:nvSpPr>
        <p:spPr>
          <a:xfrm flipV="1">
            <a:off x="7542254" y="5261298"/>
            <a:ext cx="2599200" cy="65838"/>
          </a:xfrm>
          <a:prstGeom prst="trapezoid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梯形 24">
            <a:extLst>
              <a:ext uri="{FF2B5EF4-FFF2-40B4-BE49-F238E27FC236}">
                <a16:creationId xmlns:a16="http://schemas.microsoft.com/office/drawing/2014/main" id="{86BB6BF1-AD39-C720-8D67-B2B610D144C1}"/>
              </a:ext>
            </a:extLst>
          </p:cNvPr>
          <p:cNvSpPr/>
          <p:nvPr/>
        </p:nvSpPr>
        <p:spPr>
          <a:xfrm flipV="1">
            <a:off x="7527624" y="5200035"/>
            <a:ext cx="2635200" cy="65838"/>
          </a:xfrm>
          <a:prstGeom prst="trapezoid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梯形 25">
            <a:extLst>
              <a:ext uri="{FF2B5EF4-FFF2-40B4-BE49-F238E27FC236}">
                <a16:creationId xmlns:a16="http://schemas.microsoft.com/office/drawing/2014/main" id="{04F6D703-AEBA-EAE4-7E4E-A2F831615897}"/>
              </a:ext>
            </a:extLst>
          </p:cNvPr>
          <p:cNvSpPr/>
          <p:nvPr/>
        </p:nvSpPr>
        <p:spPr>
          <a:xfrm flipV="1">
            <a:off x="7506389" y="5132017"/>
            <a:ext cx="2671200" cy="65838"/>
          </a:xfrm>
          <a:prstGeom prst="trapezoid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梯形 27">
            <a:extLst>
              <a:ext uri="{FF2B5EF4-FFF2-40B4-BE49-F238E27FC236}">
                <a16:creationId xmlns:a16="http://schemas.microsoft.com/office/drawing/2014/main" id="{67677139-5E43-535A-03B4-7B4F541078B4}"/>
              </a:ext>
            </a:extLst>
          </p:cNvPr>
          <p:cNvSpPr/>
          <p:nvPr/>
        </p:nvSpPr>
        <p:spPr>
          <a:xfrm flipV="1">
            <a:off x="7492518" y="5072030"/>
            <a:ext cx="2700000" cy="65838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箭头: 右 37">
            <a:extLst>
              <a:ext uri="{FF2B5EF4-FFF2-40B4-BE49-F238E27FC236}">
                <a16:creationId xmlns:a16="http://schemas.microsoft.com/office/drawing/2014/main" id="{93477959-EB3C-30ED-025C-C9B2DFC6A905}"/>
              </a:ext>
            </a:extLst>
          </p:cNvPr>
          <p:cNvSpPr/>
          <p:nvPr/>
        </p:nvSpPr>
        <p:spPr>
          <a:xfrm rot="21225721" flipV="1">
            <a:off x="6024904" y="4227812"/>
            <a:ext cx="930621" cy="16287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箭头: 右 38">
            <a:extLst>
              <a:ext uri="{FF2B5EF4-FFF2-40B4-BE49-F238E27FC236}">
                <a16:creationId xmlns:a16="http://schemas.microsoft.com/office/drawing/2014/main" id="{290E3B01-4F94-36FD-3326-1F5F9F077111}"/>
              </a:ext>
            </a:extLst>
          </p:cNvPr>
          <p:cNvSpPr/>
          <p:nvPr/>
        </p:nvSpPr>
        <p:spPr>
          <a:xfrm rot="20352740" flipV="1">
            <a:off x="5147221" y="5268145"/>
            <a:ext cx="2260182" cy="18802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575044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124</Words>
  <Application>Microsoft Office PowerPoint</Application>
  <PresentationFormat>宽屏</PresentationFormat>
  <Paragraphs>27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7" baseType="lpstr">
      <vt:lpstr>等线</vt:lpstr>
      <vt:lpstr>等线 Light</vt:lpstr>
      <vt:lpstr>Arial</vt:lpstr>
      <vt:lpstr>Office 主题​​</vt:lpstr>
      <vt:lpstr>Recent Geometry Update</vt:lpstr>
      <vt:lpstr>Carbon-fiber Frame</vt:lpstr>
      <vt:lpstr>Code Changes and Planned Updates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Recent Geometry Update</dc:title>
  <dc:creator>Chao Peng</dc:creator>
  <cp:lastModifiedBy>Chao Peng</cp:lastModifiedBy>
  <cp:revision>1</cp:revision>
  <dcterms:created xsi:type="dcterms:W3CDTF">2023-07-11T18:30:20Z</dcterms:created>
  <dcterms:modified xsi:type="dcterms:W3CDTF">2023-07-11T19:32:32Z</dcterms:modified>
</cp:coreProperties>
</file>